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17"/>
  </p:notesMasterIdLst>
  <p:sldIdLst>
    <p:sldId id="275" r:id="rId3"/>
    <p:sldId id="927" r:id="rId4"/>
    <p:sldId id="928" r:id="rId5"/>
    <p:sldId id="941" r:id="rId6"/>
    <p:sldId id="937" r:id="rId7"/>
    <p:sldId id="938" r:id="rId8"/>
    <p:sldId id="939" r:id="rId9"/>
    <p:sldId id="942" r:id="rId10"/>
    <p:sldId id="418" r:id="rId11"/>
    <p:sldId id="281" r:id="rId12"/>
    <p:sldId id="932" r:id="rId13"/>
    <p:sldId id="294" r:id="rId14"/>
    <p:sldId id="933" r:id="rId15"/>
    <p:sldId id="93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0D"/>
    <a:srgbClr val="EFF9FB"/>
    <a:srgbClr val="29C1FA"/>
    <a:srgbClr val="3B3838"/>
    <a:srgbClr val="FADD2E"/>
    <a:srgbClr val="FFFFCC"/>
    <a:srgbClr val="2E94A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48" autoAdjust="0"/>
    <p:restoredTop sz="74778" autoAdjust="0"/>
  </p:normalViewPr>
  <p:slideViewPr>
    <p:cSldViewPr snapToGrid="0">
      <p:cViewPr varScale="1">
        <p:scale>
          <a:sx n="76" d="100"/>
          <a:sy n="76" d="100"/>
        </p:scale>
        <p:origin x="944"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B2019DBB-613F-433E-847F-D99AABD21045}"/>
    <pc:docChg chg="modSld">
      <pc:chgData name="Charlotte Moss" userId="17b589c9-cb67-41ed-a894-f82ca12b573d" providerId="ADAL" clId="{B2019DBB-613F-433E-847F-D99AABD21045}" dt="2023-07-17T12:06:35.582" v="10" actId="20577"/>
      <pc:docMkLst>
        <pc:docMk/>
      </pc:docMkLst>
      <pc:sldChg chg="modNotesTx">
        <pc:chgData name="Charlotte Moss" userId="17b589c9-cb67-41ed-a894-f82ca12b573d" providerId="ADAL" clId="{B2019DBB-613F-433E-847F-D99AABD21045}" dt="2023-07-17T12:06:35.582" v="10" actId="20577"/>
        <pc:sldMkLst>
          <pc:docMk/>
          <pc:sldMk cId="1783998602" sldId="93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17/07/2023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0" indent="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0">
              <a:lnSpc>
                <a:spcPct val="100000"/>
              </a:lnSpc>
            </a:pPr>
            <a:endParaRPr lang="en-GB" sz="1200" b="0" strike="noStrike" spc="-1" dirty="0">
              <a:latin typeface="Arial"/>
            </a:endParaRPr>
          </a:p>
          <a:p>
            <a:pPr marL="0" indent="0">
              <a:lnSpc>
                <a:spcPct val="100000"/>
              </a:lnSpc>
            </a:pPr>
            <a:r>
              <a:rPr lang="en-GB" sz="1200" b="1" strike="noStrike" spc="-1" dirty="0">
                <a:solidFill>
                  <a:srgbClr val="002060"/>
                </a:solidFill>
                <a:latin typeface="Century Gothic"/>
                <a:ea typeface="Century Gothic"/>
              </a:rPr>
              <a:t>Phonics:  </a:t>
            </a:r>
          </a:p>
          <a:p>
            <a:pPr marL="0" indent="0">
              <a:lnSpc>
                <a:spcPct val="100000"/>
              </a:lnSpc>
            </a:pPr>
            <a:r>
              <a:rPr lang="de-DE" sz="1200" b="1" i="0" strike="noStrike" spc="-1" dirty="0">
                <a:solidFill>
                  <a:srgbClr val="002060"/>
                </a:solidFill>
                <a:latin typeface="Century Gothic"/>
                <a:ea typeface="Century Gothic"/>
              </a:rPr>
              <a:t>[</a:t>
            </a:r>
            <a:r>
              <a:rPr lang="de-DE" sz="1200" b="1" i="0" strike="noStrike" spc="-1" dirty="0" err="1">
                <a:solidFill>
                  <a:srgbClr val="002060"/>
                </a:solidFill>
                <a:latin typeface="Century Gothic"/>
                <a:ea typeface="Century Gothic"/>
              </a:rPr>
              <a:t>ie</a:t>
            </a:r>
            <a:r>
              <a:rPr lang="de-DE" sz="1200" b="1" i="0" strike="noStrike" spc="-1" dirty="0">
                <a:solidFill>
                  <a:srgbClr val="002060"/>
                </a:solidFill>
                <a:latin typeface="Century Gothic"/>
                <a:ea typeface="Century Gothic"/>
              </a:rPr>
              <a:t>] Liebe </a:t>
            </a:r>
            <a:r>
              <a:rPr lang="de-DE" sz="1200" b="0" i="0" strike="noStrike" spc="-1" dirty="0">
                <a:solidFill>
                  <a:srgbClr val="002060"/>
                </a:solidFill>
                <a:latin typeface="Century Gothic"/>
                <a:ea typeface="Century Gothic"/>
              </a:rPr>
              <a:t>[844] </a:t>
            </a:r>
            <a:r>
              <a:rPr lang="de-DE" sz="1200" b="1" i="0" strike="noStrike" spc="-1" dirty="0">
                <a:solidFill>
                  <a:srgbClr val="002060"/>
                </a:solidFill>
                <a:latin typeface="Century Gothic"/>
                <a:ea typeface="Century Gothic"/>
              </a:rPr>
              <a:t>sie</a:t>
            </a:r>
            <a:r>
              <a:rPr lang="de-DE" sz="1200" b="0" i="0" strike="noStrike" spc="-1" dirty="0">
                <a:solidFill>
                  <a:srgbClr val="002060"/>
                </a:solidFill>
                <a:latin typeface="Century Gothic"/>
                <a:ea typeface="Century Gothic"/>
              </a:rPr>
              <a:t> [7] </a:t>
            </a:r>
            <a:r>
              <a:rPr lang="de-DE" sz="1200" b="1" i="0" strike="noStrike" spc="-1" dirty="0">
                <a:solidFill>
                  <a:srgbClr val="002060"/>
                </a:solidFill>
                <a:latin typeface="Century Gothic"/>
                <a:ea typeface="Century Gothic"/>
              </a:rPr>
              <a:t>Brief </a:t>
            </a:r>
            <a:r>
              <a:rPr lang="de-DE" sz="1200" b="0" i="0" strike="noStrike" spc="-1" dirty="0">
                <a:solidFill>
                  <a:srgbClr val="002060"/>
                </a:solidFill>
                <a:latin typeface="Century Gothic"/>
                <a:ea typeface="Century Gothic"/>
              </a:rPr>
              <a:t>[838]</a:t>
            </a:r>
            <a:endParaRPr lang="it-IT" sz="1200" b="0" strike="noStrike" spc="-1" dirty="0">
              <a:solidFill>
                <a:srgbClr val="002060"/>
              </a:solidFill>
              <a:latin typeface="Century Gothic"/>
              <a:ea typeface="Century Gothic"/>
            </a:endParaRPr>
          </a:p>
          <a:p>
            <a:pPr marL="0" indent="0">
              <a:lnSpc>
                <a:spcPct val="100000"/>
              </a:lnSpc>
            </a:pPr>
            <a:r>
              <a:rPr lang="it-IT" sz="1200" b="1" strike="noStrike" spc="-1" dirty="0" err="1">
                <a:solidFill>
                  <a:srgbClr val="002060"/>
                </a:solidFill>
                <a:latin typeface="Century Gothic"/>
                <a:ea typeface="Century Gothic"/>
              </a:rPr>
              <a:t>Vocabulary</a:t>
            </a:r>
            <a:r>
              <a:rPr lang="it-IT" sz="1200" b="1" strike="noStrike" spc="-1" dirty="0">
                <a:solidFill>
                  <a:srgbClr val="002060"/>
                </a:solidFill>
                <a:latin typeface="Century Gothic"/>
                <a:ea typeface="Century Gothic"/>
              </a:rPr>
              <a:t> (new)</a:t>
            </a:r>
            <a:r>
              <a:rPr lang="it-IT" sz="1200" b="0" strike="noStrike" spc="-1" dirty="0">
                <a:solidFill>
                  <a:srgbClr val="002060"/>
                </a:solidFill>
                <a:latin typeface="Century Gothic"/>
                <a:ea typeface="Century Gothic"/>
              </a:rPr>
              <a:t>: </a:t>
            </a:r>
            <a:r>
              <a:rPr lang="de-DE" sz="1200" b="1" i="0" strike="noStrike" spc="-1" dirty="0">
                <a:solidFill>
                  <a:srgbClr val="002060"/>
                </a:solidFill>
                <a:highlight>
                  <a:srgbClr val="FFFF00"/>
                </a:highlight>
                <a:latin typeface="Century Gothic"/>
                <a:ea typeface="Century Gothic"/>
              </a:rPr>
              <a:t>Idee</a:t>
            </a:r>
            <a:r>
              <a:rPr lang="de-DE" sz="1200" b="0" i="0" strike="noStrike" spc="-1" dirty="0">
                <a:solidFill>
                  <a:srgbClr val="002060"/>
                </a:solidFill>
                <a:highlight>
                  <a:srgbClr val="FFFF00"/>
                </a:highlight>
                <a:latin typeface="Century Gothic"/>
                <a:ea typeface="Century Gothic"/>
              </a:rPr>
              <a:t> [451] </a:t>
            </a:r>
            <a:r>
              <a:rPr lang="de-DE" sz="1200" b="1" i="0" strike="noStrike" spc="-1" dirty="0">
                <a:solidFill>
                  <a:srgbClr val="002060"/>
                </a:solidFill>
                <a:highlight>
                  <a:srgbClr val="FFFF00"/>
                </a:highlight>
                <a:latin typeface="Century Gothic"/>
                <a:ea typeface="Century Gothic"/>
              </a:rPr>
              <a:t>Preis</a:t>
            </a:r>
            <a:r>
              <a:rPr lang="de-DE" sz="1200" b="0" i="0" strike="noStrike" spc="-1" dirty="0">
                <a:solidFill>
                  <a:srgbClr val="002060"/>
                </a:solidFill>
                <a:highlight>
                  <a:srgbClr val="FFFF00"/>
                </a:highlight>
                <a:latin typeface="Century Gothic"/>
                <a:ea typeface="Century Gothic"/>
              </a:rPr>
              <a:t> [334] </a:t>
            </a:r>
            <a:r>
              <a:rPr lang="de-DE" sz="1200" b="1" i="0" strike="noStrike" spc="-1" dirty="0">
                <a:solidFill>
                  <a:srgbClr val="002060"/>
                </a:solidFill>
                <a:highlight>
                  <a:srgbClr val="FFFF00"/>
                </a:highlight>
                <a:latin typeface="Century Gothic"/>
                <a:ea typeface="Century Gothic"/>
              </a:rPr>
              <a:t>Problem</a:t>
            </a:r>
            <a:r>
              <a:rPr lang="de-DE" sz="1200" b="0" i="0" strike="noStrike" spc="-1" dirty="0">
                <a:solidFill>
                  <a:srgbClr val="002060"/>
                </a:solidFill>
                <a:highlight>
                  <a:srgbClr val="FFFF00"/>
                </a:highlight>
                <a:latin typeface="Century Gothic"/>
                <a:ea typeface="Century Gothic"/>
              </a:rPr>
              <a:t> [210] </a:t>
            </a:r>
            <a:r>
              <a:rPr lang="de-DE" sz="1200" b="1" i="0" strike="noStrike" spc="-1" dirty="0">
                <a:solidFill>
                  <a:srgbClr val="002060"/>
                </a:solidFill>
                <a:highlight>
                  <a:srgbClr val="FFFF00"/>
                </a:highlight>
                <a:latin typeface="Century Gothic"/>
                <a:ea typeface="Century Gothic"/>
              </a:rPr>
              <a:t>einfach</a:t>
            </a:r>
            <a:r>
              <a:rPr lang="de-DE" sz="1200" b="0" i="0" strike="noStrike" spc="-1" dirty="0">
                <a:solidFill>
                  <a:srgbClr val="002060"/>
                </a:solidFill>
                <a:highlight>
                  <a:srgbClr val="FFFF00"/>
                </a:highlight>
                <a:latin typeface="Century Gothic"/>
                <a:ea typeface="Century Gothic"/>
              </a:rPr>
              <a:t> [131] </a:t>
            </a:r>
            <a:r>
              <a:rPr lang="de-DE" sz="1200" b="1" i="0" strike="noStrike" spc="-1" dirty="0">
                <a:solidFill>
                  <a:srgbClr val="002060"/>
                </a:solidFill>
                <a:highlight>
                  <a:srgbClr val="FFFF00"/>
                </a:highlight>
                <a:latin typeface="Century Gothic"/>
                <a:ea typeface="Century Gothic"/>
              </a:rPr>
              <a:t>gut</a:t>
            </a:r>
            <a:r>
              <a:rPr lang="de-DE" sz="1200" b="0" i="0" strike="noStrike" spc="-1" dirty="0">
                <a:solidFill>
                  <a:srgbClr val="002060"/>
                </a:solidFill>
                <a:highlight>
                  <a:srgbClr val="FFFF00"/>
                </a:highlight>
                <a:latin typeface="Century Gothic"/>
                <a:ea typeface="Century Gothic"/>
              </a:rPr>
              <a:t> [76]  </a:t>
            </a:r>
            <a:r>
              <a:rPr lang="de-DE" sz="1200" b="1" i="0" strike="noStrike" spc="-1" dirty="0">
                <a:solidFill>
                  <a:srgbClr val="002060"/>
                </a:solidFill>
                <a:highlight>
                  <a:srgbClr val="FFFF00"/>
                </a:highlight>
                <a:latin typeface="Century Gothic"/>
                <a:ea typeface="Century Gothic"/>
              </a:rPr>
              <a:t>schwer</a:t>
            </a:r>
            <a:r>
              <a:rPr lang="de-DE" sz="1200" b="0" i="0" strike="noStrike" spc="-1" dirty="0">
                <a:solidFill>
                  <a:srgbClr val="002060"/>
                </a:solidFill>
                <a:highlight>
                  <a:srgbClr val="FFFF00"/>
                </a:highlight>
                <a:latin typeface="Century Gothic"/>
                <a:ea typeface="Century Gothic"/>
              </a:rPr>
              <a:t> [257]  </a:t>
            </a:r>
            <a:r>
              <a:rPr lang="de-DE" sz="1200" b="1" i="0" strike="noStrike" spc="-1" dirty="0">
                <a:solidFill>
                  <a:srgbClr val="002060"/>
                </a:solidFill>
                <a:highlight>
                  <a:srgbClr val="FFFF00"/>
                </a:highlight>
                <a:latin typeface="Century Gothic"/>
                <a:ea typeface="Century Gothic"/>
              </a:rPr>
              <a:t>Auf</a:t>
            </a:r>
            <a:r>
              <a:rPr lang="de-DE" sz="1200" b="0" i="0" strike="noStrike" spc="-1" dirty="0">
                <a:solidFill>
                  <a:srgbClr val="002060"/>
                </a:solidFill>
                <a:highlight>
                  <a:srgbClr val="FFFF00"/>
                </a:highlight>
                <a:latin typeface="Century Gothic"/>
                <a:ea typeface="Century Gothic"/>
              </a:rPr>
              <a:t> </a:t>
            </a:r>
            <a:r>
              <a:rPr lang="de-DE" sz="1200" b="1" i="0" strike="noStrike" spc="-1" dirty="0">
                <a:solidFill>
                  <a:srgbClr val="002060"/>
                </a:solidFill>
                <a:highlight>
                  <a:srgbClr val="FFFF00"/>
                </a:highlight>
                <a:latin typeface="Century Gothic"/>
                <a:ea typeface="Century Gothic"/>
              </a:rPr>
              <a:t>Wiedersehen</a:t>
            </a:r>
            <a:r>
              <a:rPr lang="de-DE" sz="1200" b="0" i="0" strike="noStrike" spc="-1" dirty="0">
                <a:solidFill>
                  <a:srgbClr val="002060"/>
                </a:solidFill>
                <a:highlight>
                  <a:srgbClr val="FFFF00"/>
                </a:highlight>
                <a:latin typeface="Century Gothic"/>
                <a:ea typeface="Century Gothic"/>
              </a:rPr>
              <a:t> [n/a] </a:t>
            </a:r>
            <a:r>
              <a:rPr lang="de-DE" sz="1200" b="1" i="0" strike="noStrike" spc="-1" dirty="0">
                <a:solidFill>
                  <a:srgbClr val="002060"/>
                </a:solidFill>
                <a:highlight>
                  <a:srgbClr val="FFFF00"/>
                </a:highlight>
                <a:latin typeface="Century Gothic"/>
                <a:ea typeface="Century Gothic"/>
              </a:rPr>
              <a:t>tschüss</a:t>
            </a:r>
            <a:r>
              <a:rPr lang="de-DE" sz="1200" b="0" i="0" strike="noStrike" spc="-1" dirty="0">
                <a:solidFill>
                  <a:srgbClr val="002060"/>
                </a:solidFill>
                <a:highlight>
                  <a:srgbClr val="FFFF00"/>
                </a:highlight>
                <a:latin typeface="Century Gothic"/>
                <a:ea typeface="Century Gothic"/>
              </a:rPr>
              <a:t> [3766]</a:t>
            </a:r>
          </a:p>
          <a:p>
            <a:pPr marL="0" indent="0">
              <a:lnSpc>
                <a:spcPct val="100000"/>
              </a:lnSpc>
            </a:pPr>
            <a:r>
              <a:rPr lang="en-GB" sz="1100" b="1" dirty="0">
                <a:solidFill>
                  <a:sysClr val="windowText" lastClr="000000"/>
                </a:solidFill>
                <a:effectLst/>
                <a:latin typeface="+mn-lt"/>
                <a:ea typeface="+mn-ea"/>
                <a:cs typeface="+mn-cs"/>
              </a:rPr>
              <a:t>Revisit 1: </a:t>
            </a:r>
            <a:r>
              <a:rPr lang="de-DE" sz="1100" b="1" dirty="0">
                <a:solidFill>
                  <a:sysClr val="windowText" lastClr="000000"/>
                </a:solidFill>
                <a:effectLst/>
                <a:latin typeface="+mn-lt"/>
                <a:ea typeface="+mn-ea"/>
                <a:cs typeface="+mn-cs"/>
              </a:rPr>
              <a:t>Apfel</a:t>
            </a:r>
            <a:r>
              <a:rPr lang="de-DE" sz="1100" b="0" dirty="0">
                <a:solidFill>
                  <a:sysClr val="windowText" lastClr="000000"/>
                </a:solidFill>
                <a:effectLst/>
                <a:latin typeface="+mn-lt"/>
                <a:ea typeface="+mn-ea"/>
                <a:cs typeface="+mn-cs"/>
              </a:rPr>
              <a:t> [3490]  </a:t>
            </a:r>
            <a:r>
              <a:rPr lang="de-DE" sz="1100" b="1" dirty="0">
                <a:solidFill>
                  <a:sysClr val="windowText" lastClr="000000"/>
                </a:solidFill>
                <a:effectLst/>
                <a:latin typeface="+mn-lt"/>
                <a:ea typeface="+mn-ea"/>
                <a:cs typeface="+mn-cs"/>
              </a:rPr>
              <a:t>Ball</a:t>
            </a:r>
            <a:r>
              <a:rPr lang="de-DE" sz="1100" b="0" dirty="0">
                <a:solidFill>
                  <a:sysClr val="windowText" lastClr="000000"/>
                </a:solidFill>
                <a:effectLst/>
                <a:latin typeface="+mn-lt"/>
                <a:ea typeface="+mn-ea"/>
                <a:cs typeface="+mn-cs"/>
              </a:rPr>
              <a:t> [1783] </a:t>
            </a:r>
            <a:r>
              <a:rPr lang="de-DE" sz="1100" b="1" dirty="0">
                <a:solidFill>
                  <a:sysClr val="windowText" lastClr="000000"/>
                </a:solidFill>
                <a:effectLst/>
                <a:latin typeface="+mn-lt"/>
                <a:ea typeface="+mn-ea"/>
                <a:cs typeface="+mn-cs"/>
              </a:rPr>
              <a:t>Blatt</a:t>
            </a:r>
            <a:r>
              <a:rPr lang="de-DE" sz="1100" b="0" dirty="0">
                <a:solidFill>
                  <a:sysClr val="windowText" lastClr="000000"/>
                </a:solidFill>
                <a:effectLst/>
                <a:latin typeface="+mn-lt"/>
                <a:ea typeface="+mn-ea"/>
                <a:cs typeface="+mn-cs"/>
              </a:rPr>
              <a:t> [1270] </a:t>
            </a:r>
            <a:r>
              <a:rPr lang="de-DE" sz="1100" b="1" dirty="0">
                <a:solidFill>
                  <a:sysClr val="windowText" lastClr="000000"/>
                </a:solidFill>
                <a:effectLst/>
                <a:latin typeface="+mn-lt"/>
                <a:ea typeface="+mn-ea"/>
                <a:cs typeface="+mn-cs"/>
              </a:rPr>
              <a:t>Butterbrot</a:t>
            </a:r>
            <a:r>
              <a:rPr lang="de-DE" sz="1100" b="0" dirty="0">
                <a:solidFill>
                  <a:sysClr val="windowText" lastClr="000000"/>
                </a:solidFill>
                <a:effectLst/>
                <a:latin typeface="+mn-lt"/>
                <a:ea typeface="+mn-ea"/>
                <a:cs typeface="+mn-cs"/>
              </a:rPr>
              <a:t> [n/a] </a:t>
            </a:r>
            <a:r>
              <a:rPr lang="de-DE" sz="1100" b="1" dirty="0">
                <a:solidFill>
                  <a:sysClr val="windowText" lastClr="000000"/>
                </a:solidFill>
                <a:effectLst/>
                <a:latin typeface="+mn-lt"/>
                <a:ea typeface="+mn-ea"/>
                <a:cs typeface="+mn-cs"/>
              </a:rPr>
              <a:t>Jacke</a:t>
            </a:r>
            <a:r>
              <a:rPr lang="de-DE" sz="1100" b="0" dirty="0">
                <a:solidFill>
                  <a:sysClr val="windowText" lastClr="000000"/>
                </a:solidFill>
                <a:effectLst/>
                <a:latin typeface="+mn-lt"/>
                <a:ea typeface="+mn-ea"/>
                <a:cs typeface="+mn-cs"/>
              </a:rPr>
              <a:t> [3287]  </a:t>
            </a:r>
            <a:r>
              <a:rPr lang="de-DE" sz="1100" b="1" dirty="0">
                <a:solidFill>
                  <a:sysClr val="windowText" lastClr="000000"/>
                </a:solidFill>
                <a:effectLst/>
                <a:latin typeface="+mn-lt"/>
                <a:ea typeface="+mn-ea"/>
                <a:cs typeface="+mn-cs"/>
              </a:rPr>
              <a:t>Uhr12</a:t>
            </a:r>
            <a:r>
              <a:rPr lang="de-DE" sz="1100" b="0" dirty="0">
                <a:solidFill>
                  <a:sysClr val="windowText" lastClr="000000"/>
                </a:solidFill>
                <a:effectLst/>
                <a:latin typeface="+mn-lt"/>
                <a:ea typeface="+mn-ea"/>
                <a:cs typeface="+mn-cs"/>
              </a:rPr>
              <a:t> [348] </a:t>
            </a:r>
            <a:r>
              <a:rPr lang="de-DE" sz="1100" b="1" dirty="0">
                <a:solidFill>
                  <a:sysClr val="windowText" lastClr="000000"/>
                </a:solidFill>
                <a:effectLst/>
                <a:latin typeface="+mn-lt"/>
                <a:ea typeface="+mn-ea"/>
                <a:cs typeface="+mn-cs"/>
              </a:rPr>
              <a:t>der, die, das </a:t>
            </a:r>
            <a:r>
              <a:rPr lang="de-DE" sz="1100" b="0" dirty="0">
                <a:solidFill>
                  <a:sysClr val="windowText" lastClr="000000"/>
                </a:solidFill>
                <a:effectLst/>
                <a:latin typeface="+mn-lt"/>
                <a:ea typeface="+mn-ea"/>
                <a:cs typeface="+mn-cs"/>
              </a:rPr>
              <a:t>[1] </a:t>
            </a:r>
            <a:endParaRPr lang="en-GB" sz="1100" b="0" dirty="0">
              <a:solidFill>
                <a:sysClr val="windowText" lastClr="000000"/>
              </a:solidFill>
              <a:effectLst/>
              <a:latin typeface="+mn-lt"/>
              <a:ea typeface="+mn-ea"/>
              <a:cs typeface="+mn-cs"/>
            </a:endParaRPr>
          </a:p>
          <a:p>
            <a:pPr indent="0"/>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0">
              <a:lnSpc>
                <a:spcPct val="100000"/>
              </a:lnSpc>
            </a:pPr>
            <a:endParaRPr lang="en-GB" sz="1100" b="0" strike="noStrike" spc="-1" dirty="0">
              <a:latin typeface="Arial"/>
            </a:endParaRPr>
          </a:p>
          <a:p>
            <a:pPr marL="0" indent="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100" b="0" strike="noStrike" spc="-1" dirty="0">
              <a:latin typeface="Arial"/>
            </a:endParaRPr>
          </a:p>
          <a:p>
            <a:pPr marL="0" indent="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0" indent="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0" indent="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0" lvl="0" indent="0" algn="l" rtl="0">
              <a:spcBef>
                <a:spcPts val="0"/>
              </a:spcBef>
              <a:spcAft>
                <a:spcPts val="0"/>
              </a:spcAft>
              <a:buClr>
                <a:schemeClr val="dk1"/>
              </a:buClr>
              <a:buSzPts val="1400"/>
              <a:buFont typeface="Arial"/>
              <a:buNone/>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understanding of when to use definite and indefinite articles.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ea typeface="Calibri"/>
              </a:rPr>
              <a:t>Pupils read the conversation between Herr Lehmann and </a:t>
            </a:r>
            <a:r>
              <a:rPr lang="en-GB" sz="1200" b="0" strike="noStrike" spc="-1" dirty="0" err="1">
                <a:solidFill>
                  <a:srgbClr val="000000"/>
                </a:solidFill>
                <a:latin typeface="Calibri"/>
                <a:ea typeface="Calibri"/>
              </a:rPr>
              <a:t>Lias</a:t>
            </a:r>
            <a:r>
              <a:rPr lang="en-GB" sz="1200" b="0" strike="noStrike" spc="-1" dirty="0">
                <a:solidFill>
                  <a:srgbClr val="000000"/>
                </a:solidFill>
                <a:latin typeface="Calibri"/>
                <a:ea typeface="Calibri"/>
              </a:rPr>
              <a:t> and decide whether to use the definite or indefinite article. To reduce cognitive load, the correct gender of each article has already been selected.</a:t>
            </a:r>
          </a:p>
          <a:p>
            <a:pPr marL="229320" indent="-228600">
              <a:lnSpc>
                <a:spcPct val="100000"/>
              </a:lnSpc>
              <a:buAutoNum type="arabicPeriod"/>
            </a:pPr>
            <a:r>
              <a:rPr lang="en-GB" sz="1200" b="0" strike="noStrike" spc="-1" dirty="0">
                <a:solidFill>
                  <a:srgbClr val="000000"/>
                </a:solidFill>
                <a:latin typeface="Calibri"/>
                <a:ea typeface="Calibri"/>
              </a:rPr>
              <a:t>If pupils are struggling, encourage them to say the sentence to themselves in English.</a:t>
            </a:r>
          </a:p>
          <a:p>
            <a:pPr marL="229320" indent="-228600">
              <a:lnSpc>
                <a:spcPct val="100000"/>
              </a:lnSpc>
              <a:buAutoNum type="arabicPeriod"/>
            </a:pPr>
            <a:r>
              <a:rPr lang="en-GB" sz="1200" b="0" strike="noStrike" spc="-1" dirty="0">
                <a:solidFill>
                  <a:srgbClr val="000000"/>
                </a:solidFill>
                <a:latin typeface="Calibri"/>
                <a:ea typeface="Calibri"/>
              </a:rPr>
              <a:t>Click to reveal answers.</a:t>
            </a:r>
          </a:p>
          <a:p>
            <a:pPr marL="720" indent="0">
              <a:lnSpc>
                <a:spcPct val="100000"/>
              </a:lnSpc>
              <a:buNone/>
            </a:pPr>
            <a:endParaRPr lang="en-GB" sz="1200" b="0" strike="noStrike" spc="-1" dirty="0">
              <a:solidFill>
                <a:srgbClr val="000000"/>
              </a:solidFill>
              <a:latin typeface="Calibri"/>
            </a:endParaRPr>
          </a:p>
          <a:p>
            <a:pPr marL="720" indent="0">
              <a:lnSpc>
                <a:spcPct val="100000"/>
              </a:lnSpc>
              <a:buNone/>
            </a:pPr>
            <a:r>
              <a:rPr lang="en-GB" sz="1200" b="0" strike="noStrike" spc="-1" dirty="0">
                <a:solidFill>
                  <a:srgbClr val="000000"/>
                </a:solidFill>
                <a:latin typeface="Calibri"/>
              </a:rPr>
              <a:t>Note that often both articles can make sense, but with the general idea of identifying something first (indefinite article) and then referring back to it (definite article) pupils should be able to arrive at the most likely version of the dialogue.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Timing: 2 minutes</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Aim: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to revise and practise the Hallo song in preparation for learning the goodbye song on the next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Procedure:</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Click through the animations of the explanations.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 Click to bring up speech bubble of teacher saying hello Robbie.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 Click to bring up speech bubble of Robbie saying hello.</a:t>
            </a:r>
          </a:p>
          <a:p>
            <a:pPr>
              <a:defRPr/>
            </a:pPr>
            <a:r>
              <a:rPr lang="en-GB" dirty="0">
                <a:solidFill>
                  <a:prstClr val="black"/>
                </a:solidFill>
                <a:latin typeface="Calibri" panose="020F0502020204030204"/>
              </a:rPr>
              <a:t>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 Click to play the audio </a:t>
            </a:r>
            <a:r>
              <a:rPr lang="en-GB" dirty="0">
                <a:solidFill>
                  <a:prstClr val="black"/>
                </a:solidFill>
                <a:latin typeface="Calibri" panose="020F0502020204030204"/>
              </a:rPr>
              <a:t>of the sung version of</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the song.</a:t>
            </a:r>
            <a:endParaRPr lang="en-GB" sz="1200" b="0" i="0" u="none" strike="noStrike" kern="1200" cap="none" spc="0" normalizeH="0" baseline="0" noProof="0" dirty="0">
              <a:ln>
                <a:noFill/>
              </a:ln>
              <a:solidFill>
                <a:prstClr val="black"/>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 Depending on how much revision is needed, repeat the words of each line to practise saying them clearly (borrow the rhythm of the song so that this is a rehearsal stage before singing).</a:t>
            </a:r>
          </a:p>
          <a:p>
            <a:pPr>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 Click to play the audio again and this time, pupils join in.</a:t>
            </a:r>
            <a:r>
              <a:rPr lang="en-GB" dirty="0">
                <a:solidFill>
                  <a:prstClr val="black"/>
                </a:solidFill>
                <a:latin typeface="Calibri" panose="020F0502020204030204"/>
              </a:rPr>
              <a:t>  </a:t>
            </a:r>
            <a:br>
              <a:rPr lang="en-GB" sz="1200" b="0" i="0" u="none" strike="noStrike" kern="1200" cap="none" spc="0" normalizeH="0" baseline="0" noProof="0" dirty="0">
                <a:ln>
                  <a:noFill/>
                </a:ln>
                <a:effectLst/>
                <a:uLnTx/>
                <a:uFillTx/>
                <a:latin typeface="Calibri" panose="020F0502020204030204"/>
                <a:cs typeface="Calibri"/>
              </a:rPr>
            </a:b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Note</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Teachers might like to re-use this song as part of their lesson starting routine in future lessons.  Soon pupils will not need to see the words to recall it.</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65252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16000" indent="-215280">
              <a:lnSpc>
                <a:spcPct val="100000"/>
              </a:lnSpc>
            </a:pPr>
            <a:r>
              <a:rPr lang="en-GB" sz="1200" b="0" strike="noStrike" spc="-1" dirty="0">
                <a:solidFill>
                  <a:srgbClr val="000000"/>
                </a:solidFill>
                <a:latin typeface="Calibri"/>
                <a:ea typeface="Calibri"/>
              </a:rPr>
              <a:t>1. Click through the explanation. Pupils will revise both words on the following slide.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a:t>
            </a:r>
          </a:p>
          <a:p>
            <a:endParaRPr lang="en-GB" b="1" dirty="0"/>
          </a:p>
          <a:p>
            <a:r>
              <a:rPr lang="en-GB" b="1" dirty="0"/>
              <a:t>Aim: </a:t>
            </a:r>
            <a:r>
              <a:rPr lang="en-GB" b="0" dirty="0"/>
              <a:t>to practise some previously learnt vocabulary in a simple song (to the tune of ‘Hi </a:t>
            </a:r>
            <a:r>
              <a:rPr lang="en-GB" b="0" dirty="0" err="1"/>
              <a:t>ho</a:t>
            </a:r>
            <a:r>
              <a:rPr lang="en-GB" b="0" dirty="0"/>
              <a:t> Hi </a:t>
            </a:r>
            <a:r>
              <a:rPr lang="en-GB" b="0" dirty="0" err="1"/>
              <a:t>ho</a:t>
            </a:r>
            <a:r>
              <a:rPr lang="en-GB" b="0" dirty="0"/>
              <a:t> it’s off to work we go’.)</a:t>
            </a:r>
          </a:p>
          <a:p>
            <a:endParaRPr lang="en-GB" b="0" dirty="0"/>
          </a:p>
          <a:p>
            <a:r>
              <a:rPr lang="en-GB" b="1" dirty="0"/>
              <a:t>Procedure:</a:t>
            </a:r>
            <a:br>
              <a:rPr lang="en-GB" dirty="0"/>
            </a:br>
            <a:r>
              <a:rPr lang="en-US" dirty="0"/>
              <a:t>1.</a:t>
            </a:r>
            <a:r>
              <a:rPr lang="en-US" baseline="0" dirty="0"/>
              <a:t> </a:t>
            </a:r>
            <a:r>
              <a:rPr lang="en-GB" baseline="0" dirty="0"/>
              <a:t>Click to play the audio of the song.</a:t>
            </a:r>
          </a:p>
          <a:p>
            <a:r>
              <a:rPr lang="en-GB" baseline="0" dirty="0"/>
              <a:t>2. Repeat the words of each line to practise saying them clearly (borrow the rhythm of the song so that this is a rehearsal stage before singing).</a:t>
            </a:r>
          </a:p>
          <a:p>
            <a:r>
              <a:rPr lang="en-GB" baseline="0" dirty="0"/>
              <a:t>3. Click to play the audio again and this time, pupils join in. </a:t>
            </a:r>
          </a:p>
          <a:p>
            <a:r>
              <a:rPr lang="en-GB" baseline="0" dirty="0"/>
              <a:t>4. Click to bring speech bubble of the teacher saying bye Robbie!</a:t>
            </a:r>
          </a:p>
          <a:p>
            <a:r>
              <a:rPr lang="en-GB" baseline="0" dirty="0"/>
              <a:t>5. Click again for speech bubble of Robbie saying goodbye.</a:t>
            </a:r>
          </a:p>
          <a:p>
            <a:r>
              <a:rPr lang="en-GB" baseline="0" dirty="0"/>
              <a:t>7. Click on spaceship to send it flying back into space/ home. </a:t>
            </a:r>
            <a:br>
              <a:rPr lang="en-GB" baseline="0" dirty="0"/>
            </a:br>
            <a:endParaRPr lang="en-GB" baseline="0" dirty="0"/>
          </a:p>
          <a:p>
            <a:r>
              <a:rPr lang="en-GB" b="1" baseline="0" dirty="0"/>
              <a:t>Note</a:t>
            </a:r>
            <a:r>
              <a:rPr lang="en-GB" baseline="0" dirty="0"/>
              <a:t>: Teachers might like to re-use this song as part of their lesson finishing routine in future lessons.  Soon pupils will not need to see the words to recall it.</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ie</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0" indent="0">
              <a:lnSpc>
                <a:spcPct val="100000"/>
              </a:lnSpc>
              <a:buNone/>
            </a:pPr>
            <a:r>
              <a:rPr lang="fr-FR" baseline="0" dirty="0"/>
              <a:t>A gesture for ‘</a:t>
            </a:r>
            <a:r>
              <a:rPr lang="fr-FR" baseline="0" dirty="0" err="1"/>
              <a:t>Liebe</a:t>
            </a:r>
            <a:r>
              <a:rPr lang="fr-FR" baseline="0" dirty="0"/>
              <a:t>’ might be to </a:t>
            </a:r>
            <a:r>
              <a:rPr lang="fr-FR" baseline="0" dirty="0" err="1"/>
              <a:t>make</a:t>
            </a:r>
            <a:r>
              <a:rPr lang="fr-FR" baseline="0" dirty="0"/>
              <a:t> a ‘heart’ shape with </a:t>
            </a:r>
            <a:r>
              <a:rPr lang="fr-FR" baseline="0" dirty="0" err="1"/>
              <a:t>both</a:t>
            </a:r>
            <a:r>
              <a:rPr lang="fr-FR" baseline="0" dirty="0"/>
              <a:t> hands </a:t>
            </a:r>
            <a:r>
              <a:rPr lang="fr-FR" baseline="0" dirty="0" err="1"/>
              <a:t>approximately</a:t>
            </a:r>
            <a:r>
              <a:rPr lang="fr-FR" baseline="0" dirty="0"/>
              <a:t> </a:t>
            </a:r>
            <a:r>
              <a:rPr lang="fr-FR" baseline="0" dirty="0" err="1"/>
              <a:t>where</a:t>
            </a:r>
            <a:r>
              <a:rPr lang="fr-FR" baseline="0" dirty="0"/>
              <a:t> </a:t>
            </a:r>
            <a:r>
              <a:rPr lang="fr-FR" baseline="0" dirty="0" err="1"/>
              <a:t>your</a:t>
            </a:r>
            <a:r>
              <a:rPr lang="fr-FR" baseline="0" dirty="0"/>
              <a:t> </a:t>
            </a:r>
            <a:r>
              <a:rPr lang="fr-FR" baseline="0" dirty="0" err="1"/>
              <a:t>heart</a:t>
            </a:r>
            <a:r>
              <a:rPr lang="fr-FR" baseline="0" dirty="0"/>
              <a:t> </a:t>
            </a:r>
            <a:r>
              <a:rPr lang="fr-FR" baseline="0" dirty="0" err="1"/>
              <a:t>is</a:t>
            </a:r>
            <a:r>
              <a:rPr lang="fr-FR" baseline="0" dirty="0"/>
              <a:t> in </a:t>
            </a:r>
            <a:r>
              <a:rPr lang="fr-FR" baseline="0" dirty="0" err="1"/>
              <a:t>your</a:t>
            </a:r>
            <a:r>
              <a:rPr lang="fr-FR" baseline="0" dirty="0"/>
              <a:t> body. </a:t>
            </a:r>
            <a:br>
              <a:rPr lang="fr-FR" baseline="0" dirty="0"/>
            </a:br>
            <a:endParaRPr lang="fr-FR" sz="1200" b="0" strike="noStrike" spc="-1" baseline="0" dirty="0">
              <a:latin typeface="Arial"/>
            </a:endParaRPr>
          </a:p>
          <a:p>
            <a:pPr marL="0" indent="0">
              <a:lnSpc>
                <a:spcPct val="100000"/>
              </a:lnSpc>
              <a:buNone/>
            </a:pPr>
            <a:r>
              <a:rPr lang="de-DE" sz="1200" b="1" i="0" strike="noStrike" spc="-1" dirty="0">
                <a:solidFill>
                  <a:srgbClr val="002060"/>
                </a:solidFill>
                <a:latin typeface="Century Gothic"/>
                <a:ea typeface="Century Gothic"/>
              </a:rPr>
              <a:t>Liebe </a:t>
            </a:r>
            <a:r>
              <a:rPr lang="de-DE" sz="1200" b="0" i="0" strike="noStrike" spc="-1" dirty="0">
                <a:solidFill>
                  <a:srgbClr val="002060"/>
                </a:solidFill>
                <a:latin typeface="Century Gothic"/>
                <a:ea typeface="Century Gothic"/>
              </a:rPr>
              <a:t>[844]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indent="0">
              <a:lnSpc>
                <a:spcPct val="100000"/>
              </a:lnSpc>
              <a:buNone/>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ie</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228600" indent="-227880">
              <a:lnSpc>
                <a:spcPct val="100000"/>
              </a:lnSpc>
              <a:buClr>
                <a:srgbClr val="000000"/>
              </a:buClr>
              <a:buFont typeface="Calibri"/>
              <a:buAutoNum type="arabicPeriod"/>
            </a:pPr>
            <a:endParaRPr lang="en-GB" sz="1200" b="0" strike="noStrike" spc="-1" dirty="0">
              <a:latin typeface="Arial"/>
            </a:endParaRPr>
          </a:p>
          <a:p>
            <a:pPr marL="216000" indent="-216000">
              <a:lnSpc>
                <a:spcPct val="100000"/>
              </a:lnSpc>
            </a:pPr>
            <a:r>
              <a:rPr lang="de-DE" sz="1200" b="1" i="0" strike="noStrike" spc="-1" dirty="0">
                <a:solidFill>
                  <a:srgbClr val="002060"/>
                </a:solidFill>
                <a:latin typeface="Century Gothic"/>
                <a:ea typeface="Century Gothic"/>
              </a:rPr>
              <a:t>sie</a:t>
            </a:r>
            <a:r>
              <a:rPr lang="de-DE" sz="1200" b="0" i="0" strike="noStrike" spc="-1" dirty="0">
                <a:solidFill>
                  <a:srgbClr val="002060"/>
                </a:solidFill>
                <a:latin typeface="Century Gothic"/>
                <a:ea typeface="Century Gothic"/>
              </a:rPr>
              <a:t> [7] </a:t>
            </a:r>
            <a:r>
              <a:rPr lang="de-DE" sz="1200" b="1" i="0" strike="noStrike" spc="-1" dirty="0">
                <a:solidFill>
                  <a:srgbClr val="002060"/>
                </a:solidFill>
                <a:latin typeface="Century Gothic"/>
                <a:ea typeface="Century Gothic"/>
              </a:rPr>
              <a:t>Brief </a:t>
            </a:r>
            <a:r>
              <a:rPr lang="de-DE" sz="1200" b="0" i="0" strike="noStrike" spc="-1" dirty="0">
                <a:solidFill>
                  <a:srgbClr val="002060"/>
                </a:solidFill>
                <a:latin typeface="Century Gothic"/>
                <a:ea typeface="Century Gothic"/>
              </a:rPr>
              <a:t>[838]</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8795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a:t>
            </a:r>
            <a:r>
              <a:rPr lang="en-GB" sz="1200" b="0" strike="noStrike" spc="-1" dirty="0">
                <a:solidFill>
                  <a:srgbClr val="000000"/>
                </a:solidFill>
                <a:latin typeface="+mn-lt"/>
                <a:ea typeface="Calibri"/>
              </a:rPr>
              <a:t>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distinguish between the SSCs</a:t>
            </a:r>
            <a:r>
              <a:rPr lang="en-GB" sz="1200" b="1" strike="noStrike" spc="-1" dirty="0">
                <a:solidFill>
                  <a:srgbClr val="000000"/>
                </a:solidFill>
                <a:latin typeface="+mn-lt"/>
                <a:ea typeface="Calibri"/>
              </a:rPr>
              <a:t> [</a:t>
            </a:r>
            <a:r>
              <a:rPr lang="en-GB" sz="1200" b="1" strike="noStrike" spc="-1" dirty="0" err="1">
                <a:solidFill>
                  <a:srgbClr val="000000"/>
                </a:solidFill>
                <a:latin typeface="+mn-lt"/>
                <a:ea typeface="Calibri"/>
              </a:rPr>
              <a:t>ei</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and</a:t>
            </a:r>
            <a:r>
              <a:rPr lang="en-GB" sz="1200" b="1" strike="noStrike" spc="-1" dirty="0">
                <a:solidFill>
                  <a:srgbClr val="000000"/>
                </a:solidFill>
                <a:latin typeface="+mn-lt"/>
                <a:ea typeface="Calibri"/>
              </a:rPr>
              <a:t> [</a:t>
            </a:r>
            <a:r>
              <a:rPr lang="en-GB" sz="1200" b="1" strike="noStrike" spc="-1" dirty="0" err="1">
                <a:solidFill>
                  <a:srgbClr val="000000"/>
                </a:solidFill>
                <a:latin typeface="+mn-lt"/>
                <a:ea typeface="Calibri"/>
              </a:rPr>
              <a:t>ie</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by listening to cognates and near-cognates and identifying the sounds.</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Click for instructions to come up. </a:t>
            </a:r>
          </a:p>
          <a:p>
            <a:pPr marL="228600" indent="-228600">
              <a:buFont typeface="+mj-lt"/>
              <a:buAutoNum type="arabicPeriod"/>
            </a:pPr>
            <a:r>
              <a:rPr lang="en-GB" dirty="0"/>
              <a:t>Click audio button 1 to play the recording for item 1. Pupils need to decide is it [</a:t>
            </a:r>
            <a:r>
              <a:rPr lang="en-GB" dirty="0" err="1"/>
              <a:t>ei</a:t>
            </a:r>
            <a:r>
              <a:rPr lang="en-GB" dirty="0"/>
              <a:t>] or [</a:t>
            </a:r>
            <a:r>
              <a:rPr lang="en-GB" dirty="0" err="1"/>
              <a:t>ie</a:t>
            </a:r>
            <a:r>
              <a:rPr lang="en-GB" dirty="0"/>
              <a:t>] and write down </a:t>
            </a:r>
            <a:r>
              <a:rPr lang="en-GB" dirty="0" err="1"/>
              <a:t>ei</a:t>
            </a:r>
            <a:r>
              <a:rPr lang="en-GB" dirty="0"/>
              <a:t> or </a:t>
            </a:r>
            <a:r>
              <a:rPr lang="en-GB" dirty="0" err="1"/>
              <a:t>ie</a:t>
            </a:r>
            <a:r>
              <a:rPr lang="en-GB" dirty="0"/>
              <a:t>.</a:t>
            </a:r>
          </a:p>
          <a:p>
            <a:pPr marL="228600" indent="-228600">
              <a:buFont typeface="+mj-lt"/>
              <a:buAutoNum type="arabicPeriod"/>
            </a:pPr>
            <a:r>
              <a:rPr lang="en-GB" dirty="0"/>
              <a:t>Elicit the answer.</a:t>
            </a:r>
          </a:p>
          <a:p>
            <a:pPr marL="228600" indent="-228600">
              <a:buFont typeface="+mj-lt"/>
              <a:buAutoNum type="arabicPeriod"/>
            </a:pPr>
            <a:r>
              <a:rPr lang="en-GB" dirty="0"/>
              <a:t>Click to reveal the spelling of word 1.</a:t>
            </a:r>
          </a:p>
          <a:p>
            <a:pPr marL="228600" indent="-228600">
              <a:buFont typeface="+mj-lt"/>
              <a:buAutoNum type="arabicPeriod"/>
            </a:pPr>
            <a:r>
              <a:rPr lang="en-GB" dirty="0"/>
              <a:t>Elicit the meaning, based on the image and the words being cognates or near-cognates. </a:t>
            </a:r>
          </a:p>
          <a:p>
            <a:pPr marL="228600" indent="-228600">
              <a:buFont typeface="+mj-lt"/>
              <a:buAutoNum type="arabicPeriod"/>
            </a:pPr>
            <a:r>
              <a:rPr lang="en-GB" dirty="0"/>
              <a:t>Continue for items 2-8.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Transcript</a:t>
            </a:r>
            <a:r>
              <a:rPr lang="en-GB" dirty="0"/>
              <a:t>:</a:t>
            </a:r>
            <a:br>
              <a:rPr lang="en-GB" dirty="0"/>
            </a:br>
            <a:r>
              <a:rPr lang="en-GB" dirty="0" err="1"/>
              <a:t>Kopie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reich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Galerie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Papier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Technologie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allein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1" baseline="0" dirty="0"/>
            </a:br>
            <a:r>
              <a:rPr lang="en-GB" b="0" baseline="0" dirty="0" err="1"/>
              <a:t>allein</a:t>
            </a:r>
            <a:r>
              <a:rPr lang="en-GB" b="0" baseline="0" dirty="0"/>
              <a:t> [267] Eis  [1874]  Galerie [4328]  </a:t>
            </a:r>
            <a:r>
              <a:rPr lang="en-GB" b="0" baseline="0" dirty="0" err="1"/>
              <a:t>Kopie</a:t>
            </a:r>
            <a:r>
              <a:rPr lang="en-GB" b="0" baseline="0" dirty="0"/>
              <a:t> [4949]  Papier [1163]  </a:t>
            </a:r>
            <a:r>
              <a:rPr lang="en-GB" b="0" baseline="0" dirty="0" err="1"/>
              <a:t>reich</a:t>
            </a:r>
            <a:r>
              <a:rPr lang="en-GB" b="0" baseline="0" dirty="0"/>
              <a:t> [1568]  Reis  [&gt;5000] </a:t>
            </a:r>
            <a:r>
              <a:rPr lang="en-GB" b="0" baseline="0" dirty="0" err="1"/>
              <a:t>Technologie</a:t>
            </a:r>
            <a:r>
              <a:rPr lang="en-GB" b="0" baseline="0" dirty="0"/>
              <a:t> [2170]</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a:t>
            </a:r>
            <a:r>
              <a:rPr lang="en-GB" sz="1200" b="0" strike="noStrike" spc="-1">
                <a:solidFill>
                  <a:srgbClr val="000000"/>
                </a:solidFill>
                <a:latin typeface="Calibri"/>
                <a:ea typeface="Calibri"/>
              </a:rPr>
              <a:t>5 minutes (3 slides)</a:t>
            </a:r>
            <a:endParaRPr lang="en-GB" sz="1200" b="0" strike="noStrike" spc="-1" dirty="0">
              <a:solidFill>
                <a:srgbClr val="000000"/>
              </a:solidFill>
              <a:latin typeface="Calibri"/>
              <a:ea typeface="Calibri"/>
            </a:endParaRP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the new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 German word. Elicit pronunciation from pupils.</a:t>
            </a:r>
          </a:p>
          <a:p>
            <a:pPr marL="0" marR="0" lvl="0" indent="0" algn="l" rtl="0">
              <a:lnSpc>
                <a:spcPct val="100000"/>
              </a:lnSpc>
              <a:spcBef>
                <a:spcPts val="0"/>
              </a:spcBef>
              <a:spcAft>
                <a:spcPts val="0"/>
              </a:spcAft>
              <a:buClr>
                <a:schemeClr val="dk1"/>
              </a:buClr>
              <a:buSzPts val="1200"/>
              <a:buFont typeface="Calibri"/>
              <a:buNone/>
            </a:pPr>
            <a:r>
              <a:rPr lang="en-GB" b="0" dirty="0"/>
              <a:t>2. Click for the English meaning and picture prompt. Elicit the German word again.</a:t>
            </a:r>
          </a:p>
          <a:p>
            <a:pPr marL="0" marR="0" lvl="0" indent="0" algn="l" rtl="0">
              <a:lnSpc>
                <a:spcPct val="100000"/>
              </a:lnSpc>
              <a:spcBef>
                <a:spcPts val="0"/>
              </a:spcBef>
              <a:spcAft>
                <a:spcPts val="0"/>
              </a:spcAft>
              <a:buClr>
                <a:schemeClr val="dk1"/>
              </a:buClr>
              <a:buSzPts val="1200"/>
              <a:buFont typeface="Calibri"/>
              <a:buNone/>
            </a:pPr>
            <a:r>
              <a:rPr lang="en-GB" b="0" dirty="0"/>
              <a:t>3. Present all six words like this, in order.</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3512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a:t>
            </a:r>
            <a:r>
              <a:rPr lang="en-GB" sz="1200" b="0" strike="noStrike" spc="-1" dirty="0">
                <a:solidFill>
                  <a:srgbClr val="000000"/>
                </a:solidFill>
                <a:latin typeface="Calibri"/>
                <a:ea typeface="Calibri"/>
              </a:rPr>
              <a:t>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the new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one English meaning to disappear.  Elicit the English meaning from pupils. Continue with the remaining items.</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39887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a:t>
            </a:r>
            <a:r>
              <a:rPr lang="en-GB" sz="1200" b="0" strike="noStrike" spc="-1" dirty="0">
                <a:solidFill>
                  <a:srgbClr val="000000"/>
                </a:solidFill>
                <a:latin typeface="Calibri"/>
                <a:ea typeface="Calibri"/>
              </a:rPr>
              <a:t>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the new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the German word to disappear.  Elicit the German from pupils. Continue with the remaining items.</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85845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a:t>
            </a:r>
            <a:r>
              <a:rPr lang="en-GB" sz="1200" b="0" strike="noStrike" spc="-1" dirty="0">
                <a:solidFill>
                  <a:srgbClr val="000000"/>
                </a:solidFill>
                <a:latin typeface="Calibri"/>
                <a:ea typeface="Calibri"/>
              </a:rPr>
              <a:t>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nouns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ea typeface="Calibri"/>
              </a:rPr>
              <a:t>Click on each audio button to hear a</a:t>
            </a:r>
            <a:r>
              <a:rPr lang="en-GB" sz="1200" b="0" strike="noStrike" spc="-1" baseline="0" dirty="0">
                <a:solidFill>
                  <a:srgbClr val="000000"/>
                </a:solidFill>
                <a:latin typeface="Calibri"/>
                <a:ea typeface="Calibri"/>
              </a:rPr>
              <a:t> noun in German.</a:t>
            </a:r>
          </a:p>
          <a:p>
            <a:pPr marL="229320" indent="-228600">
              <a:lnSpc>
                <a:spcPct val="100000"/>
              </a:lnSpc>
              <a:buAutoNum type="arabicPeriod"/>
            </a:pPr>
            <a:r>
              <a:rPr lang="en-GB" sz="1200" b="0" strike="noStrike" spc="-1" baseline="0" dirty="0">
                <a:solidFill>
                  <a:srgbClr val="000000"/>
                </a:solidFill>
                <a:latin typeface="Calibri"/>
                <a:ea typeface="Calibri"/>
              </a:rPr>
              <a:t>Pupils look carefully at the pictures on the right and decide which picture the noun refers to. They write down the corresponding letter.</a:t>
            </a:r>
          </a:p>
          <a:p>
            <a:pPr marL="229320" indent="-228600">
              <a:lnSpc>
                <a:spcPct val="100000"/>
              </a:lnSpc>
              <a:buAutoNum type="arabicPeriod"/>
            </a:pPr>
            <a:r>
              <a:rPr lang="en-GB" sz="1200" b="0" strike="noStrike" spc="-1" baseline="0" dirty="0">
                <a:solidFill>
                  <a:srgbClr val="000000"/>
                </a:solidFill>
                <a:latin typeface="Calibri"/>
                <a:ea typeface="Calibri"/>
              </a:rPr>
              <a:t>Click to reveal answers.</a:t>
            </a:r>
            <a:endParaRPr lang="en-GB" sz="1200" b="0" strike="noStrike" spc="-1" dirty="0">
              <a:solidFill>
                <a:srgbClr val="000000"/>
              </a:solidFill>
              <a:latin typeface="Calibri"/>
              <a:ea typeface="Calibri"/>
            </a:endParaRPr>
          </a:p>
          <a:p>
            <a:pPr marL="216000" indent="-215280">
              <a:lnSpc>
                <a:spcPct val="100000"/>
              </a:lnSpc>
            </a:pPr>
            <a:endParaRPr lang="en-GB" sz="1200" b="1" strike="noStrike" spc="-1" dirty="0">
              <a:solidFill>
                <a:srgbClr val="000000"/>
              </a:solidFill>
              <a:latin typeface="Calibri"/>
            </a:endParaRPr>
          </a:p>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mn-lt"/>
                <a:ea typeface="Calibri"/>
              </a:rPr>
              <a:t>Transcript:</a:t>
            </a:r>
            <a:endParaRPr lang="en-GB" sz="1200" b="1" strike="noStrike" spc="-1" dirty="0">
              <a:solidFill>
                <a:srgbClr val="000000"/>
              </a:solidFill>
              <a:latin typeface="Calibri"/>
            </a:endParaRPr>
          </a:p>
          <a:p>
            <a:r>
              <a:rPr lang="en-GB" sz="1200" dirty="0"/>
              <a:t>1. das </a:t>
            </a:r>
            <a:r>
              <a:rPr lang="en-GB" sz="1200" dirty="0" err="1"/>
              <a:t>Butterbrot</a:t>
            </a:r>
            <a:br>
              <a:rPr lang="en-GB" sz="1200" dirty="0"/>
            </a:br>
            <a:r>
              <a:rPr lang="en-GB" sz="1200" dirty="0"/>
              <a:t>2. der </a:t>
            </a:r>
            <a:r>
              <a:rPr lang="en-GB" sz="1200" dirty="0" err="1"/>
              <a:t>Apfel</a:t>
            </a:r>
            <a:br>
              <a:rPr lang="en-GB" sz="1200" dirty="0"/>
            </a:br>
            <a:r>
              <a:rPr lang="en-GB" sz="1200" dirty="0"/>
              <a:t>3. der Ort</a:t>
            </a:r>
            <a:br>
              <a:rPr lang="en-GB" sz="1200" dirty="0"/>
            </a:br>
            <a:r>
              <a:rPr lang="en-GB" sz="1200" dirty="0"/>
              <a:t>4. das Blatt</a:t>
            </a:r>
          </a:p>
          <a:p>
            <a:r>
              <a:rPr lang="en-GB" sz="1200" dirty="0"/>
              <a:t>5. der Ball</a:t>
            </a:r>
          </a:p>
          <a:p>
            <a:r>
              <a:rPr lang="en-GB" sz="1200" dirty="0"/>
              <a:t>6. die </a:t>
            </a:r>
            <a:r>
              <a:rPr lang="en-GB" sz="1200" dirty="0" err="1"/>
              <a:t>Jacke</a:t>
            </a:r>
            <a:endParaRPr lang="en-GB" sz="1200" dirty="0"/>
          </a:p>
          <a:p>
            <a:r>
              <a:rPr lang="en-GB" sz="1200" dirty="0"/>
              <a:t>7. das Problem</a:t>
            </a:r>
          </a:p>
          <a:p>
            <a:r>
              <a:rPr lang="en-GB" sz="1200" dirty="0"/>
              <a:t>8. der </a:t>
            </a:r>
            <a:r>
              <a:rPr lang="en-GB" sz="1200" dirty="0" err="1"/>
              <a:t>Preis</a:t>
            </a:r>
            <a:endParaRPr lang="en-GB" sz="1200" dirty="0"/>
          </a:p>
          <a:p>
            <a:r>
              <a:rPr lang="en-GB" sz="1200" dirty="0"/>
              <a:t>9. die </a:t>
            </a:r>
            <a:r>
              <a:rPr lang="en-GB" sz="1200" dirty="0" err="1"/>
              <a:t>Farbe</a:t>
            </a:r>
            <a:endParaRPr lang="en-GB" sz="1200" dirty="0"/>
          </a:p>
          <a:p>
            <a:r>
              <a:rPr lang="en-GB" sz="1200" dirty="0"/>
              <a:t>10. die Idee</a:t>
            </a:r>
          </a:p>
          <a:p>
            <a:r>
              <a:rPr lang="en-GB" sz="1200" dirty="0"/>
              <a:t>11. die </a:t>
            </a:r>
            <a:r>
              <a:rPr lang="en-GB" sz="1200" dirty="0" err="1"/>
              <a:t>Uhr</a:t>
            </a:r>
            <a:r>
              <a:rPr lang="en-GB" sz="1200" dirty="0"/>
              <a:t> </a:t>
            </a:r>
          </a:p>
          <a:p>
            <a:r>
              <a:rPr lang="en-GB" sz="1200" dirty="0"/>
              <a:t>12. die Person</a:t>
            </a:r>
          </a:p>
          <a:p>
            <a:pPr marL="216000" indent="-215280">
              <a:lnSpc>
                <a:spcPct val="100000"/>
              </a:lnSpc>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03725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r>
              <a:rPr lang="en-GB" b="1" dirty="0"/>
              <a:t>Timing: 2 minutes</a:t>
            </a:r>
            <a:br>
              <a:rPr lang="en-GB" dirty="0"/>
            </a:br>
            <a:br>
              <a:rPr lang="en-GB" b="1" dirty="0"/>
            </a:br>
            <a:r>
              <a:rPr lang="en-GB" b="1" dirty="0"/>
              <a:t>Aim: </a:t>
            </a:r>
            <a:r>
              <a:rPr lang="en-GB" b="0" dirty="0"/>
              <a:t>to contrast use of definitive and indefinite articles</a:t>
            </a:r>
            <a:br>
              <a:rPr lang="en-GB" dirty="0"/>
            </a:br>
            <a:br>
              <a:rPr lang="en-GB" dirty="0"/>
            </a:br>
            <a:r>
              <a:rPr lang="en-GB" b="1" dirty="0"/>
              <a:t>Procedure:</a:t>
            </a:r>
            <a:br>
              <a:rPr lang="en-GB" dirty="0"/>
            </a:br>
            <a:r>
              <a:rPr lang="en-GB" dirty="0"/>
              <a:t>1. Click on the mouse to animate</a:t>
            </a:r>
            <a:r>
              <a:rPr lang="en-GB" baseline="0" dirty="0"/>
              <a:t> the explanation.</a:t>
            </a:r>
            <a:endParaRPr lang="en-GB" dirty="0"/>
          </a:p>
          <a:p>
            <a:r>
              <a:rPr lang="en-GB" dirty="0"/>
              <a:t>2. Check</a:t>
            </a:r>
            <a:r>
              <a:rPr lang="en-GB" baseline="0" dirty="0"/>
              <a:t> students’ understanding at each stage.</a:t>
            </a:r>
            <a:endParaRPr lang="en-GB" dirty="0"/>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15718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6161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4462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47288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95277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0581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218213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97945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59952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62183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472998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328419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251257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57782492"/>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gif"/><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9.gif"/><Relationship Id="rId5" Type="http://schemas.openxmlformats.org/officeDocument/2006/relationships/image" Target="../media/image20.sv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8.xml"/><Relationship Id="rId7" Type="http://schemas.openxmlformats.org/officeDocument/2006/relationships/audio" Target="../media/audio27.wav"/><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26.wav"/><Relationship Id="rId11" Type="http://schemas.openxmlformats.org/officeDocument/2006/relationships/image" Target="../media/image40.gif"/><Relationship Id="rId5" Type="http://schemas.openxmlformats.org/officeDocument/2006/relationships/audio" Target="../media/audio25.wav"/><Relationship Id="rId10" Type="http://schemas.openxmlformats.org/officeDocument/2006/relationships/image" Target="../media/image42.png"/><Relationship Id="rId4" Type="http://schemas.openxmlformats.org/officeDocument/2006/relationships/notesSlide" Target="../notesSlides/notesSlide11.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44.gif"/></Relationships>
</file>

<file path=ppt/slides/_rels/slide13.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audio" Target="../media/audio34.wav"/><Relationship Id="rId3" Type="http://schemas.openxmlformats.org/officeDocument/2006/relationships/slideLayout" Target="../slideLayouts/slideLayout18.xml"/><Relationship Id="rId7" Type="http://schemas.openxmlformats.org/officeDocument/2006/relationships/image" Target="../media/image40.gif"/><Relationship Id="rId12" Type="http://schemas.openxmlformats.org/officeDocument/2006/relationships/audio" Target="../media/audio33.wav"/><Relationship Id="rId17" Type="http://schemas.openxmlformats.org/officeDocument/2006/relationships/image" Target="../media/image42.png"/><Relationship Id="rId2" Type="http://schemas.openxmlformats.org/officeDocument/2006/relationships/audio" Target="../media/media2.wav"/><Relationship Id="rId16" Type="http://schemas.openxmlformats.org/officeDocument/2006/relationships/image" Target="../media/image3.png"/><Relationship Id="rId1" Type="http://schemas.microsoft.com/office/2007/relationships/media" Target="../media/media2.wav"/><Relationship Id="rId6" Type="http://schemas.openxmlformats.org/officeDocument/2006/relationships/audio" Target="../media/audio29.wav"/><Relationship Id="rId11" Type="http://schemas.openxmlformats.org/officeDocument/2006/relationships/audio" Target="../media/audio32.wav"/><Relationship Id="rId5" Type="http://schemas.openxmlformats.org/officeDocument/2006/relationships/audio" Target="../media/audio28.wav"/><Relationship Id="rId15" Type="http://schemas.openxmlformats.org/officeDocument/2006/relationships/image" Target="../media/image45.png"/><Relationship Id="rId10" Type="http://schemas.openxmlformats.org/officeDocument/2006/relationships/audio" Target="../media/audio31.wav"/><Relationship Id="rId4" Type="http://schemas.openxmlformats.org/officeDocument/2006/relationships/notesSlide" Target="../notesSlides/notesSlide13.xml"/><Relationship Id="rId9" Type="http://schemas.openxmlformats.org/officeDocument/2006/relationships/image" Target="../media/image41.png"/><Relationship Id="rId14" Type="http://schemas.openxmlformats.org/officeDocument/2006/relationships/audio" Target="../media/audio35.wav"/></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audio" Target="../media/audio36.wav"/></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9.wav"/><Relationship Id="rId18" Type="http://schemas.openxmlformats.org/officeDocument/2006/relationships/image" Target="../media/image13.png"/><Relationship Id="rId3" Type="http://schemas.openxmlformats.org/officeDocument/2006/relationships/audio" Target="../media/audio1.wav"/><Relationship Id="rId21" Type="http://schemas.microsoft.com/office/2007/relationships/hdphoto" Target="../media/hdphoto2.wdp"/><Relationship Id="rId7" Type="http://schemas.openxmlformats.org/officeDocument/2006/relationships/audio" Target="../media/audio4.wav"/><Relationship Id="rId12" Type="http://schemas.openxmlformats.org/officeDocument/2006/relationships/audio" Target="../media/audio8.wav"/><Relationship Id="rId17" Type="http://schemas.openxmlformats.org/officeDocument/2006/relationships/image" Target="../media/image12.png"/><Relationship Id="rId2" Type="http://schemas.openxmlformats.org/officeDocument/2006/relationships/notesSlide" Target="../notesSlides/notesSlide4.xml"/><Relationship Id="rId16" Type="http://schemas.openxmlformats.org/officeDocument/2006/relationships/image" Target="../media/image11.png"/><Relationship Id="rId20"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audio" Target="../media/audio7.wav"/><Relationship Id="rId24" Type="http://schemas.openxmlformats.org/officeDocument/2006/relationships/image" Target="../media/image18.png"/><Relationship Id="rId5" Type="http://schemas.openxmlformats.org/officeDocument/2006/relationships/audio" Target="../media/audio2.wav"/><Relationship Id="rId15" Type="http://schemas.openxmlformats.org/officeDocument/2006/relationships/image" Target="../media/image10.png"/><Relationship Id="rId23" Type="http://schemas.openxmlformats.org/officeDocument/2006/relationships/image" Target="../media/image17.png"/><Relationship Id="rId10" Type="http://schemas.openxmlformats.org/officeDocument/2006/relationships/audio" Target="../media/audio6.wav"/><Relationship Id="rId19"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9.png"/><Relationship Id="rId14" Type="http://schemas.openxmlformats.org/officeDocument/2006/relationships/audio" Target="../media/audio10.wav"/><Relationship Id="rId22"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sv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sv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9.png"/><Relationship Id="rId18" Type="http://schemas.openxmlformats.org/officeDocument/2006/relationships/audio" Target="../media/audio23.wav"/><Relationship Id="rId26" Type="http://schemas.openxmlformats.org/officeDocument/2006/relationships/image" Target="../media/image29.png"/><Relationship Id="rId3" Type="http://schemas.openxmlformats.org/officeDocument/2006/relationships/audio" Target="../media/audio11.wav"/><Relationship Id="rId21" Type="http://schemas.openxmlformats.org/officeDocument/2006/relationships/image" Target="../media/image22.png"/><Relationship Id="rId7" Type="http://schemas.openxmlformats.org/officeDocument/2006/relationships/audio" Target="../media/audio13.wav"/><Relationship Id="rId12" Type="http://schemas.openxmlformats.org/officeDocument/2006/relationships/audio" Target="../media/audio18.wav"/><Relationship Id="rId17" Type="http://schemas.openxmlformats.org/officeDocument/2006/relationships/audio" Target="../media/audio22.wav"/><Relationship Id="rId25" Type="http://schemas.openxmlformats.org/officeDocument/2006/relationships/image" Target="../media/image13.png"/><Relationship Id="rId2" Type="http://schemas.openxmlformats.org/officeDocument/2006/relationships/notesSlide" Target="../notesSlides/notesSlide8.xml"/><Relationship Id="rId16" Type="http://schemas.openxmlformats.org/officeDocument/2006/relationships/audio" Target="../media/audio21.wav"/><Relationship Id="rId20" Type="http://schemas.openxmlformats.org/officeDocument/2006/relationships/image" Target="../media/image21.png"/><Relationship Id="rId29"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20.svg"/><Relationship Id="rId11" Type="http://schemas.openxmlformats.org/officeDocument/2006/relationships/audio" Target="../media/audio17.wav"/><Relationship Id="rId24" Type="http://schemas.openxmlformats.org/officeDocument/2006/relationships/image" Target="../media/image28.png"/><Relationship Id="rId32" Type="http://schemas.openxmlformats.org/officeDocument/2006/relationships/image" Target="../media/image35.png"/><Relationship Id="rId5" Type="http://schemas.openxmlformats.org/officeDocument/2006/relationships/image" Target="../media/image19.png"/><Relationship Id="rId15" Type="http://schemas.openxmlformats.org/officeDocument/2006/relationships/audio" Target="../media/audio20.wav"/><Relationship Id="rId23" Type="http://schemas.openxmlformats.org/officeDocument/2006/relationships/image" Target="../media/image27.png"/><Relationship Id="rId28" Type="http://schemas.openxmlformats.org/officeDocument/2006/relationships/image" Target="../media/image31.png"/><Relationship Id="rId10" Type="http://schemas.openxmlformats.org/officeDocument/2006/relationships/audio" Target="../media/audio16.wav"/><Relationship Id="rId19" Type="http://schemas.openxmlformats.org/officeDocument/2006/relationships/audio" Target="../media/audio24.wav"/><Relationship Id="rId31" Type="http://schemas.openxmlformats.org/officeDocument/2006/relationships/image" Target="../media/image34.png"/><Relationship Id="rId4" Type="http://schemas.openxmlformats.org/officeDocument/2006/relationships/audio" Target="../media/audio12.wav"/><Relationship Id="rId9" Type="http://schemas.openxmlformats.org/officeDocument/2006/relationships/audio" Target="../media/audio15.wav"/><Relationship Id="rId14" Type="http://schemas.openxmlformats.org/officeDocument/2006/relationships/audio" Target="../media/audio19.wav"/><Relationship Id="rId22" Type="http://schemas.openxmlformats.org/officeDocument/2006/relationships/image" Target="../media/image23.png"/><Relationship Id="rId27" Type="http://schemas.openxmlformats.org/officeDocument/2006/relationships/image" Target="../media/image30.png"/><Relationship Id="rId30" Type="http://schemas.openxmlformats.org/officeDocument/2006/relationships/image" Target="../media/image33.sv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7.gif"/><Relationship Id="rId5" Type="http://schemas.openxmlformats.org/officeDocument/2006/relationships/image" Target="../media/image3.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1">
            <a:extLst>
              <a:ext uri="{FF2B5EF4-FFF2-40B4-BE49-F238E27FC236}">
                <a16:creationId xmlns:a16="http://schemas.microsoft.com/office/drawing/2014/main" id="{86F7028E-980D-47B5-893C-00CCDC562EEB}"/>
              </a:ext>
            </a:extLst>
          </p:cNvPr>
          <p:cNvSpPr/>
          <p:nvPr/>
        </p:nvSpPr>
        <p:spPr>
          <a:xfrm>
            <a:off x="-24707" y="8389"/>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47" name="CustomShape 3"/>
          <p:cNvSpPr/>
          <p:nvPr/>
        </p:nvSpPr>
        <p:spPr>
          <a:xfrm>
            <a:off x="-7692" y="5007338"/>
            <a:ext cx="4571280" cy="19177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Identifying</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things</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Words</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for ‘a’: </a:t>
            </a:r>
            <a:b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b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ein</a:t>
            </a:r>
            <a:r>
              <a:rPr lang="fr-FR" sz="2800" b="1" spc="-1" dirty="0">
                <a:solidFill>
                  <a:srgbClr val="3B3838"/>
                </a:solidFill>
                <a:latin typeface="Century Gothic" panose="020B0502020202020204" pitchFamily="34" charset="0"/>
                <a:ea typeface="Century Gothic"/>
              </a:rPr>
              <a:t>, </a:t>
            </a:r>
            <a:r>
              <a:rPr lang="fr-FR" sz="2800" b="1" spc="-1" dirty="0" err="1">
                <a:solidFill>
                  <a:srgbClr val="3B3838"/>
                </a:solidFill>
                <a:latin typeface="Century Gothic" panose="020B0502020202020204" pitchFamily="34" charset="0"/>
                <a:ea typeface="Century Gothic"/>
              </a:rPr>
              <a:t>eine</a:t>
            </a:r>
            <a:r>
              <a:rPr lang="fr-FR" sz="2800" b="1" spc="-1" dirty="0">
                <a:solidFill>
                  <a:srgbClr val="3B3838"/>
                </a:solidFill>
                <a:latin typeface="Century Gothic" panose="020B0502020202020204" pitchFamily="34" charset="0"/>
                <a:ea typeface="Century Gothic"/>
              </a:rPr>
              <a:t>, </a:t>
            </a:r>
            <a:r>
              <a:rPr lang="fr-FR" sz="2800" b="1" spc="-1" dirty="0" err="1">
                <a:solidFill>
                  <a:srgbClr val="3B3838"/>
                </a:solidFill>
                <a:latin typeface="Century Gothic" panose="020B0502020202020204" pitchFamily="34" charset="0"/>
                <a:ea typeface="Century Gothic"/>
              </a:rPr>
              <a:t>ein</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SSC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ie</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rgbClr val="3B3838"/>
                </a:solidFill>
                <a:latin typeface="Century Gothic" panose="020B0502020202020204" pitchFamily="34" charset="0"/>
                <a:ea typeface="Century Gothic"/>
              </a:rPr>
              <a:t>Describing me and others</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7</a:t>
            </a:r>
          </a:p>
        </p:txBody>
      </p:sp>
      <p:sp>
        <p:nvSpPr>
          <p:cNvPr id="11" name="CustomShape 2">
            <a:extLst>
              <a:ext uri="{FF2B5EF4-FFF2-40B4-BE49-F238E27FC236}">
                <a16:creationId xmlns:a16="http://schemas.microsoft.com/office/drawing/2014/main" id="{0EE80D53-D699-4834-9252-8A67AA1DD8CC}"/>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4" name="Picture 6" descr="clip art space ship - Clip Art Library">
            <a:extLst>
              <a:ext uri="{FF2B5EF4-FFF2-40B4-BE49-F238E27FC236}">
                <a16:creationId xmlns:a16="http://schemas.microsoft.com/office/drawing/2014/main" id="{5CDA9CC8-39D4-4791-1476-27F9DAB3084D}"/>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2963" b="99815" l="2760" r="96250">
                        <a14:foregroundMark x1="64844" y1="2963" x2="61458" y2="21759"/>
                        <a14:foregroundMark x1="46458" y1="38333" x2="20885" y2="46667"/>
                        <a14:foregroundMark x1="20885" y1="46667" x2="7187" y2="44815"/>
                        <a14:foregroundMark x1="7187" y1="44815" x2="9323" y2="50926"/>
                        <a14:foregroundMark x1="9323" y1="50926" x2="10573" y2="52407"/>
                        <a14:foregroundMark x1="69427" y1="57870" x2="82813" y2="85463"/>
                        <a14:foregroundMark x1="82813" y1="85463" x2="96250" y2="99907"/>
                        <a14:foregroundMark x1="64427" y1="56759" x2="60000" y2="56204"/>
                        <a14:foregroundMark x1="60000" y1="56204" x2="42865" y2="47685"/>
                        <a14:foregroundMark x1="42865" y1="47685" x2="42865" y2="47685"/>
                        <a14:foregroundMark x1="8750" y1="47130" x2="5052" y2="44167"/>
                        <a14:foregroundMark x1="5052" y1="44167" x2="2760" y2="40741"/>
                      </a14:backgroundRemoval>
                    </a14:imgEffect>
                  </a14:imgLayer>
                </a14:imgProps>
              </a:ext>
              <a:ext uri="{28A0092B-C50C-407E-A947-70E740481C1C}">
                <a14:useLocalDpi xmlns:a14="http://schemas.microsoft.com/office/drawing/2010/main"/>
              </a:ext>
            </a:extLst>
          </a:blip>
          <a:srcRect/>
          <a:stretch>
            <a:fillRect/>
          </a:stretch>
        </p:blipFill>
        <p:spPr bwMode="auto">
          <a:xfrm>
            <a:off x="378507" y="1970489"/>
            <a:ext cx="3451616" cy="19415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66DB27-09D9-6E46-B6EE-E97C1CE85D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507" y="3429000"/>
            <a:ext cx="1402397" cy="1424658"/>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60" y="-32040"/>
            <a:ext cx="999079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Herr Lehmann and </a:t>
            </a:r>
            <a:r>
              <a:rPr lang="en-GB" sz="2800" b="1" spc="-1" dirty="0" err="1">
                <a:solidFill>
                  <a:srgbClr val="002060"/>
                </a:solidFill>
                <a:latin typeface="Century gothic"/>
                <a:ea typeface="Century Gothic"/>
              </a:rPr>
              <a:t>Lias</a:t>
            </a:r>
            <a:r>
              <a:rPr lang="en-GB" sz="2800" b="1" spc="-1" dirty="0">
                <a:solidFill>
                  <a:srgbClr val="002060"/>
                </a:solidFill>
                <a:latin typeface="Century gothic"/>
                <a:ea typeface="Century Gothic"/>
              </a:rPr>
              <a:t> are</a:t>
            </a:r>
            <a:r>
              <a:rPr kumimoji="0" lang="en-GB" sz="2800" b="1" i="0" u="none" strike="noStrike" kern="1200" cap="none" spc="-1" normalizeH="0" baseline="0" noProof="0" dirty="0">
                <a:ln>
                  <a:noFill/>
                </a:ln>
                <a:solidFill>
                  <a:srgbClr val="002060"/>
                </a:solidFill>
                <a:effectLst/>
                <a:uLnTx/>
                <a:uFillTx/>
                <a:latin typeface="Century gothic"/>
                <a:ea typeface="Century Gothic"/>
              </a:rPr>
              <a:t> talking about a class project</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3" name="Speech Bubble: Rectangle with Corners Rounded 12">
            <a:extLst>
              <a:ext uri="{FF2B5EF4-FFF2-40B4-BE49-F238E27FC236}">
                <a16:creationId xmlns:a16="http://schemas.microsoft.com/office/drawing/2014/main" id="{D61BF50F-5CB7-4021-9F5B-9A2BB38F70D9}"/>
              </a:ext>
            </a:extLst>
          </p:cNvPr>
          <p:cNvSpPr/>
          <p:nvPr/>
        </p:nvSpPr>
        <p:spPr>
          <a:xfrm>
            <a:off x="914067" y="540014"/>
            <a:ext cx="6258520" cy="494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mj-lt"/>
              </a:rPr>
              <a:t>Ist</a:t>
            </a:r>
            <a:r>
              <a:rPr kumimoji="0" lang="en-GB" sz="2400" b="0" i="0" u="none" strike="noStrike" kern="1200" cap="none" spc="0" normalizeH="0" baseline="0" noProof="0" dirty="0">
                <a:ln>
                  <a:noFill/>
                </a:ln>
                <a:solidFill>
                  <a:prstClr val="white"/>
                </a:solidFill>
                <a:effectLst/>
                <a:uLnTx/>
                <a:uFillTx/>
                <a:latin typeface="+mj-lt"/>
              </a:rPr>
              <a:t> es ‘der, die, </a:t>
            </a:r>
            <a:r>
              <a:rPr kumimoji="0" lang="en-GB" sz="2400" b="0" i="0" u="none" strike="noStrike" kern="1200" cap="none" spc="0" normalizeH="0" baseline="0" noProof="0" dirty="0" err="1">
                <a:ln>
                  <a:noFill/>
                </a:ln>
                <a:solidFill>
                  <a:prstClr val="white"/>
                </a:solidFill>
                <a:effectLst/>
                <a:uLnTx/>
                <a:uFillTx/>
                <a:latin typeface="+mj-lt"/>
              </a:rPr>
              <a:t>das’</a:t>
            </a:r>
            <a:r>
              <a:rPr kumimoji="0" lang="en-GB" sz="2400" b="0" i="0" u="none" strike="noStrike" kern="1200" cap="none" spc="0" normalizeH="0" baseline="0" noProof="0" dirty="0">
                <a:ln>
                  <a:noFill/>
                </a:ln>
                <a:solidFill>
                  <a:prstClr val="white"/>
                </a:solidFill>
                <a:effectLst/>
                <a:uLnTx/>
                <a:uFillTx/>
                <a:latin typeface="+mj-lt"/>
              </a:rPr>
              <a:t> </a:t>
            </a:r>
            <a:r>
              <a:rPr kumimoji="0" lang="en-GB" sz="2400" b="0" i="0" u="none" strike="noStrike" kern="1200" cap="none" spc="0" normalizeH="0" baseline="0" noProof="0" dirty="0" err="1">
                <a:ln>
                  <a:noFill/>
                </a:ln>
                <a:solidFill>
                  <a:prstClr val="white"/>
                </a:solidFill>
                <a:effectLst/>
                <a:uLnTx/>
                <a:uFillTx/>
                <a:latin typeface="+mj-lt"/>
              </a:rPr>
              <a:t>oder</a:t>
            </a:r>
            <a:r>
              <a:rPr kumimoji="0" lang="en-GB" sz="2400" b="0" i="0" u="none" strike="noStrike" kern="1200" cap="none" spc="0" normalizeH="0" baseline="0" noProof="0" dirty="0">
                <a:ln>
                  <a:noFill/>
                </a:ln>
                <a:solidFill>
                  <a:prstClr val="white"/>
                </a:solidFill>
                <a:effectLst/>
                <a:uLnTx/>
                <a:uFillTx/>
                <a:latin typeface="+mj-lt"/>
              </a:rPr>
              <a:t> ‘</a:t>
            </a:r>
            <a:r>
              <a:rPr kumimoji="0" lang="en-GB" sz="2400" b="0" i="0" u="none" strike="noStrike" kern="1200" cap="none" spc="0" normalizeH="0" baseline="0" noProof="0" dirty="0" err="1">
                <a:ln>
                  <a:noFill/>
                </a:ln>
                <a:solidFill>
                  <a:prstClr val="white"/>
                </a:solidFill>
                <a:effectLst/>
                <a:uLnTx/>
                <a:uFillTx/>
                <a:latin typeface="+mj-lt"/>
              </a:rPr>
              <a:t>ein</a:t>
            </a:r>
            <a:r>
              <a:rPr kumimoji="0" lang="en-GB" sz="2400" b="0" i="0" u="none" strike="noStrike" kern="1200" cap="none" spc="0" normalizeH="0" baseline="0" noProof="0" dirty="0">
                <a:ln>
                  <a:noFill/>
                </a:ln>
                <a:solidFill>
                  <a:prstClr val="white"/>
                </a:solidFill>
                <a:effectLst/>
                <a:uLnTx/>
                <a:uFillTx/>
                <a:latin typeface="+mj-lt"/>
              </a:rPr>
              <a:t>, </a:t>
            </a:r>
            <a:r>
              <a:rPr kumimoji="0" lang="en-GB" sz="2400" b="0" i="0" u="none" strike="noStrike" kern="1200" cap="none" spc="0" normalizeH="0" baseline="0" noProof="0" dirty="0" err="1">
                <a:ln>
                  <a:noFill/>
                </a:ln>
                <a:solidFill>
                  <a:prstClr val="white"/>
                </a:solidFill>
                <a:effectLst/>
                <a:uLnTx/>
                <a:uFillTx/>
                <a:latin typeface="+mj-lt"/>
              </a:rPr>
              <a:t>eine</a:t>
            </a:r>
            <a:r>
              <a:rPr kumimoji="0" lang="en-GB" sz="2400" b="0" i="0" u="none" strike="noStrike" kern="1200" cap="none" spc="0" normalizeH="0" baseline="0" noProof="0" dirty="0">
                <a:ln>
                  <a:noFill/>
                </a:ln>
                <a:solidFill>
                  <a:prstClr val="white"/>
                </a:solidFill>
                <a:effectLst/>
                <a:uLnTx/>
                <a:uFillTx/>
                <a:latin typeface="+mj-lt"/>
              </a:rPr>
              <a:t>, </a:t>
            </a:r>
            <a:r>
              <a:rPr kumimoji="0" lang="en-GB" sz="2400" b="0" i="0" u="none" strike="noStrike" kern="1200" cap="none" spc="0" normalizeH="0" baseline="0" noProof="0" dirty="0" err="1">
                <a:ln>
                  <a:noFill/>
                </a:ln>
                <a:solidFill>
                  <a:prstClr val="white"/>
                </a:solidFill>
                <a:effectLst/>
                <a:uLnTx/>
                <a:uFillTx/>
                <a:latin typeface="+mj-lt"/>
              </a:rPr>
              <a:t>ein</a:t>
            </a:r>
            <a:r>
              <a:rPr kumimoji="0" lang="en-GB" sz="2400" b="0" i="0" u="none" strike="noStrike" kern="1200" cap="none" spc="0" normalizeH="0" baseline="0" noProof="0" dirty="0">
                <a:ln>
                  <a:noFill/>
                </a:ln>
                <a:solidFill>
                  <a:prstClr val="white"/>
                </a:solidFill>
                <a:effectLst/>
                <a:uLnTx/>
                <a:uFillTx/>
                <a:latin typeface="+mj-lt"/>
              </a:rPr>
              <a:t>’?</a:t>
            </a:r>
          </a:p>
        </p:txBody>
      </p:sp>
      <p:pic>
        <p:nvPicPr>
          <p:cNvPr id="14" name="Graphic 13" descr="Teacher">
            <a:extLst>
              <a:ext uri="{FF2B5EF4-FFF2-40B4-BE49-F238E27FC236}">
                <a16:creationId xmlns:a16="http://schemas.microsoft.com/office/drawing/2014/main" id="{9673C7A2-D812-470F-9A9F-67800F4941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325320"/>
            <a:ext cx="914400" cy="914400"/>
          </a:xfrm>
          <a:prstGeom prst="rect">
            <a:avLst/>
          </a:prstGeom>
        </p:spPr>
      </p:pic>
      <p:pic>
        <p:nvPicPr>
          <p:cNvPr id="4" name="Picture 3" descr="A cartoon of a person&#10;&#10;Description automatically generated with low confidence">
            <a:extLst>
              <a:ext uri="{FF2B5EF4-FFF2-40B4-BE49-F238E27FC236}">
                <a16:creationId xmlns:a16="http://schemas.microsoft.com/office/drawing/2014/main" id="{7CC2B9C1-E867-B46F-8B86-50F6987739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7540" y="1843167"/>
            <a:ext cx="1262723" cy="4811085"/>
          </a:xfrm>
          <a:prstGeom prst="rect">
            <a:avLst/>
          </a:prstGeom>
        </p:spPr>
      </p:pic>
      <p:pic>
        <p:nvPicPr>
          <p:cNvPr id="6" name="Picture 5" descr="A cartoon of a person&#10;&#10;Description automatically generated with low confidence">
            <a:extLst>
              <a:ext uri="{FF2B5EF4-FFF2-40B4-BE49-F238E27FC236}">
                <a16:creationId xmlns:a16="http://schemas.microsoft.com/office/drawing/2014/main" id="{402C2EBA-BC5D-929B-7421-72030F0F8D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160" y="1220865"/>
            <a:ext cx="1675683" cy="5569838"/>
          </a:xfrm>
          <a:prstGeom prst="rect">
            <a:avLst/>
          </a:prstGeom>
        </p:spPr>
      </p:pic>
      <p:sp>
        <p:nvSpPr>
          <p:cNvPr id="10" name="Speech Bubble: Rectangle with Corners Rounded 9">
            <a:extLst>
              <a:ext uri="{FF2B5EF4-FFF2-40B4-BE49-F238E27FC236}">
                <a16:creationId xmlns:a16="http://schemas.microsoft.com/office/drawing/2014/main" id="{0AFE79FB-BB4C-78C9-F247-0862C215578E}"/>
              </a:ext>
            </a:extLst>
          </p:cNvPr>
          <p:cNvSpPr/>
          <p:nvPr/>
        </p:nvSpPr>
        <p:spPr>
          <a:xfrm>
            <a:off x="2407322" y="1859945"/>
            <a:ext cx="6031685" cy="411060"/>
          </a:xfrm>
          <a:prstGeom prst="wedgeRoundRectCallout">
            <a:avLst>
              <a:gd name="adj1" fmla="val -56160"/>
              <a:gd name="adj2" fmla="val -2806"/>
              <a:gd name="adj3" fmla="val 16667"/>
            </a:avLst>
          </a:prstGeom>
          <a:solidFill>
            <a:srgbClr val="29C1F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Das </a:t>
            </a:r>
            <a:r>
              <a:rPr lang="en-GB" sz="2400" dirty="0" err="1">
                <a:solidFill>
                  <a:schemeClr val="tx1"/>
                </a:solidFill>
              </a:rPr>
              <a:t>ist</a:t>
            </a:r>
            <a:r>
              <a:rPr lang="en-GB" sz="2400" dirty="0">
                <a:solidFill>
                  <a:schemeClr val="tx1"/>
                </a:solidFill>
              </a:rPr>
              <a:t> </a:t>
            </a:r>
            <a:r>
              <a:rPr lang="en-GB" sz="2400" b="1" dirty="0" err="1">
                <a:solidFill>
                  <a:schemeClr val="tx1"/>
                </a:solidFill>
              </a:rPr>
              <a:t>das|ein</a:t>
            </a:r>
            <a:r>
              <a:rPr lang="en-GB" sz="2400" b="1" dirty="0">
                <a:solidFill>
                  <a:schemeClr val="tx1"/>
                </a:solidFill>
              </a:rPr>
              <a:t> </a:t>
            </a:r>
            <a:r>
              <a:rPr lang="en-GB" sz="2400" dirty="0">
                <a:solidFill>
                  <a:schemeClr val="tx1"/>
                </a:solidFill>
              </a:rPr>
              <a:t>Problem.</a:t>
            </a:r>
          </a:p>
        </p:txBody>
      </p:sp>
      <p:sp>
        <p:nvSpPr>
          <p:cNvPr id="11" name="Speech Bubble: Rectangle with Corners Rounded 10">
            <a:extLst>
              <a:ext uri="{FF2B5EF4-FFF2-40B4-BE49-F238E27FC236}">
                <a16:creationId xmlns:a16="http://schemas.microsoft.com/office/drawing/2014/main" id="{D4E8E6B7-B7BC-1991-7A36-A41D0104E44D}"/>
              </a:ext>
            </a:extLst>
          </p:cNvPr>
          <p:cNvSpPr/>
          <p:nvPr/>
        </p:nvSpPr>
        <p:spPr>
          <a:xfrm>
            <a:off x="2407322" y="2580521"/>
            <a:ext cx="6031685" cy="411060"/>
          </a:xfrm>
          <a:prstGeom prst="wedgeRoundRectCallout">
            <a:avLst>
              <a:gd name="adj1" fmla="val 57887"/>
              <a:gd name="adj2" fmla="val -17092"/>
              <a:gd name="adj3" fmla="val 16667"/>
            </a:avLst>
          </a:prstGeom>
          <a:solidFill>
            <a:srgbClr val="EFF9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rPr>
              <a:t>Das|ein</a:t>
            </a:r>
            <a:r>
              <a:rPr lang="en-GB" sz="2400" b="1" dirty="0">
                <a:solidFill>
                  <a:schemeClr val="tx1"/>
                </a:solidFill>
              </a:rPr>
              <a:t> </a:t>
            </a:r>
            <a:r>
              <a:rPr lang="en-GB" sz="2400" dirty="0">
                <a:solidFill>
                  <a:schemeClr val="tx1"/>
                </a:solidFill>
              </a:rPr>
              <a:t>Problem </a:t>
            </a:r>
            <a:r>
              <a:rPr lang="en-GB" sz="2400" dirty="0" err="1">
                <a:solidFill>
                  <a:schemeClr val="tx1"/>
                </a:solidFill>
              </a:rPr>
              <a:t>ist</a:t>
            </a:r>
            <a:r>
              <a:rPr lang="en-GB" sz="2400" dirty="0">
                <a:solidFill>
                  <a:schemeClr val="tx1"/>
                </a:solidFill>
              </a:rPr>
              <a:t> </a:t>
            </a:r>
            <a:r>
              <a:rPr lang="en-GB" sz="2400" dirty="0" err="1">
                <a:solidFill>
                  <a:schemeClr val="tx1"/>
                </a:solidFill>
              </a:rPr>
              <a:t>schwer</a:t>
            </a:r>
            <a:r>
              <a:rPr lang="en-GB" sz="2400" dirty="0">
                <a:solidFill>
                  <a:schemeClr val="tx1"/>
                </a:solidFill>
              </a:rPr>
              <a:t>!</a:t>
            </a:r>
          </a:p>
        </p:txBody>
      </p:sp>
      <p:sp>
        <p:nvSpPr>
          <p:cNvPr id="19" name="Speech Bubble: Rectangle with Corners Rounded 18">
            <a:extLst>
              <a:ext uri="{FF2B5EF4-FFF2-40B4-BE49-F238E27FC236}">
                <a16:creationId xmlns:a16="http://schemas.microsoft.com/office/drawing/2014/main" id="{0C328C37-9536-0AED-BC09-C9D199A45E04}"/>
              </a:ext>
            </a:extLst>
          </p:cNvPr>
          <p:cNvSpPr/>
          <p:nvPr/>
        </p:nvSpPr>
        <p:spPr>
          <a:xfrm>
            <a:off x="2407322" y="3301097"/>
            <a:ext cx="6031685" cy="411060"/>
          </a:xfrm>
          <a:prstGeom prst="wedgeRoundRectCallout">
            <a:avLst>
              <a:gd name="adj1" fmla="val 57887"/>
              <a:gd name="adj2" fmla="val -17092"/>
              <a:gd name="adj3" fmla="val 16667"/>
            </a:avLst>
          </a:prstGeom>
          <a:solidFill>
            <a:srgbClr val="EFF9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Hier</a:t>
            </a:r>
            <a:r>
              <a:rPr lang="en-GB" sz="2400" dirty="0">
                <a:solidFill>
                  <a:schemeClr val="tx1"/>
                </a:solidFill>
              </a:rPr>
              <a:t> </a:t>
            </a:r>
            <a:r>
              <a:rPr lang="en-GB" sz="2400" dirty="0" err="1">
                <a:solidFill>
                  <a:schemeClr val="tx1"/>
                </a:solidFill>
              </a:rPr>
              <a:t>ist</a:t>
            </a:r>
            <a:r>
              <a:rPr lang="en-GB" sz="2400" dirty="0">
                <a:solidFill>
                  <a:schemeClr val="tx1"/>
                </a:solidFill>
              </a:rPr>
              <a:t> </a:t>
            </a:r>
            <a:r>
              <a:rPr lang="en-GB" sz="2400" b="1" dirty="0" err="1">
                <a:solidFill>
                  <a:schemeClr val="tx1"/>
                </a:solidFill>
              </a:rPr>
              <a:t>die|eine</a:t>
            </a:r>
            <a:r>
              <a:rPr lang="en-GB" sz="2400" b="1" dirty="0">
                <a:solidFill>
                  <a:schemeClr val="tx1"/>
                </a:solidFill>
              </a:rPr>
              <a:t> </a:t>
            </a:r>
            <a:r>
              <a:rPr lang="en-GB" sz="2400" dirty="0">
                <a:solidFill>
                  <a:schemeClr val="tx1"/>
                </a:solidFill>
              </a:rPr>
              <a:t>Idee.</a:t>
            </a:r>
          </a:p>
        </p:txBody>
      </p:sp>
      <p:sp>
        <p:nvSpPr>
          <p:cNvPr id="22" name="Speech Bubble: Rectangle with Corners Rounded 21">
            <a:extLst>
              <a:ext uri="{FF2B5EF4-FFF2-40B4-BE49-F238E27FC236}">
                <a16:creationId xmlns:a16="http://schemas.microsoft.com/office/drawing/2014/main" id="{B82215A3-EB63-39D4-79D3-05AA6038D4FC}"/>
              </a:ext>
            </a:extLst>
          </p:cNvPr>
          <p:cNvSpPr/>
          <p:nvPr/>
        </p:nvSpPr>
        <p:spPr>
          <a:xfrm>
            <a:off x="2407322" y="4021673"/>
            <a:ext cx="6031685" cy="411060"/>
          </a:xfrm>
          <a:prstGeom prst="wedgeRoundRectCallout">
            <a:avLst>
              <a:gd name="adj1" fmla="val -56160"/>
              <a:gd name="adj2" fmla="val -2806"/>
              <a:gd name="adj3" fmla="val 16667"/>
            </a:avLst>
          </a:prstGeom>
          <a:solidFill>
            <a:srgbClr val="29C1F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rPr>
              <a:t>Die|eine</a:t>
            </a:r>
            <a:r>
              <a:rPr lang="en-GB" sz="2400" b="1" dirty="0">
                <a:solidFill>
                  <a:schemeClr val="tx1"/>
                </a:solidFill>
              </a:rPr>
              <a:t> </a:t>
            </a:r>
            <a:r>
              <a:rPr lang="en-GB" sz="2400" dirty="0">
                <a:solidFill>
                  <a:schemeClr val="tx1"/>
                </a:solidFill>
              </a:rPr>
              <a:t>Idee </a:t>
            </a:r>
            <a:r>
              <a:rPr lang="en-GB" sz="2400" dirty="0" err="1">
                <a:solidFill>
                  <a:schemeClr val="tx1"/>
                </a:solidFill>
              </a:rPr>
              <a:t>ist</a:t>
            </a:r>
            <a:r>
              <a:rPr lang="en-GB" sz="2400" dirty="0">
                <a:solidFill>
                  <a:schemeClr val="tx1"/>
                </a:solidFill>
              </a:rPr>
              <a:t> gut.</a:t>
            </a:r>
          </a:p>
        </p:txBody>
      </p:sp>
      <p:sp>
        <p:nvSpPr>
          <p:cNvPr id="23" name="Speech Bubble: Rectangle with Corners Rounded 22">
            <a:extLst>
              <a:ext uri="{FF2B5EF4-FFF2-40B4-BE49-F238E27FC236}">
                <a16:creationId xmlns:a16="http://schemas.microsoft.com/office/drawing/2014/main" id="{6AAB2E9E-A1DE-CDA6-A02C-8DCB5DD1D752}"/>
              </a:ext>
            </a:extLst>
          </p:cNvPr>
          <p:cNvSpPr/>
          <p:nvPr/>
        </p:nvSpPr>
        <p:spPr>
          <a:xfrm>
            <a:off x="2407322" y="4742249"/>
            <a:ext cx="6031685" cy="411060"/>
          </a:xfrm>
          <a:prstGeom prst="wedgeRoundRectCallout">
            <a:avLst>
              <a:gd name="adj1" fmla="val -56160"/>
              <a:gd name="adj2" fmla="val -2806"/>
              <a:gd name="adj3" fmla="val 16667"/>
            </a:avLst>
          </a:prstGeom>
          <a:solidFill>
            <a:srgbClr val="29C1F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Da </a:t>
            </a:r>
            <a:r>
              <a:rPr lang="en-GB" sz="2400" dirty="0" err="1">
                <a:solidFill>
                  <a:schemeClr val="tx1"/>
                </a:solidFill>
              </a:rPr>
              <a:t>ist</a:t>
            </a:r>
            <a:r>
              <a:rPr lang="en-GB" sz="2400" dirty="0">
                <a:solidFill>
                  <a:schemeClr val="tx1"/>
                </a:solidFill>
              </a:rPr>
              <a:t> </a:t>
            </a:r>
            <a:r>
              <a:rPr lang="en-GB" sz="2400" b="1" dirty="0" err="1">
                <a:solidFill>
                  <a:schemeClr val="tx1"/>
                </a:solidFill>
              </a:rPr>
              <a:t>der|ein</a:t>
            </a:r>
            <a:r>
              <a:rPr lang="en-GB" sz="2400" b="1" dirty="0">
                <a:solidFill>
                  <a:schemeClr val="tx1"/>
                </a:solidFill>
              </a:rPr>
              <a:t> </a:t>
            </a:r>
            <a:r>
              <a:rPr lang="en-GB" sz="2400" dirty="0" err="1">
                <a:solidFill>
                  <a:schemeClr val="tx1"/>
                </a:solidFill>
              </a:rPr>
              <a:t>Preis</a:t>
            </a:r>
            <a:r>
              <a:rPr lang="en-GB" sz="2400" dirty="0">
                <a:solidFill>
                  <a:schemeClr val="tx1"/>
                </a:solidFill>
              </a:rPr>
              <a:t>.</a:t>
            </a:r>
          </a:p>
        </p:txBody>
      </p:sp>
      <p:sp>
        <p:nvSpPr>
          <p:cNvPr id="24" name="Speech Bubble: Rectangle with Corners Rounded 23">
            <a:extLst>
              <a:ext uri="{FF2B5EF4-FFF2-40B4-BE49-F238E27FC236}">
                <a16:creationId xmlns:a16="http://schemas.microsoft.com/office/drawing/2014/main" id="{99F5076E-728C-055B-3937-97E07C31FD55}"/>
              </a:ext>
            </a:extLst>
          </p:cNvPr>
          <p:cNvSpPr/>
          <p:nvPr/>
        </p:nvSpPr>
        <p:spPr>
          <a:xfrm>
            <a:off x="2407322" y="5462825"/>
            <a:ext cx="6031685" cy="411060"/>
          </a:xfrm>
          <a:prstGeom prst="wedgeRoundRectCallout">
            <a:avLst>
              <a:gd name="adj1" fmla="val 57887"/>
              <a:gd name="adj2" fmla="val -17092"/>
              <a:gd name="adj3" fmla="val 16667"/>
            </a:avLst>
          </a:prstGeom>
          <a:solidFill>
            <a:srgbClr val="EFF9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Wo </a:t>
            </a:r>
            <a:r>
              <a:rPr lang="en-GB" sz="2400" dirty="0" err="1">
                <a:solidFill>
                  <a:schemeClr val="tx1"/>
                </a:solidFill>
              </a:rPr>
              <a:t>ist</a:t>
            </a:r>
            <a:r>
              <a:rPr lang="en-GB" sz="2400" dirty="0">
                <a:solidFill>
                  <a:schemeClr val="tx1"/>
                </a:solidFill>
              </a:rPr>
              <a:t> </a:t>
            </a:r>
            <a:r>
              <a:rPr lang="en-GB" sz="2400" b="1" dirty="0" err="1">
                <a:solidFill>
                  <a:schemeClr val="tx1"/>
                </a:solidFill>
              </a:rPr>
              <a:t>der|ein</a:t>
            </a:r>
            <a:r>
              <a:rPr lang="en-GB" sz="2400" b="1" dirty="0">
                <a:solidFill>
                  <a:schemeClr val="tx1"/>
                </a:solidFill>
              </a:rPr>
              <a:t> </a:t>
            </a:r>
            <a:r>
              <a:rPr lang="en-GB" sz="2400" dirty="0" err="1">
                <a:solidFill>
                  <a:schemeClr val="tx1"/>
                </a:solidFill>
              </a:rPr>
              <a:t>Preis</a:t>
            </a:r>
            <a:r>
              <a:rPr lang="en-GB" sz="2400" dirty="0">
                <a:solidFill>
                  <a:schemeClr val="tx1"/>
                </a:solidFill>
              </a:rPr>
              <a:t>?</a:t>
            </a:r>
          </a:p>
        </p:txBody>
      </p:sp>
      <p:sp>
        <p:nvSpPr>
          <p:cNvPr id="25" name="Speech Bubble: Rectangle with Corners Rounded 24">
            <a:extLst>
              <a:ext uri="{FF2B5EF4-FFF2-40B4-BE49-F238E27FC236}">
                <a16:creationId xmlns:a16="http://schemas.microsoft.com/office/drawing/2014/main" id="{F717893E-0622-59E3-171C-8D82EDE874BF}"/>
              </a:ext>
            </a:extLst>
          </p:cNvPr>
          <p:cNvSpPr/>
          <p:nvPr/>
        </p:nvSpPr>
        <p:spPr>
          <a:xfrm>
            <a:off x="2407322" y="6183399"/>
            <a:ext cx="6031685" cy="411060"/>
          </a:xfrm>
          <a:prstGeom prst="wedgeRoundRectCallout">
            <a:avLst>
              <a:gd name="adj1" fmla="val -56160"/>
              <a:gd name="adj2" fmla="val -2806"/>
              <a:gd name="adj3" fmla="val 16667"/>
            </a:avLst>
          </a:prstGeom>
          <a:solidFill>
            <a:srgbClr val="29C1F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rPr>
              <a:t>Der|ein</a:t>
            </a:r>
            <a:r>
              <a:rPr lang="en-GB" sz="2400" b="1" dirty="0">
                <a:solidFill>
                  <a:schemeClr val="tx1"/>
                </a:solidFill>
              </a:rPr>
              <a:t> </a:t>
            </a:r>
            <a:r>
              <a:rPr lang="en-GB" sz="2400" dirty="0" err="1">
                <a:solidFill>
                  <a:schemeClr val="tx1"/>
                </a:solidFill>
              </a:rPr>
              <a:t>Preis</a:t>
            </a:r>
            <a:r>
              <a:rPr lang="en-GB" sz="2400" dirty="0">
                <a:solidFill>
                  <a:schemeClr val="tx1"/>
                </a:solidFill>
              </a:rPr>
              <a:t> </a:t>
            </a:r>
            <a:r>
              <a:rPr lang="en-GB" sz="2400" dirty="0" err="1">
                <a:solidFill>
                  <a:schemeClr val="tx1"/>
                </a:solidFill>
              </a:rPr>
              <a:t>ist</a:t>
            </a:r>
            <a:r>
              <a:rPr lang="en-GB" sz="2400" dirty="0">
                <a:solidFill>
                  <a:schemeClr val="tx1"/>
                </a:solidFill>
              </a:rPr>
              <a:t> </a:t>
            </a:r>
            <a:r>
              <a:rPr lang="en-GB" sz="2400" dirty="0" err="1">
                <a:solidFill>
                  <a:schemeClr val="tx1"/>
                </a:solidFill>
              </a:rPr>
              <a:t>hier</a:t>
            </a:r>
            <a:r>
              <a:rPr lang="en-GB" sz="2400" dirty="0">
                <a:solidFill>
                  <a:schemeClr val="tx1"/>
                </a:solidFill>
              </a:rPr>
              <a:t>.</a:t>
            </a:r>
          </a:p>
        </p:txBody>
      </p:sp>
      <p:sp>
        <p:nvSpPr>
          <p:cNvPr id="26" name="Speech Bubble: Rectangle with Corners Rounded 25">
            <a:extLst>
              <a:ext uri="{FF2B5EF4-FFF2-40B4-BE49-F238E27FC236}">
                <a16:creationId xmlns:a16="http://schemas.microsoft.com/office/drawing/2014/main" id="{50B43197-93E5-3FE7-FA57-FEE2372628EF}"/>
              </a:ext>
            </a:extLst>
          </p:cNvPr>
          <p:cNvSpPr/>
          <p:nvPr/>
        </p:nvSpPr>
        <p:spPr>
          <a:xfrm>
            <a:off x="7566631" y="519381"/>
            <a:ext cx="3253962" cy="1166806"/>
          </a:xfrm>
          <a:prstGeom prst="wedgeRoundRectCallout">
            <a:avLst>
              <a:gd name="adj1" fmla="val 17323"/>
              <a:gd name="adj2" fmla="val 65376"/>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dirty="0"/>
              <a:t>Tip! Say the sentence to yourself in English to help you decide!</a:t>
            </a:r>
          </a:p>
        </p:txBody>
      </p:sp>
      <p:sp>
        <p:nvSpPr>
          <p:cNvPr id="27" name="Rectangle 26">
            <a:extLst>
              <a:ext uri="{FF2B5EF4-FFF2-40B4-BE49-F238E27FC236}">
                <a16:creationId xmlns:a16="http://schemas.microsoft.com/office/drawing/2014/main" id="{7B7A80F7-E221-E107-736E-8E5792CDA73A}"/>
              </a:ext>
            </a:extLst>
          </p:cNvPr>
          <p:cNvSpPr/>
          <p:nvPr/>
        </p:nvSpPr>
        <p:spPr>
          <a:xfrm>
            <a:off x="4639112" y="1921080"/>
            <a:ext cx="713064" cy="318782"/>
          </a:xfrm>
          <a:prstGeom prst="rect">
            <a:avLst/>
          </a:prstGeom>
          <a:solidFill>
            <a:srgbClr val="29C1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A83E7F62-D42B-3C29-DE18-3C5A573AD741}"/>
              </a:ext>
            </a:extLst>
          </p:cNvPr>
          <p:cNvSpPr/>
          <p:nvPr/>
        </p:nvSpPr>
        <p:spPr>
          <a:xfrm>
            <a:off x="3926048" y="2642998"/>
            <a:ext cx="713064" cy="318782"/>
          </a:xfrm>
          <a:prstGeom prst="rect">
            <a:avLst/>
          </a:prstGeom>
          <a:solidFill>
            <a:srgbClr val="EFF9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D630F962-3C4F-C9A3-7D5D-E07A70B1BF95}"/>
              </a:ext>
            </a:extLst>
          </p:cNvPr>
          <p:cNvSpPr/>
          <p:nvPr/>
        </p:nvSpPr>
        <p:spPr>
          <a:xfrm>
            <a:off x="4785571" y="3361544"/>
            <a:ext cx="713064" cy="318782"/>
          </a:xfrm>
          <a:prstGeom prst="rect">
            <a:avLst/>
          </a:prstGeom>
          <a:solidFill>
            <a:srgbClr val="EFF9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68EBC265-96BB-762B-1D09-D198EFCC0DEF}"/>
              </a:ext>
            </a:extLst>
          </p:cNvPr>
          <p:cNvSpPr/>
          <p:nvPr/>
        </p:nvSpPr>
        <p:spPr>
          <a:xfrm>
            <a:off x="4404220" y="4110607"/>
            <a:ext cx="813731" cy="289104"/>
          </a:xfrm>
          <a:prstGeom prst="rect">
            <a:avLst/>
          </a:prstGeom>
          <a:solidFill>
            <a:srgbClr val="29C1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25507344-19A7-9136-B67B-E66368F804CE}"/>
              </a:ext>
            </a:extLst>
          </p:cNvPr>
          <p:cNvSpPr/>
          <p:nvPr/>
        </p:nvSpPr>
        <p:spPr>
          <a:xfrm>
            <a:off x="4811086" y="4786449"/>
            <a:ext cx="687550" cy="350082"/>
          </a:xfrm>
          <a:prstGeom prst="rect">
            <a:avLst/>
          </a:prstGeom>
          <a:solidFill>
            <a:srgbClr val="29C1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89B58959-EC98-4FEB-B226-BDEABC7AA06F}"/>
              </a:ext>
            </a:extLst>
          </p:cNvPr>
          <p:cNvSpPr/>
          <p:nvPr/>
        </p:nvSpPr>
        <p:spPr>
          <a:xfrm>
            <a:off x="5382936" y="5521136"/>
            <a:ext cx="713064" cy="327582"/>
          </a:xfrm>
          <a:prstGeom prst="rect">
            <a:avLst/>
          </a:prstGeom>
          <a:solidFill>
            <a:srgbClr val="EFF9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2A523A18-710D-06C0-62B4-2C8599FDAA4F}"/>
              </a:ext>
            </a:extLst>
          </p:cNvPr>
          <p:cNvSpPr/>
          <p:nvPr/>
        </p:nvSpPr>
        <p:spPr>
          <a:xfrm>
            <a:off x="4504712" y="6222277"/>
            <a:ext cx="704850" cy="350082"/>
          </a:xfrm>
          <a:prstGeom prst="rect">
            <a:avLst/>
          </a:prstGeom>
          <a:solidFill>
            <a:srgbClr val="29C1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805008" y="641987"/>
            <a:ext cx="1241424" cy="424815"/>
          </a:xfrm>
          <a:solidFill>
            <a:srgbClr val="FFD10D"/>
          </a:solidFill>
        </p:spPr>
        <p:txBody>
          <a:bodyPr/>
          <a:lstStyle/>
          <a:p>
            <a:pPr algn="ctr"/>
            <a:r>
              <a:rPr lang="en-GB" sz="2000" b="1" dirty="0" err="1">
                <a:solidFill>
                  <a:srgbClr val="002060"/>
                </a:solidFill>
                <a:latin typeface="Century Gothic" panose="020B0502020202020204" pitchFamily="34" charset="0"/>
              </a:rPr>
              <a:t>singen</a:t>
            </a:r>
            <a:endParaRPr lang="en-GB" sz="2000" b="1" dirty="0">
              <a:solidFill>
                <a:srgbClr val="002060"/>
              </a:solidFill>
              <a:latin typeface="Century Gothic" panose="020B0502020202020204" pitchFamily="34" charset="0"/>
            </a:endParaRPr>
          </a:p>
        </p:txBody>
      </p:sp>
      <p:sp>
        <p:nvSpPr>
          <p:cNvPr id="13" name="TextBox 12">
            <a:hlinkClick r:id="" action="ppaction://noaction">
              <a:snd r:embed="rId7" name="T1_W7_9.1.wav"/>
            </a:hlinkClick>
            <a:extLst>
              <a:ext uri="{FF2B5EF4-FFF2-40B4-BE49-F238E27FC236}">
                <a16:creationId xmlns:a16="http://schemas.microsoft.com/office/drawing/2014/main" id="{16716C56-9A12-2D59-A07C-1C4632D52F0C}"/>
              </a:ext>
            </a:extLst>
          </p:cNvPr>
          <p:cNvSpPr txBox="1"/>
          <p:nvPr/>
        </p:nvSpPr>
        <p:spPr>
          <a:xfrm>
            <a:off x="505333" y="273093"/>
            <a:ext cx="39040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Hör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Dann sing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mit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15" name="Picture 14" descr="A picture containing text&#10;&#10;Description automatically generated">
            <a:extLst>
              <a:ext uri="{FF2B5EF4-FFF2-40B4-BE49-F238E27FC236}">
                <a16:creationId xmlns:a16="http://schemas.microsoft.com/office/drawing/2014/main" id="{1E52B0A6-0B8A-A4B4-87ED-026BECC82F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0350" y="125293"/>
            <a:ext cx="2311650" cy="1306221"/>
          </a:xfrm>
          <a:prstGeom prst="rect">
            <a:avLst/>
          </a:prstGeom>
          <a:solidFill>
            <a:srgbClr val="FFFFFF"/>
          </a:solidFill>
        </p:spPr>
      </p:pic>
      <p:sp>
        <p:nvSpPr>
          <p:cNvPr id="22" name="TextBox 21">
            <a:extLst>
              <a:ext uri="{FF2B5EF4-FFF2-40B4-BE49-F238E27FC236}">
                <a16:creationId xmlns:a16="http://schemas.microsoft.com/office/drawing/2014/main" id="{443FB2FC-D504-FAB4-63BA-1F68AF7367C2}"/>
              </a:ext>
            </a:extLst>
          </p:cNvPr>
          <p:cNvSpPr txBox="1"/>
          <p:nvPr/>
        </p:nvSpPr>
        <p:spPr>
          <a:xfrm>
            <a:off x="145568" y="1016032"/>
            <a:ext cx="95065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are singing the </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Hallo</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Song to Robbie to welcome them to our school. </a:t>
            </a:r>
          </a:p>
        </p:txBody>
      </p:sp>
      <p:sp>
        <p:nvSpPr>
          <p:cNvPr id="23" name="TextBox 22">
            <a:extLst>
              <a:ext uri="{FF2B5EF4-FFF2-40B4-BE49-F238E27FC236}">
                <a16:creationId xmlns:a16="http://schemas.microsoft.com/office/drawing/2014/main" id="{E7361A3A-BB89-7174-10A2-DC1A0655D218}"/>
              </a:ext>
            </a:extLst>
          </p:cNvPr>
          <p:cNvSpPr txBox="1"/>
          <p:nvPr/>
        </p:nvSpPr>
        <p:spPr>
          <a:xfrm>
            <a:off x="383420" y="1690062"/>
            <a:ext cx="6186892"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Hallo! Hallo!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Guten</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Tag!</a:t>
            </a:r>
            <a:b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Hallo! Hallo!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Guten</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Hallo! Ich bin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hier</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Hallo! Du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bist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a:t>
            </a:r>
            <a:b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Hallo! Hallo!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Guten</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Tag!</a:t>
            </a:r>
          </a:p>
        </p:txBody>
      </p:sp>
      <p:grpSp>
        <p:nvGrpSpPr>
          <p:cNvPr id="5" name="Group 4">
            <a:extLst>
              <a:ext uri="{FF2B5EF4-FFF2-40B4-BE49-F238E27FC236}">
                <a16:creationId xmlns:a16="http://schemas.microsoft.com/office/drawing/2014/main" id="{0666E5B8-ED50-7335-3391-703DAADAF35C}"/>
              </a:ext>
            </a:extLst>
          </p:cNvPr>
          <p:cNvGrpSpPr/>
          <p:nvPr/>
        </p:nvGrpSpPr>
        <p:grpSpPr>
          <a:xfrm>
            <a:off x="6803995" y="1690062"/>
            <a:ext cx="2567343" cy="2608095"/>
            <a:chOff x="5699011" y="1459284"/>
            <a:chExt cx="2567343" cy="2608095"/>
          </a:xfrm>
        </p:grpSpPr>
        <p:pic>
          <p:nvPicPr>
            <p:cNvPr id="24" name="Picture 23">
              <a:extLst>
                <a:ext uri="{FF2B5EF4-FFF2-40B4-BE49-F238E27FC236}">
                  <a16:creationId xmlns:a16="http://schemas.microsoft.com/office/drawing/2014/main" id="{CA3BE892-4232-E641-1E89-610F91F334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99011" y="1459284"/>
              <a:ext cx="2567343" cy="2608095"/>
            </a:xfrm>
            <a:prstGeom prst="rect">
              <a:avLst/>
            </a:prstGeom>
          </p:spPr>
        </p:pic>
        <p:sp>
          <p:nvSpPr>
            <p:cNvPr id="25" name="Rectangle: Rounded Corners 24">
              <a:extLst>
                <a:ext uri="{FF2B5EF4-FFF2-40B4-BE49-F238E27FC236}">
                  <a16:creationId xmlns:a16="http://schemas.microsoft.com/office/drawing/2014/main" id="{4A0F81D5-9C5A-6C3E-24C4-1931A5073806}"/>
                </a:ext>
              </a:extLst>
            </p:cNvPr>
            <p:cNvSpPr/>
            <p:nvPr/>
          </p:nvSpPr>
          <p:spPr>
            <a:xfrm>
              <a:off x="6338516" y="2825797"/>
              <a:ext cx="1010885" cy="261992"/>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Robbie</a:t>
              </a:r>
              <a:endParaRPr kumimoji="0" lang="en-GB" sz="1800" b="1" i="0" u="none" strike="noStrike" kern="1200" cap="none" spc="0" normalizeH="0" baseline="0" noProof="0" dirty="0">
                <a:ln>
                  <a:noFill/>
                </a:ln>
                <a:solidFill>
                  <a:srgbClr val="000000"/>
                </a:solidFill>
                <a:effectLst/>
                <a:uLnTx/>
                <a:uFillTx/>
                <a:latin typeface="Arial"/>
                <a:ea typeface="+mn-ea"/>
                <a:cs typeface="+mn-cs"/>
              </a:endParaRPr>
            </a:p>
          </p:txBody>
        </p:sp>
      </p:grpSp>
      <p:sp>
        <p:nvSpPr>
          <p:cNvPr id="26" name="TextBox 25">
            <a:extLst>
              <a:ext uri="{FF2B5EF4-FFF2-40B4-BE49-F238E27FC236}">
                <a16:creationId xmlns:a16="http://schemas.microsoft.com/office/drawing/2014/main" id="{DB171FFF-4761-2C77-58E7-4099F5C5B7F4}"/>
              </a:ext>
            </a:extLst>
          </p:cNvPr>
          <p:cNvSpPr txBox="1"/>
          <p:nvPr/>
        </p:nvSpPr>
        <p:spPr>
          <a:xfrm>
            <a:off x="379409" y="5233837"/>
            <a:ext cx="372335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But sadly, Robbie can’t stay.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Now we are teaching Robbie the goodbye song:</a:t>
            </a:r>
          </a:p>
        </p:txBody>
      </p:sp>
      <p:sp>
        <p:nvSpPr>
          <p:cNvPr id="28" name="Rounded Rectangular Callout 35">
            <a:extLst>
              <a:ext uri="{FF2B5EF4-FFF2-40B4-BE49-F238E27FC236}">
                <a16:creationId xmlns:a16="http://schemas.microsoft.com/office/drawing/2014/main" id="{85A8D5FD-5E99-213F-E3A9-89D305082FAC}"/>
              </a:ext>
            </a:extLst>
          </p:cNvPr>
          <p:cNvSpPr/>
          <p:nvPr/>
        </p:nvSpPr>
        <p:spPr>
          <a:xfrm>
            <a:off x="9496930" y="1341615"/>
            <a:ext cx="2311650" cy="552076"/>
          </a:xfrm>
          <a:prstGeom prst="wedgeRoundRectCallout">
            <a:avLst>
              <a:gd name="adj1" fmla="val -36323"/>
              <a:gd name="adj2" fmla="val 28818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Hallo Robbie!</a:t>
            </a:r>
          </a:p>
        </p:txBody>
      </p:sp>
      <p:sp>
        <p:nvSpPr>
          <p:cNvPr id="30" name="Rounded Rectangular Callout 35">
            <a:extLst>
              <a:ext uri="{FF2B5EF4-FFF2-40B4-BE49-F238E27FC236}">
                <a16:creationId xmlns:a16="http://schemas.microsoft.com/office/drawing/2014/main" id="{D9079377-ABE7-8CF6-1445-94A3342D5174}"/>
              </a:ext>
            </a:extLst>
          </p:cNvPr>
          <p:cNvSpPr/>
          <p:nvPr/>
        </p:nvSpPr>
        <p:spPr>
          <a:xfrm>
            <a:off x="6313704" y="4217195"/>
            <a:ext cx="2311650" cy="552076"/>
          </a:xfrm>
          <a:prstGeom prst="wedgeRoundRectCallout">
            <a:avLst>
              <a:gd name="adj1" fmla="val -11861"/>
              <a:gd name="adj2" fmla="val -322026"/>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Guten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Tag!</a:t>
            </a:r>
          </a:p>
        </p:txBody>
      </p:sp>
      <p:pic>
        <p:nvPicPr>
          <p:cNvPr id="14" name="hallo song">
            <a:hlinkClick r:id="" action="ppaction://media"/>
            <a:extLst>
              <a:ext uri="{FF2B5EF4-FFF2-40B4-BE49-F238E27FC236}">
                <a16:creationId xmlns:a16="http://schemas.microsoft.com/office/drawing/2014/main" id="{2FB4CB0B-C413-564C-23FB-031A9B28BDB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652755" y="5102122"/>
            <a:ext cx="1279092" cy="1279092"/>
          </a:xfrm>
          <a:prstGeom prst="rect">
            <a:avLst/>
          </a:prstGeom>
        </p:spPr>
      </p:pic>
      <p:pic>
        <p:nvPicPr>
          <p:cNvPr id="3" name="Picture 2" descr="A cartoon of a person&#10;&#10;Description automatically generated with low confidence">
            <a:extLst>
              <a:ext uri="{FF2B5EF4-FFF2-40B4-BE49-F238E27FC236}">
                <a16:creationId xmlns:a16="http://schemas.microsoft.com/office/drawing/2014/main" id="{C3D5B91F-664A-360D-B97C-E87497F1DBC7}"/>
              </a:ext>
            </a:extLst>
          </p:cNvPr>
          <p:cNvPicPr>
            <a:picLocks noChangeAspect="1"/>
          </p:cNvPicPr>
          <p:nvPr/>
        </p:nvPicPr>
        <p:blipFill rotWithShape="1">
          <a:blip r:embed="rId11">
            <a:extLst>
              <a:ext uri="{28A0092B-C50C-407E-A947-70E740481C1C}">
                <a14:useLocalDpi xmlns:a14="http://schemas.microsoft.com/office/drawing/2010/main" val="0"/>
              </a:ext>
            </a:extLst>
          </a:blip>
          <a:srcRect b="74699"/>
          <a:stretch/>
        </p:blipFill>
        <p:spPr>
          <a:xfrm flipH="1">
            <a:off x="9496930" y="2335671"/>
            <a:ext cx="2295031" cy="1965792"/>
          </a:xfrm>
          <a:prstGeom prst="rect">
            <a:avLst/>
          </a:prstGeom>
        </p:spPr>
      </p:pic>
    </p:spTree>
    <p:extLst>
      <p:ext uri="{BB962C8B-B14F-4D97-AF65-F5344CB8AC3E}">
        <p14:creationId xmlns:p14="http://schemas.microsoft.com/office/powerpoint/2010/main" val="229636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1_W7_9.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1_W7_9.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4"/>
                </p:tgtEl>
              </p:cMediaNode>
            </p:audio>
          </p:childTnLst>
        </p:cTn>
      </p:par>
    </p:tnLst>
    <p:bldLst>
      <p:bldP spid="13" grpId="0"/>
      <p:bldP spid="22" grpId="0"/>
      <p:bldP spid="23" grpId="0"/>
      <p:bldP spid="26" grpId="0"/>
      <p:bldP spid="28"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Goodbye!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16" name="Picture 15" descr="A person holding a phone to his ear&#10;&#10;Description automatically generated with medium confidence">
            <a:extLst>
              <a:ext uri="{FF2B5EF4-FFF2-40B4-BE49-F238E27FC236}">
                <a16:creationId xmlns:a16="http://schemas.microsoft.com/office/drawing/2014/main" id="{5339D0BB-AB55-73A4-5EF1-CE41386A5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2786" y="1501454"/>
            <a:ext cx="2563476" cy="2994870"/>
          </a:xfrm>
          <a:prstGeom prst="rect">
            <a:avLst/>
          </a:prstGeom>
        </p:spPr>
      </p:pic>
      <p:pic>
        <p:nvPicPr>
          <p:cNvPr id="18" name="Picture 17" descr="A cartoon of a person holding a phone&#10;&#10;Description automatically generated with medium confidence">
            <a:extLst>
              <a:ext uri="{FF2B5EF4-FFF2-40B4-BE49-F238E27FC236}">
                <a16:creationId xmlns:a16="http://schemas.microsoft.com/office/drawing/2014/main" id="{EB54A001-6EC7-53E8-B8A2-20053A87BF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6201" y="1501454"/>
            <a:ext cx="2950968" cy="2902591"/>
          </a:xfrm>
          <a:prstGeom prst="rect">
            <a:avLst/>
          </a:prstGeom>
        </p:spPr>
      </p:pic>
      <p:sp>
        <p:nvSpPr>
          <p:cNvPr id="19" name="Speech Bubble: Oval 18">
            <a:extLst>
              <a:ext uri="{FF2B5EF4-FFF2-40B4-BE49-F238E27FC236}">
                <a16:creationId xmlns:a16="http://schemas.microsoft.com/office/drawing/2014/main" id="{F95BBFD0-FA9B-A9F9-1AFD-C7E1624F11C3}"/>
              </a:ext>
            </a:extLst>
          </p:cNvPr>
          <p:cNvSpPr/>
          <p:nvPr/>
        </p:nvSpPr>
        <p:spPr>
          <a:xfrm>
            <a:off x="4177169" y="1258173"/>
            <a:ext cx="2950969" cy="1451295"/>
          </a:xfrm>
          <a:prstGeom prst="wedgeEllipseCallout">
            <a:avLst>
              <a:gd name="adj1" fmla="val -63191"/>
              <a:gd name="adj2" fmla="val 34176"/>
            </a:avLst>
          </a:prstGeom>
          <a:solidFill>
            <a:srgbClr val="FFD10D"/>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2400" dirty="0">
                <a:solidFill>
                  <a:srgbClr val="002060"/>
                </a:solidFill>
              </a:rPr>
              <a:t>Auf Wiedersehen!</a:t>
            </a:r>
          </a:p>
        </p:txBody>
      </p:sp>
      <p:sp>
        <p:nvSpPr>
          <p:cNvPr id="20" name="Speech Bubble: Oval 19">
            <a:extLst>
              <a:ext uri="{FF2B5EF4-FFF2-40B4-BE49-F238E27FC236}">
                <a16:creationId xmlns:a16="http://schemas.microsoft.com/office/drawing/2014/main" id="{7674EF6E-9E7C-DA83-5399-0B2E80DC2AC9}"/>
              </a:ext>
            </a:extLst>
          </p:cNvPr>
          <p:cNvSpPr/>
          <p:nvPr/>
        </p:nvSpPr>
        <p:spPr>
          <a:xfrm>
            <a:off x="5452844" y="2750016"/>
            <a:ext cx="2450012" cy="1130416"/>
          </a:xfrm>
          <a:prstGeom prst="wedgeEllipseCallout">
            <a:avLst>
              <a:gd name="adj1" fmla="val 55069"/>
              <a:gd name="adj2" fmla="val -32298"/>
            </a:avLst>
          </a:prstGeom>
          <a:solidFill>
            <a:srgbClr val="FFD10D"/>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2400" dirty="0" err="1">
                <a:solidFill>
                  <a:srgbClr val="002060"/>
                </a:solidFill>
              </a:rPr>
              <a:t>Tschüss</a:t>
            </a:r>
            <a:r>
              <a:rPr lang="en-GB" sz="2400" dirty="0">
                <a:solidFill>
                  <a:srgbClr val="002060"/>
                </a:solidFill>
              </a:rPr>
              <a:t>!</a:t>
            </a:r>
          </a:p>
        </p:txBody>
      </p:sp>
      <p:sp>
        <p:nvSpPr>
          <p:cNvPr id="21" name="Speech Bubble: Rectangle with Corners Rounded 20">
            <a:extLst>
              <a:ext uri="{FF2B5EF4-FFF2-40B4-BE49-F238E27FC236}">
                <a16:creationId xmlns:a16="http://schemas.microsoft.com/office/drawing/2014/main" id="{ED058225-4C59-9D7F-6600-FFA971293E35}"/>
              </a:ext>
            </a:extLst>
          </p:cNvPr>
          <p:cNvSpPr/>
          <p:nvPr/>
        </p:nvSpPr>
        <p:spPr>
          <a:xfrm>
            <a:off x="1226201" y="5237178"/>
            <a:ext cx="4328720" cy="1130416"/>
          </a:xfrm>
          <a:prstGeom prst="wedgeRoundRectCallout">
            <a:avLst>
              <a:gd name="adj1" fmla="val 28851"/>
              <a:gd name="adj2" fmla="val -86023"/>
              <a:gd name="adj3" fmla="val 16667"/>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‘Auf </a:t>
            </a:r>
            <a:r>
              <a:rPr lang="en-GB" sz="2400" dirty="0" err="1"/>
              <a:t>wiedersehen</a:t>
            </a:r>
            <a:r>
              <a:rPr lang="en-GB" sz="2400" dirty="0"/>
              <a:t>’ is formal and means ‘goodbye’.</a:t>
            </a:r>
          </a:p>
        </p:txBody>
      </p:sp>
      <p:sp>
        <p:nvSpPr>
          <p:cNvPr id="22" name="Speech Bubble: Rectangle with Corners Rounded 21">
            <a:extLst>
              <a:ext uri="{FF2B5EF4-FFF2-40B4-BE49-F238E27FC236}">
                <a16:creationId xmlns:a16="http://schemas.microsoft.com/office/drawing/2014/main" id="{9275EA78-06EC-D172-DC29-DC2960EFC3B9}"/>
              </a:ext>
            </a:extLst>
          </p:cNvPr>
          <p:cNvSpPr/>
          <p:nvPr/>
        </p:nvSpPr>
        <p:spPr>
          <a:xfrm>
            <a:off x="5958990" y="5237178"/>
            <a:ext cx="4328720" cy="1130416"/>
          </a:xfrm>
          <a:prstGeom prst="wedgeRoundRectCallout">
            <a:avLst>
              <a:gd name="adj1" fmla="val -25994"/>
              <a:gd name="adj2" fmla="val -80828"/>
              <a:gd name="adj3" fmla="val 16667"/>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a:t>
            </a:r>
            <a:r>
              <a:rPr lang="en-GB" sz="2400" dirty="0" err="1"/>
              <a:t>Tschüss</a:t>
            </a:r>
            <a:r>
              <a:rPr lang="en-GB" sz="2400" dirty="0"/>
              <a:t>’ is informal and means ‘bye’.</a:t>
            </a: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artoon of a person&#10;&#10;Description automatically generated with low confidence">
            <a:extLst>
              <a:ext uri="{FF2B5EF4-FFF2-40B4-BE49-F238E27FC236}">
                <a16:creationId xmlns:a16="http://schemas.microsoft.com/office/drawing/2014/main" id="{1A4ABCC9-2775-206C-7637-7D429A16B9FA}"/>
              </a:ext>
            </a:extLst>
          </p:cNvPr>
          <p:cNvPicPr>
            <a:picLocks noChangeAspect="1"/>
          </p:cNvPicPr>
          <p:nvPr/>
        </p:nvPicPr>
        <p:blipFill rotWithShape="1">
          <a:blip r:embed="rId7">
            <a:extLst>
              <a:ext uri="{28A0092B-C50C-407E-A947-70E740481C1C}">
                <a14:useLocalDpi xmlns:a14="http://schemas.microsoft.com/office/drawing/2010/main" val="0"/>
              </a:ext>
            </a:extLst>
          </a:blip>
          <a:srcRect b="74699"/>
          <a:stretch/>
        </p:blipFill>
        <p:spPr>
          <a:xfrm flipH="1">
            <a:off x="10168187" y="1998127"/>
            <a:ext cx="1961852" cy="1680410"/>
          </a:xfrm>
          <a:prstGeom prst="rect">
            <a:avLst/>
          </a:prstGeom>
        </p:spPr>
      </p:pic>
      <p:sp>
        <p:nvSpPr>
          <p:cNvPr id="3" name="Speech Bubble: Rectangle with Corners Rounded 2">
            <a:extLst>
              <a:ext uri="{FF2B5EF4-FFF2-40B4-BE49-F238E27FC236}">
                <a16:creationId xmlns:a16="http://schemas.microsoft.com/office/drawing/2014/main" id="{8D7FCBA4-A9E5-4388-B426-047502BD6034}"/>
              </a:ext>
            </a:extLst>
          </p:cNvPr>
          <p:cNvSpPr/>
          <p:nvPr/>
        </p:nvSpPr>
        <p:spPr>
          <a:xfrm>
            <a:off x="192739" y="1057470"/>
            <a:ext cx="10157761" cy="3552630"/>
          </a:xfrm>
          <a:prstGeom prst="wedgeRoundRectCallout">
            <a:avLst>
              <a:gd name="adj1" fmla="val 55809"/>
              <a:gd name="adj2" fmla="val -38667"/>
              <a:gd name="adj3" fmla="val 16667"/>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477879" y="286178"/>
            <a:ext cx="7872305" cy="582075"/>
          </a:xfrm>
        </p:spPr>
        <p:txBody>
          <a:bodyPr>
            <a:normAutofit/>
          </a:bodyPr>
          <a:lstStyle/>
          <a:p>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hlinkClick r:id="" action="ppaction://noaction">
                  <a:snd r:embed="rId8" name="T1_W7_10.1.wav"/>
                  <a:extLst>
                    <a:ext uri="{A12FA001-AC4F-418D-AE19-62706E023703}">
                      <ahyp:hlinkClr xmlns:ahyp="http://schemas.microsoft.com/office/drawing/2018/hyperlinkcolor" val="tx"/>
                    </a:ext>
                  </a:extLst>
                </a:hlinkClick>
              </a:rPr>
              <a:t>Hör</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hlinkClick r:id="" action="ppaction://noaction">
                  <a:snd r:embed="rId8" name="T1_W7_10.1.wav"/>
                  <a:extLst>
                    <a:ext uri="{A12FA001-AC4F-418D-AE19-62706E023703}">
                      <ahyp:hlinkClr xmlns:ahyp="http://schemas.microsoft.com/office/drawing/2018/hyperlinkcolor" val="tx"/>
                    </a:ext>
                  </a:extLst>
                </a:hlinkClick>
              </a:rPr>
              <a: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hlinkClick r:id="" action="ppaction://noaction">
                  <a:snd r:embed="rId8" name="T1_W7_10.1.wav"/>
                  <a:extLst>
                    <a:ext uri="{A12FA001-AC4F-418D-AE19-62706E023703}">
                      <ahyp:hlinkClr xmlns:ahyp="http://schemas.microsoft.com/office/drawing/2018/hyperlinkcolor" val="tx"/>
                    </a:ext>
                  </a:extLst>
                </a:hlinkClick>
              </a:rPr>
              <a:t>zu</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hlinkClick r:id="" action="ppaction://noaction">
                  <a:snd r:embed="rId8" name="T1_W7_10.1.wav"/>
                  <a:extLst>
                    <a:ext uri="{A12FA001-AC4F-418D-AE19-62706E023703}">
                      <ahyp:hlinkClr xmlns:ahyp="http://schemas.microsoft.com/office/drawing/2018/hyperlinkcolor" val="tx"/>
                    </a:ext>
                  </a:extLst>
                </a:hlinkClick>
              </a:rPr>
              <a:t>.  Dann sing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hlinkClick r:id="" action="ppaction://noaction">
                  <a:snd r:embed="rId8" name="T1_W7_10.1.wav"/>
                  <a:extLst>
                    <a:ext uri="{A12FA001-AC4F-418D-AE19-62706E023703}">
                      <ahyp:hlinkClr xmlns:ahyp="http://schemas.microsoft.com/office/drawing/2018/hyperlinkcolor" val="tx"/>
                    </a:ext>
                  </a:extLst>
                </a:hlinkClick>
              </a:rPr>
              <a:t>mit</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hlinkClick r:id="" action="ppaction://noaction">
                  <a:snd r:embed="rId8" name="T1_W7_10.1.wav"/>
                  <a:extLst>
                    <a:ext uri="{A12FA001-AC4F-418D-AE19-62706E023703}">
                      <ahyp:hlinkClr xmlns:ahyp="http://schemas.microsoft.com/office/drawing/2018/hyperlinkcolor" val="tx"/>
                    </a:ext>
                  </a:extLst>
                </a:hlinkClick>
              </a:rPr>
              <a:t>!</a:t>
            </a:r>
            <a:endParaRPr lang="en-GB" sz="3200" dirty="0">
              <a:solidFill>
                <a:srgbClr val="002060"/>
              </a:solidFill>
              <a:latin typeface="Century Gothic" panose="020B0502020202020204" pitchFamily="34" charset="0"/>
              <a:hlinkClick r:id="" action="ppaction://noaction">
                <a:snd r:embed="rId8" name="T1_W7_10.1.wav"/>
                <a:extLst>
                  <a:ext uri="{A12FA001-AC4F-418D-AE19-62706E023703}">
                    <ahyp:hlinkClr xmlns:ahyp="http://schemas.microsoft.com/office/drawing/2018/hyperlinkcolor" val="tx"/>
                  </a:ext>
                </a:extLst>
              </a:hlinkClick>
            </a:endParaRPr>
          </a:p>
        </p:txBody>
      </p:sp>
      <p:pic>
        <p:nvPicPr>
          <p:cNvPr id="21" name="Picture 20" descr="A picture containing text&#10;&#10;Description automatically generated">
            <a:extLst>
              <a:ext uri="{FF2B5EF4-FFF2-40B4-BE49-F238E27FC236}">
                <a16:creationId xmlns:a16="http://schemas.microsoft.com/office/drawing/2014/main" id="{C303ECB6-9440-4AF7-A96E-DB3E151946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39725" y="128500"/>
            <a:ext cx="2747607" cy="1552563"/>
          </a:xfrm>
          <a:prstGeom prst="rect">
            <a:avLst/>
          </a:prstGeom>
        </p:spPr>
      </p:pic>
      <p:sp>
        <p:nvSpPr>
          <p:cNvPr id="22" name="TextBox 21">
            <a:extLst>
              <a:ext uri="{FF2B5EF4-FFF2-40B4-BE49-F238E27FC236}">
                <a16:creationId xmlns:a16="http://schemas.microsoft.com/office/drawing/2014/main" id="{7AD3883F-C433-43AE-9FBD-3346B972CBEB}"/>
              </a:ext>
            </a:extLst>
          </p:cNvPr>
          <p:cNvSpPr txBox="1"/>
          <p:nvPr/>
        </p:nvSpPr>
        <p:spPr>
          <a:xfrm>
            <a:off x="418852" y="1094847"/>
            <a:ext cx="10023200"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hlinkClick r:id="" action="ppaction://noaction">
                  <a:snd r:embed="rId10" name="T1_W7_10.4.wav"/>
                  <a:extLst>
                    <a:ext uri="{A12FA001-AC4F-418D-AE19-62706E023703}">
                      <ahyp:hlinkClr xmlns:ahyp="http://schemas.microsoft.com/office/drawing/2018/hyperlinkcolor" val="tx"/>
                    </a:ext>
                  </a:extLst>
                </a:hlinkClick>
              </a:rPr>
              <a:t>Tschüss, Tschüss, Tschüss, Tschüss, </a:t>
            </a:r>
            <a:endPar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hlinkClick r:id="" action="ppaction://noaction">
                  <a:snd r:embed="rId11" name="T1_W7_10.5.wav"/>
                  <a:extLst>
                    <a:ext uri="{A12FA001-AC4F-418D-AE19-62706E023703}">
                      <ahyp:hlinkClr xmlns:ahyp="http://schemas.microsoft.com/office/drawing/2018/hyperlinkcolor" val="tx"/>
                    </a:ext>
                  </a:extLst>
                </a:hlinkClick>
              </a:rPr>
              <a:t>Tschüss, Tschüss, Auf Wiedersehen!</a:t>
            </a:r>
            <a:endPar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hlinkClick r:id="" action="ppaction://noaction">
                  <a:snd r:embed="rId12" name="T1_W7_10.6.wav"/>
                  <a:extLst>
                    <a:ext uri="{A12FA001-AC4F-418D-AE19-62706E023703}">
                      <ahyp:hlinkClr xmlns:ahyp="http://schemas.microsoft.com/office/drawing/2018/hyperlinkcolor" val="tx"/>
                    </a:ext>
                  </a:extLst>
                </a:hlinkClick>
              </a:rPr>
              <a:t>Bis bald, bis bald, bis bald, bis bald.</a:t>
            </a:r>
            <a:endPar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hlinkClick r:id="" action="ppaction://noaction">
                  <a:snd r:embed="rId13" name="T1_W7_10.7.wav"/>
                  <a:extLst>
                    <a:ext uri="{A12FA001-AC4F-418D-AE19-62706E023703}">
                      <ahyp:hlinkClr xmlns:ahyp="http://schemas.microsoft.com/office/drawing/2018/hyperlinkcolor" val="tx"/>
                    </a:ext>
                  </a:extLst>
                </a:hlinkClick>
              </a:rPr>
              <a:t>Tschüss, Tschüss, Tschüss, Tschüss, </a:t>
            </a:r>
            <a:b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hlinkClick r:id="" action="ppaction://noaction">
                  <a:snd r:embed="rId14" name="T1_W7_10.8.wav"/>
                  <a:extLst>
                    <a:ext uri="{A12FA001-AC4F-418D-AE19-62706E023703}">
                      <ahyp:hlinkClr xmlns:ahyp="http://schemas.microsoft.com/office/drawing/2018/hyperlinkcolor" val="tx"/>
                    </a:ext>
                  </a:extLst>
                </a:hlinkClick>
              </a:rPr>
              <a:t>Auf Wiedersehen!</a:t>
            </a:r>
            <a:endPar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098" name="Picture 2" descr="Ufo, Alien Ship, Spaceship, Alien, Ship, Spacecraft">
            <a:extLst>
              <a:ext uri="{FF2B5EF4-FFF2-40B4-BE49-F238E27FC236}">
                <a16:creationId xmlns:a16="http://schemas.microsoft.com/office/drawing/2014/main" id="{1566029B-7699-85CC-5605-6BBA5DA1B5D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0858999">
            <a:off x="5554151" y="4378698"/>
            <a:ext cx="4866841" cy="19817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2446F2B-CA2F-AD6A-8079-3D854B189B6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38094" y="5014122"/>
            <a:ext cx="2154583" cy="1729342"/>
          </a:xfrm>
          <a:prstGeom prst="rect">
            <a:avLst/>
          </a:prstGeom>
        </p:spPr>
      </p:pic>
      <p:sp>
        <p:nvSpPr>
          <p:cNvPr id="11" name="Rounded Rectangular Callout 35">
            <a:extLst>
              <a:ext uri="{FF2B5EF4-FFF2-40B4-BE49-F238E27FC236}">
                <a16:creationId xmlns:a16="http://schemas.microsoft.com/office/drawing/2014/main" id="{1C83F864-CBC6-8806-B15E-522BC291AC0D}"/>
              </a:ext>
            </a:extLst>
          </p:cNvPr>
          <p:cNvSpPr/>
          <p:nvPr/>
        </p:nvSpPr>
        <p:spPr>
          <a:xfrm>
            <a:off x="3498281" y="4779878"/>
            <a:ext cx="2938614" cy="552076"/>
          </a:xfrm>
          <a:prstGeom prst="wedgeRoundRectCallout">
            <a:avLst>
              <a:gd name="adj1" fmla="val -88365"/>
              <a:gd name="adj2" fmla="val 4700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Auf Wiedersehen!</a:t>
            </a:r>
          </a:p>
        </p:txBody>
      </p:sp>
      <p:sp>
        <p:nvSpPr>
          <p:cNvPr id="13" name="Rounded Rectangular Callout 35">
            <a:extLst>
              <a:ext uri="{FF2B5EF4-FFF2-40B4-BE49-F238E27FC236}">
                <a16:creationId xmlns:a16="http://schemas.microsoft.com/office/drawing/2014/main" id="{AD89A92E-09EE-D659-68F8-710325CF2989}"/>
              </a:ext>
            </a:extLst>
          </p:cNvPr>
          <p:cNvSpPr/>
          <p:nvPr/>
        </p:nvSpPr>
        <p:spPr>
          <a:xfrm>
            <a:off x="10049087" y="4276860"/>
            <a:ext cx="1842752" cy="663709"/>
          </a:xfrm>
          <a:prstGeom prst="wedgeRoundRectCallout">
            <a:avLst>
              <a:gd name="adj1" fmla="val -2267"/>
              <a:gd name="adj2" fmla="val -20297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Tschüss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Robbie!</a:t>
            </a:r>
          </a:p>
        </p:txBody>
      </p:sp>
      <p:pic>
        <p:nvPicPr>
          <p:cNvPr id="15" name="Picture 14">
            <a:extLst>
              <a:ext uri="{FF2B5EF4-FFF2-40B4-BE49-F238E27FC236}">
                <a16:creationId xmlns:a16="http://schemas.microsoft.com/office/drawing/2014/main" id="{2BDC73F4-3F33-41C2-BAE3-3AD06F059EA6}"/>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51355"/>
          <a:stretch/>
        </p:blipFill>
        <p:spPr>
          <a:xfrm rot="20866866">
            <a:off x="7151331" y="4341172"/>
            <a:ext cx="1494272" cy="583427"/>
          </a:xfrm>
          <a:prstGeom prst="rect">
            <a:avLst/>
          </a:prstGeom>
        </p:spPr>
      </p:pic>
      <p:pic>
        <p:nvPicPr>
          <p:cNvPr id="4" name="tschuess song">
            <a:hlinkClick r:id="" action="ppaction://media"/>
            <a:extLst>
              <a:ext uri="{FF2B5EF4-FFF2-40B4-BE49-F238E27FC236}">
                <a16:creationId xmlns:a16="http://schemas.microsoft.com/office/drawing/2014/main" id="{2F191327-40AA-BF81-DA95-36F7F22803E9}"/>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0575918" y="5077465"/>
            <a:ext cx="1509050" cy="1509050"/>
          </a:xfrm>
          <a:prstGeom prst="rect">
            <a:avLst/>
          </a:prstGeom>
        </p:spPr>
      </p:pic>
    </p:spTree>
    <p:extLst>
      <p:ext uri="{BB962C8B-B14F-4D97-AF65-F5344CB8AC3E}">
        <p14:creationId xmlns:p14="http://schemas.microsoft.com/office/powerpoint/2010/main" val="325514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5" name="T1_W7_10.2.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6" name="T1_W7_10.3.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nodeType="clickEffect">
                                  <p:stCondLst>
                                    <p:cond delay="0"/>
                                  </p:stCondLst>
                                  <p:childTnLst>
                                    <p:animMotion origin="layout" path="M 0 0 L 0 0 C 0.00052 -0.00672 0.00104 -0.0132 0.00182 -0.01968 C 0.00221 -0.02361 0.00469 -0.03218 0.00547 -0.03426 C 0.00651 -0.03681 0.00794 -0.03866 0.00911 -0.04074 C 0.01094 -0.0507 0.00937 -0.04445 0.0164 -0.05695 L 0.02005 -0.06343 C 0.0207 -0.06459 0.02109 -0.06621 0.02187 -0.0669 L 0.02734 -0.07176 C 0.02982 -0.07593 0.03203 -0.08079 0.03476 -0.08472 C 0.0362 -0.08681 0.03776 -0.08912 0.03932 -0.09121 C 0.04323 -0.0963 0.04778 -0.09977 0.05117 -0.10579 C 0.05208 -0.10741 0.05286 -0.10926 0.0539 -0.11065 C 0.05573 -0.1132 0.05768 -0.11482 0.05937 -0.11713 C 0.0664 -0.12732 0.06041 -0.11968 0.06484 -0.12847 C 0.06693 -0.13264 0.06979 -0.13542 0.07135 -0.14005 C 0.07461 -0.14977 0.07252 -0.1463 0.07682 -0.15139 C 0.07786 -0.15533 0.08047 -0.16343 0.08047 -0.1676 C 0.08073 -0.19861 0.08034 -0.2294 0.07956 -0.26019 C 0.07943 -0.26273 0.07825 -0.26459 0.07773 -0.2669 C 0.07643 -0.27222 0.07578 -0.27801 0.07409 -0.2831 C 0.07265 -0.28704 0.07109 -0.29213 0.06953 -0.29607 C 0.06771 -0.30047 0.0664 -0.30579 0.06393 -0.30903 C 0.05521 -0.32153 0.06393 -0.30996 0.05208 -0.32199 C 0.04297 -0.33125 0.04987 -0.32523 0.04206 -0.33681 C 0.03659 -0.34468 0.03685 -0.34213 0.03112 -0.34815 C 0.02916 -0.35 0.0276 -0.35278 0.02552 -0.35463 C 0.02383 -0.35625 0.02187 -0.35625 0.02005 -0.35787 C 0.01627 -0.36111 0.01315 -0.3669 0.00911 -0.36922 C 0.00729 -0.37037 0.00547 -0.3713 0.00364 -0.37246 C 0.00208 -0.37338 0.00065 -0.37477 -0.00091 -0.3757 C -0.00339 -0.37709 -0.00586 -0.37755 -0.00821 -0.37894 C -0.01016 -0.38033 -0.01185 -0.38264 -0.0138 -0.3838 C -0.01615 -0.38542 -0.01875 -0.38565 -0.0211 -0.38704 C -0.03568 -0.39699 -0.0211 -0.39074 -0.03568 -0.39861 C -0.03946 -0.40047 -0.06511 -0.4125 -0.06953 -0.4132 L -0.08047 -0.41482 C -0.0836 -0.41574 -0.08659 -0.41713 -0.08972 -0.41806 C -0.09714 -0.42037 -0.09544 -0.41898 -0.10339 -0.4213 C -0.10677 -0.42222 -0.11003 -0.42361 -0.11341 -0.42454 C -0.1168 -0.42523 -0.12018 -0.42547 -0.12344 -0.42616 C -0.15352 -0.4331 -0.11628 -0.42523 -0.14453 -0.43426 C -0.14779 -0.43542 -0.1513 -0.43519 -0.15456 -0.43588 C -0.15912 -0.43681 -0.1638 -0.43797 -0.16836 -0.43912 C -0.17136 -0.44144 -0.17435 -0.44422 -0.17748 -0.4456 C -0.17982 -0.44676 -0.18242 -0.44653 -0.18477 -0.44722 C -0.21576 -0.45834 -0.17826 -0.44769 -0.20495 -0.45371 C -0.20886 -0.45463 -0.21289 -0.45579 -0.2168 -0.45695 C -0.22084 -0.45834 -0.22461 -0.46111 -0.22865 -0.46204 C -0.23998 -0.46389 -0.25117 -0.46412 -0.2625 -0.46528 C -0.26589 -0.46621 -0.26927 -0.46713 -0.27253 -0.46852 C -0.27852 -0.4706 -0.28203 -0.47315 -0.28815 -0.475 C -0.29115 -0.4757 -0.29427 -0.47593 -0.29727 -0.47662 C -0.3 -0.47824 -0.30274 -0.47963 -0.30547 -0.48148 C -0.31172 -0.48565 -0.31172 -0.48727 -0.31836 -0.48959 C -0.32253 -0.49097 -0.32682 -0.49167 -0.33112 -0.49283 C -0.33412 -0.49445 -0.33724 -0.4956 -0.34024 -0.49769 C -0.34128 -0.49838 -0.34206 -0.5 -0.34297 -0.50093 C -0.34414 -0.50209 -0.34557 -0.50278 -0.34662 -0.50417 C -0.3474 -0.5051 -0.34779 -0.50648 -0.34844 -0.50741 C -0.35365 -0.51505 -0.35091 -0.50903 -0.35391 -0.51713 C -0.353 -0.53241 -0.35261 -0.54769 -0.35117 -0.56273 C -0.35104 -0.56505 -0.35013 -0.56713 -0.34935 -0.56922 C -0.34571 -0.57917 -0.34701 -0.57523 -0.34297 -0.58056 C -0.34141 -0.58264 -0.34011 -0.58542 -0.33841 -0.58704 C -0.33529 -0.59028 -0.33099 -0.59097 -0.32748 -0.5919 C -0.32031 -0.59676 -0.31068 -0.60371 -0.30365 -0.6051 L -0.29544 -0.60672 C -0.27774 -0.61366 -0.29388 -0.60787 -0.2625 -0.61482 C -0.26003 -0.61528 -0.25768 -0.61574 -0.25521 -0.61644 C -0.25365 -0.6169 -0.25222 -0.61783 -0.25065 -0.61806 C -0.24271 -0.61898 -0.23477 -0.61898 -0.22682 -0.61968 C -0.22292 -0.61991 -0.21888 -0.62107 -0.21498 -0.6213 L -0.16563 -0.62454 L -0.1418 -0.6294 C -0.1375 -0.6301 -0.13321 -0.6301 -0.12904 -0.63102 C -0.12591 -0.63172 -0.12292 -0.6331 -0.11979 -0.63426 C -0.11563 -0.63611 -0.10729 -0.63982 -0.10248 -0.64236 C -0.09974 -0.64398 -0.09701 -0.6456 -0.09427 -0.64722 C -0.07709 -0.6581 -0.09883 -0.64514 -0.07136 -0.6669 C -0.06862 -0.66898 -0.06576 -0.6706 -0.06315 -0.67338 C -0.06055 -0.67616 -0.05847 -0.68033 -0.05586 -0.6831 C -0.05287 -0.68635 -0.04961 -0.6882 -0.04662 -0.69121 C -0.03294 -0.70463 -0.0418 -0.69699 -0.02839 -0.71227 C -0.02487 -0.71644 -0.02097 -0.71968 -0.01745 -0.72361 C -0.01485 -0.72662 -0.01276 -0.73079 -0.01003 -0.73357 C -0.00781 -0.73565 -0.00508 -0.73611 -0.00274 -0.73843 C 0.00351 -0.74445 0.00976 -0.75047 0.01549 -0.75787 C 0.01771 -0.76065 0.01966 -0.76343 0.02187 -0.76597 C 0.02487 -0.76945 0.02825 -0.77199 0.03112 -0.7757 C 0.03307 -0.77847 0.0345 -0.78264 0.03659 -0.78542 C 0.0388 -0.78866 0.04153 -0.79051 0.04388 -0.79352 C 0.04609 -0.79607 0.04804 -0.79908 0.05026 -0.80162 C 0.0539 -0.80556 0.05768 -0.8088 0.0612 -0.81297 C 0.06758 -0.82014 0.07643 -0.83472 0.08138 -0.84213 C 0.08281 -0.84445 0.08476 -0.84607 0.08594 -0.84861 C 0.08711 -0.85139 0.08815 -0.85463 0.08958 -0.85695 C 0.09088 -0.85903 0.09284 -0.85972 0.09414 -0.86181 C 0.09583 -0.86412 0.09713 -0.86736 0.0987 -0.86991 C 0.10052 -0.87246 0.10234 -0.87547 0.10429 -0.87801 C 0.10755 -0.88241 0.11133 -0.88588 0.11432 -0.89097 C 0.11523 -0.8926 0.12448 -0.91019 0.12799 -0.91366 C 0.12916 -0.91482 0.13047 -0.91482 0.13164 -0.91528 C 0.13698 -0.92477 0.14062 -0.93195 0.14726 -0.93982 C 0.14909 -0.9419 0.15078 -0.94422 0.15273 -0.9463 C 0.1539 -0.94746 0.15521 -0.94838 0.15638 -0.94954 C 0.15794 -0.95116 0.15937 -0.95278 0.16094 -0.9544 C 0.1625 -0.95764 0.1638 -0.96135 0.16549 -0.96412 C 0.16679 -0.96621 0.16862 -0.96736 0.17005 -0.96898 C 0.17096 -0.97014 0.172 -0.97107 0.17278 -0.97222 C 0.17409 -0.97431 0.17539 -0.97639 0.17643 -0.97871 C 0.18346 -0.99306 0.17708 -0.98148 0.18021 -0.98704 " pathEditMode="relative" ptsTypes="AAAAAAAAAAAAAAAAAAAAAAAAAAAAAAAAAAAAAAAAAAAAAAAAAAAAAAAAAAAAAAAAAAAAAAAAAAAAAAAAAAAAAAAAAAAAAAAAAAAAAAAAAAAAAAAA">
                                      <p:cBhvr>
                                        <p:cTn id="28" dur="2000" fill="hold"/>
                                        <p:tgtEl>
                                          <p:spTgt spid="15"/>
                                        </p:tgtEl>
                                        <p:attrNameLst>
                                          <p:attrName>ppt_x</p:attrName>
                                          <p:attrName>ppt_y</p:attrName>
                                        </p:attrNameLst>
                                      </p:cBhvr>
                                    </p:animMotion>
                                  </p:childTnLst>
                                </p:cTn>
                              </p:par>
                              <p:par>
                                <p:cTn id="29" presetID="0" presetClass="path" presetSubtype="0" accel="50000" decel="50000" fill="hold" nodeType="withEffect">
                                  <p:stCondLst>
                                    <p:cond delay="0"/>
                                  </p:stCondLst>
                                  <p:childTnLst>
                                    <p:animMotion origin="layout" path="M 0 0 L 0 0 C 0.00052 -0.00672 0.00104 -0.0132 0.00182 -0.01968 C 0.00221 -0.02361 0.00469 -0.03218 0.00547 -0.03426 C 0.00651 -0.03681 0.00794 -0.03866 0.00911 -0.04074 C 0.01094 -0.0507 0.00937 -0.04445 0.0164 -0.05695 L 0.02005 -0.06343 C 0.0207 -0.06459 0.02109 -0.06621 0.02187 -0.0669 L 0.02734 -0.07176 C 0.02982 -0.07593 0.03203 -0.08079 0.03476 -0.08472 C 0.0362 -0.08681 0.03776 -0.08912 0.03932 -0.09121 C 0.04323 -0.0963 0.04778 -0.09977 0.05117 -0.10579 C 0.05208 -0.10741 0.05286 -0.10926 0.0539 -0.11065 C 0.05573 -0.1132 0.05768 -0.11482 0.05937 -0.11713 C 0.0664 -0.12732 0.06041 -0.11968 0.06484 -0.12847 C 0.06693 -0.13264 0.06979 -0.13542 0.07135 -0.14005 C 0.07461 -0.14977 0.07252 -0.1463 0.07682 -0.15139 C 0.07786 -0.15533 0.08047 -0.16343 0.08047 -0.1676 C 0.08073 -0.19861 0.08034 -0.2294 0.07956 -0.26019 C 0.07943 -0.26273 0.07825 -0.26459 0.07773 -0.2669 C 0.07643 -0.27222 0.07578 -0.27801 0.07409 -0.2831 C 0.07265 -0.28704 0.07109 -0.29213 0.06953 -0.29607 C 0.06771 -0.30047 0.0664 -0.30579 0.06393 -0.30903 C 0.05521 -0.32153 0.06393 -0.30996 0.05208 -0.32199 C 0.04297 -0.33125 0.04987 -0.32523 0.04206 -0.33681 C 0.03659 -0.34468 0.03685 -0.34213 0.03112 -0.34815 C 0.02916 -0.35 0.0276 -0.35278 0.02552 -0.35463 C 0.02383 -0.35625 0.02187 -0.35625 0.02005 -0.35787 C 0.01627 -0.36111 0.01315 -0.3669 0.00911 -0.36922 C 0.00729 -0.37037 0.00547 -0.3713 0.00364 -0.37246 C 0.00208 -0.37338 0.00065 -0.37477 -0.00091 -0.3757 C -0.00339 -0.37709 -0.00586 -0.37755 -0.00821 -0.37894 C -0.01016 -0.38033 -0.01185 -0.38264 -0.0138 -0.3838 C -0.01615 -0.38542 -0.01875 -0.38565 -0.0211 -0.38704 C -0.03568 -0.39699 -0.0211 -0.39074 -0.03568 -0.39861 C -0.03946 -0.40047 -0.06511 -0.4125 -0.06953 -0.4132 L -0.08047 -0.41482 C -0.0836 -0.41574 -0.08659 -0.41713 -0.08972 -0.41806 C -0.09714 -0.42037 -0.09544 -0.41898 -0.10339 -0.4213 C -0.10677 -0.42222 -0.11003 -0.42361 -0.11341 -0.42454 C -0.1168 -0.42523 -0.12018 -0.42547 -0.12344 -0.42616 C -0.15352 -0.4331 -0.11628 -0.42523 -0.14453 -0.43426 C -0.14779 -0.43542 -0.1513 -0.43519 -0.15456 -0.43588 C -0.15912 -0.43681 -0.1638 -0.43797 -0.16836 -0.43912 C -0.17136 -0.44144 -0.17435 -0.44422 -0.17748 -0.4456 C -0.17982 -0.44676 -0.18242 -0.44653 -0.18477 -0.44722 C -0.21576 -0.45834 -0.17826 -0.44769 -0.20495 -0.45371 C -0.20886 -0.45463 -0.21289 -0.45579 -0.2168 -0.45695 C -0.22084 -0.45834 -0.22461 -0.46111 -0.22865 -0.46204 C -0.23998 -0.46389 -0.25117 -0.46412 -0.2625 -0.46528 C -0.26589 -0.46621 -0.26927 -0.46713 -0.27253 -0.46852 C -0.27852 -0.4706 -0.28203 -0.47315 -0.28815 -0.475 C -0.29115 -0.4757 -0.29427 -0.47593 -0.29727 -0.47662 C -0.3 -0.47824 -0.30274 -0.47963 -0.30547 -0.48148 C -0.31172 -0.48565 -0.31172 -0.48727 -0.31836 -0.48959 C -0.32253 -0.49097 -0.32682 -0.49167 -0.33112 -0.49283 C -0.33412 -0.49445 -0.33724 -0.4956 -0.34024 -0.49769 C -0.34128 -0.49838 -0.34206 -0.5 -0.34297 -0.50093 C -0.34414 -0.50209 -0.34557 -0.50278 -0.34662 -0.50417 C -0.3474 -0.5051 -0.34779 -0.50648 -0.34844 -0.50741 C -0.35365 -0.51505 -0.35091 -0.50903 -0.35391 -0.51713 C -0.353 -0.53241 -0.35261 -0.54769 -0.35117 -0.56273 C -0.35104 -0.56505 -0.35013 -0.56713 -0.34935 -0.56922 C -0.34571 -0.57917 -0.34701 -0.57523 -0.34297 -0.58056 C -0.34141 -0.58264 -0.34011 -0.58542 -0.33841 -0.58704 C -0.33529 -0.59028 -0.33099 -0.59097 -0.32748 -0.5919 C -0.32031 -0.59676 -0.31068 -0.60371 -0.30365 -0.6051 L -0.29544 -0.60672 C -0.27774 -0.61366 -0.29388 -0.60787 -0.2625 -0.61482 C -0.26003 -0.61528 -0.25768 -0.61574 -0.25521 -0.61644 C -0.25365 -0.6169 -0.25222 -0.61783 -0.25065 -0.61806 C -0.24271 -0.61898 -0.23477 -0.61898 -0.22682 -0.61968 C -0.22292 -0.61991 -0.21888 -0.62107 -0.21498 -0.6213 L -0.16563 -0.62454 L -0.1418 -0.6294 C -0.1375 -0.6301 -0.13321 -0.6301 -0.12904 -0.63102 C -0.12591 -0.63172 -0.12292 -0.6331 -0.11979 -0.63426 C -0.11563 -0.63611 -0.10729 -0.63982 -0.10248 -0.64236 C -0.09974 -0.64398 -0.09701 -0.6456 -0.09427 -0.64722 C -0.07709 -0.6581 -0.09883 -0.64514 -0.07136 -0.6669 C -0.06862 -0.66898 -0.06576 -0.6706 -0.06315 -0.67338 C -0.06055 -0.67616 -0.05847 -0.68033 -0.05586 -0.6831 C -0.05287 -0.68635 -0.04961 -0.6882 -0.04662 -0.69121 C -0.03294 -0.70463 -0.0418 -0.69699 -0.02839 -0.71227 C -0.02487 -0.71644 -0.02097 -0.71968 -0.01745 -0.72361 C -0.01485 -0.72662 -0.01276 -0.73079 -0.01003 -0.73357 C -0.00781 -0.73565 -0.00508 -0.73611 -0.00274 -0.73843 C 0.00351 -0.74445 0.00976 -0.75047 0.01549 -0.75787 C 0.01771 -0.76065 0.01966 -0.76343 0.02187 -0.76597 C 0.02487 -0.76945 0.02825 -0.77199 0.03112 -0.7757 C 0.03307 -0.77847 0.0345 -0.78264 0.03659 -0.78542 C 0.0388 -0.78866 0.04153 -0.79051 0.04388 -0.79352 C 0.04609 -0.79607 0.04804 -0.79908 0.05026 -0.80162 C 0.0539 -0.80556 0.05768 -0.8088 0.0612 -0.81297 C 0.06758 -0.82014 0.07643 -0.83472 0.08138 -0.84213 C 0.08281 -0.84445 0.08476 -0.84607 0.08594 -0.84861 C 0.08711 -0.85139 0.08815 -0.85463 0.08958 -0.85695 C 0.09088 -0.85903 0.09284 -0.85972 0.09414 -0.86181 C 0.09583 -0.86412 0.09713 -0.86736 0.0987 -0.86991 C 0.10052 -0.87246 0.10234 -0.87547 0.10429 -0.87801 C 0.10755 -0.88241 0.11133 -0.88588 0.11432 -0.89097 C 0.11523 -0.8926 0.12448 -0.91019 0.12799 -0.91366 C 0.12916 -0.91482 0.13047 -0.91482 0.13164 -0.91528 C 0.13698 -0.92477 0.14062 -0.93195 0.14726 -0.93982 C 0.14909 -0.9419 0.15078 -0.94422 0.15273 -0.9463 C 0.1539 -0.94746 0.15521 -0.94838 0.15638 -0.94954 C 0.15794 -0.95116 0.15937 -0.95278 0.16094 -0.9544 C 0.1625 -0.95764 0.1638 -0.96135 0.16549 -0.96412 C 0.16679 -0.96621 0.16862 -0.96736 0.17005 -0.96898 C 0.17096 -0.97014 0.172 -0.97107 0.17278 -0.97222 C 0.17409 -0.97431 0.17539 -0.97639 0.17643 -0.97871 C 0.18346 -0.99306 0.17708 -0.98148 0.18021 -0.98704 " pathEditMode="relative" ptsTypes="AAAAAAAAAAAAAAAAAAAAAAAAAAAAAAAAAAAAAAAAAAAAAAAAAAAAAAAAAAAAAAAAAAAAAAAAAAAAAAAAAAAAAAAAAAAAAAAAAAAAAAAAAAAAAAAA">
                                      <p:cBhvr>
                                        <p:cTn id="30" dur="2000" fill="hold"/>
                                        <p:tgtEl>
                                          <p:spTgt spid="409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4"/>
                </p:tgtEl>
              </p:cMediaNode>
            </p:audio>
          </p:childTnLst>
        </p:cTn>
      </p:par>
    </p:tnLst>
    <p:bldLst>
      <p:bldP spid="3" grpId="0" animBg="1"/>
      <p:bldP spid="22" grpId="0"/>
      <p:bldP spid="11"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79101077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6600" b="0" i="0" u="none" strike="noStrike" kern="1200" cap="none" spc="0" normalizeH="0" baseline="0" noProof="0" dirty="0" err="1">
                <a:ln>
                  <a:noFill/>
                </a:ln>
                <a:solidFill>
                  <a:srgbClr val="FF0066"/>
                </a:solidFill>
                <a:effectLst/>
                <a:uLnTx/>
                <a:uFillTx/>
                <a:latin typeface="Century Gothic"/>
                <a:ea typeface="+mn-ea"/>
                <a:cs typeface="+mn-cs"/>
              </a:rPr>
              <a:t>ie</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408345" y="3682169"/>
            <a:ext cx="2929007"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ie</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a:t>
            </a:r>
          </a:p>
        </p:txBody>
      </p:sp>
      <p:pic>
        <p:nvPicPr>
          <p:cNvPr id="23" name="Picture 22" descr="man with hearts">
            <a:extLst>
              <a:ext uri="{FF2B5EF4-FFF2-40B4-BE49-F238E27FC236}">
                <a16:creationId xmlns:a16="http://schemas.microsoft.com/office/drawing/2014/main" id="{A8F59FED-131C-45CF-A0E3-D78960B9856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38329" y="1766559"/>
            <a:ext cx="2115341" cy="19156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3982728" y="1440506"/>
            <a:ext cx="396598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6600" b="0" i="0" u="none" strike="noStrike" kern="1200" cap="none" spc="0" normalizeH="0" baseline="0" noProof="0" dirty="0" err="1">
                <a:ln>
                  <a:noFill/>
                </a:ln>
                <a:solidFill>
                  <a:srgbClr val="FF0066"/>
                </a:solidFill>
                <a:effectLst/>
                <a:uLnTx/>
                <a:uFillTx/>
                <a:latin typeface="Century Gothic"/>
                <a:ea typeface="+mn-ea"/>
                <a:cs typeface="+mn-cs"/>
              </a:rPr>
              <a:t>ie</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631496" y="3756308"/>
            <a:ext cx="2929007"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ie</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a:t>
            </a:r>
          </a:p>
        </p:txBody>
      </p:sp>
      <p:pic>
        <p:nvPicPr>
          <p:cNvPr id="23" name="Picture 22" descr="man with hearts">
            <a:extLst>
              <a:ext uri="{FF2B5EF4-FFF2-40B4-BE49-F238E27FC236}">
                <a16:creationId xmlns:a16="http://schemas.microsoft.com/office/drawing/2014/main" id="{A8F59FED-131C-45CF-A0E3-D78960B9856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22011" y="1931042"/>
            <a:ext cx="2115341" cy="1915610"/>
          </a:xfrm>
          <a:prstGeom prst="rect">
            <a:avLst/>
          </a:prstGeom>
        </p:spPr>
      </p:pic>
      <p:pic>
        <p:nvPicPr>
          <p:cNvPr id="25" name="Picture 24" descr="envelope">
            <a:extLst>
              <a:ext uri="{FF2B5EF4-FFF2-40B4-BE49-F238E27FC236}">
                <a16:creationId xmlns:a16="http://schemas.microsoft.com/office/drawing/2014/main" id="{4019D0B7-0BE9-4AA2-A338-2BDE89A589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0838" y="2458900"/>
            <a:ext cx="1934105" cy="1297410"/>
          </a:xfrm>
          <a:prstGeom prst="rect">
            <a:avLst/>
          </a:prstGeom>
        </p:spPr>
      </p:pic>
      <p:pic>
        <p:nvPicPr>
          <p:cNvPr id="21" name="Picture 2" descr="girl between two other children">
            <a:extLst>
              <a:ext uri="{FF2B5EF4-FFF2-40B4-BE49-F238E27FC236}">
                <a16:creationId xmlns:a16="http://schemas.microsoft.com/office/drawing/2014/main" id="{C766FA1C-5E94-0936-4394-0EC68DC4A4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9628" y="1931042"/>
            <a:ext cx="2317231" cy="176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BF71338C-E215-4961-8C6D-3DBF1EF527DE}"/>
              </a:ext>
            </a:extLst>
          </p:cNvPr>
          <p:cNvSpPr/>
          <p:nvPr/>
        </p:nvSpPr>
        <p:spPr>
          <a:xfrm>
            <a:off x="1355892" y="3756309"/>
            <a:ext cx="1484701"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ie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CC17FFE1-6D14-7763-9E38-0035D319E87D}"/>
              </a:ext>
            </a:extLst>
          </p:cNvPr>
          <p:cNvSpPr/>
          <p:nvPr/>
        </p:nvSpPr>
        <p:spPr>
          <a:xfrm>
            <a:off x="8508157" y="3893391"/>
            <a:ext cx="2297424"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Br</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ie</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spTree>
    <p:extLst>
      <p:ext uri="{BB962C8B-B14F-4D97-AF65-F5344CB8AC3E}">
        <p14:creationId xmlns:p14="http://schemas.microsoft.com/office/powerpoint/2010/main" val="120075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3"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2">
            <a:extLst>
              <a:ext uri="{FF2B5EF4-FFF2-40B4-BE49-F238E27FC236}">
                <a16:creationId xmlns:a16="http://schemas.microsoft.com/office/drawing/2014/main" id="{ACB7D602-17DB-4C16-B6C5-9D04175C6B84}"/>
              </a:ext>
            </a:extLst>
          </p:cNvPr>
          <p:cNvGraphicFramePr/>
          <p:nvPr/>
        </p:nvGraphicFramePr>
        <p:xfrm>
          <a:off x="310396" y="1672947"/>
          <a:ext cx="5085231" cy="4796804"/>
        </p:xfrm>
        <a:graphic>
          <a:graphicData uri="http://schemas.openxmlformats.org/drawingml/2006/table">
            <a:tbl>
              <a:tblPr/>
              <a:tblGrid>
                <a:gridCol w="918868">
                  <a:extLst>
                    <a:ext uri="{9D8B030D-6E8A-4147-A177-3AD203B41FA5}">
                      <a16:colId xmlns:a16="http://schemas.microsoft.com/office/drawing/2014/main" val="20000"/>
                    </a:ext>
                  </a:extLst>
                </a:gridCol>
                <a:gridCol w="2345700">
                  <a:extLst>
                    <a:ext uri="{9D8B030D-6E8A-4147-A177-3AD203B41FA5}">
                      <a16:colId xmlns:a16="http://schemas.microsoft.com/office/drawing/2014/main" val="20001"/>
                    </a:ext>
                  </a:extLst>
                </a:gridCol>
                <a:gridCol w="1820663">
                  <a:extLst>
                    <a:ext uri="{9D8B030D-6E8A-4147-A177-3AD203B41FA5}">
                      <a16:colId xmlns:a16="http://schemas.microsoft.com/office/drawing/2014/main" val="3175701294"/>
                    </a:ext>
                  </a:extLst>
                </a:gridCol>
              </a:tblGrid>
              <a:tr h="1199201">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K o p </a:t>
                      </a:r>
                      <a:r>
                        <a:rPr lang="en-GB" sz="2400" b="1" strike="noStrike" kern="1200" spc="-1" dirty="0" err="1">
                          <a:solidFill>
                            <a:srgbClr val="002060"/>
                          </a:solidFill>
                          <a:latin typeface="Century gothic"/>
                          <a:ea typeface="+mn-ea"/>
                          <a:cs typeface="+mn-cs"/>
                        </a:rPr>
                        <a:t>i</a:t>
                      </a:r>
                      <a:r>
                        <a:rPr lang="en-GB" sz="2400" b="1" strike="noStrike" kern="1200" spc="-1" dirty="0">
                          <a:solidFill>
                            <a:srgbClr val="002060"/>
                          </a:solidFill>
                          <a:latin typeface="Century gothic"/>
                          <a:ea typeface="+mn-ea"/>
                          <a:cs typeface="+mn-cs"/>
                        </a:rPr>
                        <a:t> 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1199201">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E </a:t>
                      </a:r>
                      <a:r>
                        <a:rPr lang="en-GB" sz="2400" b="1" strike="noStrike" kern="1200" spc="-1" dirty="0" err="1">
                          <a:solidFill>
                            <a:srgbClr val="002060"/>
                          </a:solidFill>
                          <a:latin typeface="Century gothic"/>
                          <a:ea typeface="+mn-ea"/>
                          <a:cs typeface="+mn-cs"/>
                        </a:rPr>
                        <a:t>i</a:t>
                      </a:r>
                      <a:r>
                        <a:rPr lang="en-GB" sz="2400" b="1" strike="noStrike" kern="1200" spc="-1" dirty="0">
                          <a:solidFill>
                            <a:srgbClr val="002060"/>
                          </a:solidFill>
                          <a:latin typeface="Century gothic"/>
                          <a:ea typeface="+mn-ea"/>
                          <a:cs typeface="+mn-cs"/>
                        </a:rPr>
                        <a:t> s</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1199201">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r e </a:t>
                      </a:r>
                      <a:r>
                        <a:rPr lang="en-GB" sz="2400" b="1" strike="noStrike" kern="1200" spc="-1" dirty="0" err="1">
                          <a:solidFill>
                            <a:srgbClr val="002060"/>
                          </a:solidFill>
                          <a:latin typeface="Century gothic"/>
                          <a:ea typeface="+mn-ea"/>
                          <a:cs typeface="+mn-cs"/>
                        </a:rPr>
                        <a:t>i</a:t>
                      </a:r>
                      <a:r>
                        <a:rPr lang="en-GB" sz="2400" b="1" strike="noStrike" kern="1200" spc="-1" dirty="0">
                          <a:solidFill>
                            <a:srgbClr val="002060"/>
                          </a:solidFill>
                          <a:latin typeface="Century gothic"/>
                          <a:ea typeface="+mn-ea"/>
                          <a:cs typeface="+mn-cs"/>
                        </a:rPr>
                        <a:t> c h</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1199201">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G a l e r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US" sz="2000" b="1" dirty="0" err="1">
                <a:solidFill>
                  <a:schemeClr val="bg1"/>
                </a:solidFill>
                <a:latin typeface="Century Gothic" panose="020B0502020202020204" pitchFamily="34" charset="0"/>
              </a:rPr>
              <a:t>hören</a:t>
            </a:r>
            <a:endParaRPr lang="en-GB" sz="2000" b="1" dirty="0">
              <a:solidFill>
                <a:schemeClr val="bg1"/>
              </a:solidFill>
              <a:latin typeface="Century Gothic" panose="020B0502020202020204" pitchFamily="34" charset="0"/>
            </a:endParaRPr>
          </a:p>
        </p:txBody>
      </p:sp>
      <p:pic>
        <p:nvPicPr>
          <p:cNvPr id="10" name="Picture 9" descr="A picture containing text, clipart&#10;&#10;Description automatically generated">
            <a:hlinkClick r:id="" action="ppaction://noaction">
              <a:snd r:embed="rId3" name="T1_W7_4.3.wav"/>
            </a:hlinkClick>
            <a:extLst>
              <a:ext uri="{FF2B5EF4-FFF2-40B4-BE49-F238E27FC236}">
                <a16:creationId xmlns:a16="http://schemas.microsoft.com/office/drawing/2014/main" id="{55E9DF07-E9C0-4015-ABFA-059C677CE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6" y="1994485"/>
            <a:ext cx="609653" cy="627942"/>
          </a:xfrm>
          <a:prstGeom prst="rect">
            <a:avLst/>
          </a:prstGeom>
        </p:spPr>
      </p:pic>
      <p:sp>
        <p:nvSpPr>
          <p:cNvPr id="15" name="CustomShape 6">
            <a:hlinkClick r:id="" action="ppaction://noaction">
              <a:snd r:embed="rId5" name="T1_W7_4.1.wav"/>
            </a:hlinkClick>
            <a:extLst>
              <a:ext uri="{FF2B5EF4-FFF2-40B4-BE49-F238E27FC236}">
                <a16:creationId xmlns:a16="http://schemas.microsoft.com/office/drawing/2014/main" id="{76EA0DC1-EFD3-4A65-8DC5-2DAE9E183631}"/>
              </a:ext>
            </a:extLst>
          </p:cNvPr>
          <p:cNvSpPr/>
          <p:nvPr/>
        </p:nvSpPr>
        <p:spPr>
          <a:xfrm>
            <a:off x="27886" y="2227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Hör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es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ei</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oder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8" name="Picture 17" descr="A picture containing text, clipart&#10;&#10;Description automatically generated">
            <a:hlinkClick r:id="" action="ppaction://noaction">
              <a:snd r:embed="rId6" name="T1_W7_4.4.wav"/>
            </a:hlinkClick>
            <a:extLst>
              <a:ext uri="{FF2B5EF4-FFF2-40B4-BE49-F238E27FC236}">
                <a16:creationId xmlns:a16="http://schemas.microsoft.com/office/drawing/2014/main" id="{D042F965-5B18-4ABC-872A-78DBAD3E2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002" y="3145980"/>
            <a:ext cx="609653" cy="627942"/>
          </a:xfrm>
          <a:prstGeom prst="rect">
            <a:avLst/>
          </a:prstGeom>
        </p:spPr>
      </p:pic>
      <p:pic>
        <p:nvPicPr>
          <p:cNvPr id="19" name="Picture 18" descr="A picture containing text, clipart&#10;&#10;Description automatically generated">
            <a:hlinkClick r:id="" action="ppaction://noaction">
              <a:snd r:embed="rId7" name="T1_W7_4.5.wav"/>
            </a:hlinkClick>
            <a:extLst>
              <a:ext uri="{FF2B5EF4-FFF2-40B4-BE49-F238E27FC236}">
                <a16:creationId xmlns:a16="http://schemas.microsoft.com/office/drawing/2014/main" id="{8C3CC06B-6468-4EB9-ADC7-A55577D35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358" y="4377802"/>
            <a:ext cx="609653" cy="627942"/>
          </a:xfrm>
          <a:prstGeom prst="rect">
            <a:avLst/>
          </a:prstGeom>
        </p:spPr>
      </p:pic>
      <p:pic>
        <p:nvPicPr>
          <p:cNvPr id="20" name="Picture 19" descr="A picture containing text, clipart&#10;&#10;Description automatically generated">
            <a:hlinkClick r:id="" action="ppaction://noaction">
              <a:snd r:embed="rId8" name="T1_W7_4.6.wav"/>
            </a:hlinkClick>
            <a:extLst>
              <a:ext uri="{FF2B5EF4-FFF2-40B4-BE49-F238E27FC236}">
                <a16:creationId xmlns:a16="http://schemas.microsoft.com/office/drawing/2014/main" id="{B2DA8EDA-E782-4C59-90CF-451F9DD39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357" y="5612264"/>
            <a:ext cx="609653" cy="627942"/>
          </a:xfrm>
          <a:prstGeom prst="rect">
            <a:avLst/>
          </a:prstGeom>
        </p:spPr>
      </p:pic>
      <p:pic>
        <p:nvPicPr>
          <p:cNvPr id="60" name="Picture 59" descr="A picture containing text, clipart&#10;&#10;Description automatically generated">
            <a:extLst>
              <a:ext uri="{FF2B5EF4-FFF2-40B4-BE49-F238E27FC236}">
                <a16:creationId xmlns:a16="http://schemas.microsoft.com/office/drawing/2014/main" id="{C92D812C-AC04-48C8-A2A9-FA4E7F5ED3D9}"/>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76089" y="-177881"/>
            <a:ext cx="1097375" cy="1402202"/>
          </a:xfrm>
          <a:prstGeom prst="rect">
            <a:avLst/>
          </a:prstGeom>
        </p:spPr>
      </p:pic>
      <p:sp>
        <p:nvSpPr>
          <p:cNvPr id="61" name="Title 1">
            <a:extLst>
              <a:ext uri="{FF2B5EF4-FFF2-40B4-BE49-F238E27FC236}">
                <a16:creationId xmlns:a16="http://schemas.microsoft.com/office/drawing/2014/main" id="{5A3F1D2F-9649-44C5-8D2F-38202DFB281C}"/>
              </a:ext>
            </a:extLst>
          </p:cNvPr>
          <p:cNvSpPr txBox="1">
            <a:spLocks/>
          </p:cNvSpPr>
          <p:nvPr/>
        </p:nvSpPr>
        <p:spPr>
          <a:xfrm>
            <a:off x="10396437" y="1166474"/>
            <a:ext cx="1800179"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hören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41" name="TextBox 40">
            <a:hlinkClick r:id="" action="ppaction://noaction">
              <a:snd r:embed="rId10" name="T1_W7_4.2.wav"/>
            </a:hlinkClick>
            <a:extLst>
              <a:ext uri="{FF2B5EF4-FFF2-40B4-BE49-F238E27FC236}">
                <a16:creationId xmlns:a16="http://schemas.microsoft.com/office/drawing/2014/main" id="{7A8C3160-B063-4678-BA12-DFDA88F096C6}"/>
              </a:ext>
            </a:extLst>
          </p:cNvPr>
          <p:cNvSpPr txBox="1"/>
          <p:nvPr/>
        </p:nvSpPr>
        <p:spPr>
          <a:xfrm>
            <a:off x="56506" y="709442"/>
            <a:ext cx="70538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Schreib</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1-8 und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2" name="Speech Bubble: Rectangle with Corners Rounded 41">
            <a:extLst>
              <a:ext uri="{FF2B5EF4-FFF2-40B4-BE49-F238E27FC236}">
                <a16:creationId xmlns:a16="http://schemas.microsoft.com/office/drawing/2014/main" id="{15919CC9-96F8-41CE-85A2-3B49D561C9F0}"/>
              </a:ext>
            </a:extLst>
          </p:cNvPr>
          <p:cNvSpPr/>
          <p:nvPr/>
        </p:nvSpPr>
        <p:spPr>
          <a:xfrm>
            <a:off x="7461733" y="552438"/>
            <a:ext cx="2775470" cy="932436"/>
          </a:xfrm>
          <a:prstGeom prst="wedgeRoundRectCallout">
            <a:avLst>
              <a:gd name="adj1" fmla="val -67772"/>
              <a:gd name="adj2" fmla="val 30567"/>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a:ea typeface="+mn-ea"/>
                <a:cs typeface="+mn-cs"/>
              </a:rPr>
              <a:t>Can you work out the meanings ?</a:t>
            </a:r>
            <a:endParaRPr kumimoji="0" lang="en-GB" sz="1800" b="0" i="1" u="none" strike="noStrike" kern="1200" cap="none" spc="0" normalizeH="0" baseline="0" noProof="0" dirty="0">
              <a:ln>
                <a:noFill/>
              </a:ln>
              <a:solidFill>
                <a:prstClr val="white"/>
              </a:solidFill>
              <a:effectLst/>
              <a:uLnTx/>
              <a:uFillTx/>
              <a:latin typeface="Century Gothic"/>
              <a:ea typeface="+mn-ea"/>
              <a:cs typeface="+mn-cs"/>
            </a:endParaRPr>
          </a:p>
        </p:txBody>
      </p:sp>
      <p:sp>
        <p:nvSpPr>
          <p:cNvPr id="45" name="Rectangle: Rounded Corners 44">
            <a:extLst>
              <a:ext uri="{FF2B5EF4-FFF2-40B4-BE49-F238E27FC236}">
                <a16:creationId xmlns:a16="http://schemas.microsoft.com/office/drawing/2014/main" id="{A1DE0701-0407-4C19-B025-5BB1F552C6A1}"/>
              </a:ext>
            </a:extLst>
          </p:cNvPr>
          <p:cNvSpPr/>
          <p:nvPr/>
        </p:nvSpPr>
        <p:spPr>
          <a:xfrm>
            <a:off x="2134726" y="2068071"/>
            <a:ext cx="437650"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_ _ </a:t>
            </a:r>
          </a:p>
        </p:txBody>
      </p:sp>
      <p:graphicFrame>
        <p:nvGraphicFramePr>
          <p:cNvPr id="62" name="Table 2">
            <a:extLst>
              <a:ext uri="{FF2B5EF4-FFF2-40B4-BE49-F238E27FC236}">
                <a16:creationId xmlns:a16="http://schemas.microsoft.com/office/drawing/2014/main" id="{524770D9-BF89-4252-8C83-5D153DCD62FD}"/>
              </a:ext>
            </a:extLst>
          </p:cNvPr>
          <p:cNvGraphicFramePr/>
          <p:nvPr/>
        </p:nvGraphicFramePr>
        <p:xfrm>
          <a:off x="5614841" y="1672947"/>
          <a:ext cx="5540839" cy="4796804"/>
        </p:xfrm>
        <a:graphic>
          <a:graphicData uri="http://schemas.openxmlformats.org/drawingml/2006/table">
            <a:tbl>
              <a:tblPr/>
              <a:tblGrid>
                <a:gridCol w="914226">
                  <a:extLst>
                    <a:ext uri="{9D8B030D-6E8A-4147-A177-3AD203B41FA5}">
                      <a16:colId xmlns:a16="http://schemas.microsoft.com/office/drawing/2014/main" val="20000"/>
                    </a:ext>
                  </a:extLst>
                </a:gridCol>
                <a:gridCol w="2962405">
                  <a:extLst>
                    <a:ext uri="{9D8B030D-6E8A-4147-A177-3AD203B41FA5}">
                      <a16:colId xmlns:a16="http://schemas.microsoft.com/office/drawing/2014/main" val="20001"/>
                    </a:ext>
                  </a:extLst>
                </a:gridCol>
                <a:gridCol w="1664208">
                  <a:extLst>
                    <a:ext uri="{9D8B030D-6E8A-4147-A177-3AD203B41FA5}">
                      <a16:colId xmlns:a16="http://schemas.microsoft.com/office/drawing/2014/main" val="3175701294"/>
                    </a:ext>
                  </a:extLst>
                </a:gridCol>
              </a:tblGrid>
              <a:tr h="1199201">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kern="1200" spc="-1" dirty="0">
                          <a:solidFill>
                            <a:srgbClr val="002060"/>
                          </a:solidFill>
                          <a:latin typeface="Century gothic"/>
                          <a:ea typeface="+mn-ea"/>
                          <a:cs typeface="+mn-cs"/>
                        </a:rPr>
                        <a:t>P a p </a:t>
                      </a:r>
                      <a:r>
                        <a:rPr lang="en-GB" sz="2400" b="1" strike="noStrike" kern="1200" spc="-1" dirty="0" err="1">
                          <a:solidFill>
                            <a:srgbClr val="002060"/>
                          </a:solidFill>
                          <a:latin typeface="Century gothic"/>
                          <a:ea typeface="+mn-ea"/>
                          <a:cs typeface="+mn-cs"/>
                        </a:rPr>
                        <a:t>i</a:t>
                      </a:r>
                      <a:r>
                        <a:rPr lang="en-GB" sz="2400" b="1" strike="noStrike" kern="1200" spc="-1" dirty="0">
                          <a:solidFill>
                            <a:srgbClr val="002060"/>
                          </a:solidFill>
                          <a:latin typeface="Century gothic"/>
                          <a:ea typeface="+mn-ea"/>
                          <a:cs typeface="+mn-cs"/>
                        </a:rPr>
                        <a:t> e r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1199201">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T e c h n o l o g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1199201">
                <a:tc>
                  <a:txBody>
                    <a:bodyPr/>
                    <a:lstStyle/>
                    <a:p>
                      <a:pPr algn="l"/>
                      <a:r>
                        <a:rPr lang="en-US" sz="2800" b="1" dirty="0">
                          <a:solidFill>
                            <a:srgbClr val="002060"/>
                          </a:solidFill>
                        </a:rPr>
                        <a:t>7</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R e </a:t>
                      </a:r>
                      <a:r>
                        <a:rPr lang="en-GB" sz="2400" b="1" strike="noStrike" kern="1200" spc="-1" dirty="0" err="1">
                          <a:solidFill>
                            <a:srgbClr val="002060"/>
                          </a:solidFill>
                          <a:latin typeface="Century gothic"/>
                          <a:ea typeface="+mn-ea"/>
                          <a:cs typeface="+mn-cs"/>
                        </a:rPr>
                        <a:t>i</a:t>
                      </a:r>
                      <a:r>
                        <a:rPr lang="en-GB" sz="2400" b="1" strike="noStrike" kern="1200" spc="-1" dirty="0">
                          <a:solidFill>
                            <a:srgbClr val="002060"/>
                          </a:solidFill>
                          <a:latin typeface="Century gothic"/>
                          <a:ea typeface="+mn-ea"/>
                          <a:cs typeface="+mn-cs"/>
                        </a:rPr>
                        <a:t> s</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1199201">
                <a:tc>
                  <a:txBody>
                    <a:bodyPr/>
                    <a:lstStyle/>
                    <a:p>
                      <a:pPr algn="l"/>
                      <a:r>
                        <a:rPr lang="en-US" sz="2800" b="1" dirty="0">
                          <a:solidFill>
                            <a:srgbClr val="002060"/>
                          </a:solidFill>
                        </a:rPr>
                        <a:t>8</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a l </a:t>
                      </a:r>
                      <a:r>
                        <a:rPr lang="en-GB" sz="2400" b="1" strike="noStrike" spc="-1" dirty="0" err="1">
                          <a:solidFill>
                            <a:srgbClr val="002060"/>
                          </a:solidFill>
                          <a:latin typeface="Century gothic"/>
                        </a:rPr>
                        <a:t>l</a:t>
                      </a:r>
                      <a:r>
                        <a:rPr lang="en-GB" sz="2400" b="1" strike="noStrike" spc="-1" dirty="0">
                          <a:solidFill>
                            <a:srgbClr val="002060"/>
                          </a:solidFill>
                          <a:latin typeface="Century gothic"/>
                        </a:rPr>
                        <a:t> e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n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bl>
          </a:graphicData>
        </a:graphic>
      </p:graphicFrame>
      <p:pic>
        <p:nvPicPr>
          <p:cNvPr id="71" name="Picture 70" descr="A picture containing text, clipart&#10;&#10;Description automatically generated">
            <a:hlinkClick r:id="" action="ppaction://noaction">
              <a:snd r:embed="rId11" name="T1_W7_4.7.wav"/>
            </a:hlinkClick>
            <a:extLst>
              <a:ext uri="{FF2B5EF4-FFF2-40B4-BE49-F238E27FC236}">
                <a16:creationId xmlns:a16="http://schemas.microsoft.com/office/drawing/2014/main" id="{F676F472-1AF7-4358-93C9-291077FDFE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5269" y="1994485"/>
            <a:ext cx="609653" cy="627942"/>
          </a:xfrm>
          <a:prstGeom prst="rect">
            <a:avLst/>
          </a:prstGeom>
        </p:spPr>
      </p:pic>
      <p:pic>
        <p:nvPicPr>
          <p:cNvPr id="72" name="Picture 71" descr="A picture containing text, clipart&#10;&#10;Description automatically generated">
            <a:hlinkClick r:id="" action="ppaction://noaction">
              <a:snd r:embed="rId12" name="T1_W7_4.8.wav"/>
            </a:hlinkClick>
            <a:extLst>
              <a:ext uri="{FF2B5EF4-FFF2-40B4-BE49-F238E27FC236}">
                <a16:creationId xmlns:a16="http://schemas.microsoft.com/office/drawing/2014/main" id="{08D2F2FE-58C6-4196-80F4-DD290F9A71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1705" y="3145980"/>
            <a:ext cx="609653" cy="627942"/>
          </a:xfrm>
          <a:prstGeom prst="rect">
            <a:avLst/>
          </a:prstGeom>
        </p:spPr>
      </p:pic>
      <p:pic>
        <p:nvPicPr>
          <p:cNvPr id="73" name="Picture 72" descr="A picture containing text, clipart&#10;&#10;Description automatically generated">
            <a:hlinkClick r:id="" action="ppaction://noaction">
              <a:snd r:embed="rId13" name="T1_W7_4.9.wav"/>
            </a:hlinkClick>
            <a:extLst>
              <a:ext uri="{FF2B5EF4-FFF2-40B4-BE49-F238E27FC236}">
                <a16:creationId xmlns:a16="http://schemas.microsoft.com/office/drawing/2014/main" id="{78E0C581-CC05-470B-B2EA-60D50C0AD6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061" y="4377802"/>
            <a:ext cx="609653" cy="627942"/>
          </a:xfrm>
          <a:prstGeom prst="rect">
            <a:avLst/>
          </a:prstGeom>
        </p:spPr>
      </p:pic>
      <p:pic>
        <p:nvPicPr>
          <p:cNvPr id="74" name="Picture 73" descr="A picture containing text, clipart&#10;&#10;Description automatically generated">
            <a:hlinkClick r:id="" action="ppaction://noaction">
              <a:snd r:embed="rId14" name="T1_W7_4.10.wav"/>
            </a:hlinkClick>
            <a:extLst>
              <a:ext uri="{FF2B5EF4-FFF2-40B4-BE49-F238E27FC236}">
                <a16:creationId xmlns:a16="http://schemas.microsoft.com/office/drawing/2014/main" id="{A916C8DB-EAEB-41E4-81DF-9FFB02FAC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060" y="5612264"/>
            <a:ext cx="609653" cy="627942"/>
          </a:xfrm>
          <a:prstGeom prst="rect">
            <a:avLst/>
          </a:prstGeom>
        </p:spPr>
      </p:pic>
      <p:sp>
        <p:nvSpPr>
          <p:cNvPr id="4" name="Rectangle: Rounded Corners 3">
            <a:extLst>
              <a:ext uri="{FF2B5EF4-FFF2-40B4-BE49-F238E27FC236}">
                <a16:creationId xmlns:a16="http://schemas.microsoft.com/office/drawing/2014/main" id="{9EF6B189-DF96-907F-0464-271D81AF7552}"/>
              </a:ext>
            </a:extLst>
          </p:cNvPr>
          <p:cNvSpPr/>
          <p:nvPr/>
        </p:nvSpPr>
        <p:spPr>
          <a:xfrm>
            <a:off x="1261354" y="3261674"/>
            <a:ext cx="437650"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_ _ </a:t>
            </a:r>
          </a:p>
        </p:txBody>
      </p:sp>
      <p:sp>
        <p:nvSpPr>
          <p:cNvPr id="6" name="Rectangle: Rounded Corners 5">
            <a:extLst>
              <a:ext uri="{FF2B5EF4-FFF2-40B4-BE49-F238E27FC236}">
                <a16:creationId xmlns:a16="http://schemas.microsoft.com/office/drawing/2014/main" id="{2680BBD1-866B-7699-79C1-D42781E99698}"/>
              </a:ext>
            </a:extLst>
          </p:cNvPr>
          <p:cNvSpPr/>
          <p:nvPr/>
        </p:nvSpPr>
        <p:spPr>
          <a:xfrm>
            <a:off x="1480179" y="4489663"/>
            <a:ext cx="437650"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_ _ </a:t>
            </a:r>
          </a:p>
        </p:txBody>
      </p:sp>
      <p:sp>
        <p:nvSpPr>
          <p:cNvPr id="7" name="Rectangle: Rounded Corners 6">
            <a:extLst>
              <a:ext uri="{FF2B5EF4-FFF2-40B4-BE49-F238E27FC236}">
                <a16:creationId xmlns:a16="http://schemas.microsoft.com/office/drawing/2014/main" id="{31AD1282-3C28-9A76-4E78-57C83D1CAAE7}"/>
              </a:ext>
            </a:extLst>
          </p:cNvPr>
          <p:cNvSpPr/>
          <p:nvPr/>
        </p:nvSpPr>
        <p:spPr>
          <a:xfrm>
            <a:off x="2548987" y="5670296"/>
            <a:ext cx="437650"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_ _ </a:t>
            </a:r>
          </a:p>
        </p:txBody>
      </p:sp>
      <p:sp>
        <p:nvSpPr>
          <p:cNvPr id="8" name="Rectangle: Rounded Corners 7">
            <a:extLst>
              <a:ext uri="{FF2B5EF4-FFF2-40B4-BE49-F238E27FC236}">
                <a16:creationId xmlns:a16="http://schemas.microsoft.com/office/drawing/2014/main" id="{C986B2C1-B9B7-A64D-64B2-E51E6C67C9C9}"/>
              </a:ext>
            </a:extLst>
          </p:cNvPr>
          <p:cNvSpPr/>
          <p:nvPr/>
        </p:nvSpPr>
        <p:spPr>
          <a:xfrm>
            <a:off x="7403481" y="2086359"/>
            <a:ext cx="437650"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_ _ </a:t>
            </a:r>
          </a:p>
        </p:txBody>
      </p:sp>
      <p:sp>
        <p:nvSpPr>
          <p:cNvPr id="9" name="Rectangle: Rounded Corners 8">
            <a:extLst>
              <a:ext uri="{FF2B5EF4-FFF2-40B4-BE49-F238E27FC236}">
                <a16:creationId xmlns:a16="http://schemas.microsoft.com/office/drawing/2014/main" id="{68F80E77-E255-D7E2-D530-E5270CAAE500}"/>
              </a:ext>
            </a:extLst>
          </p:cNvPr>
          <p:cNvSpPr/>
          <p:nvPr/>
        </p:nvSpPr>
        <p:spPr>
          <a:xfrm>
            <a:off x="8901585" y="3268020"/>
            <a:ext cx="437650"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_ _ </a:t>
            </a:r>
          </a:p>
        </p:txBody>
      </p:sp>
      <p:sp>
        <p:nvSpPr>
          <p:cNvPr id="11" name="Rectangle: Rounded Corners 10">
            <a:extLst>
              <a:ext uri="{FF2B5EF4-FFF2-40B4-BE49-F238E27FC236}">
                <a16:creationId xmlns:a16="http://schemas.microsoft.com/office/drawing/2014/main" id="{045CEA04-391B-8539-3A5A-0FD04E1808F3}"/>
              </a:ext>
            </a:extLst>
          </p:cNvPr>
          <p:cNvSpPr/>
          <p:nvPr/>
        </p:nvSpPr>
        <p:spPr>
          <a:xfrm>
            <a:off x="6827538" y="4480519"/>
            <a:ext cx="437650"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_ _ </a:t>
            </a:r>
          </a:p>
        </p:txBody>
      </p:sp>
      <p:sp>
        <p:nvSpPr>
          <p:cNvPr id="12" name="Rectangle: Rounded Corners 11">
            <a:extLst>
              <a:ext uri="{FF2B5EF4-FFF2-40B4-BE49-F238E27FC236}">
                <a16:creationId xmlns:a16="http://schemas.microsoft.com/office/drawing/2014/main" id="{AD10C9CC-2F69-9228-282C-4D51092C470C}"/>
              </a:ext>
            </a:extLst>
          </p:cNvPr>
          <p:cNvSpPr/>
          <p:nvPr/>
        </p:nvSpPr>
        <p:spPr>
          <a:xfrm>
            <a:off x="7172732" y="5670296"/>
            <a:ext cx="437650"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_ _ </a:t>
            </a:r>
          </a:p>
        </p:txBody>
      </p:sp>
      <p:pic>
        <p:nvPicPr>
          <p:cNvPr id="1026" name="Picture 2" descr="Free copier scanner printer vector">
            <a:extLst>
              <a:ext uri="{FF2B5EF4-FFF2-40B4-BE49-F238E27FC236}">
                <a16:creationId xmlns:a16="http://schemas.microsoft.com/office/drawing/2014/main" id="{4CB0B9B8-B3B2-7956-F45F-7385325363EC}"/>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1531" b="7878"/>
          <a:stretch/>
        </p:blipFill>
        <p:spPr bwMode="auto">
          <a:xfrm>
            <a:off x="3922776" y="1691640"/>
            <a:ext cx="1001293" cy="11704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igloo eskimo eskimo house vector">
            <a:extLst>
              <a:ext uri="{FF2B5EF4-FFF2-40B4-BE49-F238E27FC236}">
                <a16:creationId xmlns:a16="http://schemas.microsoft.com/office/drawing/2014/main" id="{EABD5FDE-310D-3012-BEBC-DC5D50A176E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34621" y="2965984"/>
            <a:ext cx="1387820" cy="10299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money coin cash vector">
            <a:extLst>
              <a:ext uri="{FF2B5EF4-FFF2-40B4-BE49-F238E27FC236}">
                <a16:creationId xmlns:a16="http://schemas.microsoft.com/office/drawing/2014/main" id="{C9E87690-65BE-8B42-F2D9-40FAB6A390D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745236" y="4123809"/>
            <a:ext cx="1477205" cy="11090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ree Paper Leaf vector and picture">
            <a:extLst>
              <a:ext uri="{FF2B5EF4-FFF2-40B4-BE49-F238E27FC236}">
                <a16:creationId xmlns:a16="http://schemas.microsoft.com/office/drawing/2014/main" id="{CB984283-27BE-8CC8-0FF0-7F04095873F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869419" y="1719331"/>
            <a:ext cx="874777" cy="11085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smartphone icon modern vector">
            <a:extLst>
              <a:ext uri="{FF2B5EF4-FFF2-40B4-BE49-F238E27FC236}">
                <a16:creationId xmlns:a16="http://schemas.microsoft.com/office/drawing/2014/main" id="{A14C587C-9B50-F371-958C-5C29735C418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610004" y="3035838"/>
            <a:ext cx="532169" cy="7527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computer laptop notebook vector">
            <a:extLst>
              <a:ext uri="{FF2B5EF4-FFF2-40B4-BE49-F238E27FC236}">
                <a16:creationId xmlns:a16="http://schemas.microsoft.com/office/drawing/2014/main" id="{ECAB9AF4-8D8C-686C-E5A9-98BC9028196C}"/>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9565231" y="3058440"/>
            <a:ext cx="1044773" cy="74111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plain rice chopsticks food illustration">
            <a:extLst>
              <a:ext uri="{FF2B5EF4-FFF2-40B4-BE49-F238E27FC236}">
                <a16:creationId xmlns:a16="http://schemas.microsoft.com/office/drawing/2014/main" id="{11D98822-390F-AB8C-39C1-B8883D518C1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375520" y="3645535"/>
            <a:ext cx="1802938" cy="180293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ee personality unique different vector">
            <a:extLst>
              <a:ext uri="{FF2B5EF4-FFF2-40B4-BE49-F238E27FC236}">
                <a16:creationId xmlns:a16="http://schemas.microsoft.com/office/drawing/2014/main" id="{788C9411-4C71-8F48-1BE0-ACA99510455E}"/>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12495" t="30422" r="8956" b="23379"/>
          <a:stretch/>
        </p:blipFill>
        <p:spPr bwMode="auto">
          <a:xfrm>
            <a:off x="9565231" y="5573827"/>
            <a:ext cx="1539132" cy="5480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2" descr="Free gallery display art frame vector">
            <a:extLst>
              <a:ext uri="{FF2B5EF4-FFF2-40B4-BE49-F238E27FC236}">
                <a16:creationId xmlns:a16="http://schemas.microsoft.com/office/drawing/2014/main" id="{C2C7A547-7B98-DF94-4530-976383D8F7E8}"/>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691523" y="5472445"/>
            <a:ext cx="1651517" cy="825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67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P spid="45" grpId="0" animBg="1"/>
      <p:bldP spid="4" grpId="0" animBg="1"/>
      <p:bldP spid="6" grpId="0" animBg="1"/>
      <p:bldP spid="7" grpId="0" animBg="1"/>
      <p:bldP spid="8" grpId="0" animBg="1"/>
      <p:bldP spid="9"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22" name="Speech Bubble: Rectangle with Corners Rounded 21">
            <a:extLst>
              <a:ext uri="{FF2B5EF4-FFF2-40B4-BE49-F238E27FC236}">
                <a16:creationId xmlns:a16="http://schemas.microsoft.com/office/drawing/2014/main" id="{6DB3918C-D9FA-424B-B34A-BF79C4513D2B}"/>
              </a:ext>
            </a:extLst>
          </p:cNvPr>
          <p:cNvSpPr/>
          <p:nvPr/>
        </p:nvSpPr>
        <p:spPr>
          <a:xfrm>
            <a:off x="1003122" y="204077"/>
            <a:ext cx="31402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3" name="Graphic 22" descr="Teacher">
            <a:extLst>
              <a:ext uri="{FF2B5EF4-FFF2-40B4-BE49-F238E27FC236}">
                <a16:creationId xmlns:a16="http://schemas.microsoft.com/office/drawing/2014/main" id="{67B493D6-FE52-40B5-8ED3-CD5B638AF0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401" y="33892"/>
            <a:ext cx="914400" cy="914400"/>
          </a:xfrm>
          <a:prstGeom prst="rect">
            <a:avLst/>
          </a:prstGeom>
        </p:spPr>
      </p:pic>
      <p:sp>
        <p:nvSpPr>
          <p:cNvPr id="24" name="Google Shape;108;p3">
            <a:extLst>
              <a:ext uri="{FF2B5EF4-FFF2-40B4-BE49-F238E27FC236}">
                <a16:creationId xmlns:a16="http://schemas.microsoft.com/office/drawing/2014/main" id="{3B09A5CC-ABD3-4D45-BAFF-ACCA457248C2}"/>
              </a:ext>
            </a:extLst>
          </p:cNvPr>
          <p:cNvSpPr txBox="1"/>
          <p:nvPr/>
        </p:nvSpPr>
        <p:spPr>
          <a:xfrm>
            <a:off x="1003121" y="215065"/>
            <a:ext cx="563640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lernen</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7" name="Rectangle: Rounded Corners 6">
            <a:extLst>
              <a:ext uri="{FF2B5EF4-FFF2-40B4-BE49-F238E27FC236}">
                <a16:creationId xmlns:a16="http://schemas.microsoft.com/office/drawing/2014/main" id="{D5413689-C61A-4ECD-DDBF-CEBE7BCBFE2D}"/>
              </a:ext>
            </a:extLst>
          </p:cNvPr>
          <p:cNvSpPr/>
          <p:nvPr/>
        </p:nvSpPr>
        <p:spPr>
          <a:xfrm>
            <a:off x="1040791" y="3330318"/>
            <a:ext cx="1576188" cy="58477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a:solidFill>
                  <a:schemeClr val="bg1"/>
                </a:solidFill>
                <a:latin typeface="Century Gothic"/>
              </a:rPr>
              <a:t>d</a:t>
            </a:r>
            <a:r>
              <a:rPr kumimoji="0" lang="en-US" sz="2400" b="1" i="0" u="none" strike="noStrike" kern="0" cap="none" spc="0" normalizeH="0" baseline="0" noProof="0" dirty="0" err="1">
                <a:ln>
                  <a:noFill/>
                </a:ln>
                <a:solidFill>
                  <a:schemeClr val="bg1"/>
                </a:solidFill>
                <a:effectLst/>
                <a:uLnTx/>
                <a:uFillTx/>
                <a:latin typeface="Century Gothic"/>
                <a:ea typeface="+mn-ea"/>
                <a:cs typeface="+mn-cs"/>
              </a:rPr>
              <a:t>ie</a:t>
            </a:r>
            <a:r>
              <a:rPr kumimoji="0" lang="en-US" sz="2400" b="1" i="0" u="none" strike="noStrike" kern="0" cap="none" spc="0" normalizeH="0" baseline="0" noProof="0" dirty="0">
                <a:ln>
                  <a:noFill/>
                </a:ln>
                <a:solidFill>
                  <a:schemeClr val="bg1"/>
                </a:solidFill>
                <a:effectLst/>
                <a:uLnTx/>
                <a:uFillTx/>
                <a:latin typeface="Century Gothic"/>
                <a:ea typeface="+mn-ea"/>
                <a:cs typeface="+mn-cs"/>
              </a:rPr>
              <a:t> Idee</a:t>
            </a:r>
            <a:endParaRPr kumimoji="0" lang="en-US" sz="2400" b="0" i="0" u="none" strike="noStrike" kern="0" cap="none" spc="0" normalizeH="0" baseline="0" noProof="0" dirty="0">
              <a:ln>
                <a:noFill/>
              </a:ln>
              <a:solidFill>
                <a:schemeClr val="bg1"/>
              </a:solidFill>
              <a:effectLst/>
              <a:uLnTx/>
              <a:uFillTx/>
              <a:latin typeface="Century Gothic"/>
              <a:ea typeface="+mn-ea"/>
              <a:cs typeface="+mn-cs"/>
            </a:endParaRPr>
          </a:p>
        </p:txBody>
      </p:sp>
      <p:sp>
        <p:nvSpPr>
          <p:cNvPr id="9" name="Rectangle: Rounded Corners 8">
            <a:extLst>
              <a:ext uri="{FF2B5EF4-FFF2-40B4-BE49-F238E27FC236}">
                <a16:creationId xmlns:a16="http://schemas.microsoft.com/office/drawing/2014/main" id="{F64E8BB6-8B3E-EDAD-3AC1-D728A06415AC}"/>
              </a:ext>
            </a:extLst>
          </p:cNvPr>
          <p:cNvSpPr/>
          <p:nvPr/>
        </p:nvSpPr>
        <p:spPr>
          <a:xfrm>
            <a:off x="8333155" y="3330317"/>
            <a:ext cx="1576188" cy="58477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a:solidFill>
                  <a:schemeClr val="bg1"/>
                </a:solidFill>
                <a:latin typeface="Century Gothic"/>
              </a:rPr>
              <a:t>der </a:t>
            </a:r>
            <a:r>
              <a:rPr lang="en-US" sz="2400" b="1" kern="0" dirty="0" err="1">
                <a:solidFill>
                  <a:schemeClr val="bg1"/>
                </a:solidFill>
                <a:latin typeface="Century Gothic"/>
              </a:rPr>
              <a:t>Preis</a:t>
            </a:r>
            <a:endParaRPr lang="en-US" sz="2400" b="1" kern="0" dirty="0">
              <a:solidFill>
                <a:schemeClr val="bg1"/>
              </a:solidFill>
              <a:latin typeface="Century Gothic"/>
            </a:endParaRPr>
          </a:p>
        </p:txBody>
      </p:sp>
      <p:sp>
        <p:nvSpPr>
          <p:cNvPr id="13" name="Rectangle: Rounded Corners 12">
            <a:extLst>
              <a:ext uri="{FF2B5EF4-FFF2-40B4-BE49-F238E27FC236}">
                <a16:creationId xmlns:a16="http://schemas.microsoft.com/office/drawing/2014/main" id="{55A52D84-0B6D-588D-D9D9-0372E5C3EFC5}"/>
              </a:ext>
            </a:extLst>
          </p:cNvPr>
          <p:cNvSpPr/>
          <p:nvPr/>
        </p:nvSpPr>
        <p:spPr>
          <a:xfrm>
            <a:off x="4526377" y="3330316"/>
            <a:ext cx="2249006" cy="58477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a:solidFill>
                  <a:schemeClr val="bg1"/>
                </a:solidFill>
                <a:latin typeface="Century Gothic"/>
              </a:rPr>
              <a:t>das Problem</a:t>
            </a:r>
          </a:p>
        </p:txBody>
      </p:sp>
      <p:sp>
        <p:nvSpPr>
          <p:cNvPr id="16" name="Rectangle: Rounded Corners 15">
            <a:extLst>
              <a:ext uri="{FF2B5EF4-FFF2-40B4-BE49-F238E27FC236}">
                <a16:creationId xmlns:a16="http://schemas.microsoft.com/office/drawing/2014/main" id="{742A03E8-5FA7-0785-C448-A96E0F99E1B7}"/>
              </a:ext>
            </a:extLst>
          </p:cNvPr>
          <p:cNvSpPr/>
          <p:nvPr/>
        </p:nvSpPr>
        <p:spPr>
          <a:xfrm>
            <a:off x="1060900" y="6087073"/>
            <a:ext cx="1416017" cy="58477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err="1">
                <a:solidFill>
                  <a:schemeClr val="bg1"/>
                </a:solidFill>
                <a:latin typeface="Century Gothic"/>
              </a:rPr>
              <a:t>einfach</a:t>
            </a:r>
            <a:endParaRPr lang="en-US" sz="2400" b="1" kern="0" dirty="0">
              <a:solidFill>
                <a:schemeClr val="bg1"/>
              </a:solidFill>
              <a:latin typeface="Century Gothic"/>
            </a:endParaRPr>
          </a:p>
        </p:txBody>
      </p:sp>
      <p:sp>
        <p:nvSpPr>
          <p:cNvPr id="25" name="Rectangle: Rounded Corners 24">
            <a:extLst>
              <a:ext uri="{FF2B5EF4-FFF2-40B4-BE49-F238E27FC236}">
                <a16:creationId xmlns:a16="http://schemas.microsoft.com/office/drawing/2014/main" id="{A74C51B0-857B-B940-AC26-244464FA7DA9}"/>
              </a:ext>
            </a:extLst>
          </p:cNvPr>
          <p:cNvSpPr/>
          <p:nvPr/>
        </p:nvSpPr>
        <p:spPr>
          <a:xfrm>
            <a:off x="8493325" y="6085748"/>
            <a:ext cx="1416017" cy="58477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err="1">
                <a:solidFill>
                  <a:schemeClr val="bg1"/>
                </a:solidFill>
                <a:latin typeface="Century Gothic"/>
              </a:rPr>
              <a:t>schwer</a:t>
            </a:r>
            <a:endParaRPr lang="en-US" sz="2400" b="1" kern="0" dirty="0">
              <a:solidFill>
                <a:schemeClr val="bg1"/>
              </a:solidFill>
              <a:latin typeface="Century Gothic"/>
            </a:endParaRPr>
          </a:p>
        </p:txBody>
      </p:sp>
      <p:sp>
        <p:nvSpPr>
          <p:cNvPr id="28" name="Rectangle: Rounded Corners 27">
            <a:extLst>
              <a:ext uri="{FF2B5EF4-FFF2-40B4-BE49-F238E27FC236}">
                <a16:creationId xmlns:a16="http://schemas.microsoft.com/office/drawing/2014/main" id="{5AD821AC-F72D-B254-11CA-15C2F69D5F6E}"/>
              </a:ext>
            </a:extLst>
          </p:cNvPr>
          <p:cNvSpPr/>
          <p:nvPr/>
        </p:nvSpPr>
        <p:spPr>
          <a:xfrm>
            <a:off x="5177573" y="6087072"/>
            <a:ext cx="946615" cy="58477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a:solidFill>
                  <a:schemeClr val="bg1"/>
                </a:solidFill>
                <a:latin typeface="Century Gothic"/>
              </a:rPr>
              <a:t>gut</a:t>
            </a:r>
          </a:p>
        </p:txBody>
      </p:sp>
      <p:sp>
        <p:nvSpPr>
          <p:cNvPr id="33" name="TextBox 32">
            <a:extLst>
              <a:ext uri="{FF2B5EF4-FFF2-40B4-BE49-F238E27FC236}">
                <a16:creationId xmlns:a16="http://schemas.microsoft.com/office/drawing/2014/main" id="{A5892D97-6596-6722-8D5D-A6A667B1E130}"/>
              </a:ext>
            </a:extLst>
          </p:cNvPr>
          <p:cNvSpPr txBox="1"/>
          <p:nvPr/>
        </p:nvSpPr>
        <p:spPr>
          <a:xfrm>
            <a:off x="1078081" y="2909447"/>
            <a:ext cx="2085975" cy="461665"/>
          </a:xfrm>
          <a:prstGeom prst="rect">
            <a:avLst/>
          </a:prstGeom>
          <a:noFill/>
        </p:spPr>
        <p:txBody>
          <a:bodyPr wrap="square" rtlCol="0">
            <a:spAutoFit/>
          </a:bodyPr>
          <a:lstStyle/>
          <a:p>
            <a:r>
              <a:rPr lang="en-GB" sz="2400" dirty="0">
                <a:solidFill>
                  <a:srgbClr val="002060"/>
                </a:solidFill>
              </a:rPr>
              <a:t>the idea</a:t>
            </a:r>
          </a:p>
        </p:txBody>
      </p:sp>
      <p:sp>
        <p:nvSpPr>
          <p:cNvPr id="35" name="TextBox 34">
            <a:extLst>
              <a:ext uri="{FF2B5EF4-FFF2-40B4-BE49-F238E27FC236}">
                <a16:creationId xmlns:a16="http://schemas.microsoft.com/office/drawing/2014/main" id="{4A70DFDE-AB8F-C822-2061-EF47D55931F1}"/>
              </a:ext>
            </a:extLst>
          </p:cNvPr>
          <p:cNvSpPr txBox="1"/>
          <p:nvPr/>
        </p:nvSpPr>
        <p:spPr>
          <a:xfrm>
            <a:off x="4859135" y="5671127"/>
            <a:ext cx="2085975" cy="461665"/>
          </a:xfrm>
          <a:prstGeom prst="rect">
            <a:avLst/>
          </a:prstGeom>
          <a:noFill/>
        </p:spPr>
        <p:txBody>
          <a:bodyPr wrap="square" rtlCol="0">
            <a:spAutoFit/>
          </a:bodyPr>
          <a:lstStyle/>
          <a:p>
            <a:r>
              <a:rPr lang="en-GB" sz="2400" dirty="0">
                <a:solidFill>
                  <a:srgbClr val="002060"/>
                </a:solidFill>
              </a:rPr>
              <a:t>good, well</a:t>
            </a:r>
          </a:p>
        </p:txBody>
      </p:sp>
      <p:sp>
        <p:nvSpPr>
          <p:cNvPr id="36" name="TextBox 35">
            <a:extLst>
              <a:ext uri="{FF2B5EF4-FFF2-40B4-BE49-F238E27FC236}">
                <a16:creationId xmlns:a16="http://schemas.microsoft.com/office/drawing/2014/main" id="{0A0874A5-645B-E259-BC1A-9BB1426720AE}"/>
              </a:ext>
            </a:extLst>
          </p:cNvPr>
          <p:cNvSpPr txBox="1"/>
          <p:nvPr/>
        </p:nvSpPr>
        <p:spPr>
          <a:xfrm>
            <a:off x="8381859" y="2840540"/>
            <a:ext cx="3054967" cy="461665"/>
          </a:xfrm>
          <a:prstGeom prst="rect">
            <a:avLst/>
          </a:prstGeom>
          <a:noFill/>
        </p:spPr>
        <p:txBody>
          <a:bodyPr wrap="square" rtlCol="0">
            <a:spAutoFit/>
          </a:bodyPr>
          <a:lstStyle/>
          <a:p>
            <a:r>
              <a:rPr lang="en-GB" sz="2400" dirty="0">
                <a:solidFill>
                  <a:srgbClr val="002060"/>
                </a:solidFill>
              </a:rPr>
              <a:t>the prize</a:t>
            </a:r>
          </a:p>
        </p:txBody>
      </p:sp>
      <p:sp>
        <p:nvSpPr>
          <p:cNvPr id="38" name="TextBox 37">
            <a:extLst>
              <a:ext uri="{FF2B5EF4-FFF2-40B4-BE49-F238E27FC236}">
                <a16:creationId xmlns:a16="http://schemas.microsoft.com/office/drawing/2014/main" id="{B4E8E6B8-4727-9950-2430-C570FA94AC5E}"/>
              </a:ext>
            </a:extLst>
          </p:cNvPr>
          <p:cNvSpPr txBox="1"/>
          <p:nvPr/>
        </p:nvSpPr>
        <p:spPr>
          <a:xfrm>
            <a:off x="4612611" y="2909447"/>
            <a:ext cx="3054967" cy="461665"/>
          </a:xfrm>
          <a:prstGeom prst="rect">
            <a:avLst/>
          </a:prstGeom>
          <a:noFill/>
        </p:spPr>
        <p:txBody>
          <a:bodyPr wrap="square" rtlCol="0">
            <a:spAutoFit/>
          </a:bodyPr>
          <a:lstStyle/>
          <a:p>
            <a:r>
              <a:rPr lang="en-GB" sz="2400" dirty="0">
                <a:solidFill>
                  <a:srgbClr val="002060"/>
                </a:solidFill>
              </a:rPr>
              <a:t>the problem</a:t>
            </a:r>
          </a:p>
        </p:txBody>
      </p:sp>
      <p:sp>
        <p:nvSpPr>
          <p:cNvPr id="40" name="TextBox 39">
            <a:extLst>
              <a:ext uri="{FF2B5EF4-FFF2-40B4-BE49-F238E27FC236}">
                <a16:creationId xmlns:a16="http://schemas.microsoft.com/office/drawing/2014/main" id="{2B6BA756-1006-37A0-224F-01C89BEA56E6}"/>
              </a:ext>
            </a:extLst>
          </p:cNvPr>
          <p:cNvSpPr txBox="1"/>
          <p:nvPr/>
        </p:nvSpPr>
        <p:spPr>
          <a:xfrm>
            <a:off x="859047" y="5643695"/>
            <a:ext cx="3054967" cy="461665"/>
          </a:xfrm>
          <a:prstGeom prst="rect">
            <a:avLst/>
          </a:prstGeom>
          <a:noFill/>
        </p:spPr>
        <p:txBody>
          <a:bodyPr wrap="square" rtlCol="0">
            <a:spAutoFit/>
          </a:bodyPr>
          <a:lstStyle/>
          <a:p>
            <a:r>
              <a:rPr lang="en-GB" sz="2400" dirty="0">
                <a:solidFill>
                  <a:srgbClr val="002060"/>
                </a:solidFill>
              </a:rPr>
              <a:t>easy, easily</a:t>
            </a:r>
          </a:p>
        </p:txBody>
      </p:sp>
      <p:sp>
        <p:nvSpPr>
          <p:cNvPr id="42" name="TextBox 41">
            <a:extLst>
              <a:ext uri="{FF2B5EF4-FFF2-40B4-BE49-F238E27FC236}">
                <a16:creationId xmlns:a16="http://schemas.microsoft.com/office/drawing/2014/main" id="{8C3B48B5-C41F-7516-161B-66BF655FC45B}"/>
              </a:ext>
            </a:extLst>
          </p:cNvPr>
          <p:cNvSpPr txBox="1"/>
          <p:nvPr/>
        </p:nvSpPr>
        <p:spPr>
          <a:xfrm>
            <a:off x="8547600" y="5643695"/>
            <a:ext cx="3054967" cy="461665"/>
          </a:xfrm>
          <a:prstGeom prst="rect">
            <a:avLst/>
          </a:prstGeom>
          <a:noFill/>
        </p:spPr>
        <p:txBody>
          <a:bodyPr wrap="square" rtlCol="0">
            <a:spAutoFit/>
          </a:bodyPr>
          <a:lstStyle/>
          <a:p>
            <a:r>
              <a:rPr lang="en-GB" sz="2400" dirty="0">
                <a:solidFill>
                  <a:srgbClr val="002060"/>
                </a:solidFill>
              </a:rPr>
              <a:t>difficult</a:t>
            </a:r>
          </a:p>
        </p:txBody>
      </p:sp>
      <p:pic>
        <p:nvPicPr>
          <p:cNvPr id="2050" name="Picture 2" descr="Free lightbulb idea enlightenment vector">
            <a:extLst>
              <a:ext uri="{FF2B5EF4-FFF2-40B4-BE49-F238E27FC236}">
                <a16:creationId xmlns:a16="http://schemas.microsoft.com/office/drawing/2014/main" id="{A2024694-ACB2-B734-3981-6E2D32900E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1114" y="885277"/>
            <a:ext cx="1670650" cy="18692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computer problem computer problem vector">
            <a:extLst>
              <a:ext uri="{FF2B5EF4-FFF2-40B4-BE49-F238E27FC236}">
                <a16:creationId xmlns:a16="http://schemas.microsoft.com/office/drawing/2014/main" id="{C70A2613-9E0C-4D56-2815-2962BBF025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1592" y="1130637"/>
            <a:ext cx="2686093" cy="17376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cup award prize vector">
            <a:extLst>
              <a:ext uri="{FF2B5EF4-FFF2-40B4-BE49-F238E27FC236}">
                <a16:creationId xmlns:a16="http://schemas.microsoft.com/office/drawing/2014/main" id="{CFBD101D-0269-031C-E2A1-4529984CBC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5352" y="772252"/>
            <a:ext cx="1656361" cy="208250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ree hand thumbs up vector">
            <a:extLst>
              <a:ext uri="{FF2B5EF4-FFF2-40B4-BE49-F238E27FC236}">
                <a16:creationId xmlns:a16="http://schemas.microsoft.com/office/drawing/2014/main" id="{99810B31-E778-AACC-3FDC-50726308BD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84025" y="4076836"/>
            <a:ext cx="924329" cy="151483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ree question decision pictogram vector">
            <a:extLst>
              <a:ext uri="{FF2B5EF4-FFF2-40B4-BE49-F238E27FC236}">
                <a16:creationId xmlns:a16="http://schemas.microsoft.com/office/drawing/2014/main" id="{6365EFA6-AD84-5A59-58AE-E5ECE0C424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55001" y="4118057"/>
            <a:ext cx="766624" cy="15332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yellow letters on a black background&#10;&#10;Description automatically generated with low confidence">
            <a:extLst>
              <a:ext uri="{FF2B5EF4-FFF2-40B4-BE49-F238E27FC236}">
                <a16:creationId xmlns:a16="http://schemas.microsoft.com/office/drawing/2014/main" id="{B24E438C-3E40-4664-A037-E73536A94F4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0883" y="4739483"/>
            <a:ext cx="2311111" cy="965079"/>
          </a:xfrm>
          <a:prstGeom prst="rect">
            <a:avLst/>
          </a:prstGeom>
        </p:spPr>
      </p:pic>
    </p:spTree>
    <p:extLst>
      <p:ext uri="{BB962C8B-B14F-4D97-AF65-F5344CB8AC3E}">
        <p14:creationId xmlns:p14="http://schemas.microsoft.com/office/powerpoint/2010/main" val="178399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5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5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0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3" grpId="0" animBg="1"/>
      <p:bldP spid="16" grpId="0" animBg="1"/>
      <p:bldP spid="25" grpId="0" animBg="1"/>
      <p:bldP spid="28" grpId="0" animBg="1"/>
      <p:bldP spid="33" grpId="0"/>
      <p:bldP spid="35" grpId="0"/>
      <p:bldP spid="36" grpId="0"/>
      <p:bldP spid="38" grpId="0"/>
      <p:bldP spid="40"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22" name="Speech Bubble: Rectangle with Corners Rounded 21">
            <a:extLst>
              <a:ext uri="{FF2B5EF4-FFF2-40B4-BE49-F238E27FC236}">
                <a16:creationId xmlns:a16="http://schemas.microsoft.com/office/drawing/2014/main" id="{6DB3918C-D9FA-424B-B34A-BF79C4513D2B}"/>
              </a:ext>
            </a:extLst>
          </p:cNvPr>
          <p:cNvSpPr/>
          <p:nvPr/>
        </p:nvSpPr>
        <p:spPr>
          <a:xfrm>
            <a:off x="1003122" y="204077"/>
            <a:ext cx="31402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3" name="Graphic 22" descr="Teacher">
            <a:extLst>
              <a:ext uri="{FF2B5EF4-FFF2-40B4-BE49-F238E27FC236}">
                <a16:creationId xmlns:a16="http://schemas.microsoft.com/office/drawing/2014/main" id="{67B493D6-FE52-40B5-8ED3-CD5B638AF0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401" y="33892"/>
            <a:ext cx="914400" cy="914400"/>
          </a:xfrm>
          <a:prstGeom prst="rect">
            <a:avLst/>
          </a:prstGeom>
        </p:spPr>
      </p:pic>
      <p:sp>
        <p:nvSpPr>
          <p:cNvPr id="24" name="Google Shape;108;p3">
            <a:extLst>
              <a:ext uri="{FF2B5EF4-FFF2-40B4-BE49-F238E27FC236}">
                <a16:creationId xmlns:a16="http://schemas.microsoft.com/office/drawing/2014/main" id="{3B09A5CC-ABD3-4D45-BAFF-ACCA457248C2}"/>
              </a:ext>
            </a:extLst>
          </p:cNvPr>
          <p:cNvSpPr txBox="1"/>
          <p:nvPr/>
        </p:nvSpPr>
        <p:spPr>
          <a:xfrm>
            <a:off x="1003121" y="215065"/>
            <a:ext cx="563640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lernen</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7" name="Rectangle: Rounded Corners 6">
            <a:extLst>
              <a:ext uri="{FF2B5EF4-FFF2-40B4-BE49-F238E27FC236}">
                <a16:creationId xmlns:a16="http://schemas.microsoft.com/office/drawing/2014/main" id="{D5413689-C61A-4ECD-DDBF-CEBE7BCBFE2D}"/>
              </a:ext>
            </a:extLst>
          </p:cNvPr>
          <p:cNvSpPr/>
          <p:nvPr/>
        </p:nvSpPr>
        <p:spPr>
          <a:xfrm>
            <a:off x="1040791" y="3330318"/>
            <a:ext cx="1576188" cy="58477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a:solidFill>
                  <a:schemeClr val="bg1"/>
                </a:solidFill>
                <a:latin typeface="Century Gothic"/>
              </a:rPr>
              <a:t>d</a:t>
            </a:r>
            <a:r>
              <a:rPr kumimoji="0" lang="en-US" sz="2400" b="1" i="0" u="none" strike="noStrike" kern="0" cap="none" spc="0" normalizeH="0" baseline="0" noProof="0" dirty="0" err="1">
                <a:ln>
                  <a:noFill/>
                </a:ln>
                <a:solidFill>
                  <a:schemeClr val="bg1"/>
                </a:solidFill>
                <a:effectLst/>
                <a:uLnTx/>
                <a:uFillTx/>
                <a:latin typeface="Century Gothic"/>
                <a:ea typeface="+mn-ea"/>
                <a:cs typeface="+mn-cs"/>
              </a:rPr>
              <a:t>ie</a:t>
            </a:r>
            <a:r>
              <a:rPr kumimoji="0" lang="en-US" sz="2400" b="1" i="0" u="none" strike="noStrike" kern="0" cap="none" spc="0" normalizeH="0" baseline="0" noProof="0" dirty="0">
                <a:ln>
                  <a:noFill/>
                </a:ln>
                <a:solidFill>
                  <a:schemeClr val="bg1"/>
                </a:solidFill>
                <a:effectLst/>
                <a:uLnTx/>
                <a:uFillTx/>
                <a:latin typeface="Century Gothic"/>
                <a:ea typeface="+mn-ea"/>
                <a:cs typeface="+mn-cs"/>
              </a:rPr>
              <a:t> Idee</a:t>
            </a:r>
            <a:endParaRPr kumimoji="0" lang="en-US" sz="2400" b="0" i="0" u="none" strike="noStrike" kern="0" cap="none" spc="0" normalizeH="0" baseline="0" noProof="0" dirty="0">
              <a:ln>
                <a:noFill/>
              </a:ln>
              <a:solidFill>
                <a:schemeClr val="bg1"/>
              </a:solidFill>
              <a:effectLst/>
              <a:uLnTx/>
              <a:uFillTx/>
              <a:latin typeface="Century Gothic"/>
              <a:ea typeface="+mn-ea"/>
              <a:cs typeface="+mn-cs"/>
            </a:endParaRPr>
          </a:p>
        </p:txBody>
      </p:sp>
      <p:sp>
        <p:nvSpPr>
          <p:cNvPr id="9" name="Rectangle: Rounded Corners 8">
            <a:extLst>
              <a:ext uri="{FF2B5EF4-FFF2-40B4-BE49-F238E27FC236}">
                <a16:creationId xmlns:a16="http://schemas.microsoft.com/office/drawing/2014/main" id="{F64E8BB6-8B3E-EDAD-3AC1-D728A06415AC}"/>
              </a:ext>
            </a:extLst>
          </p:cNvPr>
          <p:cNvSpPr/>
          <p:nvPr/>
        </p:nvSpPr>
        <p:spPr>
          <a:xfrm>
            <a:off x="8408656" y="3330317"/>
            <a:ext cx="1576188" cy="58477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a:solidFill>
                  <a:schemeClr val="bg1"/>
                </a:solidFill>
                <a:latin typeface="Century Gothic"/>
              </a:rPr>
              <a:t>der </a:t>
            </a:r>
            <a:r>
              <a:rPr lang="en-US" sz="2400" b="1" kern="0" dirty="0" err="1">
                <a:solidFill>
                  <a:schemeClr val="bg1"/>
                </a:solidFill>
                <a:latin typeface="Century Gothic"/>
              </a:rPr>
              <a:t>Preis</a:t>
            </a:r>
            <a:endParaRPr lang="en-US" sz="2400" b="1" kern="0" dirty="0">
              <a:solidFill>
                <a:schemeClr val="bg1"/>
              </a:solidFill>
              <a:latin typeface="Century Gothic"/>
            </a:endParaRPr>
          </a:p>
        </p:txBody>
      </p:sp>
      <p:sp>
        <p:nvSpPr>
          <p:cNvPr id="13" name="Rectangle: Rounded Corners 12">
            <a:extLst>
              <a:ext uri="{FF2B5EF4-FFF2-40B4-BE49-F238E27FC236}">
                <a16:creationId xmlns:a16="http://schemas.microsoft.com/office/drawing/2014/main" id="{55A52D84-0B6D-588D-D9D9-0372E5C3EFC5}"/>
              </a:ext>
            </a:extLst>
          </p:cNvPr>
          <p:cNvSpPr/>
          <p:nvPr/>
        </p:nvSpPr>
        <p:spPr>
          <a:xfrm>
            <a:off x="4526377" y="3330316"/>
            <a:ext cx="2249006" cy="58477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a:solidFill>
                  <a:schemeClr val="bg1"/>
                </a:solidFill>
                <a:latin typeface="Century Gothic"/>
              </a:rPr>
              <a:t>das Problem</a:t>
            </a:r>
          </a:p>
        </p:txBody>
      </p:sp>
      <p:sp>
        <p:nvSpPr>
          <p:cNvPr id="16" name="Rectangle: Rounded Corners 15">
            <a:extLst>
              <a:ext uri="{FF2B5EF4-FFF2-40B4-BE49-F238E27FC236}">
                <a16:creationId xmlns:a16="http://schemas.microsoft.com/office/drawing/2014/main" id="{742A03E8-5FA7-0785-C448-A96E0F99E1B7}"/>
              </a:ext>
            </a:extLst>
          </p:cNvPr>
          <p:cNvSpPr/>
          <p:nvPr/>
        </p:nvSpPr>
        <p:spPr>
          <a:xfrm>
            <a:off x="1060900" y="6087073"/>
            <a:ext cx="1416017" cy="58477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err="1">
                <a:solidFill>
                  <a:schemeClr val="bg1"/>
                </a:solidFill>
                <a:latin typeface="Century Gothic"/>
              </a:rPr>
              <a:t>einfach</a:t>
            </a:r>
            <a:endParaRPr lang="en-US" sz="2400" b="1" kern="0" dirty="0">
              <a:solidFill>
                <a:schemeClr val="bg1"/>
              </a:solidFill>
              <a:latin typeface="Century Gothic"/>
            </a:endParaRPr>
          </a:p>
        </p:txBody>
      </p:sp>
      <p:sp>
        <p:nvSpPr>
          <p:cNvPr id="25" name="Rectangle: Rounded Corners 24">
            <a:extLst>
              <a:ext uri="{FF2B5EF4-FFF2-40B4-BE49-F238E27FC236}">
                <a16:creationId xmlns:a16="http://schemas.microsoft.com/office/drawing/2014/main" id="{A74C51B0-857B-B940-AC26-244464FA7DA9}"/>
              </a:ext>
            </a:extLst>
          </p:cNvPr>
          <p:cNvSpPr/>
          <p:nvPr/>
        </p:nvSpPr>
        <p:spPr>
          <a:xfrm>
            <a:off x="8576436" y="6087073"/>
            <a:ext cx="1416017" cy="58477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err="1">
                <a:solidFill>
                  <a:schemeClr val="bg1"/>
                </a:solidFill>
                <a:latin typeface="Century Gothic"/>
              </a:rPr>
              <a:t>schwer</a:t>
            </a:r>
            <a:endParaRPr lang="en-US" sz="2400" b="1" kern="0" dirty="0">
              <a:solidFill>
                <a:schemeClr val="bg1"/>
              </a:solidFill>
              <a:latin typeface="Century Gothic"/>
            </a:endParaRPr>
          </a:p>
        </p:txBody>
      </p:sp>
      <p:sp>
        <p:nvSpPr>
          <p:cNvPr id="28" name="Rectangle: Rounded Corners 27">
            <a:extLst>
              <a:ext uri="{FF2B5EF4-FFF2-40B4-BE49-F238E27FC236}">
                <a16:creationId xmlns:a16="http://schemas.microsoft.com/office/drawing/2014/main" id="{5AD821AC-F72D-B254-11CA-15C2F69D5F6E}"/>
              </a:ext>
            </a:extLst>
          </p:cNvPr>
          <p:cNvSpPr/>
          <p:nvPr/>
        </p:nvSpPr>
        <p:spPr>
          <a:xfrm>
            <a:off x="5177573" y="6087072"/>
            <a:ext cx="946615" cy="58477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a:solidFill>
                  <a:schemeClr val="bg1"/>
                </a:solidFill>
                <a:latin typeface="Century Gothic"/>
              </a:rPr>
              <a:t>gut</a:t>
            </a:r>
          </a:p>
        </p:txBody>
      </p:sp>
      <p:sp>
        <p:nvSpPr>
          <p:cNvPr id="33" name="TextBox 32">
            <a:extLst>
              <a:ext uri="{FF2B5EF4-FFF2-40B4-BE49-F238E27FC236}">
                <a16:creationId xmlns:a16="http://schemas.microsoft.com/office/drawing/2014/main" id="{A5892D97-6596-6722-8D5D-A6A667B1E130}"/>
              </a:ext>
            </a:extLst>
          </p:cNvPr>
          <p:cNvSpPr txBox="1"/>
          <p:nvPr/>
        </p:nvSpPr>
        <p:spPr>
          <a:xfrm>
            <a:off x="1078081" y="2909447"/>
            <a:ext cx="2085975" cy="461665"/>
          </a:xfrm>
          <a:prstGeom prst="rect">
            <a:avLst/>
          </a:prstGeom>
          <a:noFill/>
        </p:spPr>
        <p:txBody>
          <a:bodyPr wrap="square" rtlCol="0">
            <a:spAutoFit/>
          </a:bodyPr>
          <a:lstStyle/>
          <a:p>
            <a:r>
              <a:rPr lang="en-GB" sz="2400" dirty="0">
                <a:solidFill>
                  <a:srgbClr val="002060"/>
                </a:solidFill>
              </a:rPr>
              <a:t>the idea</a:t>
            </a:r>
          </a:p>
        </p:txBody>
      </p:sp>
      <p:sp>
        <p:nvSpPr>
          <p:cNvPr id="35" name="TextBox 34">
            <a:extLst>
              <a:ext uri="{FF2B5EF4-FFF2-40B4-BE49-F238E27FC236}">
                <a16:creationId xmlns:a16="http://schemas.microsoft.com/office/drawing/2014/main" id="{4A70DFDE-AB8F-C822-2061-EF47D55931F1}"/>
              </a:ext>
            </a:extLst>
          </p:cNvPr>
          <p:cNvSpPr txBox="1"/>
          <p:nvPr/>
        </p:nvSpPr>
        <p:spPr>
          <a:xfrm>
            <a:off x="4859135" y="5671127"/>
            <a:ext cx="2085975" cy="461665"/>
          </a:xfrm>
          <a:prstGeom prst="rect">
            <a:avLst/>
          </a:prstGeom>
          <a:noFill/>
        </p:spPr>
        <p:txBody>
          <a:bodyPr wrap="square" rtlCol="0">
            <a:spAutoFit/>
          </a:bodyPr>
          <a:lstStyle/>
          <a:p>
            <a:r>
              <a:rPr lang="en-GB" sz="2400" dirty="0">
                <a:solidFill>
                  <a:srgbClr val="002060"/>
                </a:solidFill>
              </a:rPr>
              <a:t>good, well</a:t>
            </a:r>
          </a:p>
        </p:txBody>
      </p:sp>
      <p:sp>
        <p:nvSpPr>
          <p:cNvPr id="36" name="TextBox 35">
            <a:extLst>
              <a:ext uri="{FF2B5EF4-FFF2-40B4-BE49-F238E27FC236}">
                <a16:creationId xmlns:a16="http://schemas.microsoft.com/office/drawing/2014/main" id="{0A0874A5-645B-E259-BC1A-9BB1426720AE}"/>
              </a:ext>
            </a:extLst>
          </p:cNvPr>
          <p:cNvSpPr txBox="1"/>
          <p:nvPr/>
        </p:nvSpPr>
        <p:spPr>
          <a:xfrm>
            <a:off x="8533333" y="2909447"/>
            <a:ext cx="3054967" cy="461665"/>
          </a:xfrm>
          <a:prstGeom prst="rect">
            <a:avLst/>
          </a:prstGeom>
          <a:noFill/>
        </p:spPr>
        <p:txBody>
          <a:bodyPr wrap="square" rtlCol="0">
            <a:spAutoFit/>
          </a:bodyPr>
          <a:lstStyle/>
          <a:p>
            <a:r>
              <a:rPr lang="en-GB" sz="2400" dirty="0">
                <a:solidFill>
                  <a:srgbClr val="002060"/>
                </a:solidFill>
              </a:rPr>
              <a:t>the prize</a:t>
            </a:r>
          </a:p>
        </p:txBody>
      </p:sp>
      <p:sp>
        <p:nvSpPr>
          <p:cNvPr id="38" name="TextBox 37">
            <a:extLst>
              <a:ext uri="{FF2B5EF4-FFF2-40B4-BE49-F238E27FC236}">
                <a16:creationId xmlns:a16="http://schemas.microsoft.com/office/drawing/2014/main" id="{B4E8E6B8-4727-9950-2430-C570FA94AC5E}"/>
              </a:ext>
            </a:extLst>
          </p:cNvPr>
          <p:cNvSpPr txBox="1"/>
          <p:nvPr/>
        </p:nvSpPr>
        <p:spPr>
          <a:xfrm>
            <a:off x="4612611" y="2909447"/>
            <a:ext cx="3054967" cy="461665"/>
          </a:xfrm>
          <a:prstGeom prst="rect">
            <a:avLst/>
          </a:prstGeom>
          <a:noFill/>
        </p:spPr>
        <p:txBody>
          <a:bodyPr wrap="square" rtlCol="0">
            <a:spAutoFit/>
          </a:bodyPr>
          <a:lstStyle/>
          <a:p>
            <a:r>
              <a:rPr lang="en-GB" sz="2400" dirty="0">
                <a:solidFill>
                  <a:srgbClr val="002060"/>
                </a:solidFill>
              </a:rPr>
              <a:t>the problem</a:t>
            </a:r>
          </a:p>
        </p:txBody>
      </p:sp>
      <p:sp>
        <p:nvSpPr>
          <p:cNvPr id="40" name="TextBox 39">
            <a:extLst>
              <a:ext uri="{FF2B5EF4-FFF2-40B4-BE49-F238E27FC236}">
                <a16:creationId xmlns:a16="http://schemas.microsoft.com/office/drawing/2014/main" id="{2B6BA756-1006-37A0-224F-01C89BEA56E6}"/>
              </a:ext>
            </a:extLst>
          </p:cNvPr>
          <p:cNvSpPr txBox="1"/>
          <p:nvPr/>
        </p:nvSpPr>
        <p:spPr>
          <a:xfrm>
            <a:off x="859047" y="5643695"/>
            <a:ext cx="3054967" cy="461665"/>
          </a:xfrm>
          <a:prstGeom prst="rect">
            <a:avLst/>
          </a:prstGeom>
          <a:noFill/>
        </p:spPr>
        <p:txBody>
          <a:bodyPr wrap="square" rtlCol="0">
            <a:spAutoFit/>
          </a:bodyPr>
          <a:lstStyle/>
          <a:p>
            <a:r>
              <a:rPr lang="en-GB" sz="2400" dirty="0">
                <a:solidFill>
                  <a:srgbClr val="002060"/>
                </a:solidFill>
              </a:rPr>
              <a:t>easy, easily</a:t>
            </a:r>
          </a:p>
        </p:txBody>
      </p:sp>
      <p:sp>
        <p:nvSpPr>
          <p:cNvPr id="42" name="TextBox 41">
            <a:extLst>
              <a:ext uri="{FF2B5EF4-FFF2-40B4-BE49-F238E27FC236}">
                <a16:creationId xmlns:a16="http://schemas.microsoft.com/office/drawing/2014/main" id="{8C3B48B5-C41F-7516-161B-66BF655FC45B}"/>
              </a:ext>
            </a:extLst>
          </p:cNvPr>
          <p:cNvSpPr txBox="1"/>
          <p:nvPr/>
        </p:nvSpPr>
        <p:spPr>
          <a:xfrm>
            <a:off x="8606323" y="5643695"/>
            <a:ext cx="3054967" cy="461665"/>
          </a:xfrm>
          <a:prstGeom prst="rect">
            <a:avLst/>
          </a:prstGeom>
          <a:noFill/>
        </p:spPr>
        <p:txBody>
          <a:bodyPr wrap="square" rtlCol="0">
            <a:spAutoFit/>
          </a:bodyPr>
          <a:lstStyle/>
          <a:p>
            <a:r>
              <a:rPr lang="en-GB" sz="2400" dirty="0">
                <a:solidFill>
                  <a:srgbClr val="002060"/>
                </a:solidFill>
              </a:rPr>
              <a:t>difficult</a:t>
            </a:r>
          </a:p>
        </p:txBody>
      </p:sp>
      <p:pic>
        <p:nvPicPr>
          <p:cNvPr id="2050" name="Picture 2" descr="Free lightbulb idea enlightenment vector">
            <a:extLst>
              <a:ext uri="{FF2B5EF4-FFF2-40B4-BE49-F238E27FC236}">
                <a16:creationId xmlns:a16="http://schemas.microsoft.com/office/drawing/2014/main" id="{A2024694-ACB2-B734-3981-6E2D32900E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1114" y="885277"/>
            <a:ext cx="1670650" cy="18692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computer problem computer problem vector">
            <a:extLst>
              <a:ext uri="{FF2B5EF4-FFF2-40B4-BE49-F238E27FC236}">
                <a16:creationId xmlns:a16="http://schemas.microsoft.com/office/drawing/2014/main" id="{C70A2613-9E0C-4D56-2815-2962BBF025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1592" y="1130637"/>
            <a:ext cx="2686093" cy="17376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cup award prize vector">
            <a:extLst>
              <a:ext uri="{FF2B5EF4-FFF2-40B4-BE49-F238E27FC236}">
                <a16:creationId xmlns:a16="http://schemas.microsoft.com/office/drawing/2014/main" id="{CFBD101D-0269-031C-E2A1-4529984CBC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76374" y="885277"/>
            <a:ext cx="1656361" cy="208250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ree hand thumbs up vector">
            <a:extLst>
              <a:ext uri="{FF2B5EF4-FFF2-40B4-BE49-F238E27FC236}">
                <a16:creationId xmlns:a16="http://schemas.microsoft.com/office/drawing/2014/main" id="{99810B31-E778-AACC-3FDC-50726308BD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84025" y="4076836"/>
            <a:ext cx="924329" cy="151483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ree question decision pictogram vector">
            <a:extLst>
              <a:ext uri="{FF2B5EF4-FFF2-40B4-BE49-F238E27FC236}">
                <a16:creationId xmlns:a16="http://schemas.microsoft.com/office/drawing/2014/main" id="{6365EFA6-AD84-5A59-58AE-E5ECE0C424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13438" y="4076836"/>
            <a:ext cx="766624" cy="153324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yellow letters on a black background&#10;&#10;Description automatically generated with low confidence">
            <a:extLst>
              <a:ext uri="{FF2B5EF4-FFF2-40B4-BE49-F238E27FC236}">
                <a16:creationId xmlns:a16="http://schemas.microsoft.com/office/drawing/2014/main" id="{A3C01F26-2171-4005-A59E-69DF1583F28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3329" y="4777696"/>
            <a:ext cx="2311111" cy="965079"/>
          </a:xfrm>
          <a:prstGeom prst="rect">
            <a:avLst/>
          </a:prstGeom>
        </p:spPr>
      </p:pic>
    </p:spTree>
    <p:extLst>
      <p:ext uri="{BB962C8B-B14F-4D97-AF65-F5344CB8AC3E}">
        <p14:creationId xmlns:p14="http://schemas.microsoft.com/office/powerpoint/2010/main" val="325169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38"/>
                                        </p:tgtEl>
                                      </p:cBhvr>
                                    </p:animEffect>
                                    <p:set>
                                      <p:cBhvr>
                                        <p:cTn id="7" dur="1" fill="hold">
                                          <p:stCondLst>
                                            <p:cond delay="1999"/>
                                          </p:stCondLst>
                                        </p:cTn>
                                        <p:tgtEl>
                                          <p:spTgt spid="38"/>
                                        </p:tgtEl>
                                        <p:attrNameLst>
                                          <p:attrName>style.visibility</p:attrName>
                                        </p:attrNameLst>
                                      </p:cBhvr>
                                      <p:to>
                                        <p:strVal val="hidden"/>
                                      </p:to>
                                    </p:set>
                                  </p:childTnLst>
                                </p:cTn>
                              </p:par>
                              <p:par>
                                <p:cTn id="8" presetID="6" presetClass="exit" presetSubtype="32" fill="hold" nodeType="withEffect">
                                  <p:stCondLst>
                                    <p:cond delay="0"/>
                                  </p:stCondLst>
                                  <p:childTnLst>
                                    <p:animEffect transition="out" filter="circle(out)">
                                      <p:cBhvr>
                                        <p:cTn id="9" dur="2000"/>
                                        <p:tgtEl>
                                          <p:spTgt spid="2052"/>
                                        </p:tgtEl>
                                      </p:cBhvr>
                                    </p:animEffect>
                                    <p:set>
                                      <p:cBhvr>
                                        <p:cTn id="10" dur="1" fill="hold">
                                          <p:stCondLst>
                                            <p:cond delay="1999"/>
                                          </p:stCondLst>
                                        </p:cTn>
                                        <p:tgtEl>
                                          <p:spTgt spid="205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6" presetClass="exit" presetSubtype="32" fill="hold" nodeType="clickEffect">
                                  <p:stCondLst>
                                    <p:cond delay="0"/>
                                  </p:stCondLst>
                                  <p:childTnLst>
                                    <p:animEffect transition="out" filter="circle(out)">
                                      <p:cBhvr>
                                        <p:cTn id="20" dur="2000"/>
                                        <p:tgtEl>
                                          <p:spTgt spid="2060"/>
                                        </p:tgtEl>
                                      </p:cBhvr>
                                    </p:animEffect>
                                    <p:set>
                                      <p:cBhvr>
                                        <p:cTn id="21" dur="1" fill="hold">
                                          <p:stCondLst>
                                            <p:cond delay="1999"/>
                                          </p:stCondLst>
                                        </p:cTn>
                                        <p:tgtEl>
                                          <p:spTgt spid="2060"/>
                                        </p:tgtEl>
                                        <p:attrNameLst>
                                          <p:attrName>style.visibility</p:attrName>
                                        </p:attrNameLst>
                                      </p:cBhvr>
                                      <p:to>
                                        <p:strVal val="hidden"/>
                                      </p:to>
                                    </p:set>
                                  </p:childTnLst>
                                </p:cTn>
                              </p:par>
                              <p:par>
                                <p:cTn id="22" presetID="6" presetClass="exit" presetSubtype="32" fill="hold" grpId="0" nodeType="withEffect">
                                  <p:stCondLst>
                                    <p:cond delay="0"/>
                                  </p:stCondLst>
                                  <p:childTnLst>
                                    <p:animEffect transition="out" filter="circle(out)">
                                      <p:cBhvr>
                                        <p:cTn id="23" dur="2000"/>
                                        <p:tgtEl>
                                          <p:spTgt spid="42"/>
                                        </p:tgtEl>
                                      </p:cBhvr>
                                    </p:animEffect>
                                    <p:set>
                                      <p:cBhvr>
                                        <p:cTn id="24" dur="1" fill="hold">
                                          <p:stCondLst>
                                            <p:cond delay="1999"/>
                                          </p:stCondLst>
                                        </p:cTn>
                                        <p:tgtEl>
                                          <p:spTgt spid="4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60"/>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6" presetClass="exit" presetSubtype="32" fill="hold" nodeType="clickEffect">
                                  <p:stCondLst>
                                    <p:cond delay="0"/>
                                  </p:stCondLst>
                                  <p:childTnLst>
                                    <p:animEffect transition="out" filter="circle(out)">
                                      <p:cBhvr>
                                        <p:cTn id="34" dur="2000"/>
                                        <p:tgtEl>
                                          <p:spTgt spid="2050"/>
                                        </p:tgtEl>
                                      </p:cBhvr>
                                    </p:animEffect>
                                    <p:set>
                                      <p:cBhvr>
                                        <p:cTn id="35" dur="1" fill="hold">
                                          <p:stCondLst>
                                            <p:cond delay="1999"/>
                                          </p:stCondLst>
                                        </p:cTn>
                                        <p:tgtEl>
                                          <p:spTgt spid="2050"/>
                                        </p:tgtEl>
                                        <p:attrNameLst>
                                          <p:attrName>style.visibility</p:attrName>
                                        </p:attrNameLst>
                                      </p:cBhvr>
                                      <p:to>
                                        <p:strVal val="hidden"/>
                                      </p:to>
                                    </p:set>
                                  </p:childTnLst>
                                </p:cTn>
                              </p:par>
                              <p:par>
                                <p:cTn id="36" presetID="6" presetClass="exit" presetSubtype="32" fill="hold" grpId="0" nodeType="withEffect">
                                  <p:stCondLst>
                                    <p:cond delay="0"/>
                                  </p:stCondLst>
                                  <p:childTnLst>
                                    <p:animEffect transition="out" filter="circle(out)">
                                      <p:cBhvr>
                                        <p:cTn id="37" dur="2000"/>
                                        <p:tgtEl>
                                          <p:spTgt spid="33"/>
                                        </p:tgtEl>
                                      </p:cBhvr>
                                    </p:animEffect>
                                    <p:set>
                                      <p:cBhvr>
                                        <p:cTn id="38" dur="1" fill="hold">
                                          <p:stCondLst>
                                            <p:cond delay="1999"/>
                                          </p:stCondLst>
                                        </p:cTn>
                                        <p:tgtEl>
                                          <p:spTgt spid="3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50"/>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6" presetClass="exit" presetSubtype="32" fill="hold" nodeType="clickEffect">
                                  <p:stCondLst>
                                    <p:cond delay="0"/>
                                  </p:stCondLst>
                                  <p:childTnLst>
                                    <p:animEffect transition="out" filter="circle(out)">
                                      <p:cBhvr>
                                        <p:cTn id="48" dur="2000"/>
                                        <p:tgtEl>
                                          <p:spTgt spid="2058"/>
                                        </p:tgtEl>
                                      </p:cBhvr>
                                    </p:animEffect>
                                    <p:set>
                                      <p:cBhvr>
                                        <p:cTn id="49" dur="1" fill="hold">
                                          <p:stCondLst>
                                            <p:cond delay="1999"/>
                                          </p:stCondLst>
                                        </p:cTn>
                                        <p:tgtEl>
                                          <p:spTgt spid="2058"/>
                                        </p:tgtEl>
                                        <p:attrNameLst>
                                          <p:attrName>style.visibility</p:attrName>
                                        </p:attrNameLst>
                                      </p:cBhvr>
                                      <p:to>
                                        <p:strVal val="hidden"/>
                                      </p:to>
                                    </p:set>
                                  </p:childTnLst>
                                </p:cTn>
                              </p:par>
                              <p:par>
                                <p:cTn id="50" presetID="6" presetClass="exit" presetSubtype="32" fill="hold" grpId="0" nodeType="withEffect">
                                  <p:stCondLst>
                                    <p:cond delay="0"/>
                                  </p:stCondLst>
                                  <p:childTnLst>
                                    <p:animEffect transition="out" filter="circle(out)">
                                      <p:cBhvr>
                                        <p:cTn id="51" dur="2000"/>
                                        <p:tgtEl>
                                          <p:spTgt spid="35"/>
                                        </p:tgtEl>
                                      </p:cBhvr>
                                    </p:animEffect>
                                    <p:set>
                                      <p:cBhvr>
                                        <p:cTn id="52" dur="1" fill="hold">
                                          <p:stCondLst>
                                            <p:cond delay="1999"/>
                                          </p:stCondLst>
                                        </p:cTn>
                                        <p:tgtEl>
                                          <p:spTgt spid="3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058"/>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6" presetClass="exit" presetSubtype="32" fill="hold" grpId="0" nodeType="clickEffect">
                                  <p:stCondLst>
                                    <p:cond delay="0"/>
                                  </p:stCondLst>
                                  <p:childTnLst>
                                    <p:animEffect transition="out" filter="circle(out)">
                                      <p:cBhvr>
                                        <p:cTn id="62" dur="2000"/>
                                        <p:tgtEl>
                                          <p:spTgt spid="40"/>
                                        </p:tgtEl>
                                      </p:cBhvr>
                                    </p:animEffect>
                                    <p:set>
                                      <p:cBhvr>
                                        <p:cTn id="63" dur="1" fill="hold">
                                          <p:stCondLst>
                                            <p:cond delay="1999"/>
                                          </p:stCondLst>
                                        </p:cTn>
                                        <p:tgtEl>
                                          <p:spTgt spid="40"/>
                                        </p:tgtEl>
                                        <p:attrNameLst>
                                          <p:attrName>style.visibility</p:attrName>
                                        </p:attrNameLst>
                                      </p:cBhvr>
                                      <p:to>
                                        <p:strVal val="hidden"/>
                                      </p:to>
                                    </p:set>
                                  </p:childTnLst>
                                </p:cTn>
                              </p:par>
                              <p:par>
                                <p:cTn id="64" presetID="6" presetClass="exit" presetSubtype="32" fill="hold" nodeType="withEffect">
                                  <p:stCondLst>
                                    <p:cond delay="0"/>
                                  </p:stCondLst>
                                  <p:childTnLst>
                                    <p:animEffect transition="out" filter="circle(out)">
                                      <p:cBhvr>
                                        <p:cTn id="65" dur="2000"/>
                                        <p:tgtEl>
                                          <p:spTgt spid="29"/>
                                        </p:tgtEl>
                                      </p:cBhvr>
                                    </p:animEffect>
                                    <p:set>
                                      <p:cBhvr>
                                        <p:cTn id="66" dur="1" fill="hold">
                                          <p:stCondLst>
                                            <p:cond delay="1999"/>
                                          </p:stCondLst>
                                        </p:cTn>
                                        <p:tgtEl>
                                          <p:spTgt spid="2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1" nodeType="click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childTnLst>
                                </p:cTn>
                              </p:par>
                              <p:par>
                                <p:cTn id="73" presetID="6" presetClass="exit" presetSubtype="32" fill="hold" nodeType="withEffect">
                                  <p:stCondLst>
                                    <p:cond delay="0"/>
                                  </p:stCondLst>
                                  <p:childTnLst>
                                    <p:animEffect transition="out" filter="circle(out)">
                                      <p:cBhvr>
                                        <p:cTn id="74" dur="2000"/>
                                        <p:tgtEl>
                                          <p:spTgt spid="2054"/>
                                        </p:tgtEl>
                                      </p:cBhvr>
                                    </p:animEffect>
                                    <p:set>
                                      <p:cBhvr>
                                        <p:cTn id="75" dur="1" fill="hold">
                                          <p:stCondLst>
                                            <p:cond delay="1999"/>
                                          </p:stCondLst>
                                        </p:cTn>
                                        <p:tgtEl>
                                          <p:spTgt spid="2054"/>
                                        </p:tgtEl>
                                        <p:attrNameLst>
                                          <p:attrName>style.visibility</p:attrName>
                                        </p:attrNameLst>
                                      </p:cBhvr>
                                      <p:to>
                                        <p:strVal val="hidden"/>
                                      </p:to>
                                    </p:set>
                                  </p:childTnLst>
                                </p:cTn>
                              </p:par>
                              <p:par>
                                <p:cTn id="76" presetID="6" presetClass="exit" presetSubtype="32" fill="hold" grpId="0" nodeType="withEffect">
                                  <p:stCondLst>
                                    <p:cond delay="0"/>
                                  </p:stCondLst>
                                  <p:childTnLst>
                                    <p:animEffect transition="out" filter="circle(out)">
                                      <p:cBhvr>
                                        <p:cTn id="77" dur="2000"/>
                                        <p:tgtEl>
                                          <p:spTgt spid="36"/>
                                        </p:tgtEl>
                                      </p:cBhvr>
                                    </p:animEffect>
                                    <p:set>
                                      <p:cBhvr>
                                        <p:cTn id="78" dur="1" fill="hold">
                                          <p:stCondLst>
                                            <p:cond delay="1999"/>
                                          </p:stCondLst>
                                        </p:cTn>
                                        <p:tgtEl>
                                          <p:spTgt spid="36"/>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0"/>
                                          </p:stCondLst>
                                        </p:cTn>
                                        <p:tgtEl>
                                          <p:spTgt spid="2054"/>
                                        </p:tgtEl>
                                        <p:attrNameLst>
                                          <p:attrName>style.visibility</p:attrName>
                                        </p:attrNameLst>
                                      </p:cBhvr>
                                      <p:to>
                                        <p:strVal val="visible"/>
                                      </p:to>
                                    </p:set>
                                  </p:childTnLst>
                                </p:cTn>
                              </p:par>
                              <p:par>
                                <p:cTn id="81" presetID="1" presetClass="entr" presetSubtype="0" fill="hold" grpId="1" nodeType="with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35" grpId="0"/>
      <p:bldP spid="35" grpId="1"/>
      <p:bldP spid="36" grpId="0"/>
      <p:bldP spid="36" grpId="1"/>
      <p:bldP spid="38" grpId="0"/>
      <p:bldP spid="38" grpId="1"/>
      <p:bldP spid="40" grpId="0"/>
      <p:bldP spid="40" grpId="1"/>
      <p:bldP spid="42" grpId="0"/>
      <p:bldP spid="4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22" name="Speech Bubble: Rectangle with Corners Rounded 21">
            <a:extLst>
              <a:ext uri="{FF2B5EF4-FFF2-40B4-BE49-F238E27FC236}">
                <a16:creationId xmlns:a16="http://schemas.microsoft.com/office/drawing/2014/main" id="{6DB3918C-D9FA-424B-B34A-BF79C4513D2B}"/>
              </a:ext>
            </a:extLst>
          </p:cNvPr>
          <p:cNvSpPr/>
          <p:nvPr/>
        </p:nvSpPr>
        <p:spPr>
          <a:xfrm>
            <a:off x="1003122" y="204077"/>
            <a:ext cx="31402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3" name="Graphic 22" descr="Teacher">
            <a:extLst>
              <a:ext uri="{FF2B5EF4-FFF2-40B4-BE49-F238E27FC236}">
                <a16:creationId xmlns:a16="http://schemas.microsoft.com/office/drawing/2014/main" id="{67B493D6-FE52-40B5-8ED3-CD5B638AF0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401" y="33892"/>
            <a:ext cx="914400" cy="914400"/>
          </a:xfrm>
          <a:prstGeom prst="rect">
            <a:avLst/>
          </a:prstGeom>
        </p:spPr>
      </p:pic>
      <p:sp>
        <p:nvSpPr>
          <p:cNvPr id="24" name="Google Shape;108;p3">
            <a:extLst>
              <a:ext uri="{FF2B5EF4-FFF2-40B4-BE49-F238E27FC236}">
                <a16:creationId xmlns:a16="http://schemas.microsoft.com/office/drawing/2014/main" id="{3B09A5CC-ABD3-4D45-BAFF-ACCA457248C2}"/>
              </a:ext>
            </a:extLst>
          </p:cNvPr>
          <p:cNvSpPr txBox="1"/>
          <p:nvPr/>
        </p:nvSpPr>
        <p:spPr>
          <a:xfrm>
            <a:off x="1003121" y="215065"/>
            <a:ext cx="563640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lernen</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7" name="Rectangle: Rounded Corners 6">
            <a:extLst>
              <a:ext uri="{FF2B5EF4-FFF2-40B4-BE49-F238E27FC236}">
                <a16:creationId xmlns:a16="http://schemas.microsoft.com/office/drawing/2014/main" id="{D5413689-C61A-4ECD-DDBF-CEBE7BCBFE2D}"/>
              </a:ext>
            </a:extLst>
          </p:cNvPr>
          <p:cNvSpPr/>
          <p:nvPr/>
        </p:nvSpPr>
        <p:spPr>
          <a:xfrm>
            <a:off x="1040791" y="3330318"/>
            <a:ext cx="1576188" cy="58477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a:solidFill>
                  <a:schemeClr val="bg1"/>
                </a:solidFill>
                <a:latin typeface="Century Gothic"/>
              </a:rPr>
              <a:t>d</a:t>
            </a:r>
            <a:r>
              <a:rPr kumimoji="0" lang="en-US" sz="2400" b="1" i="0" u="none" strike="noStrike" kern="0" cap="none" spc="0" normalizeH="0" baseline="0" noProof="0" dirty="0" err="1">
                <a:ln>
                  <a:noFill/>
                </a:ln>
                <a:solidFill>
                  <a:schemeClr val="bg1"/>
                </a:solidFill>
                <a:effectLst/>
                <a:uLnTx/>
                <a:uFillTx/>
                <a:latin typeface="Century Gothic"/>
                <a:ea typeface="+mn-ea"/>
                <a:cs typeface="+mn-cs"/>
              </a:rPr>
              <a:t>ie</a:t>
            </a:r>
            <a:r>
              <a:rPr kumimoji="0" lang="en-US" sz="2400" b="1" i="0" u="none" strike="noStrike" kern="0" cap="none" spc="0" normalizeH="0" baseline="0" noProof="0" dirty="0">
                <a:ln>
                  <a:noFill/>
                </a:ln>
                <a:solidFill>
                  <a:schemeClr val="bg1"/>
                </a:solidFill>
                <a:effectLst/>
                <a:uLnTx/>
                <a:uFillTx/>
                <a:latin typeface="Century Gothic"/>
                <a:ea typeface="+mn-ea"/>
                <a:cs typeface="+mn-cs"/>
              </a:rPr>
              <a:t> Idee</a:t>
            </a:r>
            <a:endParaRPr kumimoji="0" lang="en-US" sz="2400" b="0" i="0" u="none" strike="noStrike" kern="0" cap="none" spc="0" normalizeH="0" baseline="0" noProof="0" dirty="0">
              <a:ln>
                <a:noFill/>
              </a:ln>
              <a:solidFill>
                <a:schemeClr val="bg1"/>
              </a:solidFill>
              <a:effectLst/>
              <a:uLnTx/>
              <a:uFillTx/>
              <a:latin typeface="Century Gothic"/>
              <a:ea typeface="+mn-ea"/>
              <a:cs typeface="+mn-cs"/>
            </a:endParaRPr>
          </a:p>
        </p:txBody>
      </p:sp>
      <p:sp>
        <p:nvSpPr>
          <p:cNvPr id="9" name="Rectangle: Rounded Corners 8">
            <a:extLst>
              <a:ext uri="{FF2B5EF4-FFF2-40B4-BE49-F238E27FC236}">
                <a16:creationId xmlns:a16="http://schemas.microsoft.com/office/drawing/2014/main" id="{F64E8BB6-8B3E-EDAD-3AC1-D728A06415AC}"/>
              </a:ext>
            </a:extLst>
          </p:cNvPr>
          <p:cNvSpPr/>
          <p:nvPr/>
        </p:nvSpPr>
        <p:spPr>
          <a:xfrm>
            <a:off x="8475768" y="3330317"/>
            <a:ext cx="1576188" cy="58477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a:solidFill>
                  <a:schemeClr val="bg1"/>
                </a:solidFill>
                <a:latin typeface="Century Gothic"/>
              </a:rPr>
              <a:t>der </a:t>
            </a:r>
            <a:r>
              <a:rPr lang="en-US" sz="2400" b="1" kern="0" dirty="0" err="1">
                <a:solidFill>
                  <a:schemeClr val="bg1"/>
                </a:solidFill>
                <a:latin typeface="Century Gothic"/>
              </a:rPr>
              <a:t>Preis</a:t>
            </a:r>
            <a:endParaRPr lang="en-US" sz="2400" b="1" kern="0" dirty="0">
              <a:solidFill>
                <a:schemeClr val="bg1"/>
              </a:solidFill>
              <a:latin typeface="Century Gothic"/>
            </a:endParaRPr>
          </a:p>
        </p:txBody>
      </p:sp>
      <p:sp>
        <p:nvSpPr>
          <p:cNvPr id="13" name="Rectangle: Rounded Corners 12">
            <a:extLst>
              <a:ext uri="{FF2B5EF4-FFF2-40B4-BE49-F238E27FC236}">
                <a16:creationId xmlns:a16="http://schemas.microsoft.com/office/drawing/2014/main" id="{55A52D84-0B6D-588D-D9D9-0372E5C3EFC5}"/>
              </a:ext>
            </a:extLst>
          </p:cNvPr>
          <p:cNvSpPr/>
          <p:nvPr/>
        </p:nvSpPr>
        <p:spPr>
          <a:xfrm>
            <a:off x="4526377" y="3330316"/>
            <a:ext cx="2249006" cy="58477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a:solidFill>
                  <a:schemeClr val="bg1"/>
                </a:solidFill>
                <a:latin typeface="Century Gothic"/>
              </a:rPr>
              <a:t>das Problem</a:t>
            </a:r>
          </a:p>
        </p:txBody>
      </p:sp>
      <p:sp>
        <p:nvSpPr>
          <p:cNvPr id="16" name="Rectangle: Rounded Corners 15">
            <a:extLst>
              <a:ext uri="{FF2B5EF4-FFF2-40B4-BE49-F238E27FC236}">
                <a16:creationId xmlns:a16="http://schemas.microsoft.com/office/drawing/2014/main" id="{742A03E8-5FA7-0785-C448-A96E0F99E1B7}"/>
              </a:ext>
            </a:extLst>
          </p:cNvPr>
          <p:cNvSpPr/>
          <p:nvPr/>
        </p:nvSpPr>
        <p:spPr>
          <a:xfrm>
            <a:off x="1060900" y="6087073"/>
            <a:ext cx="1416017" cy="58477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err="1">
                <a:solidFill>
                  <a:schemeClr val="bg1"/>
                </a:solidFill>
                <a:latin typeface="Century Gothic"/>
              </a:rPr>
              <a:t>einfach</a:t>
            </a:r>
            <a:endParaRPr lang="en-US" sz="2400" b="1" kern="0" dirty="0">
              <a:solidFill>
                <a:schemeClr val="bg1"/>
              </a:solidFill>
              <a:latin typeface="Century Gothic"/>
            </a:endParaRPr>
          </a:p>
        </p:txBody>
      </p:sp>
      <p:sp>
        <p:nvSpPr>
          <p:cNvPr id="25" name="Rectangle: Rounded Corners 24">
            <a:extLst>
              <a:ext uri="{FF2B5EF4-FFF2-40B4-BE49-F238E27FC236}">
                <a16:creationId xmlns:a16="http://schemas.microsoft.com/office/drawing/2014/main" id="{A74C51B0-857B-B940-AC26-244464FA7DA9}"/>
              </a:ext>
            </a:extLst>
          </p:cNvPr>
          <p:cNvSpPr/>
          <p:nvPr/>
        </p:nvSpPr>
        <p:spPr>
          <a:xfrm>
            <a:off x="8675580" y="6087072"/>
            <a:ext cx="1416017" cy="58477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err="1">
                <a:solidFill>
                  <a:schemeClr val="bg1"/>
                </a:solidFill>
                <a:latin typeface="Century Gothic"/>
              </a:rPr>
              <a:t>schwer</a:t>
            </a:r>
            <a:endParaRPr lang="en-US" sz="2400" b="1" kern="0" dirty="0">
              <a:solidFill>
                <a:schemeClr val="bg1"/>
              </a:solidFill>
              <a:latin typeface="Century Gothic"/>
            </a:endParaRPr>
          </a:p>
        </p:txBody>
      </p:sp>
      <p:sp>
        <p:nvSpPr>
          <p:cNvPr id="28" name="Rectangle: Rounded Corners 27">
            <a:extLst>
              <a:ext uri="{FF2B5EF4-FFF2-40B4-BE49-F238E27FC236}">
                <a16:creationId xmlns:a16="http://schemas.microsoft.com/office/drawing/2014/main" id="{5AD821AC-F72D-B254-11CA-15C2F69D5F6E}"/>
              </a:ext>
            </a:extLst>
          </p:cNvPr>
          <p:cNvSpPr/>
          <p:nvPr/>
        </p:nvSpPr>
        <p:spPr>
          <a:xfrm>
            <a:off x="5177573" y="6087072"/>
            <a:ext cx="946615" cy="58477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a:solidFill>
                  <a:schemeClr val="bg1"/>
                </a:solidFill>
                <a:latin typeface="Century Gothic"/>
              </a:rPr>
              <a:t>gut</a:t>
            </a:r>
          </a:p>
        </p:txBody>
      </p:sp>
      <p:sp>
        <p:nvSpPr>
          <p:cNvPr id="33" name="TextBox 32">
            <a:extLst>
              <a:ext uri="{FF2B5EF4-FFF2-40B4-BE49-F238E27FC236}">
                <a16:creationId xmlns:a16="http://schemas.microsoft.com/office/drawing/2014/main" id="{A5892D97-6596-6722-8D5D-A6A667B1E130}"/>
              </a:ext>
            </a:extLst>
          </p:cNvPr>
          <p:cNvSpPr txBox="1"/>
          <p:nvPr/>
        </p:nvSpPr>
        <p:spPr>
          <a:xfrm>
            <a:off x="1078081" y="2909447"/>
            <a:ext cx="2085975" cy="461665"/>
          </a:xfrm>
          <a:prstGeom prst="rect">
            <a:avLst/>
          </a:prstGeom>
          <a:noFill/>
        </p:spPr>
        <p:txBody>
          <a:bodyPr wrap="square" rtlCol="0">
            <a:spAutoFit/>
          </a:bodyPr>
          <a:lstStyle/>
          <a:p>
            <a:r>
              <a:rPr lang="en-GB" sz="2400" dirty="0">
                <a:solidFill>
                  <a:srgbClr val="002060"/>
                </a:solidFill>
              </a:rPr>
              <a:t>the idea</a:t>
            </a:r>
          </a:p>
        </p:txBody>
      </p:sp>
      <p:sp>
        <p:nvSpPr>
          <p:cNvPr id="35" name="TextBox 34">
            <a:extLst>
              <a:ext uri="{FF2B5EF4-FFF2-40B4-BE49-F238E27FC236}">
                <a16:creationId xmlns:a16="http://schemas.microsoft.com/office/drawing/2014/main" id="{4A70DFDE-AB8F-C822-2061-EF47D55931F1}"/>
              </a:ext>
            </a:extLst>
          </p:cNvPr>
          <p:cNvSpPr txBox="1"/>
          <p:nvPr/>
        </p:nvSpPr>
        <p:spPr>
          <a:xfrm>
            <a:off x="4859135" y="5671127"/>
            <a:ext cx="2085975" cy="461665"/>
          </a:xfrm>
          <a:prstGeom prst="rect">
            <a:avLst/>
          </a:prstGeom>
          <a:noFill/>
        </p:spPr>
        <p:txBody>
          <a:bodyPr wrap="square" rtlCol="0">
            <a:spAutoFit/>
          </a:bodyPr>
          <a:lstStyle/>
          <a:p>
            <a:r>
              <a:rPr lang="en-GB" sz="2400" dirty="0">
                <a:solidFill>
                  <a:srgbClr val="002060"/>
                </a:solidFill>
              </a:rPr>
              <a:t>good, well</a:t>
            </a:r>
          </a:p>
        </p:txBody>
      </p:sp>
      <p:sp>
        <p:nvSpPr>
          <p:cNvPr id="36" name="TextBox 35">
            <a:extLst>
              <a:ext uri="{FF2B5EF4-FFF2-40B4-BE49-F238E27FC236}">
                <a16:creationId xmlns:a16="http://schemas.microsoft.com/office/drawing/2014/main" id="{0A0874A5-645B-E259-BC1A-9BB1426720AE}"/>
              </a:ext>
            </a:extLst>
          </p:cNvPr>
          <p:cNvSpPr txBox="1"/>
          <p:nvPr/>
        </p:nvSpPr>
        <p:spPr>
          <a:xfrm>
            <a:off x="8491388" y="2909447"/>
            <a:ext cx="3054967" cy="461665"/>
          </a:xfrm>
          <a:prstGeom prst="rect">
            <a:avLst/>
          </a:prstGeom>
          <a:noFill/>
        </p:spPr>
        <p:txBody>
          <a:bodyPr wrap="square" rtlCol="0">
            <a:spAutoFit/>
          </a:bodyPr>
          <a:lstStyle/>
          <a:p>
            <a:r>
              <a:rPr lang="en-GB" sz="2400" dirty="0">
                <a:solidFill>
                  <a:srgbClr val="002060"/>
                </a:solidFill>
              </a:rPr>
              <a:t>the prize</a:t>
            </a:r>
          </a:p>
        </p:txBody>
      </p:sp>
      <p:sp>
        <p:nvSpPr>
          <p:cNvPr id="38" name="TextBox 37">
            <a:extLst>
              <a:ext uri="{FF2B5EF4-FFF2-40B4-BE49-F238E27FC236}">
                <a16:creationId xmlns:a16="http://schemas.microsoft.com/office/drawing/2014/main" id="{B4E8E6B8-4727-9950-2430-C570FA94AC5E}"/>
              </a:ext>
            </a:extLst>
          </p:cNvPr>
          <p:cNvSpPr txBox="1"/>
          <p:nvPr/>
        </p:nvSpPr>
        <p:spPr>
          <a:xfrm>
            <a:off x="4612611" y="2909447"/>
            <a:ext cx="3054967" cy="461665"/>
          </a:xfrm>
          <a:prstGeom prst="rect">
            <a:avLst/>
          </a:prstGeom>
          <a:noFill/>
        </p:spPr>
        <p:txBody>
          <a:bodyPr wrap="square" rtlCol="0">
            <a:spAutoFit/>
          </a:bodyPr>
          <a:lstStyle/>
          <a:p>
            <a:r>
              <a:rPr lang="en-GB" sz="2400" dirty="0">
                <a:solidFill>
                  <a:srgbClr val="002060"/>
                </a:solidFill>
              </a:rPr>
              <a:t>the problem</a:t>
            </a:r>
          </a:p>
        </p:txBody>
      </p:sp>
      <p:sp>
        <p:nvSpPr>
          <p:cNvPr id="40" name="TextBox 39">
            <a:extLst>
              <a:ext uri="{FF2B5EF4-FFF2-40B4-BE49-F238E27FC236}">
                <a16:creationId xmlns:a16="http://schemas.microsoft.com/office/drawing/2014/main" id="{2B6BA756-1006-37A0-224F-01C89BEA56E6}"/>
              </a:ext>
            </a:extLst>
          </p:cNvPr>
          <p:cNvSpPr txBox="1"/>
          <p:nvPr/>
        </p:nvSpPr>
        <p:spPr>
          <a:xfrm>
            <a:off x="859047" y="5643695"/>
            <a:ext cx="3054967" cy="461665"/>
          </a:xfrm>
          <a:prstGeom prst="rect">
            <a:avLst/>
          </a:prstGeom>
          <a:noFill/>
        </p:spPr>
        <p:txBody>
          <a:bodyPr wrap="square" rtlCol="0">
            <a:spAutoFit/>
          </a:bodyPr>
          <a:lstStyle/>
          <a:p>
            <a:r>
              <a:rPr lang="en-GB" sz="2400" dirty="0">
                <a:solidFill>
                  <a:srgbClr val="002060"/>
                </a:solidFill>
              </a:rPr>
              <a:t>easy, easily</a:t>
            </a:r>
          </a:p>
        </p:txBody>
      </p:sp>
      <p:sp>
        <p:nvSpPr>
          <p:cNvPr id="42" name="TextBox 41">
            <a:extLst>
              <a:ext uri="{FF2B5EF4-FFF2-40B4-BE49-F238E27FC236}">
                <a16:creationId xmlns:a16="http://schemas.microsoft.com/office/drawing/2014/main" id="{8C3B48B5-C41F-7516-161B-66BF655FC45B}"/>
              </a:ext>
            </a:extLst>
          </p:cNvPr>
          <p:cNvSpPr txBox="1"/>
          <p:nvPr/>
        </p:nvSpPr>
        <p:spPr>
          <a:xfrm>
            <a:off x="8715380" y="5643695"/>
            <a:ext cx="3054967" cy="461665"/>
          </a:xfrm>
          <a:prstGeom prst="rect">
            <a:avLst/>
          </a:prstGeom>
          <a:noFill/>
        </p:spPr>
        <p:txBody>
          <a:bodyPr wrap="square" rtlCol="0">
            <a:spAutoFit/>
          </a:bodyPr>
          <a:lstStyle/>
          <a:p>
            <a:r>
              <a:rPr lang="en-GB" sz="2400" dirty="0">
                <a:solidFill>
                  <a:srgbClr val="002060"/>
                </a:solidFill>
              </a:rPr>
              <a:t>difficult</a:t>
            </a:r>
          </a:p>
        </p:txBody>
      </p:sp>
      <p:pic>
        <p:nvPicPr>
          <p:cNvPr id="2050" name="Picture 2" descr="Free lightbulb idea enlightenment vector">
            <a:extLst>
              <a:ext uri="{FF2B5EF4-FFF2-40B4-BE49-F238E27FC236}">
                <a16:creationId xmlns:a16="http://schemas.microsoft.com/office/drawing/2014/main" id="{A2024694-ACB2-B734-3981-6E2D32900E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1114" y="885277"/>
            <a:ext cx="1670650" cy="18692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computer problem computer problem vector">
            <a:extLst>
              <a:ext uri="{FF2B5EF4-FFF2-40B4-BE49-F238E27FC236}">
                <a16:creationId xmlns:a16="http://schemas.microsoft.com/office/drawing/2014/main" id="{C70A2613-9E0C-4D56-2815-2962BBF025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1592" y="1130637"/>
            <a:ext cx="2686093" cy="17376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cup award prize vector">
            <a:extLst>
              <a:ext uri="{FF2B5EF4-FFF2-40B4-BE49-F238E27FC236}">
                <a16:creationId xmlns:a16="http://schemas.microsoft.com/office/drawing/2014/main" id="{CFBD101D-0269-031C-E2A1-4529984CBC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15521" y="841291"/>
            <a:ext cx="1656361" cy="208250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ree hand thumbs up vector">
            <a:extLst>
              <a:ext uri="{FF2B5EF4-FFF2-40B4-BE49-F238E27FC236}">
                <a16:creationId xmlns:a16="http://schemas.microsoft.com/office/drawing/2014/main" id="{99810B31-E778-AACC-3FDC-50726308BD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84025" y="4076836"/>
            <a:ext cx="924329" cy="151483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ree question decision pictogram vector">
            <a:extLst>
              <a:ext uri="{FF2B5EF4-FFF2-40B4-BE49-F238E27FC236}">
                <a16:creationId xmlns:a16="http://schemas.microsoft.com/office/drawing/2014/main" id="{6365EFA6-AD84-5A59-58AE-E5ECE0C424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80550" y="4058422"/>
            <a:ext cx="766624" cy="153324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yellow letters on a black background&#10;&#10;Description automatically generated with low confidence">
            <a:extLst>
              <a:ext uri="{FF2B5EF4-FFF2-40B4-BE49-F238E27FC236}">
                <a16:creationId xmlns:a16="http://schemas.microsoft.com/office/drawing/2014/main" id="{60AAEDC5-44D8-4CEA-A206-31B2738C970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0883" y="4853840"/>
            <a:ext cx="2311111" cy="965079"/>
          </a:xfrm>
          <a:prstGeom prst="rect">
            <a:avLst/>
          </a:prstGeom>
        </p:spPr>
      </p:pic>
    </p:spTree>
    <p:extLst>
      <p:ext uri="{BB962C8B-B14F-4D97-AF65-F5344CB8AC3E}">
        <p14:creationId xmlns:p14="http://schemas.microsoft.com/office/powerpoint/2010/main" val="282087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25"/>
                                        </p:tgtEl>
                                      </p:cBhvr>
                                    </p:animEffect>
                                    <p:set>
                                      <p:cBhvr>
                                        <p:cTn id="7" dur="1" fill="hold">
                                          <p:stCondLst>
                                            <p:cond delay="1999"/>
                                          </p:stCondLst>
                                        </p:cTn>
                                        <p:tgtEl>
                                          <p:spTgt spid="2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6" presetClass="exit" presetSubtype="32" fill="hold" grpId="0" nodeType="clickEffect">
                                  <p:stCondLst>
                                    <p:cond delay="0"/>
                                  </p:stCondLst>
                                  <p:childTnLst>
                                    <p:animEffect transition="out" filter="circle(out)">
                                      <p:cBhvr>
                                        <p:cTn id="15" dur="2000"/>
                                        <p:tgtEl>
                                          <p:spTgt spid="7"/>
                                        </p:tgtEl>
                                      </p:cBhvr>
                                    </p:animEffect>
                                    <p:set>
                                      <p:cBhvr>
                                        <p:cTn id="16" dur="1" fill="hold">
                                          <p:stCondLst>
                                            <p:cond delay="19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grpId="0" nodeType="clickEffect">
                                  <p:stCondLst>
                                    <p:cond delay="0"/>
                                  </p:stCondLst>
                                  <p:childTnLst>
                                    <p:animEffect transition="out" filter="circle(out)">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1"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6" presetClass="exit" presetSubtype="32" fill="hold" grpId="0" nodeType="clickEffect">
                                  <p:stCondLst>
                                    <p:cond delay="0"/>
                                  </p:stCondLst>
                                  <p:childTnLst>
                                    <p:animEffect transition="out" filter="circle(out)">
                                      <p:cBhvr>
                                        <p:cTn id="33" dur="2000"/>
                                        <p:tgtEl>
                                          <p:spTgt spid="13"/>
                                        </p:tgtEl>
                                      </p:cBhvr>
                                    </p:animEffect>
                                    <p:set>
                                      <p:cBhvr>
                                        <p:cTn id="34" dur="1" fill="hold">
                                          <p:stCondLst>
                                            <p:cond delay="1999"/>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6" presetClass="exit" presetSubtype="32" fill="hold" grpId="0" nodeType="clickEffect">
                                  <p:stCondLst>
                                    <p:cond delay="0"/>
                                  </p:stCondLst>
                                  <p:childTnLst>
                                    <p:animEffect transition="out" filter="circle(out)">
                                      <p:cBhvr>
                                        <p:cTn id="42" dur="2000"/>
                                        <p:tgtEl>
                                          <p:spTgt spid="16"/>
                                        </p:tgtEl>
                                      </p:cBhvr>
                                    </p:animEffect>
                                    <p:set>
                                      <p:cBhvr>
                                        <p:cTn id="43" dur="1" fill="hold">
                                          <p:stCondLst>
                                            <p:cond delay="1999"/>
                                          </p:stCondLst>
                                        </p:cTn>
                                        <p:tgtEl>
                                          <p:spTgt spid="1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1" nodeType="clickEffect">
                                  <p:stCondLst>
                                    <p:cond delay="0"/>
                                  </p:stCondLst>
                                  <p:childTnLst>
                                    <p:set>
                                      <p:cBhvr>
                                        <p:cTn id="47" dur="1" fill="hold">
                                          <p:stCondLst>
                                            <p:cond delay="0"/>
                                          </p:stCondLst>
                                        </p:cTn>
                                        <p:tgtEl>
                                          <p:spTgt spid="16"/>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6" presetClass="exit" presetSubtype="32" fill="hold" grpId="0" nodeType="clickEffect">
                                  <p:stCondLst>
                                    <p:cond delay="0"/>
                                  </p:stCondLst>
                                  <p:childTnLst>
                                    <p:animEffect transition="out" filter="circle(out)">
                                      <p:cBhvr>
                                        <p:cTn id="51" dur="2000"/>
                                        <p:tgtEl>
                                          <p:spTgt spid="28"/>
                                        </p:tgtEl>
                                      </p:cBhvr>
                                    </p:animEffect>
                                    <p:set>
                                      <p:cBhvr>
                                        <p:cTn id="52" dur="1" fill="hold">
                                          <p:stCondLst>
                                            <p:cond delay="1999"/>
                                          </p:stCondLst>
                                        </p:cTn>
                                        <p:tgtEl>
                                          <p:spTgt spid="2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1"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3" grpId="0" animBg="1"/>
      <p:bldP spid="13" grpId="1" animBg="1"/>
      <p:bldP spid="16" grpId="0" animBg="1"/>
      <p:bldP spid="16" grpId="1" animBg="1"/>
      <p:bldP spid="25" grpId="0" animBg="1"/>
      <p:bldP spid="25" grpId="1" animBg="1"/>
      <p:bldP spid="28" grpId="0" animBg="1"/>
      <p:bldP spid="2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T1_W7_8.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Was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das Ding?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 name="Speech Bubble: Rectangle with Corners Rounded 12">
            <a:hlinkClick r:id="" action="ppaction://noaction">
              <a:snd r:embed="rId4" name="T1_W7_8.2.wav"/>
            </a:hlinkClick>
            <a:extLst>
              <a:ext uri="{FF2B5EF4-FFF2-40B4-BE49-F238E27FC236}">
                <a16:creationId xmlns:a16="http://schemas.microsoft.com/office/drawing/2014/main" id="{C472ADB2-A29C-468A-AFDC-509DA251A035}"/>
              </a:ext>
            </a:extLst>
          </p:cNvPr>
          <p:cNvSpPr/>
          <p:nvPr/>
        </p:nvSpPr>
        <p:spPr>
          <a:xfrm>
            <a:off x="1028456" y="657343"/>
            <a:ext cx="123657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389" y="442649"/>
            <a:ext cx="914400" cy="914400"/>
          </a:xfrm>
          <a:prstGeom prst="rect">
            <a:avLst/>
          </a:prstGeom>
        </p:spPr>
      </p:pic>
      <p:sp>
        <p:nvSpPr>
          <p:cNvPr id="15" name="Google Shape;108;p3">
            <a:hlinkClick r:id="" action="ppaction://noaction">
              <a:snd r:embed="rId4" name="T1_W7_8.2.wav"/>
            </a:hlinkClick>
            <a:extLst>
              <a:ext uri="{FF2B5EF4-FFF2-40B4-BE49-F238E27FC236}">
                <a16:creationId xmlns:a16="http://schemas.microsoft.com/office/drawing/2014/main" id="{65FE47C1-828E-456E-B379-6234726CA4EB}"/>
              </a:ext>
            </a:extLst>
          </p:cNvPr>
          <p:cNvSpPr txBox="1"/>
          <p:nvPr/>
        </p:nvSpPr>
        <p:spPr>
          <a:xfrm>
            <a:off x="1060902" y="669013"/>
            <a:ext cx="120412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29" name="TextBox 28">
            <a:extLst>
              <a:ext uri="{FF2B5EF4-FFF2-40B4-BE49-F238E27FC236}">
                <a16:creationId xmlns:a16="http://schemas.microsoft.com/office/drawing/2014/main" id="{0EAAAC72-9D7C-4924-950B-8CF3453C1764}"/>
              </a:ext>
            </a:extLst>
          </p:cNvPr>
          <p:cNvSpPr txBox="1"/>
          <p:nvPr/>
        </p:nvSpPr>
        <p:spPr>
          <a:xfrm>
            <a:off x="276415" y="9019517"/>
            <a:ext cx="369925" cy="43673494"/>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1.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ein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Instrument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lernen</a:t>
            </a:r>
            <a:br>
              <a:rPr kumimoji="0" lang="en-GB" sz="1200" b="0" i="0" u="none" strike="noStrike" kern="1200" cap="none" spc="0" normalizeH="0" baseline="0" noProof="0" dirty="0">
                <a:ln>
                  <a:noFill/>
                </a:ln>
                <a:solidFill>
                  <a:prstClr val="black"/>
                </a:solidFill>
                <a:effectLst/>
                <a:uLnTx/>
                <a:uFillTx/>
                <a:latin typeface="Century Gothic"/>
                <a:ea typeface="+mn-ea"/>
                <a:cs typeface="+mn-cs"/>
              </a:rPr>
            </a:br>
            <a:r>
              <a:rPr kumimoji="0" lang="en-GB" sz="1200" b="0" i="0" u="none" strike="noStrike" kern="1200" cap="none" spc="0" normalizeH="0" baseline="0" noProof="0" dirty="0">
                <a:ln>
                  <a:noFill/>
                </a:ln>
                <a:solidFill>
                  <a:prstClr val="black"/>
                </a:solidFill>
                <a:effectLst/>
                <a:uLnTx/>
                <a:uFillTx/>
                <a:latin typeface="Century Gothic"/>
                <a:ea typeface="+mn-ea"/>
                <a:cs typeface="+mn-cs"/>
              </a:rPr>
              <a:t>2.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ein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Lied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singen</a:t>
            </a:r>
            <a:br>
              <a:rPr kumimoji="0" lang="en-GB" sz="1200" b="0" i="0" u="none" strike="noStrike" kern="1200" cap="none" spc="0" normalizeH="0" baseline="0" noProof="0" dirty="0">
                <a:ln>
                  <a:noFill/>
                </a:ln>
                <a:solidFill>
                  <a:prstClr val="black"/>
                </a:solidFill>
                <a:effectLst/>
                <a:uLnTx/>
                <a:uFillTx/>
                <a:latin typeface="Century Gothic"/>
                <a:ea typeface="+mn-ea"/>
                <a:cs typeface="+mn-cs"/>
              </a:rPr>
            </a:br>
            <a:r>
              <a:rPr kumimoji="0" lang="en-GB" sz="1200" b="0" i="0" u="none" strike="noStrike" kern="1200" cap="none" spc="0" normalizeH="0" baseline="0" noProof="0" dirty="0">
                <a:ln>
                  <a:noFill/>
                </a:ln>
                <a:solidFill>
                  <a:prstClr val="black"/>
                </a:solidFill>
                <a:effectLst/>
                <a:uLnTx/>
                <a:uFillTx/>
                <a:latin typeface="Century Gothic"/>
                <a:ea typeface="+mn-ea"/>
                <a:cs typeface="+mn-cs"/>
              </a:rPr>
              <a:t>3.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ein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Spiel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gewinnen</a:t>
            </a:r>
            <a:br>
              <a:rPr kumimoji="0" lang="en-GB" sz="1200" b="0" i="0" u="none" strike="noStrike" kern="1200" cap="none" spc="0" normalizeH="0" baseline="0" noProof="0" dirty="0">
                <a:ln>
                  <a:noFill/>
                </a:ln>
                <a:solidFill>
                  <a:prstClr val="black"/>
                </a:solidFill>
                <a:effectLst/>
                <a:uLnTx/>
                <a:uFillTx/>
                <a:latin typeface="Century Gothic"/>
                <a:ea typeface="+mn-ea"/>
                <a:cs typeface="+mn-cs"/>
              </a:rPr>
            </a:br>
            <a:r>
              <a:rPr kumimoji="0" lang="en-GB" sz="1200" b="0" i="0" u="none" strike="noStrike" kern="1200" cap="none" spc="0" normalizeH="0" baseline="0" noProof="0" dirty="0">
                <a:ln>
                  <a:noFill/>
                </a:ln>
                <a:solidFill>
                  <a:prstClr val="black"/>
                </a:solidFill>
                <a:effectLst/>
                <a:uLnTx/>
                <a:uFillTx/>
                <a:latin typeface="Century Gothic"/>
                <a:ea typeface="+mn-ea"/>
                <a:cs typeface="+mn-cs"/>
              </a:rPr>
              <a:t>4.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einen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Satz</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wiederholen</a:t>
            </a: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5.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ein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Bild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machen</a:t>
            </a: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6.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neben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Moritz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sitzen</a:t>
            </a: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7.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dienstags</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schwimmen</a:t>
            </a: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8.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heute</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tanzen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9.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etwas</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spielen</a:t>
            </a: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10.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Fragen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und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Antworten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verstehen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11.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denken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“ich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weiß</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es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nicht</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12.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Geburtstag</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haben</a:t>
            </a: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This uses almost all of the revisited and new words and we’re in our context of ‘Was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kannst</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du in der Schule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machen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other verbs we have =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hören</a:t>
            </a: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4" name="CustomShape 23">
            <a:hlinkClick r:id="" action="ppaction://noaction">
              <a:snd r:embed="rId7" name="T1_W7_8.3.wav"/>
            </a:hlinkClick>
            <a:extLst>
              <a:ext uri="{FF2B5EF4-FFF2-40B4-BE49-F238E27FC236}">
                <a16:creationId xmlns:a16="http://schemas.microsoft.com/office/drawing/2014/main" id="{3AD5864B-E328-4811-82EC-A3D77BDC6BF2}"/>
              </a:ext>
            </a:extLst>
          </p:cNvPr>
          <p:cNvSpPr/>
          <p:nvPr/>
        </p:nvSpPr>
        <p:spPr>
          <a:xfrm>
            <a:off x="210088" y="131110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75" name="CustomShape 24">
            <a:hlinkClick r:id="" action="ppaction://noaction">
              <a:snd r:embed="rId8" name="T1_W7_8.4.wav"/>
            </a:hlinkClick>
            <a:extLst>
              <a:ext uri="{FF2B5EF4-FFF2-40B4-BE49-F238E27FC236}">
                <a16:creationId xmlns:a16="http://schemas.microsoft.com/office/drawing/2014/main" id="{F2DAD2AC-ADD2-4480-845B-008BBA9A5F70}"/>
              </a:ext>
            </a:extLst>
          </p:cNvPr>
          <p:cNvSpPr/>
          <p:nvPr/>
        </p:nvSpPr>
        <p:spPr>
          <a:xfrm>
            <a:off x="210088" y="176891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77" name="CustomShape 25">
            <a:hlinkClick r:id="" action="ppaction://noaction">
              <a:snd r:embed="rId9" name="T1_W7_8.5.wav"/>
            </a:hlinkClick>
            <a:extLst>
              <a:ext uri="{FF2B5EF4-FFF2-40B4-BE49-F238E27FC236}">
                <a16:creationId xmlns:a16="http://schemas.microsoft.com/office/drawing/2014/main" id="{E47FAB46-1A11-4EF4-B700-EF919D0338F8}"/>
              </a:ext>
            </a:extLst>
          </p:cNvPr>
          <p:cNvSpPr/>
          <p:nvPr/>
        </p:nvSpPr>
        <p:spPr>
          <a:xfrm>
            <a:off x="210088" y="222673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78" name="CustomShape 26">
            <a:hlinkClick r:id="" action="ppaction://noaction">
              <a:snd r:embed="rId10" name="T1_W7_8.6.wav"/>
            </a:hlinkClick>
            <a:extLst>
              <a:ext uri="{FF2B5EF4-FFF2-40B4-BE49-F238E27FC236}">
                <a16:creationId xmlns:a16="http://schemas.microsoft.com/office/drawing/2014/main" id="{1ECA2C39-8E1B-46F9-B4CE-5D69DA706F12}"/>
              </a:ext>
            </a:extLst>
          </p:cNvPr>
          <p:cNvSpPr/>
          <p:nvPr/>
        </p:nvSpPr>
        <p:spPr>
          <a:xfrm>
            <a:off x="210088" y="268454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79" name="CustomShape 27">
            <a:hlinkClick r:id="" action="ppaction://noaction">
              <a:snd r:embed="rId11" name="T1_W4F_10.11.wav"/>
            </a:hlinkClick>
            <a:extLst>
              <a:ext uri="{FF2B5EF4-FFF2-40B4-BE49-F238E27FC236}">
                <a16:creationId xmlns:a16="http://schemas.microsoft.com/office/drawing/2014/main" id="{B06E6BFD-FB69-40F9-9653-301D379E5A17}"/>
              </a:ext>
            </a:extLst>
          </p:cNvPr>
          <p:cNvSpPr/>
          <p:nvPr/>
        </p:nvSpPr>
        <p:spPr>
          <a:xfrm>
            <a:off x="214408" y="314236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80" name="CustomShape 28">
            <a:hlinkClick r:id="" action="ppaction://noaction">
              <a:snd r:embed="rId12" name="T1_W7_8.8.wav"/>
            </a:hlinkClick>
            <a:extLst>
              <a:ext uri="{FF2B5EF4-FFF2-40B4-BE49-F238E27FC236}">
                <a16:creationId xmlns:a16="http://schemas.microsoft.com/office/drawing/2014/main" id="{34261C61-C209-49EF-A2E1-6B62F7BA1FCB}"/>
              </a:ext>
            </a:extLst>
          </p:cNvPr>
          <p:cNvSpPr/>
          <p:nvPr/>
        </p:nvSpPr>
        <p:spPr>
          <a:xfrm>
            <a:off x="210088" y="360017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92" name="Rectangle: Rounded Corners 55">
            <a:extLst>
              <a:ext uri="{FF2B5EF4-FFF2-40B4-BE49-F238E27FC236}">
                <a16:creationId xmlns:a16="http://schemas.microsoft.com/office/drawing/2014/main" id="{E5ABC6BC-357B-BDC0-B392-2997E5FB4FCF}"/>
              </a:ext>
            </a:extLst>
          </p:cNvPr>
          <p:cNvSpPr/>
          <p:nvPr/>
        </p:nvSpPr>
        <p:spPr>
          <a:xfrm>
            <a:off x="1750368" y="1595117"/>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11" name="Title 1">
            <a:extLst>
              <a:ext uri="{FF2B5EF4-FFF2-40B4-BE49-F238E27FC236}">
                <a16:creationId xmlns:a16="http://schemas.microsoft.com/office/drawing/2014/main" id="{2A2985FB-F7F0-4622-AB6F-A5BEAD131760}"/>
              </a:ext>
            </a:extLst>
          </p:cNvPr>
          <p:cNvSpPr txBox="1">
            <a:spLocks/>
          </p:cNvSpPr>
          <p:nvPr/>
        </p:nvSpPr>
        <p:spPr>
          <a:xfrm>
            <a:off x="10888874" y="445298"/>
            <a:ext cx="1241424"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hören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113" name="Picture 112"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28861" y="-195462"/>
            <a:ext cx="1097375" cy="1402202"/>
          </a:xfrm>
          <a:prstGeom prst="rect">
            <a:avLst/>
          </a:prstGeom>
        </p:spPr>
      </p:pic>
      <p:sp>
        <p:nvSpPr>
          <p:cNvPr id="114" name="CustomShape 23">
            <a:hlinkClick r:id="" action="ppaction://noaction">
              <a:snd r:embed="rId14" name="T1_W7_8.9.wav"/>
            </a:hlinkClick>
            <a:extLst>
              <a:ext uri="{FF2B5EF4-FFF2-40B4-BE49-F238E27FC236}">
                <a16:creationId xmlns:a16="http://schemas.microsoft.com/office/drawing/2014/main" id="{3AD5864B-E328-4811-82EC-A3D77BDC6BF2}"/>
              </a:ext>
            </a:extLst>
          </p:cNvPr>
          <p:cNvSpPr/>
          <p:nvPr/>
        </p:nvSpPr>
        <p:spPr>
          <a:xfrm>
            <a:off x="197294" y="405799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7</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5" name="CustomShape 24">
            <a:hlinkClick r:id="" action="ppaction://noaction">
              <a:snd r:embed="rId15" name="T1_W7_8.10.wav"/>
            </a:hlinkClick>
            <a:extLst>
              <a:ext uri="{FF2B5EF4-FFF2-40B4-BE49-F238E27FC236}">
                <a16:creationId xmlns:a16="http://schemas.microsoft.com/office/drawing/2014/main" id="{F2DAD2AC-ADD2-4480-845B-008BBA9A5F70}"/>
              </a:ext>
            </a:extLst>
          </p:cNvPr>
          <p:cNvSpPr/>
          <p:nvPr/>
        </p:nvSpPr>
        <p:spPr>
          <a:xfrm>
            <a:off x="197294" y="451580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16" name="CustomShape 25">
            <a:hlinkClick r:id="" action="ppaction://noaction">
              <a:snd r:embed="rId16" name="T1_W7_8.11.wav"/>
            </a:hlinkClick>
            <a:extLst>
              <a:ext uri="{FF2B5EF4-FFF2-40B4-BE49-F238E27FC236}">
                <a16:creationId xmlns:a16="http://schemas.microsoft.com/office/drawing/2014/main" id="{E47FAB46-1A11-4EF4-B700-EF919D0338F8}"/>
              </a:ext>
            </a:extLst>
          </p:cNvPr>
          <p:cNvSpPr/>
          <p:nvPr/>
        </p:nvSpPr>
        <p:spPr>
          <a:xfrm>
            <a:off x="197294" y="497362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9</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7" name="CustomShape 26">
            <a:hlinkClick r:id="" action="ppaction://noaction">
              <a:snd r:embed="rId17" name="T1_W7_8.12.wav"/>
            </a:hlinkClick>
            <a:extLst>
              <a:ext uri="{FF2B5EF4-FFF2-40B4-BE49-F238E27FC236}">
                <a16:creationId xmlns:a16="http://schemas.microsoft.com/office/drawing/2014/main" id="{1ECA2C39-8E1B-46F9-B4CE-5D69DA706F12}"/>
              </a:ext>
            </a:extLst>
          </p:cNvPr>
          <p:cNvSpPr/>
          <p:nvPr/>
        </p:nvSpPr>
        <p:spPr>
          <a:xfrm>
            <a:off x="197294" y="54314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10</a:t>
            </a:r>
            <a:endPar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8" name="CustomShape 27">
            <a:hlinkClick r:id="" action="ppaction://noaction">
              <a:snd r:embed="rId18" name="T1_W7_8.13.wav"/>
            </a:hlinkClick>
            <a:extLst>
              <a:ext uri="{FF2B5EF4-FFF2-40B4-BE49-F238E27FC236}">
                <a16:creationId xmlns:a16="http://schemas.microsoft.com/office/drawing/2014/main" id="{B06E6BFD-FB69-40F9-9653-301D379E5A17}"/>
              </a:ext>
            </a:extLst>
          </p:cNvPr>
          <p:cNvSpPr/>
          <p:nvPr/>
        </p:nvSpPr>
        <p:spPr>
          <a:xfrm>
            <a:off x="201614" y="588925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11</a:t>
            </a:r>
            <a:endPar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9" name="CustomShape 28">
            <a:hlinkClick r:id="" action="ppaction://noaction">
              <a:snd r:embed="rId19" name="T1_W7_8.14.wav"/>
            </a:hlinkClick>
            <a:extLst>
              <a:ext uri="{FF2B5EF4-FFF2-40B4-BE49-F238E27FC236}">
                <a16:creationId xmlns:a16="http://schemas.microsoft.com/office/drawing/2014/main" id="{34261C61-C209-49EF-A2E1-6B62F7BA1FCB}"/>
              </a:ext>
            </a:extLst>
          </p:cNvPr>
          <p:cNvSpPr/>
          <p:nvPr/>
        </p:nvSpPr>
        <p:spPr>
          <a:xfrm>
            <a:off x="197294" y="634707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12</a:t>
            </a:r>
            <a:endPar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0" name="CustomShape 23">
            <a:extLst>
              <a:ext uri="{FF2B5EF4-FFF2-40B4-BE49-F238E27FC236}">
                <a16:creationId xmlns:a16="http://schemas.microsoft.com/office/drawing/2014/main" id="{3AD5864B-E328-4811-82EC-A3D77BDC6BF2}"/>
              </a:ext>
            </a:extLst>
          </p:cNvPr>
          <p:cNvSpPr/>
          <p:nvPr/>
        </p:nvSpPr>
        <p:spPr>
          <a:xfrm>
            <a:off x="698335" y="1311104"/>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1" name="CustomShape 24">
            <a:extLst>
              <a:ext uri="{FF2B5EF4-FFF2-40B4-BE49-F238E27FC236}">
                <a16:creationId xmlns:a16="http://schemas.microsoft.com/office/drawing/2014/main" id="{F2DAD2AC-ADD2-4480-845B-008BBA9A5F70}"/>
              </a:ext>
            </a:extLst>
          </p:cNvPr>
          <p:cNvSpPr/>
          <p:nvPr/>
        </p:nvSpPr>
        <p:spPr>
          <a:xfrm>
            <a:off x="698335" y="1768919"/>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2" name="CustomShape 25">
            <a:extLst>
              <a:ext uri="{FF2B5EF4-FFF2-40B4-BE49-F238E27FC236}">
                <a16:creationId xmlns:a16="http://schemas.microsoft.com/office/drawing/2014/main" id="{E47FAB46-1A11-4EF4-B700-EF919D0338F8}"/>
              </a:ext>
            </a:extLst>
          </p:cNvPr>
          <p:cNvSpPr/>
          <p:nvPr/>
        </p:nvSpPr>
        <p:spPr>
          <a:xfrm>
            <a:off x="698335" y="2226734"/>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3" name="CustomShape 26">
            <a:extLst>
              <a:ext uri="{FF2B5EF4-FFF2-40B4-BE49-F238E27FC236}">
                <a16:creationId xmlns:a16="http://schemas.microsoft.com/office/drawing/2014/main" id="{1ECA2C39-8E1B-46F9-B4CE-5D69DA706F12}"/>
              </a:ext>
            </a:extLst>
          </p:cNvPr>
          <p:cNvSpPr/>
          <p:nvPr/>
        </p:nvSpPr>
        <p:spPr>
          <a:xfrm>
            <a:off x="698335" y="2684549"/>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4" name="CustomShape 27">
            <a:extLst>
              <a:ext uri="{FF2B5EF4-FFF2-40B4-BE49-F238E27FC236}">
                <a16:creationId xmlns:a16="http://schemas.microsoft.com/office/drawing/2014/main" id="{B06E6BFD-FB69-40F9-9653-301D379E5A17}"/>
              </a:ext>
            </a:extLst>
          </p:cNvPr>
          <p:cNvSpPr/>
          <p:nvPr/>
        </p:nvSpPr>
        <p:spPr>
          <a:xfrm>
            <a:off x="698335" y="3142364"/>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5" name="CustomShape 28">
            <a:extLst>
              <a:ext uri="{FF2B5EF4-FFF2-40B4-BE49-F238E27FC236}">
                <a16:creationId xmlns:a16="http://schemas.microsoft.com/office/drawing/2014/main" id="{34261C61-C209-49EF-A2E1-6B62F7BA1FCB}"/>
              </a:ext>
            </a:extLst>
          </p:cNvPr>
          <p:cNvSpPr/>
          <p:nvPr/>
        </p:nvSpPr>
        <p:spPr>
          <a:xfrm>
            <a:off x="698335" y="3600179"/>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6" name="CustomShape 23">
            <a:extLst>
              <a:ext uri="{FF2B5EF4-FFF2-40B4-BE49-F238E27FC236}">
                <a16:creationId xmlns:a16="http://schemas.microsoft.com/office/drawing/2014/main" id="{3AD5864B-E328-4811-82EC-A3D77BDC6BF2}"/>
              </a:ext>
            </a:extLst>
          </p:cNvPr>
          <p:cNvSpPr/>
          <p:nvPr/>
        </p:nvSpPr>
        <p:spPr>
          <a:xfrm>
            <a:off x="698335" y="4057994"/>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7" name="CustomShape 24">
            <a:extLst>
              <a:ext uri="{FF2B5EF4-FFF2-40B4-BE49-F238E27FC236}">
                <a16:creationId xmlns:a16="http://schemas.microsoft.com/office/drawing/2014/main" id="{F2DAD2AC-ADD2-4480-845B-008BBA9A5F70}"/>
              </a:ext>
            </a:extLst>
          </p:cNvPr>
          <p:cNvSpPr/>
          <p:nvPr/>
        </p:nvSpPr>
        <p:spPr>
          <a:xfrm>
            <a:off x="698335" y="4515809"/>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8" name="CustomShape 25">
            <a:extLst>
              <a:ext uri="{FF2B5EF4-FFF2-40B4-BE49-F238E27FC236}">
                <a16:creationId xmlns:a16="http://schemas.microsoft.com/office/drawing/2014/main" id="{E47FAB46-1A11-4EF4-B700-EF919D0338F8}"/>
              </a:ext>
            </a:extLst>
          </p:cNvPr>
          <p:cNvSpPr/>
          <p:nvPr/>
        </p:nvSpPr>
        <p:spPr>
          <a:xfrm>
            <a:off x="698335" y="4973624"/>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9" name="CustomShape 26">
            <a:extLst>
              <a:ext uri="{FF2B5EF4-FFF2-40B4-BE49-F238E27FC236}">
                <a16:creationId xmlns:a16="http://schemas.microsoft.com/office/drawing/2014/main" id="{1ECA2C39-8E1B-46F9-B4CE-5D69DA706F12}"/>
              </a:ext>
            </a:extLst>
          </p:cNvPr>
          <p:cNvSpPr/>
          <p:nvPr/>
        </p:nvSpPr>
        <p:spPr>
          <a:xfrm>
            <a:off x="698335" y="5431439"/>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0" name="CustomShape 27">
            <a:extLst>
              <a:ext uri="{FF2B5EF4-FFF2-40B4-BE49-F238E27FC236}">
                <a16:creationId xmlns:a16="http://schemas.microsoft.com/office/drawing/2014/main" id="{B06E6BFD-FB69-40F9-9653-301D379E5A17}"/>
              </a:ext>
            </a:extLst>
          </p:cNvPr>
          <p:cNvSpPr/>
          <p:nvPr/>
        </p:nvSpPr>
        <p:spPr>
          <a:xfrm>
            <a:off x="698335" y="5889254"/>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1" name="CustomShape 28">
            <a:extLst>
              <a:ext uri="{FF2B5EF4-FFF2-40B4-BE49-F238E27FC236}">
                <a16:creationId xmlns:a16="http://schemas.microsoft.com/office/drawing/2014/main" id="{34261C61-C209-49EF-A2E1-6B62F7BA1FCB}"/>
              </a:ext>
            </a:extLst>
          </p:cNvPr>
          <p:cNvSpPr/>
          <p:nvPr/>
        </p:nvSpPr>
        <p:spPr>
          <a:xfrm>
            <a:off x="698335" y="6347074"/>
            <a:ext cx="464040" cy="396360"/>
          </a:xfrm>
          <a:prstGeom prst="actionButtonBlank">
            <a:avLst/>
          </a:prstGeom>
          <a:solidFill>
            <a:srgbClr val="FFFFCC"/>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6" name="Rectangle: Rounded Corners 55">
            <a:extLst>
              <a:ext uri="{FF2B5EF4-FFF2-40B4-BE49-F238E27FC236}">
                <a16:creationId xmlns:a16="http://schemas.microsoft.com/office/drawing/2014/main" id="{E5ABC6BC-357B-BDC0-B392-2997E5FB4FCF}"/>
              </a:ext>
            </a:extLst>
          </p:cNvPr>
          <p:cNvSpPr/>
          <p:nvPr/>
        </p:nvSpPr>
        <p:spPr>
          <a:xfrm>
            <a:off x="1750368" y="2875761"/>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7" name="Rectangle: Rounded Corners 55">
            <a:extLst>
              <a:ext uri="{FF2B5EF4-FFF2-40B4-BE49-F238E27FC236}">
                <a16:creationId xmlns:a16="http://schemas.microsoft.com/office/drawing/2014/main" id="{E5ABC6BC-357B-BDC0-B392-2997E5FB4FCF}"/>
              </a:ext>
            </a:extLst>
          </p:cNvPr>
          <p:cNvSpPr/>
          <p:nvPr/>
        </p:nvSpPr>
        <p:spPr>
          <a:xfrm>
            <a:off x="1750368" y="4156405"/>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8" name="Rectangle: Rounded Corners 55">
            <a:extLst>
              <a:ext uri="{FF2B5EF4-FFF2-40B4-BE49-F238E27FC236}">
                <a16:creationId xmlns:a16="http://schemas.microsoft.com/office/drawing/2014/main" id="{E5ABC6BC-357B-BDC0-B392-2997E5FB4FCF}"/>
              </a:ext>
            </a:extLst>
          </p:cNvPr>
          <p:cNvSpPr/>
          <p:nvPr/>
        </p:nvSpPr>
        <p:spPr>
          <a:xfrm>
            <a:off x="1750368" y="5437050"/>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9" name="Rectangle: Rounded Corners 55">
            <a:extLst>
              <a:ext uri="{FF2B5EF4-FFF2-40B4-BE49-F238E27FC236}">
                <a16:creationId xmlns:a16="http://schemas.microsoft.com/office/drawing/2014/main" id="{E5ABC6BC-357B-BDC0-B392-2997E5FB4FCF}"/>
              </a:ext>
            </a:extLst>
          </p:cNvPr>
          <p:cNvSpPr/>
          <p:nvPr/>
        </p:nvSpPr>
        <p:spPr>
          <a:xfrm>
            <a:off x="5094868" y="1591072"/>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0" name="Rectangle: Rounded Corners 55">
            <a:extLst>
              <a:ext uri="{FF2B5EF4-FFF2-40B4-BE49-F238E27FC236}">
                <a16:creationId xmlns:a16="http://schemas.microsoft.com/office/drawing/2014/main" id="{E5ABC6BC-357B-BDC0-B392-2997E5FB4FCF}"/>
              </a:ext>
            </a:extLst>
          </p:cNvPr>
          <p:cNvSpPr/>
          <p:nvPr/>
        </p:nvSpPr>
        <p:spPr>
          <a:xfrm>
            <a:off x="5094868" y="2871716"/>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1" name="Rectangle: Rounded Corners 55">
            <a:extLst>
              <a:ext uri="{FF2B5EF4-FFF2-40B4-BE49-F238E27FC236}">
                <a16:creationId xmlns:a16="http://schemas.microsoft.com/office/drawing/2014/main" id="{E5ABC6BC-357B-BDC0-B392-2997E5FB4FCF}"/>
              </a:ext>
            </a:extLst>
          </p:cNvPr>
          <p:cNvSpPr/>
          <p:nvPr/>
        </p:nvSpPr>
        <p:spPr>
          <a:xfrm>
            <a:off x="5094868" y="4152360"/>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2" name="Rectangle: Rounded Corners 55">
            <a:extLst>
              <a:ext uri="{FF2B5EF4-FFF2-40B4-BE49-F238E27FC236}">
                <a16:creationId xmlns:a16="http://schemas.microsoft.com/office/drawing/2014/main" id="{E5ABC6BC-357B-BDC0-B392-2997E5FB4FCF}"/>
              </a:ext>
            </a:extLst>
          </p:cNvPr>
          <p:cNvSpPr/>
          <p:nvPr/>
        </p:nvSpPr>
        <p:spPr>
          <a:xfrm>
            <a:off x="5094868" y="5433005"/>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3" name="Rectangle: Rounded Corners 55">
            <a:extLst>
              <a:ext uri="{FF2B5EF4-FFF2-40B4-BE49-F238E27FC236}">
                <a16:creationId xmlns:a16="http://schemas.microsoft.com/office/drawing/2014/main" id="{E5ABC6BC-357B-BDC0-B392-2997E5FB4FCF}"/>
              </a:ext>
            </a:extLst>
          </p:cNvPr>
          <p:cNvSpPr/>
          <p:nvPr/>
        </p:nvSpPr>
        <p:spPr>
          <a:xfrm>
            <a:off x="8439209" y="1562036"/>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4" name="Rectangle: Rounded Corners 55">
            <a:extLst>
              <a:ext uri="{FF2B5EF4-FFF2-40B4-BE49-F238E27FC236}">
                <a16:creationId xmlns:a16="http://schemas.microsoft.com/office/drawing/2014/main" id="{E5ABC6BC-357B-BDC0-B392-2997E5FB4FCF}"/>
              </a:ext>
            </a:extLst>
          </p:cNvPr>
          <p:cNvSpPr/>
          <p:nvPr/>
        </p:nvSpPr>
        <p:spPr>
          <a:xfrm>
            <a:off x="8439209" y="2842680"/>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5" name="Rectangle: Rounded Corners 55">
            <a:extLst>
              <a:ext uri="{FF2B5EF4-FFF2-40B4-BE49-F238E27FC236}">
                <a16:creationId xmlns:a16="http://schemas.microsoft.com/office/drawing/2014/main" id="{E5ABC6BC-357B-BDC0-B392-2997E5FB4FCF}"/>
              </a:ext>
            </a:extLst>
          </p:cNvPr>
          <p:cNvSpPr/>
          <p:nvPr/>
        </p:nvSpPr>
        <p:spPr>
          <a:xfrm>
            <a:off x="8439209" y="4123324"/>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6" name="Rectangle: Rounded Corners 55">
            <a:extLst>
              <a:ext uri="{FF2B5EF4-FFF2-40B4-BE49-F238E27FC236}">
                <a16:creationId xmlns:a16="http://schemas.microsoft.com/office/drawing/2014/main" id="{E5ABC6BC-357B-BDC0-B392-2997E5FB4FCF}"/>
              </a:ext>
            </a:extLst>
          </p:cNvPr>
          <p:cNvSpPr/>
          <p:nvPr/>
        </p:nvSpPr>
        <p:spPr>
          <a:xfrm>
            <a:off x="8439209" y="5403969"/>
            <a:ext cx="3101608" cy="1093477"/>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56" name="TextBox 155">
            <a:extLst>
              <a:ext uri="{FF2B5EF4-FFF2-40B4-BE49-F238E27FC236}">
                <a16:creationId xmlns:a16="http://schemas.microsoft.com/office/drawing/2014/main" id="{0EAAAC72-9D7C-4924-950B-8CF3453C1764}"/>
              </a:ext>
            </a:extLst>
          </p:cNvPr>
          <p:cNvSpPr txBox="1"/>
          <p:nvPr/>
        </p:nvSpPr>
        <p:spPr>
          <a:xfrm>
            <a:off x="6391596" y="9258442"/>
            <a:ext cx="361912" cy="37364075"/>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a:ea typeface="+mn-ea"/>
                <a:cs typeface="+mn-cs"/>
              </a:rPr>
              <a:t>1.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ein</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Instrument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lernen</a:t>
            </a:r>
            <a:br>
              <a:rPr kumimoji="0" lang="en-GB" sz="1400" b="0" i="0" u="none" strike="noStrike" kern="1200" cap="none" spc="0" normalizeH="0" baseline="0" noProof="0" dirty="0">
                <a:ln>
                  <a:noFill/>
                </a:ln>
                <a:solidFill>
                  <a:prstClr val="black"/>
                </a:solidFill>
                <a:effectLst/>
                <a:uLnTx/>
                <a:uFillTx/>
                <a:latin typeface="Century Gothic"/>
                <a:ea typeface="+mn-ea"/>
                <a:cs typeface="+mn-cs"/>
              </a:rPr>
            </a:br>
            <a:r>
              <a:rPr kumimoji="0" lang="en-GB" sz="1400" b="0" i="0" u="none" strike="noStrike" kern="1200" cap="none" spc="0" normalizeH="0" baseline="0" noProof="0" dirty="0">
                <a:ln>
                  <a:noFill/>
                </a:ln>
                <a:solidFill>
                  <a:prstClr val="black"/>
                </a:solidFill>
                <a:effectLst/>
                <a:uLnTx/>
                <a:uFillTx/>
                <a:latin typeface="Century Gothic"/>
                <a:ea typeface="+mn-ea"/>
                <a:cs typeface="+mn-cs"/>
              </a:rPr>
              <a:t>2.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ein</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Lied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singen</a:t>
            </a:r>
            <a:br>
              <a:rPr kumimoji="0" lang="en-GB" sz="1400" b="0" i="0" u="none" strike="noStrike" kern="1200" cap="none" spc="0" normalizeH="0" baseline="0" noProof="0" dirty="0">
                <a:ln>
                  <a:noFill/>
                </a:ln>
                <a:solidFill>
                  <a:prstClr val="black"/>
                </a:solidFill>
                <a:effectLst/>
                <a:uLnTx/>
                <a:uFillTx/>
                <a:latin typeface="Century Gothic"/>
                <a:ea typeface="+mn-ea"/>
                <a:cs typeface="+mn-cs"/>
              </a:rPr>
            </a:br>
            <a:r>
              <a:rPr kumimoji="0" lang="en-GB" sz="1400" b="0" i="0" u="none" strike="noStrike" kern="1200" cap="none" spc="0" normalizeH="0" baseline="0" noProof="0" dirty="0">
                <a:ln>
                  <a:noFill/>
                </a:ln>
                <a:solidFill>
                  <a:prstClr val="black"/>
                </a:solidFill>
                <a:effectLst/>
                <a:uLnTx/>
                <a:uFillTx/>
                <a:latin typeface="Century Gothic"/>
                <a:ea typeface="+mn-ea"/>
                <a:cs typeface="+mn-cs"/>
              </a:rPr>
              <a:t>3.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ein</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Spiel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gewinnen</a:t>
            </a:r>
            <a:br>
              <a:rPr kumimoji="0" lang="en-GB" sz="1400" b="0" i="0" u="none" strike="noStrike" kern="1200" cap="none" spc="0" normalizeH="0" baseline="0" noProof="0" dirty="0">
                <a:ln>
                  <a:noFill/>
                </a:ln>
                <a:solidFill>
                  <a:prstClr val="black"/>
                </a:solidFill>
                <a:effectLst/>
                <a:uLnTx/>
                <a:uFillTx/>
                <a:latin typeface="Century Gothic"/>
                <a:ea typeface="+mn-ea"/>
                <a:cs typeface="+mn-cs"/>
              </a:rPr>
            </a:br>
            <a:r>
              <a:rPr kumimoji="0" lang="en-GB" sz="1400" b="0" i="0" u="none" strike="noStrike" kern="1200" cap="none" spc="0" normalizeH="0" baseline="0" noProof="0" dirty="0">
                <a:ln>
                  <a:noFill/>
                </a:ln>
                <a:solidFill>
                  <a:prstClr val="black"/>
                </a:solidFill>
                <a:effectLst/>
                <a:uLnTx/>
                <a:uFillTx/>
                <a:latin typeface="Century Gothic"/>
                <a:ea typeface="+mn-ea"/>
                <a:cs typeface="+mn-cs"/>
              </a:rPr>
              <a:t>4.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einen</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Satz</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wiederholen</a:t>
            </a:r>
            <a:endParaRPr kumimoji="0" lang="en-GB" sz="14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a:ea typeface="+mn-ea"/>
                <a:cs typeface="+mn-cs"/>
              </a:rPr>
              <a:t>5.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ein</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Bild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machen</a:t>
            </a:r>
            <a:endParaRPr kumimoji="0" lang="en-GB" sz="14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a:ea typeface="+mn-ea"/>
                <a:cs typeface="+mn-cs"/>
              </a:rPr>
              <a:t>6.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neben</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Moritz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sitzen</a:t>
            </a:r>
            <a:endParaRPr kumimoji="0" lang="en-GB" sz="14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a:ea typeface="+mn-ea"/>
                <a:cs typeface="+mn-cs"/>
              </a:rPr>
              <a:t>7.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dienstags</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schwimmen</a:t>
            </a:r>
            <a:endParaRPr kumimoji="0" lang="en-GB" sz="14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a:ea typeface="+mn-ea"/>
                <a:cs typeface="+mn-cs"/>
              </a:rPr>
              <a:t>8.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heute</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tanzen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a:ea typeface="+mn-ea"/>
                <a:cs typeface="+mn-cs"/>
              </a:rPr>
              <a:t>9.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etwas</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spielen</a:t>
            </a:r>
            <a:endParaRPr kumimoji="0" lang="en-GB" sz="14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a:ea typeface="+mn-ea"/>
                <a:cs typeface="+mn-cs"/>
              </a:rPr>
              <a:t>10.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Fragen</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und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Antworten</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verstehen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a:ea typeface="+mn-ea"/>
                <a:cs typeface="+mn-cs"/>
              </a:rPr>
              <a:t>11.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denken</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“ich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weiß</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es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nicht</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a:ea typeface="+mn-ea"/>
                <a:cs typeface="+mn-cs"/>
              </a:rPr>
              <a:t>12.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Geburtstag</a:t>
            </a:r>
            <a:r>
              <a:rPr kumimoji="0" lang="en-GB" sz="14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400" b="0" i="0" u="none" strike="noStrike" kern="1200" cap="none" spc="0" normalizeH="0" baseline="0" noProof="0" dirty="0" err="1">
                <a:ln>
                  <a:noFill/>
                </a:ln>
                <a:solidFill>
                  <a:prstClr val="black"/>
                </a:solidFill>
                <a:effectLst/>
                <a:uLnTx/>
                <a:uFillTx/>
                <a:latin typeface="Century Gothic"/>
                <a:ea typeface="+mn-ea"/>
                <a:cs typeface="+mn-cs"/>
              </a:rPr>
              <a:t>haben</a:t>
            </a:r>
            <a:endParaRPr kumimoji="0" lang="en-GB"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59" name="CustomShape 23">
            <a:extLst>
              <a:ext uri="{FF2B5EF4-FFF2-40B4-BE49-F238E27FC236}">
                <a16:creationId xmlns:a16="http://schemas.microsoft.com/office/drawing/2014/main" id="{3AD5864B-E328-4811-82EC-A3D77BDC6BF2}"/>
              </a:ext>
            </a:extLst>
          </p:cNvPr>
          <p:cNvSpPr/>
          <p:nvPr/>
        </p:nvSpPr>
        <p:spPr>
          <a:xfrm>
            <a:off x="1942857" y="1943675"/>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160" name="CustomShape 23">
            <a:extLst>
              <a:ext uri="{FF2B5EF4-FFF2-40B4-BE49-F238E27FC236}">
                <a16:creationId xmlns:a16="http://schemas.microsoft.com/office/drawing/2014/main" id="{3AD5864B-E328-4811-82EC-A3D77BDC6BF2}"/>
              </a:ext>
            </a:extLst>
          </p:cNvPr>
          <p:cNvSpPr/>
          <p:nvPr/>
        </p:nvSpPr>
        <p:spPr>
          <a:xfrm>
            <a:off x="1942857" y="3254996"/>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161" name="CustomShape 23">
            <a:extLst>
              <a:ext uri="{FF2B5EF4-FFF2-40B4-BE49-F238E27FC236}">
                <a16:creationId xmlns:a16="http://schemas.microsoft.com/office/drawing/2014/main" id="{3AD5864B-E328-4811-82EC-A3D77BDC6BF2}"/>
              </a:ext>
            </a:extLst>
          </p:cNvPr>
          <p:cNvSpPr/>
          <p:nvPr/>
        </p:nvSpPr>
        <p:spPr>
          <a:xfrm>
            <a:off x="1942857" y="4566317"/>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162" name="CustomShape 23">
            <a:extLst>
              <a:ext uri="{FF2B5EF4-FFF2-40B4-BE49-F238E27FC236}">
                <a16:creationId xmlns:a16="http://schemas.microsoft.com/office/drawing/2014/main" id="{3AD5864B-E328-4811-82EC-A3D77BDC6BF2}"/>
              </a:ext>
            </a:extLst>
          </p:cNvPr>
          <p:cNvSpPr/>
          <p:nvPr/>
        </p:nvSpPr>
        <p:spPr>
          <a:xfrm>
            <a:off x="1942857" y="5877638"/>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163" name="CustomShape 23">
            <a:extLst>
              <a:ext uri="{FF2B5EF4-FFF2-40B4-BE49-F238E27FC236}">
                <a16:creationId xmlns:a16="http://schemas.microsoft.com/office/drawing/2014/main" id="{3AD5864B-E328-4811-82EC-A3D77BDC6BF2}"/>
              </a:ext>
            </a:extLst>
          </p:cNvPr>
          <p:cNvSpPr/>
          <p:nvPr/>
        </p:nvSpPr>
        <p:spPr>
          <a:xfrm>
            <a:off x="5273553" y="1922938"/>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164" name="CustomShape 23">
            <a:extLst>
              <a:ext uri="{FF2B5EF4-FFF2-40B4-BE49-F238E27FC236}">
                <a16:creationId xmlns:a16="http://schemas.microsoft.com/office/drawing/2014/main" id="{3AD5864B-E328-4811-82EC-A3D77BDC6BF2}"/>
              </a:ext>
            </a:extLst>
          </p:cNvPr>
          <p:cNvSpPr/>
          <p:nvPr/>
        </p:nvSpPr>
        <p:spPr>
          <a:xfrm>
            <a:off x="5273553" y="3234259"/>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F</a:t>
            </a:r>
          </a:p>
        </p:txBody>
      </p:sp>
      <p:sp>
        <p:nvSpPr>
          <p:cNvPr id="165" name="CustomShape 23">
            <a:extLst>
              <a:ext uri="{FF2B5EF4-FFF2-40B4-BE49-F238E27FC236}">
                <a16:creationId xmlns:a16="http://schemas.microsoft.com/office/drawing/2014/main" id="{3AD5864B-E328-4811-82EC-A3D77BDC6BF2}"/>
              </a:ext>
            </a:extLst>
          </p:cNvPr>
          <p:cNvSpPr/>
          <p:nvPr/>
        </p:nvSpPr>
        <p:spPr>
          <a:xfrm>
            <a:off x="5253589" y="4503258"/>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G</a:t>
            </a:r>
          </a:p>
        </p:txBody>
      </p:sp>
      <p:sp>
        <p:nvSpPr>
          <p:cNvPr id="166" name="CustomShape 23">
            <a:extLst>
              <a:ext uri="{FF2B5EF4-FFF2-40B4-BE49-F238E27FC236}">
                <a16:creationId xmlns:a16="http://schemas.microsoft.com/office/drawing/2014/main" id="{3AD5864B-E328-4811-82EC-A3D77BDC6BF2}"/>
              </a:ext>
            </a:extLst>
          </p:cNvPr>
          <p:cNvSpPr/>
          <p:nvPr/>
        </p:nvSpPr>
        <p:spPr>
          <a:xfrm>
            <a:off x="5273553" y="5856901"/>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H</a:t>
            </a:r>
          </a:p>
        </p:txBody>
      </p:sp>
      <p:sp>
        <p:nvSpPr>
          <p:cNvPr id="167" name="CustomShape 23">
            <a:extLst>
              <a:ext uri="{FF2B5EF4-FFF2-40B4-BE49-F238E27FC236}">
                <a16:creationId xmlns:a16="http://schemas.microsoft.com/office/drawing/2014/main" id="{3AD5864B-E328-4811-82EC-A3D77BDC6BF2}"/>
              </a:ext>
            </a:extLst>
          </p:cNvPr>
          <p:cNvSpPr/>
          <p:nvPr/>
        </p:nvSpPr>
        <p:spPr>
          <a:xfrm>
            <a:off x="8626610" y="1922938"/>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I</a:t>
            </a:r>
          </a:p>
        </p:txBody>
      </p:sp>
      <p:sp>
        <p:nvSpPr>
          <p:cNvPr id="168" name="CustomShape 23">
            <a:extLst>
              <a:ext uri="{FF2B5EF4-FFF2-40B4-BE49-F238E27FC236}">
                <a16:creationId xmlns:a16="http://schemas.microsoft.com/office/drawing/2014/main" id="{3AD5864B-E328-4811-82EC-A3D77BDC6BF2}"/>
              </a:ext>
            </a:extLst>
          </p:cNvPr>
          <p:cNvSpPr/>
          <p:nvPr/>
        </p:nvSpPr>
        <p:spPr>
          <a:xfrm>
            <a:off x="8626610" y="3234259"/>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J</a:t>
            </a:r>
          </a:p>
        </p:txBody>
      </p:sp>
      <p:sp>
        <p:nvSpPr>
          <p:cNvPr id="169" name="CustomShape 23">
            <a:extLst>
              <a:ext uri="{FF2B5EF4-FFF2-40B4-BE49-F238E27FC236}">
                <a16:creationId xmlns:a16="http://schemas.microsoft.com/office/drawing/2014/main" id="{3AD5864B-E328-4811-82EC-A3D77BDC6BF2}"/>
              </a:ext>
            </a:extLst>
          </p:cNvPr>
          <p:cNvSpPr/>
          <p:nvPr/>
        </p:nvSpPr>
        <p:spPr>
          <a:xfrm>
            <a:off x="8626610" y="4545580"/>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K</a:t>
            </a:r>
          </a:p>
        </p:txBody>
      </p:sp>
      <p:sp>
        <p:nvSpPr>
          <p:cNvPr id="170" name="CustomShape 23">
            <a:extLst>
              <a:ext uri="{FF2B5EF4-FFF2-40B4-BE49-F238E27FC236}">
                <a16:creationId xmlns:a16="http://schemas.microsoft.com/office/drawing/2014/main" id="{3AD5864B-E328-4811-82EC-A3D77BDC6BF2}"/>
              </a:ext>
            </a:extLst>
          </p:cNvPr>
          <p:cNvSpPr/>
          <p:nvPr/>
        </p:nvSpPr>
        <p:spPr>
          <a:xfrm>
            <a:off x="8626610" y="5856901"/>
            <a:ext cx="427432" cy="396360"/>
          </a:xfrm>
          <a:prstGeom prst="actionButtonBlank">
            <a:avLst/>
          </a:prstGeom>
          <a:solidFill>
            <a:srgbClr val="002060"/>
          </a:solidFill>
          <a:ln>
            <a:no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L</a:t>
            </a:r>
          </a:p>
        </p:txBody>
      </p:sp>
      <p:sp>
        <p:nvSpPr>
          <p:cNvPr id="19" name="TextBox 18"/>
          <p:cNvSpPr txBox="1"/>
          <p:nvPr/>
        </p:nvSpPr>
        <p:spPr>
          <a:xfrm>
            <a:off x="698335" y="1307616"/>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K</a:t>
            </a:r>
          </a:p>
        </p:txBody>
      </p:sp>
      <p:sp>
        <p:nvSpPr>
          <p:cNvPr id="171" name="TextBox 170"/>
          <p:cNvSpPr txBox="1"/>
          <p:nvPr/>
        </p:nvSpPr>
        <p:spPr>
          <a:xfrm>
            <a:off x="698335" y="1821414"/>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F</a:t>
            </a:r>
          </a:p>
        </p:txBody>
      </p:sp>
      <p:sp>
        <p:nvSpPr>
          <p:cNvPr id="172" name="TextBox 171"/>
          <p:cNvSpPr txBox="1"/>
          <p:nvPr/>
        </p:nvSpPr>
        <p:spPr>
          <a:xfrm>
            <a:off x="698335" y="2254441"/>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I</a:t>
            </a:r>
          </a:p>
        </p:txBody>
      </p:sp>
      <p:sp>
        <p:nvSpPr>
          <p:cNvPr id="173" name="TextBox 172"/>
          <p:cNvSpPr txBox="1"/>
          <p:nvPr/>
        </p:nvSpPr>
        <p:spPr>
          <a:xfrm>
            <a:off x="698335" y="2650801"/>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A</a:t>
            </a:r>
          </a:p>
        </p:txBody>
      </p:sp>
      <p:sp>
        <p:nvSpPr>
          <p:cNvPr id="174" name="TextBox 173"/>
          <p:cNvSpPr txBox="1"/>
          <p:nvPr/>
        </p:nvSpPr>
        <p:spPr>
          <a:xfrm>
            <a:off x="698335" y="3168196"/>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C</a:t>
            </a:r>
          </a:p>
        </p:txBody>
      </p:sp>
      <p:sp>
        <p:nvSpPr>
          <p:cNvPr id="175" name="TextBox 174"/>
          <p:cNvSpPr txBox="1"/>
          <p:nvPr/>
        </p:nvSpPr>
        <p:spPr>
          <a:xfrm>
            <a:off x="698335" y="3627154"/>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D</a:t>
            </a:r>
          </a:p>
        </p:txBody>
      </p:sp>
      <p:sp>
        <p:nvSpPr>
          <p:cNvPr id="176" name="TextBox 175"/>
          <p:cNvSpPr txBox="1"/>
          <p:nvPr/>
        </p:nvSpPr>
        <p:spPr>
          <a:xfrm>
            <a:off x="698335" y="4040756"/>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H</a:t>
            </a:r>
          </a:p>
        </p:txBody>
      </p:sp>
      <p:sp>
        <p:nvSpPr>
          <p:cNvPr id="177" name="TextBox 176"/>
          <p:cNvSpPr txBox="1"/>
          <p:nvPr/>
        </p:nvSpPr>
        <p:spPr>
          <a:xfrm>
            <a:off x="698335" y="4515042"/>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J</a:t>
            </a:r>
          </a:p>
        </p:txBody>
      </p:sp>
      <p:sp>
        <p:nvSpPr>
          <p:cNvPr id="178" name="TextBox 177"/>
          <p:cNvSpPr txBox="1"/>
          <p:nvPr/>
        </p:nvSpPr>
        <p:spPr>
          <a:xfrm>
            <a:off x="698335" y="4992600"/>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G</a:t>
            </a:r>
          </a:p>
        </p:txBody>
      </p:sp>
      <p:sp>
        <p:nvSpPr>
          <p:cNvPr id="179" name="TextBox 178"/>
          <p:cNvSpPr txBox="1"/>
          <p:nvPr/>
        </p:nvSpPr>
        <p:spPr>
          <a:xfrm>
            <a:off x="698335" y="5469406"/>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B</a:t>
            </a:r>
          </a:p>
        </p:txBody>
      </p:sp>
      <p:sp>
        <p:nvSpPr>
          <p:cNvPr id="180" name="TextBox 179"/>
          <p:cNvSpPr txBox="1"/>
          <p:nvPr/>
        </p:nvSpPr>
        <p:spPr>
          <a:xfrm>
            <a:off x="698335" y="5879148"/>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L</a:t>
            </a:r>
          </a:p>
        </p:txBody>
      </p:sp>
      <p:sp>
        <p:nvSpPr>
          <p:cNvPr id="181" name="TextBox 180"/>
          <p:cNvSpPr txBox="1"/>
          <p:nvPr/>
        </p:nvSpPr>
        <p:spPr>
          <a:xfrm>
            <a:off x="698335" y="6329569"/>
            <a:ext cx="451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a:ea typeface="+mn-ea"/>
                <a:cs typeface="+mn-cs"/>
              </a:rPr>
              <a:t>E</a:t>
            </a:r>
          </a:p>
        </p:txBody>
      </p:sp>
      <p:pic>
        <p:nvPicPr>
          <p:cNvPr id="2" name="Picture 2" descr="Free lightbulb idea enlightenment vector">
            <a:extLst>
              <a:ext uri="{FF2B5EF4-FFF2-40B4-BE49-F238E27FC236}">
                <a16:creationId xmlns:a16="http://schemas.microsoft.com/office/drawing/2014/main" id="{A46207B6-743D-E66D-CFA3-DF02D508DC5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85779" y="3018271"/>
            <a:ext cx="742048" cy="8302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Free computer problem computer problem vector">
            <a:extLst>
              <a:ext uri="{FF2B5EF4-FFF2-40B4-BE49-F238E27FC236}">
                <a16:creationId xmlns:a16="http://schemas.microsoft.com/office/drawing/2014/main" id="{6C4316CB-9ACD-30BE-C67C-B389FC2E957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089871" y="5593843"/>
            <a:ext cx="1193075" cy="771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Free cup award prize vector">
            <a:extLst>
              <a:ext uri="{FF2B5EF4-FFF2-40B4-BE49-F238E27FC236}">
                <a16:creationId xmlns:a16="http://schemas.microsoft.com/office/drawing/2014/main" id="{C8890C40-1268-1989-112E-5ED4D2DCC30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841847" y="2928854"/>
            <a:ext cx="735701" cy="9249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Free Apple Fruit vector and picture">
            <a:extLst>
              <a:ext uri="{FF2B5EF4-FFF2-40B4-BE49-F238E27FC236}">
                <a16:creationId xmlns:a16="http://schemas.microsoft.com/office/drawing/2014/main" id="{6850CD40-82AA-CC79-5BD7-28DF491E504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339857" y="2946084"/>
            <a:ext cx="827302" cy="9447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ree Jacket Clothing vector and picture">
            <a:extLst>
              <a:ext uri="{FF2B5EF4-FFF2-40B4-BE49-F238E27FC236}">
                <a16:creationId xmlns:a16="http://schemas.microsoft.com/office/drawing/2014/main" id="{4CADCB21-CDE1-DE2C-058C-1BC32F66007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687452" y="5537713"/>
            <a:ext cx="1072535" cy="8840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Free Paper Leaf vector and picture">
            <a:extLst>
              <a:ext uri="{FF2B5EF4-FFF2-40B4-BE49-F238E27FC236}">
                <a16:creationId xmlns:a16="http://schemas.microsoft.com/office/drawing/2014/main" id="{1F48D775-8699-B818-85C3-AD9F289498E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992121" y="1707463"/>
            <a:ext cx="675063" cy="8554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Free Sandwich Diet vector and picture">
            <a:extLst>
              <a:ext uri="{FF2B5EF4-FFF2-40B4-BE49-F238E27FC236}">
                <a16:creationId xmlns:a16="http://schemas.microsoft.com/office/drawing/2014/main" id="{CE8BB415-7180-B871-1A6E-3B5F164F888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623962" y="4233713"/>
            <a:ext cx="1132106" cy="100735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Free Watch Wristwatch vector and picture">
            <a:extLst>
              <a:ext uri="{FF2B5EF4-FFF2-40B4-BE49-F238E27FC236}">
                <a16:creationId xmlns:a16="http://schemas.microsoft.com/office/drawing/2014/main" id="{FBE37220-AE5B-7FE2-7024-1239A62F2F1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844144" y="5469406"/>
            <a:ext cx="626562" cy="93691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Free Basketball Ball vector and picture">
            <a:extLst>
              <a:ext uri="{FF2B5EF4-FFF2-40B4-BE49-F238E27FC236}">
                <a16:creationId xmlns:a16="http://schemas.microsoft.com/office/drawing/2014/main" id="{A9DDF3E0-71D7-ABA1-30BA-33CA060A4972}"/>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761214" y="4274060"/>
            <a:ext cx="895353" cy="895353"/>
          </a:xfrm>
          <a:prstGeom prst="rect">
            <a:avLst/>
          </a:prstGeom>
          <a:noFill/>
          <a:extLst>
            <a:ext uri="{909E8E84-426E-40DD-AFC4-6F175D3DCCD1}">
              <a14:hiddenFill xmlns:a14="http://schemas.microsoft.com/office/drawing/2010/main">
                <a:solidFill>
                  <a:srgbClr val="FFFFFF"/>
                </a:solidFill>
              </a14:hiddenFill>
            </a:ext>
          </a:extLst>
        </p:spPr>
      </p:pic>
      <p:pic>
        <p:nvPicPr>
          <p:cNvPr id="24" name="Graphic 23" descr="Map with pin with solid fill">
            <a:extLst>
              <a:ext uri="{FF2B5EF4-FFF2-40B4-BE49-F238E27FC236}">
                <a16:creationId xmlns:a16="http://schemas.microsoft.com/office/drawing/2014/main" id="{8F174184-8D16-6432-5FCC-C4E736C92B98}"/>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9565569" y="1398803"/>
            <a:ext cx="1367148" cy="1367148"/>
          </a:xfrm>
          <a:prstGeom prst="rect">
            <a:avLst/>
          </a:prstGeom>
        </p:spPr>
      </p:pic>
      <p:pic>
        <p:nvPicPr>
          <p:cNvPr id="27" name="Picture 26" descr="A picture containing icon&#10;&#10;Description automatically generated">
            <a:extLst>
              <a:ext uri="{FF2B5EF4-FFF2-40B4-BE49-F238E27FC236}">
                <a16:creationId xmlns:a16="http://schemas.microsoft.com/office/drawing/2014/main" id="{964FE4CE-0881-A9B3-2255-0FB66B0072F0}"/>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212249" y="4233713"/>
            <a:ext cx="972655" cy="949960"/>
          </a:xfrm>
          <a:prstGeom prst="rect">
            <a:avLst/>
          </a:prstGeom>
        </p:spPr>
      </p:pic>
      <p:pic>
        <p:nvPicPr>
          <p:cNvPr id="31" name="Picture 30" descr="Icon&#10;&#10;Description automatically generated">
            <a:extLst>
              <a:ext uri="{FF2B5EF4-FFF2-40B4-BE49-F238E27FC236}">
                <a16:creationId xmlns:a16="http://schemas.microsoft.com/office/drawing/2014/main" id="{7F0028DE-3062-87F6-2453-01B6A1744311}"/>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269596" y="1634635"/>
            <a:ext cx="837663" cy="972966"/>
          </a:xfrm>
          <a:prstGeom prst="rect">
            <a:avLst/>
          </a:prstGeom>
        </p:spPr>
      </p:pic>
    </p:spTree>
    <p:extLst>
      <p:ext uri="{BB962C8B-B14F-4D97-AF65-F5344CB8AC3E}">
        <p14:creationId xmlns:p14="http://schemas.microsoft.com/office/powerpoint/2010/main" val="46845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1" grpId="0"/>
      <p:bldP spid="172" grpId="0"/>
      <p:bldP spid="173" grpId="0"/>
      <p:bldP spid="174" grpId="0"/>
      <p:bldP spid="175" grpId="0"/>
      <p:bldP spid="176" grpId="0"/>
      <p:bldP spid="177" grpId="0"/>
      <p:bldP spid="178" grpId="0"/>
      <p:bldP spid="179" grpId="0"/>
      <p:bldP spid="180" grpId="0"/>
      <p:bldP spid="18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ree Jacket Clothing vector and picture">
            <a:extLst>
              <a:ext uri="{FF2B5EF4-FFF2-40B4-BE49-F238E27FC236}">
                <a16:creationId xmlns:a16="http://schemas.microsoft.com/office/drawing/2014/main" id="{BD10639D-9D5E-7874-C13F-29C2E14972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3291" y="1804540"/>
            <a:ext cx="4552934" cy="3752849"/>
          </a:xfrm>
          <a:prstGeom prst="rect">
            <a:avLst/>
          </a:prstGeom>
          <a:noFill/>
          <a:extLst>
            <a:ext uri="{909E8E84-426E-40DD-AFC4-6F175D3DCCD1}">
              <a14:hiddenFill xmlns:a14="http://schemas.microsoft.com/office/drawing/2010/main">
                <a:solidFill>
                  <a:srgbClr val="FFFFFF"/>
                </a:solidFill>
              </a14:hiddenFill>
            </a:ext>
          </a:extLst>
        </p:spPr>
      </p:pic>
      <p:pic>
        <p:nvPicPr>
          <p:cNvPr id="89" name="Google Shape;170;p8"/>
          <p:cNvPicPr/>
          <p:nvPr/>
        </p:nvPicPr>
        <p:blipFill>
          <a:blip r:embed="rId4"/>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5" y="2707"/>
            <a:ext cx="11144273" cy="752271"/>
          </a:xfrm>
        </p:spPr>
        <p:txBody>
          <a:bodyPr/>
          <a:lstStyle/>
          <a:p>
            <a:r>
              <a:rPr lang="en-GB" sz="3600" b="1" spc="-1" dirty="0">
                <a:latin typeface="Century Gothic" panose="020B0502020202020204" pitchFamily="34" charset="0"/>
              </a:rPr>
              <a:t>‘a’ (</a:t>
            </a:r>
            <a:r>
              <a:rPr lang="en-GB" sz="3600" b="1" spc="-1" dirty="0" err="1">
                <a:latin typeface="Century Gothic" panose="020B0502020202020204" pitchFamily="34" charset="0"/>
              </a:rPr>
              <a:t>ein</a:t>
            </a:r>
            <a:r>
              <a:rPr lang="en-GB" sz="3600" b="1" spc="-1" dirty="0">
                <a:latin typeface="Century Gothic" panose="020B0502020202020204" pitchFamily="34" charset="0"/>
              </a:rPr>
              <a:t>, eine, </a:t>
            </a:r>
            <a:r>
              <a:rPr lang="en-GB" sz="3600" b="1" spc="-1" dirty="0" err="1">
                <a:latin typeface="Century Gothic" panose="020B0502020202020204" pitchFamily="34" charset="0"/>
              </a:rPr>
              <a:t>ein</a:t>
            </a:r>
            <a:r>
              <a:rPr lang="en-GB" sz="3600" b="1" spc="-1" dirty="0">
                <a:latin typeface="Century Gothic" panose="020B0502020202020204" pitchFamily="34" charset="0"/>
              </a:rPr>
              <a:t>) </a:t>
            </a:r>
            <a:r>
              <a:rPr lang="en-GB" sz="3600" spc="-1" dirty="0" err="1">
                <a:latin typeface="Century Gothic" panose="020B0502020202020204" pitchFamily="34" charset="0"/>
              </a:rPr>
              <a:t>oder</a:t>
            </a:r>
            <a:r>
              <a:rPr lang="en-GB" sz="3600" spc="-1" dirty="0">
                <a:latin typeface="Century Gothic" panose="020B0502020202020204" pitchFamily="34" charset="0"/>
              </a:rPr>
              <a:t> </a:t>
            </a:r>
            <a:r>
              <a:rPr lang="en-GB" sz="3600" b="1" spc="-1" dirty="0">
                <a:latin typeface="Century Gothic" panose="020B0502020202020204" pitchFamily="34" charset="0"/>
              </a:rPr>
              <a:t>‘the’ (der, die, das)</a:t>
            </a:r>
            <a:endParaRPr lang="en-GB" sz="3600" dirty="0"/>
          </a:p>
        </p:txBody>
      </p:sp>
      <p:sp>
        <p:nvSpPr>
          <p:cNvPr id="14" name="Content Placeholder 2">
            <a:extLst>
              <a:ext uri="{FF2B5EF4-FFF2-40B4-BE49-F238E27FC236}">
                <a16:creationId xmlns:a16="http://schemas.microsoft.com/office/drawing/2014/main" id="{6C27265E-88F0-4B47-AC93-63B2EC5A3489}"/>
              </a:ext>
            </a:extLst>
          </p:cNvPr>
          <p:cNvSpPr txBox="1">
            <a:spLocks/>
          </p:cNvSpPr>
          <p:nvPr/>
        </p:nvSpPr>
        <p:spPr>
          <a:xfrm>
            <a:off x="92295" y="801875"/>
            <a:ext cx="11696742" cy="757154"/>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a:ea typeface="+mn-ea"/>
                <a:cs typeface="+mn-cs"/>
              </a:rPr>
              <a:t>ein</a:t>
            </a:r>
            <a:r>
              <a:rPr kumimoji="0" lang="en-GB" sz="2800" b="0" i="0" u="none" strike="noStrike" kern="1200" cap="none" spc="0" normalizeH="0" baseline="0" noProof="0" dirty="0">
                <a:ln>
                  <a:noFill/>
                </a:ln>
                <a:solidFill>
                  <a:srgbClr val="002060"/>
                </a:solidFill>
                <a:effectLst/>
                <a:uLnTx/>
                <a:uFillTx/>
                <a:latin typeface="Century Gothic"/>
                <a:ea typeface="+mn-ea"/>
                <a:cs typeface="+mn-cs"/>
              </a:rPr>
              <a:t>, eine, </a:t>
            </a:r>
            <a:r>
              <a:rPr kumimoji="0" lang="en-GB" sz="2800" b="0" i="0" u="none" strike="noStrike" kern="1200" cap="none" spc="0" normalizeH="0" baseline="0" noProof="0" dirty="0" err="1">
                <a:ln>
                  <a:noFill/>
                </a:ln>
                <a:solidFill>
                  <a:srgbClr val="002060"/>
                </a:solidFill>
                <a:effectLst/>
                <a:uLnTx/>
                <a:uFillTx/>
                <a:latin typeface="Century Gothic"/>
                <a:ea typeface="+mn-ea"/>
                <a:cs typeface="+mn-cs"/>
              </a:rPr>
              <a:t>ein</a:t>
            </a:r>
            <a:r>
              <a:rPr kumimoji="0" lang="en-GB" sz="2800" b="0" i="0" u="none" strike="noStrike" kern="1200" cap="none" spc="0" normalizeH="0" baseline="0" noProof="0" dirty="0">
                <a:ln>
                  <a:noFill/>
                </a:ln>
                <a:solidFill>
                  <a:srgbClr val="002060"/>
                </a:solidFill>
                <a:effectLst/>
                <a:uLnTx/>
                <a:uFillTx/>
                <a:latin typeface="Century Gothic"/>
                <a:ea typeface="+mn-ea"/>
                <a:cs typeface="+mn-cs"/>
              </a:rPr>
              <a:t>) often introduces new information and identifies something to the listener:</a:t>
            </a:r>
            <a:endParaRPr kumimoji="0" lang="en-GB" sz="2800" b="0" i="0" u="none" strike="noStrike" kern="1200" cap="none" spc="0" normalizeH="0" baseline="0" noProof="0" dirty="0">
              <a:ln>
                <a:noFill/>
              </a:ln>
              <a:solidFill>
                <a:srgbClr val="DAA520"/>
              </a:solidFill>
              <a:effectLst/>
              <a:uLnTx/>
              <a:uFillTx/>
              <a:latin typeface="Century Gothic"/>
              <a:ea typeface="+mn-ea"/>
              <a:cs typeface="+mn-cs"/>
            </a:endParaRPr>
          </a:p>
        </p:txBody>
      </p:sp>
      <p:sp>
        <p:nvSpPr>
          <p:cNvPr id="15" name="Rounded Rectangular Callout 35">
            <a:extLst>
              <a:ext uri="{FF2B5EF4-FFF2-40B4-BE49-F238E27FC236}">
                <a16:creationId xmlns:a16="http://schemas.microsoft.com/office/drawing/2014/main" id="{3B523CAC-767E-4F2C-A284-853225245B7A}"/>
              </a:ext>
            </a:extLst>
          </p:cNvPr>
          <p:cNvSpPr/>
          <p:nvPr/>
        </p:nvSpPr>
        <p:spPr>
          <a:xfrm>
            <a:off x="454938" y="2568205"/>
            <a:ext cx="2755231" cy="673769"/>
          </a:xfrm>
          <a:prstGeom prst="wedgeRoundRectCallout">
            <a:avLst>
              <a:gd name="adj1" fmla="val -22580"/>
              <a:gd name="adj2" fmla="val 10357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a:t>
            </a:r>
          </a:p>
        </p:txBody>
      </p:sp>
      <p:sp>
        <p:nvSpPr>
          <p:cNvPr id="17" name="Rounded Rectangular Callout 36">
            <a:extLst>
              <a:ext uri="{FF2B5EF4-FFF2-40B4-BE49-F238E27FC236}">
                <a16:creationId xmlns:a16="http://schemas.microsoft.com/office/drawing/2014/main" id="{45230A34-46DA-4E4A-AB0F-7944EF6F7801}"/>
              </a:ext>
            </a:extLst>
          </p:cNvPr>
          <p:cNvSpPr/>
          <p:nvPr/>
        </p:nvSpPr>
        <p:spPr>
          <a:xfrm>
            <a:off x="8001642" y="1804540"/>
            <a:ext cx="3561960" cy="673769"/>
          </a:xfrm>
          <a:prstGeom prst="wedgeRoundRectCallou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sng"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Jacke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18" name="Picture 17">
            <a:extLst>
              <a:ext uri="{FF2B5EF4-FFF2-40B4-BE49-F238E27FC236}">
                <a16:creationId xmlns:a16="http://schemas.microsoft.com/office/drawing/2014/main" id="{F10ED240-D8B0-40CD-8A0E-9ECE92D0F5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95" y="3668270"/>
            <a:ext cx="2567343" cy="2608095"/>
          </a:xfrm>
          <a:prstGeom prst="rect">
            <a:avLst/>
          </a:prstGeom>
        </p:spPr>
      </p:pic>
      <p:sp>
        <p:nvSpPr>
          <p:cNvPr id="20" name="Rounded Rectangular Callout 41">
            <a:extLst>
              <a:ext uri="{FF2B5EF4-FFF2-40B4-BE49-F238E27FC236}">
                <a16:creationId xmlns:a16="http://schemas.microsoft.com/office/drawing/2014/main" id="{AA50E478-13A9-4FA9-83CE-7DB101CA9961}"/>
              </a:ext>
            </a:extLst>
          </p:cNvPr>
          <p:cNvSpPr/>
          <p:nvPr/>
        </p:nvSpPr>
        <p:spPr>
          <a:xfrm>
            <a:off x="2598324" y="3384073"/>
            <a:ext cx="2755231" cy="908586"/>
          </a:xfrm>
          <a:prstGeom prst="wedgeRoundRectCallout">
            <a:avLst>
              <a:gd name="adj1" fmla="val -63191"/>
              <a:gd name="adj2" fmla="val 2807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Ach! </a:t>
            </a:r>
            <a:r>
              <a:rPr kumimoji="0" lang="en-GB" sz="2400" b="1" i="0" u="sng"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Jacke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grün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29" name="Content Placeholder 2">
            <a:extLst>
              <a:ext uri="{FF2B5EF4-FFF2-40B4-BE49-F238E27FC236}">
                <a16:creationId xmlns:a16="http://schemas.microsoft.com/office/drawing/2014/main" id="{C8E19A0A-F125-4E72-9CCD-ADA497E802E9}"/>
              </a:ext>
            </a:extLst>
          </p:cNvPr>
          <p:cNvSpPr txBox="1">
            <a:spLocks/>
          </p:cNvSpPr>
          <p:nvPr/>
        </p:nvSpPr>
        <p:spPr>
          <a:xfrm>
            <a:off x="247629" y="6272173"/>
            <a:ext cx="11696742" cy="75715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(der, die, das) refers to something already mentioned or known.</a:t>
            </a:r>
            <a:endParaRPr kumimoji="0" lang="en-GB" sz="2800" b="0"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5" name="Rectangle: Rounded Corners 4">
            <a:extLst>
              <a:ext uri="{FF2B5EF4-FFF2-40B4-BE49-F238E27FC236}">
                <a16:creationId xmlns:a16="http://schemas.microsoft.com/office/drawing/2014/main" id="{77237B11-BFA5-8D3A-CBA9-BC4CA923DBC8}"/>
              </a:ext>
            </a:extLst>
          </p:cNvPr>
          <p:cNvSpPr/>
          <p:nvPr/>
        </p:nvSpPr>
        <p:spPr>
          <a:xfrm>
            <a:off x="697599" y="5089223"/>
            <a:ext cx="1010885" cy="261992"/>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a:ea typeface="+mn-ea"/>
                <a:cs typeface="+mn-cs"/>
              </a:rPr>
              <a:t>Robbie</a:t>
            </a:r>
            <a:endParaRPr kumimoji="0" lang="en-GB" sz="1800" b="1"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6" name="Picture 5" descr="A cartoon of a person with her hands in her pockets&#10;&#10;Description automatically generated with medium confidence">
            <a:extLst>
              <a:ext uri="{FF2B5EF4-FFF2-40B4-BE49-F238E27FC236}">
                <a16:creationId xmlns:a16="http://schemas.microsoft.com/office/drawing/2014/main" id="{A1E4029F-CEF1-70B3-DFF2-044E5A2A42A8}"/>
              </a:ext>
            </a:extLst>
          </p:cNvPr>
          <p:cNvPicPr>
            <a:picLocks noChangeAspect="1"/>
          </p:cNvPicPr>
          <p:nvPr/>
        </p:nvPicPr>
        <p:blipFill rotWithShape="1">
          <a:blip r:embed="rId6">
            <a:extLst>
              <a:ext uri="{28A0092B-C50C-407E-A947-70E740481C1C}">
                <a14:useLocalDpi xmlns:a14="http://schemas.microsoft.com/office/drawing/2010/main" val="0"/>
              </a:ext>
            </a:extLst>
          </a:blip>
          <a:srcRect l="7426"/>
          <a:stretch/>
        </p:blipFill>
        <p:spPr>
          <a:xfrm>
            <a:off x="9387281" y="2568205"/>
            <a:ext cx="1342294" cy="3752848"/>
          </a:xfrm>
          <a:prstGeom prst="rect">
            <a:avLst/>
          </a:prstGeom>
        </p:spPr>
      </p:pic>
    </p:spTree>
    <p:extLst>
      <p:ext uri="{BB962C8B-B14F-4D97-AF65-F5344CB8AC3E}">
        <p14:creationId xmlns:p14="http://schemas.microsoft.com/office/powerpoint/2010/main" val="304989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animBg="1"/>
      <p:bldP spid="17" grpId="0" animBg="1"/>
      <p:bldP spid="20" grpId="0" animBg="1"/>
      <p:bldP spid="29" grpId="0"/>
      <p:bldP spid="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2291</Words>
  <Application>Microsoft Office PowerPoint</Application>
  <PresentationFormat>Widescreen</PresentationFormat>
  <Paragraphs>344</Paragraphs>
  <Slides>14</Slides>
  <Notes>14</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vt:i4>
      </vt:variant>
    </vt:vector>
  </HeadingPairs>
  <TitlesOfParts>
    <vt:vector size="23" baseType="lpstr">
      <vt:lpstr>Arial</vt:lpstr>
      <vt:lpstr>Calibri</vt:lpstr>
      <vt:lpstr>Century gothic</vt:lpstr>
      <vt:lpstr>Century gothic</vt:lpstr>
      <vt:lpstr>Modern Love</vt:lpstr>
      <vt:lpstr>Symbol</vt:lpstr>
      <vt:lpstr>Wingdings</vt:lpstr>
      <vt:lpstr>1_Office Theme</vt:lpstr>
      <vt:lpstr>2_Office Theme</vt:lpstr>
      <vt:lpstr>Describing me and others</vt:lpstr>
      <vt:lpstr>aussprechen</vt:lpstr>
      <vt:lpstr>aussprechen</vt:lpstr>
      <vt:lpstr>hören</vt:lpstr>
      <vt:lpstr>Vokabeln</vt:lpstr>
      <vt:lpstr>Vokabeln</vt:lpstr>
      <vt:lpstr>Vokabeln</vt:lpstr>
      <vt:lpstr>PowerPoint Presentation</vt:lpstr>
      <vt:lpstr>‘a’ (ein, eine, ein) oder ‘the’ (der, die, das)</vt:lpstr>
      <vt:lpstr>lesen</vt:lpstr>
      <vt:lpstr>singen</vt:lpstr>
      <vt:lpstr>Vokabeln</vt:lpstr>
      <vt:lpstr>Hör zu.  Dann sing mit!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43</cp:revision>
  <dcterms:created xsi:type="dcterms:W3CDTF">2021-07-02T19:27:01Z</dcterms:created>
  <dcterms:modified xsi:type="dcterms:W3CDTF">2023-07-17T12:06:44Z</dcterms:modified>
</cp:coreProperties>
</file>