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275" r:id="rId3"/>
    <p:sldId id="927" r:id="rId4"/>
    <p:sldId id="928" r:id="rId5"/>
    <p:sldId id="929" r:id="rId6"/>
    <p:sldId id="937" r:id="rId7"/>
    <p:sldId id="938" r:id="rId8"/>
    <p:sldId id="939" r:id="rId9"/>
    <p:sldId id="940" r:id="rId10"/>
    <p:sldId id="418" r:id="rId11"/>
    <p:sldId id="281" r:id="rId12"/>
    <p:sldId id="932" r:id="rId13"/>
    <p:sldId id="294" r:id="rId14"/>
    <p:sldId id="933" r:id="rId15"/>
    <p:sldId id="9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EFF9FB"/>
    <a:srgbClr val="29C1FA"/>
    <a:srgbClr val="3B3838"/>
    <a:srgbClr val="FADD2E"/>
    <a:srgbClr val="FFFFCC"/>
    <a:srgbClr val="2E94A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74778" autoAdjust="0"/>
  </p:normalViewPr>
  <p:slideViewPr>
    <p:cSldViewPr snapToGrid="0">
      <p:cViewPr varScale="1">
        <p:scale>
          <a:sx n="76" d="100"/>
          <a:sy n="76" d="100"/>
        </p:scale>
        <p:origin x="94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A275F94-6D36-4651-AE1C-3FCBFC2FD1AF}"/>
    <pc:docChg chg="modSld">
      <pc:chgData name="Charlotte Moss" userId="17b589c9-cb67-41ed-a894-f82ca12b573d" providerId="ADAL" clId="{BA275F94-6D36-4651-AE1C-3FCBFC2FD1AF}" dt="2023-07-17T12:06:26.479" v="10" actId="20577"/>
      <pc:docMkLst>
        <pc:docMk/>
      </pc:docMkLst>
      <pc:sldChg chg="modNotesTx">
        <pc:chgData name="Charlotte Moss" userId="17b589c9-cb67-41ed-a894-f82ca12b573d" providerId="ADAL" clId="{BA275F94-6D36-4651-AE1C-3FCBFC2FD1AF}" dt="2023-07-17T12:06:26.479" v="10" actId="20577"/>
        <pc:sldMkLst>
          <pc:docMk/>
          <pc:sldMk cId="1783998602" sldId="9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0">
              <a:lnSpc>
                <a:spcPct val="100000"/>
              </a:lnSpc>
            </a:pPr>
            <a:endParaRPr lang="en-GB" sz="1200" b="0" strike="noStrike" spc="-1" dirty="0">
              <a:latin typeface="Arial"/>
            </a:endParaRPr>
          </a:p>
          <a:p>
            <a:pPr marL="0" indent="0">
              <a:lnSpc>
                <a:spcPct val="100000"/>
              </a:lnSpc>
            </a:pPr>
            <a:r>
              <a:rPr lang="en-GB" sz="1200" b="1" strike="noStrike" spc="-1" dirty="0">
                <a:solidFill>
                  <a:srgbClr val="002060"/>
                </a:solidFill>
                <a:latin typeface="Century Gothic"/>
                <a:ea typeface="Century Gothic"/>
              </a:rPr>
              <a:t>Phonics:  </a:t>
            </a:r>
          </a:p>
          <a:p>
            <a:pPr marL="0" indent="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ie</a:t>
            </a:r>
            <a:r>
              <a:rPr lang="de-DE" sz="1200" b="1" i="0" strike="noStrike" spc="-1" dirty="0">
                <a:solidFill>
                  <a:srgbClr val="002060"/>
                </a:solidFill>
                <a:latin typeface="Century Gothic"/>
                <a:ea typeface="Century Gothic"/>
              </a:rPr>
              <a:t>] Liebe </a:t>
            </a:r>
            <a:r>
              <a:rPr lang="de-DE" sz="1200" b="0" i="0" strike="noStrike" spc="-1" dirty="0">
                <a:solidFill>
                  <a:srgbClr val="002060"/>
                </a:solidFill>
                <a:latin typeface="Century Gothic"/>
                <a:ea typeface="Century Gothic"/>
              </a:rPr>
              <a:t>[844] </a:t>
            </a: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endParaRPr lang="it-IT" sz="1200" b="0" strike="noStrike" spc="-1" dirty="0">
              <a:solidFill>
                <a:srgbClr val="002060"/>
              </a:solidFill>
              <a:latin typeface="Century Gothic"/>
              <a:ea typeface="Century Gothic"/>
            </a:endParaRPr>
          </a:p>
          <a:p>
            <a:pPr marL="0" indent="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200" b="1" i="0" strike="noStrike" spc="-1" dirty="0">
                <a:solidFill>
                  <a:srgbClr val="002060"/>
                </a:solidFill>
                <a:highlight>
                  <a:srgbClr val="FFFF00"/>
                </a:highlight>
                <a:latin typeface="Century Gothic"/>
                <a:ea typeface="Century Gothic"/>
              </a:rPr>
              <a:t>Idee</a:t>
            </a:r>
            <a:r>
              <a:rPr lang="de-DE" sz="1200" b="0" i="0" strike="noStrike" spc="-1" dirty="0">
                <a:solidFill>
                  <a:srgbClr val="002060"/>
                </a:solidFill>
                <a:highlight>
                  <a:srgbClr val="FFFF00"/>
                </a:highlight>
                <a:latin typeface="Century Gothic"/>
                <a:ea typeface="Century Gothic"/>
              </a:rPr>
              <a:t> [451] </a:t>
            </a:r>
            <a:r>
              <a:rPr lang="de-DE" sz="1200" b="1" i="0" strike="noStrike" spc="-1" dirty="0">
                <a:solidFill>
                  <a:srgbClr val="002060"/>
                </a:solidFill>
                <a:highlight>
                  <a:srgbClr val="FFFF00"/>
                </a:highlight>
                <a:latin typeface="Century Gothic"/>
                <a:ea typeface="Century Gothic"/>
              </a:rPr>
              <a:t>Preis</a:t>
            </a:r>
            <a:r>
              <a:rPr lang="de-DE" sz="1200" b="0" i="0" strike="noStrike" spc="-1" dirty="0">
                <a:solidFill>
                  <a:srgbClr val="002060"/>
                </a:solidFill>
                <a:highlight>
                  <a:srgbClr val="FFFF00"/>
                </a:highlight>
                <a:latin typeface="Century Gothic"/>
                <a:ea typeface="Century Gothic"/>
              </a:rPr>
              <a:t> [334] </a:t>
            </a:r>
            <a:r>
              <a:rPr lang="de-DE" sz="1200" b="1" i="0" strike="noStrike" spc="-1" dirty="0">
                <a:solidFill>
                  <a:srgbClr val="002060"/>
                </a:solidFill>
                <a:highlight>
                  <a:srgbClr val="FFFF00"/>
                </a:highlight>
                <a:latin typeface="Century Gothic"/>
                <a:ea typeface="Century Gothic"/>
              </a:rPr>
              <a:t>Problem</a:t>
            </a:r>
            <a:r>
              <a:rPr lang="de-DE" sz="1200" b="0" i="0" strike="noStrike" spc="-1" dirty="0">
                <a:solidFill>
                  <a:srgbClr val="002060"/>
                </a:solidFill>
                <a:highlight>
                  <a:srgbClr val="FFFF00"/>
                </a:highlight>
                <a:latin typeface="Century Gothic"/>
                <a:ea typeface="Century Gothic"/>
              </a:rPr>
              <a:t> [210] </a:t>
            </a:r>
            <a:r>
              <a:rPr lang="de-DE" sz="1200" b="1" i="0" strike="noStrike" spc="-1" dirty="0">
                <a:solidFill>
                  <a:srgbClr val="002060"/>
                </a:solidFill>
                <a:highlight>
                  <a:srgbClr val="FFFF00"/>
                </a:highlight>
                <a:latin typeface="Century Gothic"/>
                <a:ea typeface="Century Gothic"/>
              </a:rPr>
              <a:t>einfach</a:t>
            </a:r>
            <a:r>
              <a:rPr lang="de-DE" sz="1200" b="0" i="0" strike="noStrike" spc="-1" dirty="0">
                <a:solidFill>
                  <a:srgbClr val="002060"/>
                </a:solidFill>
                <a:highlight>
                  <a:srgbClr val="FFFF00"/>
                </a:highlight>
                <a:latin typeface="Century Gothic"/>
                <a:ea typeface="Century Gothic"/>
              </a:rPr>
              <a:t> [131] </a:t>
            </a:r>
            <a:r>
              <a:rPr lang="de-DE" sz="1200" b="1" i="0" strike="noStrike" spc="-1" dirty="0">
                <a:solidFill>
                  <a:srgbClr val="002060"/>
                </a:solidFill>
                <a:highlight>
                  <a:srgbClr val="FFFF00"/>
                </a:highlight>
                <a:latin typeface="Century Gothic"/>
                <a:ea typeface="Century Gothic"/>
              </a:rPr>
              <a:t>gut</a:t>
            </a:r>
            <a:r>
              <a:rPr lang="de-DE" sz="1200" b="0" i="0" strike="noStrike" spc="-1" dirty="0">
                <a:solidFill>
                  <a:srgbClr val="002060"/>
                </a:solidFill>
                <a:highlight>
                  <a:srgbClr val="FFFF00"/>
                </a:highlight>
                <a:latin typeface="Century Gothic"/>
                <a:ea typeface="Century Gothic"/>
              </a:rPr>
              <a:t> [76]  </a:t>
            </a:r>
            <a:r>
              <a:rPr lang="de-DE" sz="1200" b="1" i="0" strike="noStrike" spc="-1" dirty="0">
                <a:solidFill>
                  <a:srgbClr val="002060"/>
                </a:solidFill>
                <a:highlight>
                  <a:srgbClr val="FFFF00"/>
                </a:highlight>
                <a:latin typeface="Century Gothic"/>
                <a:ea typeface="Century Gothic"/>
              </a:rPr>
              <a:t>schwer</a:t>
            </a:r>
            <a:r>
              <a:rPr lang="de-DE" sz="1200" b="0" i="0" strike="noStrike" spc="-1" dirty="0">
                <a:solidFill>
                  <a:srgbClr val="002060"/>
                </a:solidFill>
                <a:highlight>
                  <a:srgbClr val="FFFF00"/>
                </a:highlight>
                <a:latin typeface="Century Gothic"/>
                <a:ea typeface="Century Gothic"/>
              </a:rPr>
              <a:t> [257]  </a:t>
            </a:r>
            <a:r>
              <a:rPr lang="de-DE" sz="1200" b="1" i="0" strike="noStrike" spc="-1" dirty="0">
                <a:solidFill>
                  <a:srgbClr val="002060"/>
                </a:solidFill>
                <a:highlight>
                  <a:srgbClr val="FFFF00"/>
                </a:highlight>
                <a:latin typeface="Century Gothic"/>
                <a:ea typeface="Century Gothic"/>
              </a:rPr>
              <a:t>Auf</a:t>
            </a:r>
            <a:r>
              <a:rPr lang="de-DE" sz="1200" b="0" i="0" strike="noStrike" spc="-1" dirty="0">
                <a:solidFill>
                  <a:srgbClr val="002060"/>
                </a:solidFill>
                <a:highlight>
                  <a:srgbClr val="FFFF00"/>
                </a:highlight>
                <a:latin typeface="Century Gothic"/>
                <a:ea typeface="Century Gothic"/>
              </a:rPr>
              <a:t> </a:t>
            </a:r>
            <a:r>
              <a:rPr lang="de-DE" sz="1200" b="1" i="0" strike="noStrike" spc="-1" dirty="0">
                <a:solidFill>
                  <a:srgbClr val="002060"/>
                </a:solidFill>
                <a:highlight>
                  <a:srgbClr val="FFFF00"/>
                </a:highlight>
                <a:latin typeface="Century Gothic"/>
                <a:ea typeface="Century Gothic"/>
              </a:rPr>
              <a:t>Wiedersehen</a:t>
            </a:r>
            <a:r>
              <a:rPr lang="de-DE" sz="1200" b="0" i="0" strike="noStrike" spc="-1" dirty="0">
                <a:solidFill>
                  <a:srgbClr val="002060"/>
                </a:solidFill>
                <a:highlight>
                  <a:srgbClr val="FFFF00"/>
                </a:highlight>
                <a:latin typeface="Century Gothic"/>
                <a:ea typeface="Century Gothic"/>
              </a:rPr>
              <a:t> [n/a] </a:t>
            </a:r>
            <a:r>
              <a:rPr lang="de-DE" sz="1200" b="1" i="0" strike="noStrike" spc="-1" dirty="0">
                <a:solidFill>
                  <a:srgbClr val="002060"/>
                </a:solidFill>
                <a:highlight>
                  <a:srgbClr val="FFFF00"/>
                </a:highlight>
                <a:latin typeface="Century Gothic"/>
                <a:ea typeface="Century Gothic"/>
              </a:rPr>
              <a:t>tschüss</a:t>
            </a:r>
            <a:r>
              <a:rPr lang="de-DE" sz="1200" b="0" i="0" strike="noStrike" spc="-1" dirty="0">
                <a:solidFill>
                  <a:srgbClr val="002060"/>
                </a:solidFill>
                <a:highlight>
                  <a:srgbClr val="FFFF00"/>
                </a:highlight>
                <a:latin typeface="Century Gothic"/>
                <a:ea typeface="Century Gothic"/>
              </a:rPr>
              <a:t> [3766]</a:t>
            </a:r>
          </a:p>
          <a:p>
            <a:pPr marL="0" indent="0">
              <a:lnSpc>
                <a:spcPct val="100000"/>
              </a:lnSpc>
            </a:pPr>
            <a:r>
              <a:rPr lang="en-GB" sz="1100" b="1" dirty="0">
                <a:solidFill>
                  <a:sysClr val="windowText" lastClr="000000"/>
                </a:solidFill>
                <a:effectLst/>
                <a:latin typeface="+mn-lt"/>
                <a:ea typeface="+mn-ea"/>
                <a:cs typeface="+mn-cs"/>
              </a:rPr>
              <a:t>Revisit 1: </a:t>
            </a:r>
            <a:r>
              <a:rPr lang="de-DE" sz="1100" b="1" dirty="0">
                <a:solidFill>
                  <a:sysClr val="windowText" lastClr="000000"/>
                </a:solidFill>
                <a:effectLst/>
                <a:latin typeface="+mn-lt"/>
                <a:ea typeface="+mn-ea"/>
                <a:cs typeface="+mn-cs"/>
              </a:rPr>
              <a:t>Apfel</a:t>
            </a:r>
            <a:r>
              <a:rPr lang="de-DE" sz="1100" b="0" dirty="0">
                <a:solidFill>
                  <a:sysClr val="windowText" lastClr="000000"/>
                </a:solidFill>
                <a:effectLst/>
                <a:latin typeface="+mn-lt"/>
                <a:ea typeface="+mn-ea"/>
                <a:cs typeface="+mn-cs"/>
              </a:rPr>
              <a:t> [3490]  </a:t>
            </a:r>
            <a:r>
              <a:rPr lang="de-DE" sz="1100" b="1" dirty="0">
                <a:solidFill>
                  <a:sysClr val="windowText" lastClr="000000"/>
                </a:solidFill>
                <a:effectLst/>
                <a:latin typeface="+mn-lt"/>
                <a:ea typeface="+mn-ea"/>
                <a:cs typeface="+mn-cs"/>
              </a:rPr>
              <a:t>Ball</a:t>
            </a:r>
            <a:r>
              <a:rPr lang="de-DE" sz="1100" b="0" dirty="0">
                <a:solidFill>
                  <a:sysClr val="windowText" lastClr="000000"/>
                </a:solidFill>
                <a:effectLst/>
                <a:latin typeface="+mn-lt"/>
                <a:ea typeface="+mn-ea"/>
                <a:cs typeface="+mn-cs"/>
              </a:rPr>
              <a:t> [1783] </a:t>
            </a:r>
            <a:r>
              <a:rPr lang="de-DE" sz="1100" b="1" dirty="0">
                <a:solidFill>
                  <a:sysClr val="windowText" lastClr="000000"/>
                </a:solidFill>
                <a:effectLst/>
                <a:latin typeface="+mn-lt"/>
                <a:ea typeface="+mn-ea"/>
                <a:cs typeface="+mn-cs"/>
              </a:rPr>
              <a:t>Blatt</a:t>
            </a:r>
            <a:r>
              <a:rPr lang="de-DE" sz="1100" b="0" dirty="0">
                <a:solidFill>
                  <a:sysClr val="windowText" lastClr="000000"/>
                </a:solidFill>
                <a:effectLst/>
                <a:latin typeface="+mn-lt"/>
                <a:ea typeface="+mn-ea"/>
                <a:cs typeface="+mn-cs"/>
              </a:rPr>
              <a:t> [1270] </a:t>
            </a:r>
            <a:r>
              <a:rPr lang="de-DE" sz="1100" b="1" dirty="0">
                <a:solidFill>
                  <a:sysClr val="windowText" lastClr="000000"/>
                </a:solidFill>
                <a:effectLst/>
                <a:latin typeface="+mn-lt"/>
                <a:ea typeface="+mn-ea"/>
                <a:cs typeface="+mn-cs"/>
              </a:rPr>
              <a:t>Butterbrot</a:t>
            </a:r>
            <a:r>
              <a:rPr lang="de-DE" sz="1100" b="0" dirty="0">
                <a:solidFill>
                  <a:sysClr val="windowText" lastClr="000000"/>
                </a:solidFill>
                <a:effectLst/>
                <a:latin typeface="+mn-lt"/>
                <a:ea typeface="+mn-ea"/>
                <a:cs typeface="+mn-cs"/>
              </a:rPr>
              <a:t> [n/a] </a:t>
            </a:r>
            <a:r>
              <a:rPr lang="de-DE" sz="1100" b="1" dirty="0">
                <a:solidFill>
                  <a:sysClr val="windowText" lastClr="000000"/>
                </a:solidFill>
                <a:effectLst/>
                <a:latin typeface="+mn-lt"/>
                <a:ea typeface="+mn-ea"/>
                <a:cs typeface="+mn-cs"/>
              </a:rPr>
              <a:t>Jacke</a:t>
            </a:r>
            <a:r>
              <a:rPr lang="de-DE" sz="1100" b="0" dirty="0">
                <a:solidFill>
                  <a:sysClr val="windowText" lastClr="000000"/>
                </a:solidFill>
                <a:effectLst/>
                <a:latin typeface="+mn-lt"/>
                <a:ea typeface="+mn-ea"/>
                <a:cs typeface="+mn-cs"/>
              </a:rPr>
              <a:t> [3287]  </a:t>
            </a:r>
            <a:r>
              <a:rPr lang="de-DE" sz="1100" b="1" dirty="0">
                <a:solidFill>
                  <a:sysClr val="windowText" lastClr="000000"/>
                </a:solidFill>
                <a:effectLst/>
                <a:latin typeface="+mn-lt"/>
                <a:ea typeface="+mn-ea"/>
                <a:cs typeface="+mn-cs"/>
              </a:rPr>
              <a:t>Uhr12</a:t>
            </a:r>
            <a:r>
              <a:rPr lang="de-DE" sz="1100" b="0" dirty="0">
                <a:solidFill>
                  <a:sysClr val="windowText" lastClr="000000"/>
                </a:solidFill>
                <a:effectLst/>
                <a:latin typeface="+mn-lt"/>
                <a:ea typeface="+mn-ea"/>
                <a:cs typeface="+mn-cs"/>
              </a:rPr>
              <a:t> [348] </a:t>
            </a:r>
            <a:r>
              <a:rPr lang="de-DE" sz="1100" b="1" dirty="0">
                <a:solidFill>
                  <a:sysClr val="windowText" lastClr="000000"/>
                </a:solidFill>
                <a:effectLst/>
                <a:latin typeface="+mn-lt"/>
                <a:ea typeface="+mn-ea"/>
                <a:cs typeface="+mn-cs"/>
              </a:rPr>
              <a:t>der, die, das </a:t>
            </a:r>
            <a:r>
              <a:rPr lang="de-DE" sz="1100" b="0" dirty="0">
                <a:solidFill>
                  <a:sysClr val="windowText" lastClr="000000"/>
                </a:solidFill>
                <a:effectLst/>
                <a:latin typeface="+mn-lt"/>
                <a:ea typeface="+mn-ea"/>
                <a:cs typeface="+mn-cs"/>
              </a:rPr>
              <a:t>[1] </a:t>
            </a:r>
            <a:endParaRPr lang="en-GB" sz="1100" b="0" dirty="0">
              <a:solidFill>
                <a:sysClr val="windowText" lastClr="000000"/>
              </a:solidFill>
              <a:effectLst/>
              <a:latin typeface="+mn-lt"/>
              <a:ea typeface="+mn-ea"/>
              <a:cs typeface="+mn-cs"/>
            </a:endParaRPr>
          </a:p>
          <a:p>
            <a:pPr indent="0"/>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0">
              <a:lnSpc>
                <a:spcPct val="100000"/>
              </a:lnSpc>
            </a:pPr>
            <a:endParaRPr lang="en-GB" sz="1100" b="0" strike="noStrike" spc="-1" dirty="0">
              <a:latin typeface="Arial"/>
            </a:endParaRPr>
          </a:p>
          <a:p>
            <a:pPr marL="0" indent="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0" indent="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0" indent="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0" indent="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0" lvl="0" indent="0" algn="l" rtl="0">
              <a:spcBef>
                <a:spcPts val="0"/>
              </a:spcBef>
              <a:spcAft>
                <a:spcPts val="0"/>
              </a:spcAft>
              <a:buClr>
                <a:schemeClr val="dk1"/>
              </a:buClr>
              <a:buSzPts val="1400"/>
              <a:buFont typeface="Arial"/>
              <a:buNone/>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understanding of when to use definite and indefinite articles.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the conversation between Herr Lehmann and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decide whether to use the definite or indefinite article. To reduce cognitive load, the correct gender of each article has already been selected.</a:t>
            </a:r>
          </a:p>
          <a:p>
            <a:pPr marL="229320" indent="-228600">
              <a:lnSpc>
                <a:spcPct val="100000"/>
              </a:lnSpc>
              <a:buAutoNum type="arabicPeriod"/>
            </a:pPr>
            <a:r>
              <a:rPr lang="en-GB" sz="1200" b="0" strike="noStrike" spc="-1" dirty="0">
                <a:solidFill>
                  <a:srgbClr val="000000"/>
                </a:solidFill>
                <a:latin typeface="Calibri"/>
                <a:ea typeface="Calibri"/>
              </a:rPr>
              <a:t>If pupils are struggling, encourage them to say the sentence to themselves in English.</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0" strike="noStrike" spc="-1" dirty="0">
                <a:solidFill>
                  <a:srgbClr val="000000"/>
                </a:solidFill>
                <a:latin typeface="Calibri"/>
              </a:rPr>
              <a:t>Note that often both articles can make sense, but with the general idea of identifying something first (indefinite article) and then referring back to it (definite article) pupils should be able to arrive at the most likely version of the dialogue.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and practise the Hallo song in preparation for learning the goodbye song on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of the explanations.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bring up speech bubble of teacher saying hello Robbie.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bring up speech bubble of Robbie saying hello.</a:t>
            </a:r>
          </a:p>
          <a:p>
            <a:pPr>
              <a:defRPr/>
            </a:pPr>
            <a:r>
              <a:rPr lang="en-GB" dirty="0">
                <a:solidFill>
                  <a:prstClr val="black"/>
                </a:solidFill>
                <a:latin typeface="Calibri" panose="020F0502020204030204"/>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play the audio </a:t>
            </a:r>
            <a:r>
              <a:rPr lang="en-GB" dirty="0">
                <a:solidFill>
                  <a:prstClr val="black"/>
                </a:solidFill>
                <a:latin typeface="Calibri" panose="020F0502020204030204"/>
              </a:rPr>
              <a:t>of the sung version of</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the song.</a:t>
            </a:r>
            <a:endParaRPr lang="en-GB" sz="12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Depending on how much revision is needed, repeat the words of each line to practise saying them clearly (borrow the rhythm of the song so that this is a rehearsal stage before singing).</a:t>
            </a:r>
          </a:p>
          <a:p>
            <a:pP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play the audio again and this time, pupils join in.</a:t>
            </a:r>
            <a:r>
              <a:rPr lang="en-GB" dirty="0">
                <a:solidFill>
                  <a:prstClr val="black"/>
                </a:solidFill>
                <a:latin typeface="Calibri" panose="020F0502020204030204"/>
              </a:rPr>
              <a:t>  </a:t>
            </a:r>
            <a:br>
              <a:rPr lang="en-GB" sz="1200" b="0" i="0" u="none" strike="noStrike" kern="1200" cap="none" spc="0" normalizeH="0" baseline="0" noProof="0" dirty="0">
                <a:ln>
                  <a:noFill/>
                </a:ln>
                <a:effectLst/>
                <a:uLnTx/>
                <a:uFillTx/>
                <a:latin typeface="Calibri" panose="020F0502020204030204"/>
                <a:cs typeface="Calibri"/>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Teachers might like to re-use this song as part of their lesson starting routine in future lessons.  Soon pupils will not need to see the words to recall it.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Click through the explanation. Pupils will revise both words on the following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p>
          <a:p>
            <a:endParaRPr lang="en-GB" b="1" dirty="0"/>
          </a:p>
          <a:p>
            <a:r>
              <a:rPr lang="en-GB" b="1" dirty="0"/>
              <a:t>Aim: </a:t>
            </a:r>
            <a:r>
              <a:rPr lang="en-GB" b="0" dirty="0"/>
              <a:t>to practise some previously learnt vocabulary in a simple song (to the tune of ‘Hi </a:t>
            </a:r>
            <a:r>
              <a:rPr lang="en-GB" b="0" dirty="0" err="1"/>
              <a:t>ho</a:t>
            </a:r>
            <a:r>
              <a:rPr lang="en-GB" b="0" dirty="0"/>
              <a:t> Hi </a:t>
            </a:r>
            <a:r>
              <a:rPr lang="en-GB" b="0" dirty="0" err="1"/>
              <a:t>ho</a:t>
            </a:r>
            <a:r>
              <a:rPr lang="en-GB" b="0" dirty="0"/>
              <a:t> it’s off to work we go’.)</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Repeat the words of each line to practise saying them clearly (borrow the rhythm of the song so that this is a rehearsal stage before singing).</a:t>
            </a:r>
          </a:p>
          <a:p>
            <a:r>
              <a:rPr lang="en-GB" baseline="0" dirty="0"/>
              <a:t>3. Click to play the audio again and this time, pupils join in. </a:t>
            </a:r>
          </a:p>
          <a:p>
            <a:r>
              <a:rPr lang="en-GB" baseline="0" dirty="0"/>
              <a:t>4. Click to bring speech bubble of the teacher saying bye Robbie!</a:t>
            </a:r>
          </a:p>
          <a:p>
            <a:r>
              <a:rPr lang="en-GB" baseline="0" dirty="0"/>
              <a:t>5. Click again for speech bubble of Robbie saying goodbye.</a:t>
            </a:r>
          </a:p>
          <a:p>
            <a:r>
              <a:rPr lang="en-GB" baseline="0" dirty="0"/>
              <a:t>7. Click on spaceship to send it flying back into space/ home. </a:t>
            </a:r>
            <a:br>
              <a:rPr lang="en-GB" baseline="0" dirty="0"/>
            </a:br>
            <a:endParaRPr lang="en-GB" baseline="0" dirty="0"/>
          </a:p>
          <a:p>
            <a:r>
              <a:rPr lang="en-GB" b="1" baseline="0" dirty="0"/>
              <a:t>Note</a:t>
            </a:r>
            <a:r>
              <a:rPr lang="en-GB" baseline="0" dirty="0"/>
              <a:t>: Teachers might like to re-use this song as part of their lesson finishing routine in future lessons.  Soon pupils will not need to see the words to recall it.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a:t>
            </a:r>
            <a:r>
              <a:rPr lang="en-GB" sz="1200" b="1" strike="noStrike" spc="-1" dirty="0" err="1">
                <a:solidFill>
                  <a:srgbClr val="000000"/>
                </a:solidFill>
                <a:latin typeface="+mn-lt"/>
                <a:ea typeface="Calibri"/>
              </a:rPr>
              <a:t>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by listening to cognates and near-cognates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decide is it [</a:t>
            </a:r>
            <a:r>
              <a:rPr lang="en-GB" dirty="0" err="1"/>
              <a:t>ei</a:t>
            </a:r>
            <a:r>
              <a:rPr lang="en-GB" dirty="0"/>
              <a:t>] or [</a:t>
            </a:r>
            <a:r>
              <a:rPr lang="en-GB" dirty="0" err="1"/>
              <a:t>ie</a:t>
            </a:r>
            <a:r>
              <a:rPr lang="en-GB" dirty="0"/>
              <a:t>] and write down </a:t>
            </a:r>
            <a:r>
              <a:rPr lang="en-GB" dirty="0" err="1"/>
              <a:t>ei</a:t>
            </a:r>
            <a:r>
              <a:rPr lang="en-GB" dirty="0"/>
              <a:t> or </a:t>
            </a:r>
            <a:r>
              <a:rPr lang="en-GB" dirty="0" err="1"/>
              <a:t>ie</a:t>
            </a:r>
            <a:r>
              <a:rPr lang="en-GB" dirty="0"/>
              <a:t>.</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 and the words being cognates or near-cognates. </a:t>
            </a:r>
          </a:p>
          <a:p>
            <a:pPr marL="228600" indent="-228600">
              <a:buFont typeface="+mj-lt"/>
              <a:buAutoNum type="arabicPeriod"/>
            </a:pPr>
            <a:r>
              <a:rPr lang="en-GB" dirty="0"/>
              <a:t>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a:t>
            </a:r>
            <a:r>
              <a:rPr lang="en-GB" dirty="0"/>
              <a:t>:</a:t>
            </a:r>
            <a:br>
              <a:rPr lang="en-GB" dirty="0"/>
            </a:br>
            <a:r>
              <a:rPr lang="en-GB" dirty="0" err="1"/>
              <a:t>Kopie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Galerie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Papier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Technologie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allein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1" baseline="0" dirty="0"/>
            </a:br>
            <a:r>
              <a:rPr lang="en-GB" b="0" baseline="0" dirty="0" err="1"/>
              <a:t>allein</a:t>
            </a:r>
            <a:r>
              <a:rPr lang="en-GB" b="0" baseline="0" dirty="0"/>
              <a:t> [267] Eis  [1874]  Galerie [4328]  </a:t>
            </a:r>
            <a:r>
              <a:rPr lang="en-GB" b="0" baseline="0" dirty="0" err="1"/>
              <a:t>Kopie</a:t>
            </a:r>
            <a:r>
              <a:rPr lang="en-GB" b="0" baseline="0" dirty="0"/>
              <a:t> [4949]  Papier [1163]  </a:t>
            </a:r>
            <a:r>
              <a:rPr lang="en-GB" b="0" baseline="0" dirty="0" err="1"/>
              <a:t>reich</a:t>
            </a:r>
            <a:r>
              <a:rPr lang="en-GB" b="0" baseline="0" dirty="0"/>
              <a:t> [1568]  Reis  [&gt;5000] </a:t>
            </a:r>
            <a:r>
              <a:rPr lang="en-GB" b="0" baseline="0" dirty="0" err="1"/>
              <a:t>Technologie</a:t>
            </a:r>
            <a:r>
              <a:rPr lang="en-GB" b="0" baseline="0" dirty="0"/>
              <a:t> [2170]</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one English meaning to disappear.  Elicit the English meaning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39887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584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nouns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on each audio button to hear a</a:t>
            </a:r>
            <a:r>
              <a:rPr lang="en-GB" sz="1200" b="0" strike="noStrike" spc="-1" baseline="0" dirty="0">
                <a:solidFill>
                  <a:srgbClr val="000000"/>
                </a:solidFill>
                <a:latin typeface="Calibri"/>
                <a:ea typeface="Calibri"/>
              </a:rPr>
              <a:t> noun in German.</a:t>
            </a:r>
          </a:p>
          <a:p>
            <a:pPr marL="229320" indent="-228600">
              <a:lnSpc>
                <a:spcPct val="100000"/>
              </a:lnSpc>
              <a:buAutoNum type="arabicPeriod"/>
            </a:pPr>
            <a:r>
              <a:rPr lang="en-GB" sz="1200" b="0" strike="noStrike" spc="-1" baseline="0" dirty="0">
                <a:solidFill>
                  <a:srgbClr val="000000"/>
                </a:solidFill>
                <a:latin typeface="Calibri"/>
                <a:ea typeface="Calibri"/>
              </a:rPr>
              <a:t>Pupils look carefully at the pictures on the right and decide which picture the noun refers to. They write down the corresponding letter.</a:t>
            </a:r>
          </a:p>
          <a:p>
            <a:pPr marL="229320" indent="-228600">
              <a:lnSpc>
                <a:spcPct val="100000"/>
              </a:lnSpc>
              <a:buAutoNum type="arabicPeriod"/>
            </a:pPr>
            <a:r>
              <a:rPr lang="en-GB" sz="1200" b="0" strike="noStrike" spc="-1" baseline="0" dirty="0">
                <a:solidFill>
                  <a:srgbClr val="000000"/>
                </a:solidFill>
                <a:latin typeface="Calibri"/>
                <a:ea typeface="Calibri"/>
              </a:rPr>
              <a:t>Click to reveal answers.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Transcript:</a:t>
            </a:r>
            <a:endParaRPr lang="en-GB" sz="1200" b="1" strike="noStrike" spc="-1" dirty="0">
              <a:solidFill>
                <a:srgbClr val="000000"/>
              </a:solidFill>
              <a:latin typeface="Calibri"/>
            </a:endParaRPr>
          </a:p>
          <a:p>
            <a:r>
              <a:rPr lang="en-GB" sz="1200" dirty="0"/>
              <a:t>1. das </a:t>
            </a:r>
            <a:r>
              <a:rPr lang="en-GB" sz="1200" dirty="0" err="1"/>
              <a:t>Butterbrot</a:t>
            </a:r>
            <a:br>
              <a:rPr lang="en-GB" sz="1200" dirty="0"/>
            </a:br>
            <a:r>
              <a:rPr lang="en-GB" sz="1200" dirty="0"/>
              <a:t>2. der </a:t>
            </a:r>
            <a:r>
              <a:rPr lang="en-GB" sz="1200" dirty="0" err="1"/>
              <a:t>Apfel</a:t>
            </a:r>
            <a:br>
              <a:rPr lang="en-GB" sz="1200" dirty="0"/>
            </a:br>
            <a:r>
              <a:rPr lang="en-GB" sz="1200" dirty="0"/>
              <a:t>3. der Ort</a:t>
            </a:r>
            <a:br>
              <a:rPr lang="en-GB" sz="1200" dirty="0"/>
            </a:br>
            <a:r>
              <a:rPr lang="en-GB" sz="1200" dirty="0"/>
              <a:t>4. das Blatt</a:t>
            </a:r>
          </a:p>
          <a:p>
            <a:r>
              <a:rPr lang="en-GB" sz="1200" dirty="0"/>
              <a:t>5. der Ball</a:t>
            </a:r>
          </a:p>
          <a:p>
            <a:r>
              <a:rPr lang="en-GB" sz="1200" dirty="0"/>
              <a:t>6. die </a:t>
            </a:r>
            <a:r>
              <a:rPr lang="en-GB" sz="1200" dirty="0" err="1"/>
              <a:t>Jacke</a:t>
            </a:r>
            <a:endParaRPr lang="en-GB" sz="1200" dirty="0"/>
          </a:p>
          <a:p>
            <a:r>
              <a:rPr lang="en-GB" sz="1200" dirty="0"/>
              <a:t>7. das Problem</a:t>
            </a:r>
          </a:p>
          <a:p>
            <a:r>
              <a:rPr lang="en-GB" sz="1200" dirty="0"/>
              <a:t>8. der </a:t>
            </a:r>
            <a:r>
              <a:rPr lang="en-GB" sz="1200" dirty="0" err="1"/>
              <a:t>Preis</a:t>
            </a:r>
            <a:endParaRPr lang="en-GB" sz="1200" dirty="0"/>
          </a:p>
          <a:p>
            <a:r>
              <a:rPr lang="en-GB" sz="1200" dirty="0"/>
              <a:t>9. die </a:t>
            </a:r>
            <a:r>
              <a:rPr lang="en-GB" sz="1200" dirty="0" err="1"/>
              <a:t>Farbe</a:t>
            </a:r>
            <a:endParaRPr lang="en-GB" sz="1200" dirty="0"/>
          </a:p>
          <a:p>
            <a:r>
              <a:rPr lang="en-GB" sz="1200" dirty="0"/>
              <a:t>10. die Idee</a:t>
            </a:r>
          </a:p>
          <a:p>
            <a:r>
              <a:rPr lang="en-GB" sz="1200" dirty="0"/>
              <a:t>11. die </a:t>
            </a:r>
            <a:r>
              <a:rPr lang="en-GB" sz="1200" dirty="0" err="1"/>
              <a:t>Uhr</a:t>
            </a:r>
            <a:r>
              <a:rPr lang="en-GB" sz="1200" dirty="0"/>
              <a:t> </a:t>
            </a:r>
          </a:p>
          <a:p>
            <a:r>
              <a:rPr lang="en-GB" sz="1200" dirty="0"/>
              <a:t>12. die Person</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372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br>
              <a:rPr lang="en-GB" dirty="0"/>
            </a:br>
            <a:br>
              <a:rPr lang="en-GB" b="1" dirty="0"/>
            </a:br>
            <a:r>
              <a:rPr lang="en-GB" b="1" dirty="0"/>
              <a:t>Aim: </a:t>
            </a:r>
            <a:r>
              <a:rPr lang="en-GB" b="0" dirty="0"/>
              <a:t>to contrast use of definitive and indefinite articles</a:t>
            </a:r>
            <a:br>
              <a:rPr lang="en-GB" dirty="0"/>
            </a:br>
            <a:br>
              <a:rPr lang="en-GB" dirty="0"/>
            </a:br>
            <a:r>
              <a:rPr lang="en-GB" b="1" dirty="0"/>
              <a:t>Procedure:</a:t>
            </a:r>
            <a:br>
              <a:rPr lang="en-GB" dirty="0"/>
            </a:br>
            <a:r>
              <a:rPr lang="en-GB" dirty="0"/>
              <a:t>1. Click on the mouse to animate</a:t>
            </a:r>
            <a:r>
              <a:rPr lang="en-GB" baseline="0" dirty="0"/>
              <a:t> the explanation.</a:t>
            </a:r>
            <a:endParaRPr lang="en-GB" dirty="0"/>
          </a:p>
          <a:p>
            <a:r>
              <a:rPr lang="en-GB" dirty="0"/>
              <a:t>2. Check</a:t>
            </a:r>
            <a:r>
              <a:rPr lang="en-GB" baseline="0" dirty="0"/>
              <a:t> students’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0.sv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6.wav"/><Relationship Id="rId5" Type="http://schemas.openxmlformats.org/officeDocument/2006/relationships/audio" Target="../media/audio41.wav"/><Relationship Id="rId15" Type="http://schemas.openxmlformats.org/officeDocument/2006/relationships/image" Target="../media/image40.gif"/><Relationship Id="rId10" Type="http://schemas.openxmlformats.org/officeDocument/2006/relationships/image" Target="../media/image38.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39.gi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8.xml"/><Relationship Id="rId7" Type="http://schemas.openxmlformats.org/officeDocument/2006/relationships/audio" Target="../media/audio49.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48.wav"/><Relationship Id="rId11" Type="http://schemas.openxmlformats.org/officeDocument/2006/relationships/image" Target="../media/image40.gif"/><Relationship Id="rId5" Type="http://schemas.openxmlformats.org/officeDocument/2006/relationships/audio" Target="../media/audio47.wav"/><Relationship Id="rId10" Type="http://schemas.openxmlformats.org/officeDocument/2006/relationships/image" Target="../media/image42.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audio" Target="../media/audio51.wav"/></Relationships>
</file>

<file path=ppt/slides/_rels/slide13.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8.wav"/><Relationship Id="rId3" Type="http://schemas.openxmlformats.org/officeDocument/2006/relationships/slideLayout" Target="../slideLayouts/slideLayout18.xml"/><Relationship Id="rId7" Type="http://schemas.openxmlformats.org/officeDocument/2006/relationships/image" Target="../media/image40.gif"/><Relationship Id="rId12" Type="http://schemas.openxmlformats.org/officeDocument/2006/relationships/audio" Target="../media/audio57.wav"/><Relationship Id="rId17" Type="http://schemas.openxmlformats.org/officeDocument/2006/relationships/image" Target="../media/image42.png"/><Relationship Id="rId2" Type="http://schemas.openxmlformats.org/officeDocument/2006/relationships/audio" Target="../media/media2.wav"/><Relationship Id="rId16" Type="http://schemas.openxmlformats.org/officeDocument/2006/relationships/image" Target="../media/image3.png"/><Relationship Id="rId1" Type="http://schemas.microsoft.com/office/2007/relationships/media" Target="../media/media2.wav"/><Relationship Id="rId6" Type="http://schemas.openxmlformats.org/officeDocument/2006/relationships/audio" Target="../media/audio53.wav"/><Relationship Id="rId11" Type="http://schemas.openxmlformats.org/officeDocument/2006/relationships/audio" Target="../media/audio56.wav"/><Relationship Id="rId5" Type="http://schemas.openxmlformats.org/officeDocument/2006/relationships/audio" Target="../media/audio52.wav"/><Relationship Id="rId15" Type="http://schemas.openxmlformats.org/officeDocument/2006/relationships/image" Target="../media/image45.png"/><Relationship Id="rId10" Type="http://schemas.openxmlformats.org/officeDocument/2006/relationships/audio" Target="../media/audio55.wav"/><Relationship Id="rId4" Type="http://schemas.openxmlformats.org/officeDocument/2006/relationships/notesSlide" Target="../notesSlides/notesSlide13.xml"/><Relationship Id="rId9" Type="http://schemas.openxmlformats.org/officeDocument/2006/relationships/image" Target="../media/image41.png"/><Relationship Id="rId14" Type="http://schemas.openxmlformats.org/officeDocument/2006/relationships/audio" Target="../media/audio59.wav"/></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audio" Target="../media/audio60.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3.wav"/><Relationship Id="rId18" Type="http://schemas.openxmlformats.org/officeDocument/2006/relationships/image" Target="../media/image13.png"/><Relationship Id="rId3" Type="http://schemas.openxmlformats.org/officeDocument/2006/relationships/audio" Target="../media/audio5.wav"/><Relationship Id="rId21" Type="http://schemas.microsoft.com/office/2007/relationships/hdphoto" Target="../media/hdphoto2.wdp"/><Relationship Id="rId7" Type="http://schemas.openxmlformats.org/officeDocument/2006/relationships/audio" Target="../media/audio8.wav"/><Relationship Id="rId12" Type="http://schemas.openxmlformats.org/officeDocument/2006/relationships/audio" Target="../media/audio12.wav"/><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audio" Target="../media/audio11.wav"/><Relationship Id="rId24" Type="http://schemas.openxmlformats.org/officeDocument/2006/relationships/image" Target="../media/image18.png"/><Relationship Id="rId5" Type="http://schemas.openxmlformats.org/officeDocument/2006/relationships/audio" Target="../media/audio6.wav"/><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audio" Target="../media/audio10.wav"/><Relationship Id="rId19"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9.png"/><Relationship Id="rId14" Type="http://schemas.openxmlformats.org/officeDocument/2006/relationships/audio" Target="../media/audio14.wav"/><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2.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20.svg"/><Relationship Id="rId5" Type="http://schemas.openxmlformats.org/officeDocument/2006/relationships/audio" Target="../media/audio17.wav"/><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2.png"/><Relationship Id="rId3" Type="http://schemas.openxmlformats.org/officeDocument/2006/relationships/audio" Target="../media/audio21.wav"/><Relationship Id="rId7" Type="http://schemas.openxmlformats.org/officeDocument/2006/relationships/audio" Target="../media/audio17.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19.wav"/><Relationship Id="rId5" Type="http://schemas.openxmlformats.org/officeDocument/2006/relationships/image" Target="../media/image20.svg"/><Relationship Id="rId15" Type="http://schemas.openxmlformats.org/officeDocument/2006/relationships/image" Target="../media/image24.png"/><Relationship Id="rId10" Type="http://schemas.openxmlformats.org/officeDocument/2006/relationships/audio" Target="../media/audio20.wav"/><Relationship Id="rId4" Type="http://schemas.openxmlformats.org/officeDocument/2006/relationships/image" Target="../media/image19.png"/><Relationship Id="rId9" Type="http://schemas.openxmlformats.org/officeDocument/2006/relationships/audio" Target="../media/audio18.wav"/><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22.png"/><Relationship Id="rId3" Type="http://schemas.openxmlformats.org/officeDocument/2006/relationships/audio" Target="../media/audio20.wav"/><Relationship Id="rId7" Type="http://schemas.openxmlformats.org/officeDocument/2006/relationships/audio" Target="../media/audio18.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20.svg"/><Relationship Id="rId5" Type="http://schemas.openxmlformats.org/officeDocument/2006/relationships/audio" Target="../media/audio17.wav"/><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audio" Target="../media/audio15.wav"/><Relationship Id="rId9" Type="http://schemas.openxmlformats.org/officeDocument/2006/relationships/audio" Target="../media/audio21.wav"/><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9.png"/><Relationship Id="rId18" Type="http://schemas.openxmlformats.org/officeDocument/2006/relationships/audio" Target="../media/audio34.wav"/><Relationship Id="rId26" Type="http://schemas.openxmlformats.org/officeDocument/2006/relationships/image" Target="../media/image29.png"/><Relationship Id="rId3" Type="http://schemas.openxmlformats.org/officeDocument/2006/relationships/audio" Target="../media/audio22.wav"/><Relationship Id="rId21" Type="http://schemas.openxmlformats.org/officeDocument/2006/relationships/image" Target="../media/image22.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3.wav"/><Relationship Id="rId25"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audio" Target="../media/audio32.wav"/><Relationship Id="rId20" Type="http://schemas.openxmlformats.org/officeDocument/2006/relationships/image" Target="../media/image21.png"/><Relationship Id="rId29"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audio" Target="../media/audio28.wav"/><Relationship Id="rId24" Type="http://schemas.openxmlformats.org/officeDocument/2006/relationships/image" Target="../media/image28.png"/><Relationship Id="rId32" Type="http://schemas.openxmlformats.org/officeDocument/2006/relationships/image" Target="../media/image35.png"/><Relationship Id="rId5" Type="http://schemas.openxmlformats.org/officeDocument/2006/relationships/image" Target="../media/image19.png"/><Relationship Id="rId15" Type="http://schemas.openxmlformats.org/officeDocument/2006/relationships/audio" Target="../media/audio31.wav"/><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audio" Target="../media/audio27.wav"/><Relationship Id="rId19" Type="http://schemas.openxmlformats.org/officeDocument/2006/relationships/audio" Target="../media/audio35.wav"/><Relationship Id="rId31" Type="http://schemas.openxmlformats.org/officeDocument/2006/relationships/image" Target="../media/image34.png"/><Relationship Id="rId4" Type="http://schemas.openxmlformats.org/officeDocument/2006/relationships/audio" Target="../media/audio23.wav"/><Relationship Id="rId9" Type="http://schemas.openxmlformats.org/officeDocument/2006/relationships/audio" Target="../media/audio26.wav"/><Relationship Id="rId14" Type="http://schemas.openxmlformats.org/officeDocument/2006/relationships/audio" Target="../media/audio30.wav"/><Relationship Id="rId22" Type="http://schemas.openxmlformats.org/officeDocument/2006/relationships/image" Target="../media/image23.png"/><Relationship Id="rId27" Type="http://schemas.openxmlformats.org/officeDocument/2006/relationships/image" Target="../media/image30.png"/><Relationship Id="rId30"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36.wav"/><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8389"/>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7" name="CustomShape 3"/>
          <p:cNvSpPr/>
          <p:nvPr/>
        </p:nvSpPr>
        <p:spPr>
          <a:xfrm>
            <a:off x="-7692" y="5007338"/>
            <a:ext cx="4571280" cy="1917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Identifying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things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Words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for ‘a’: </a:t>
            </a:r>
            <a:b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ein</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eine</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Describing me and others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6" descr="clip art space ship - Clip Art Library">
            <a:extLst>
              <a:ext uri="{FF2B5EF4-FFF2-40B4-BE49-F238E27FC236}">
                <a16:creationId xmlns:a16="http://schemas.microsoft.com/office/drawing/2014/main" id="{5CDA9CC8-39D4-4791-1476-27F9DAB3084D}"/>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66DB27-09D9-6E46-B6EE-E97C1CE85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999079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Herr Lehmann and </a:t>
            </a:r>
            <a:r>
              <a:rPr lang="en-GB" sz="2800" b="1" spc="-1" dirty="0" err="1">
                <a:solidFill>
                  <a:srgbClr val="002060"/>
                </a:solidFill>
                <a:latin typeface="Century gothic"/>
                <a:ea typeface="Century Gothic"/>
              </a:rPr>
              <a:t>Lias</a:t>
            </a:r>
            <a:r>
              <a:rPr lang="en-GB" sz="2800" b="1" spc="-1" dirty="0">
                <a:solidFill>
                  <a:srgbClr val="002060"/>
                </a:solidFill>
                <a:latin typeface="Century gothic"/>
                <a:ea typeface="Century Gothic"/>
              </a:rPr>
              <a:t> are</a:t>
            </a:r>
            <a:r>
              <a:rPr kumimoji="0" lang="en-GB" sz="2800" b="1" i="0" u="none" strike="noStrike" kern="1200" cap="none" spc="-1" normalizeH="0" baseline="0" noProof="0" dirty="0">
                <a:ln>
                  <a:noFill/>
                </a:ln>
                <a:solidFill>
                  <a:srgbClr val="002060"/>
                </a:solidFill>
                <a:effectLst/>
                <a:uLnTx/>
                <a:uFillTx/>
                <a:latin typeface="Century gothic"/>
                <a:ea typeface="Century Gothic"/>
              </a:rPr>
              <a:t> talking about a class project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11" name="T1_W7_10.1.wav"/>
            </a:hlinkClick>
            <a:extLst>
              <a:ext uri="{FF2B5EF4-FFF2-40B4-BE49-F238E27FC236}">
                <a16:creationId xmlns:a16="http://schemas.microsoft.com/office/drawing/2014/main" id="{D61BF50F-5CB7-4021-9F5B-9A2BB38F70D9}"/>
              </a:ext>
            </a:extLst>
          </p:cNvPr>
          <p:cNvSpPr/>
          <p:nvPr/>
        </p:nvSpPr>
        <p:spPr>
          <a:xfrm>
            <a:off x="914067" y="540014"/>
            <a:ext cx="6258520" cy="494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j-lt"/>
              </a:rPr>
              <a:t>Ist</a:t>
            </a:r>
            <a:r>
              <a:rPr kumimoji="0" lang="en-GB" sz="2400" b="0" i="0" u="none" strike="noStrike" kern="1200" cap="none" spc="0" normalizeH="0" baseline="0" noProof="0" dirty="0">
                <a:ln>
                  <a:noFill/>
                </a:ln>
                <a:solidFill>
                  <a:prstClr val="white"/>
                </a:solidFill>
                <a:effectLst/>
                <a:uLnTx/>
                <a:uFillTx/>
                <a:latin typeface="+mj-lt"/>
              </a:rPr>
              <a:t> es ‘der, die, </a:t>
            </a:r>
            <a:r>
              <a:rPr kumimoji="0" lang="en-GB" sz="2400" b="0" i="0" u="none" strike="noStrike" kern="1200" cap="none" spc="0" normalizeH="0" baseline="0" noProof="0" dirty="0" err="1">
                <a:ln>
                  <a:noFill/>
                </a:ln>
                <a:solidFill>
                  <a:prstClr val="white"/>
                </a:solidFill>
                <a:effectLst/>
                <a:uLnTx/>
                <a:uFillTx/>
                <a:latin typeface="+mj-lt"/>
              </a:rPr>
              <a:t>das’</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oder</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ein</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eine</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ein</a:t>
            </a:r>
            <a:r>
              <a:rPr kumimoji="0" lang="en-GB" sz="2400" b="0" i="0" u="none" strike="noStrike" kern="1200" cap="none" spc="0" normalizeH="0" baseline="0" noProof="0" dirty="0">
                <a:ln>
                  <a:noFill/>
                </a:ln>
                <a:solidFill>
                  <a:prstClr val="white"/>
                </a:solidFill>
                <a:effectLst/>
                <a:uLnTx/>
                <a:uFillTx/>
                <a:latin typeface="+mj-lt"/>
              </a:rPr>
              <a:t>’?</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325320"/>
            <a:ext cx="914400" cy="914400"/>
          </a:xfrm>
          <a:prstGeom prst="rect">
            <a:avLst/>
          </a:prstGeom>
        </p:spPr>
      </p:pic>
      <p:pic>
        <p:nvPicPr>
          <p:cNvPr id="4" name="Picture 3" descr="A cartoon of a person&#10;&#10;Description automatically generated with low confidence">
            <a:extLst>
              <a:ext uri="{FF2B5EF4-FFF2-40B4-BE49-F238E27FC236}">
                <a16:creationId xmlns:a16="http://schemas.microsoft.com/office/drawing/2014/main" id="{7CC2B9C1-E867-B46F-8B86-50F6987739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7540" y="1843167"/>
            <a:ext cx="1262723" cy="4811085"/>
          </a:xfrm>
          <a:prstGeom prst="rect">
            <a:avLst/>
          </a:prstGeom>
        </p:spPr>
      </p:pic>
      <p:pic>
        <p:nvPicPr>
          <p:cNvPr id="6" name="Picture 5" descr="A cartoon of a person&#10;&#10;Description automatically generated with low confidence">
            <a:extLst>
              <a:ext uri="{FF2B5EF4-FFF2-40B4-BE49-F238E27FC236}">
                <a16:creationId xmlns:a16="http://schemas.microsoft.com/office/drawing/2014/main" id="{402C2EBA-BC5D-929B-7421-72030F0F8D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160" y="1220865"/>
            <a:ext cx="1675683" cy="5569838"/>
          </a:xfrm>
          <a:prstGeom prst="rect">
            <a:avLst/>
          </a:prstGeom>
        </p:spPr>
      </p:pic>
      <p:sp>
        <p:nvSpPr>
          <p:cNvPr id="10" name="Speech Bubble: Rectangle with Corners Rounded 9">
            <a:extLst>
              <a:ext uri="{FF2B5EF4-FFF2-40B4-BE49-F238E27FC236}">
                <a16:creationId xmlns:a16="http://schemas.microsoft.com/office/drawing/2014/main" id="{0AFE79FB-BB4C-78C9-F247-0862C215578E}"/>
              </a:ext>
            </a:extLst>
          </p:cNvPr>
          <p:cNvSpPr/>
          <p:nvPr/>
        </p:nvSpPr>
        <p:spPr>
          <a:xfrm>
            <a:off x="2407322" y="1859945"/>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Das </a:t>
            </a:r>
            <a:r>
              <a:rPr lang="en-GB" sz="2400" dirty="0" err="1">
                <a:solidFill>
                  <a:schemeClr val="tx1"/>
                </a:solidFill>
              </a:rPr>
              <a:t>ist</a:t>
            </a:r>
            <a:r>
              <a:rPr lang="en-GB" sz="2400" dirty="0">
                <a:solidFill>
                  <a:schemeClr val="tx1"/>
                </a:solidFill>
              </a:rPr>
              <a:t> </a:t>
            </a:r>
            <a:r>
              <a:rPr lang="en-GB" sz="2400" b="1" dirty="0" err="1">
                <a:solidFill>
                  <a:schemeClr val="tx1"/>
                </a:solidFill>
              </a:rPr>
              <a:t>das|ein</a:t>
            </a:r>
            <a:r>
              <a:rPr lang="en-GB" sz="2400" b="1" dirty="0">
                <a:solidFill>
                  <a:schemeClr val="tx1"/>
                </a:solidFill>
              </a:rPr>
              <a:t> </a:t>
            </a:r>
            <a:r>
              <a:rPr lang="en-GB" sz="2400" dirty="0">
                <a:solidFill>
                  <a:schemeClr val="tx1"/>
                </a:solidFill>
              </a:rPr>
              <a:t>Problem.</a:t>
            </a:r>
          </a:p>
        </p:txBody>
      </p:sp>
      <p:sp>
        <p:nvSpPr>
          <p:cNvPr id="11" name="Speech Bubble: Rectangle with Corners Rounded 10">
            <a:extLst>
              <a:ext uri="{FF2B5EF4-FFF2-40B4-BE49-F238E27FC236}">
                <a16:creationId xmlns:a16="http://schemas.microsoft.com/office/drawing/2014/main" id="{D4E8E6B7-B7BC-1991-7A36-A41D0104E44D}"/>
              </a:ext>
            </a:extLst>
          </p:cNvPr>
          <p:cNvSpPr/>
          <p:nvPr/>
        </p:nvSpPr>
        <p:spPr>
          <a:xfrm>
            <a:off x="2407322" y="2580521"/>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Das|ein</a:t>
            </a:r>
            <a:r>
              <a:rPr lang="en-GB" sz="2400" b="1" dirty="0">
                <a:solidFill>
                  <a:schemeClr val="tx1"/>
                </a:solidFill>
              </a:rPr>
              <a:t> </a:t>
            </a:r>
            <a:r>
              <a:rPr lang="en-GB" sz="2400" dirty="0">
                <a:solidFill>
                  <a:schemeClr val="tx1"/>
                </a:solidFill>
              </a:rPr>
              <a:t>Problem </a:t>
            </a:r>
            <a:r>
              <a:rPr lang="en-GB" sz="2400" dirty="0" err="1">
                <a:solidFill>
                  <a:schemeClr val="tx1"/>
                </a:solidFill>
              </a:rPr>
              <a:t>ist</a:t>
            </a:r>
            <a:r>
              <a:rPr lang="en-GB" sz="2400" dirty="0">
                <a:solidFill>
                  <a:schemeClr val="tx1"/>
                </a:solidFill>
              </a:rPr>
              <a:t> </a:t>
            </a:r>
            <a:r>
              <a:rPr lang="en-GB" sz="2400" dirty="0" err="1">
                <a:solidFill>
                  <a:schemeClr val="tx1"/>
                </a:solidFill>
              </a:rPr>
              <a:t>schwer</a:t>
            </a:r>
            <a:r>
              <a:rPr lang="en-GB" sz="2400" dirty="0">
                <a:solidFill>
                  <a:schemeClr val="tx1"/>
                </a:solidFill>
              </a:rPr>
              <a:t>!</a:t>
            </a:r>
          </a:p>
        </p:txBody>
      </p:sp>
      <p:sp>
        <p:nvSpPr>
          <p:cNvPr id="19" name="Speech Bubble: Rectangle with Corners Rounded 18">
            <a:extLst>
              <a:ext uri="{FF2B5EF4-FFF2-40B4-BE49-F238E27FC236}">
                <a16:creationId xmlns:a16="http://schemas.microsoft.com/office/drawing/2014/main" id="{0C328C37-9536-0AED-BC09-C9D199A45E04}"/>
              </a:ext>
            </a:extLst>
          </p:cNvPr>
          <p:cNvSpPr/>
          <p:nvPr/>
        </p:nvSpPr>
        <p:spPr>
          <a:xfrm>
            <a:off x="2407322" y="3301097"/>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die|eine</a:t>
            </a:r>
            <a:r>
              <a:rPr lang="en-GB" sz="2400" b="1" dirty="0">
                <a:solidFill>
                  <a:schemeClr val="tx1"/>
                </a:solidFill>
              </a:rPr>
              <a:t> </a:t>
            </a:r>
            <a:r>
              <a:rPr lang="en-GB" sz="2400" dirty="0">
                <a:solidFill>
                  <a:schemeClr val="tx1"/>
                </a:solidFill>
              </a:rPr>
              <a:t>Idee.</a:t>
            </a:r>
          </a:p>
        </p:txBody>
      </p:sp>
      <p:sp>
        <p:nvSpPr>
          <p:cNvPr id="22" name="Speech Bubble: Rectangle with Corners Rounded 21">
            <a:extLst>
              <a:ext uri="{FF2B5EF4-FFF2-40B4-BE49-F238E27FC236}">
                <a16:creationId xmlns:a16="http://schemas.microsoft.com/office/drawing/2014/main" id="{B82215A3-EB63-39D4-79D3-05AA6038D4FC}"/>
              </a:ext>
            </a:extLst>
          </p:cNvPr>
          <p:cNvSpPr/>
          <p:nvPr/>
        </p:nvSpPr>
        <p:spPr>
          <a:xfrm>
            <a:off x="2407322" y="4021673"/>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Die|eine</a:t>
            </a:r>
            <a:r>
              <a:rPr lang="en-GB" sz="2400" b="1" dirty="0">
                <a:solidFill>
                  <a:schemeClr val="tx1"/>
                </a:solidFill>
              </a:rPr>
              <a:t> </a:t>
            </a:r>
            <a:r>
              <a:rPr lang="en-GB" sz="2400" dirty="0">
                <a:solidFill>
                  <a:schemeClr val="tx1"/>
                </a:solidFill>
              </a:rPr>
              <a:t>Idee </a:t>
            </a:r>
            <a:r>
              <a:rPr lang="en-GB" sz="2400" dirty="0" err="1">
                <a:solidFill>
                  <a:schemeClr val="tx1"/>
                </a:solidFill>
              </a:rPr>
              <a:t>ist</a:t>
            </a:r>
            <a:r>
              <a:rPr lang="en-GB" sz="2400" dirty="0">
                <a:solidFill>
                  <a:schemeClr val="tx1"/>
                </a:solidFill>
              </a:rPr>
              <a:t> gut.</a:t>
            </a:r>
          </a:p>
        </p:txBody>
      </p:sp>
      <p:sp>
        <p:nvSpPr>
          <p:cNvPr id="23" name="Speech Bubble: Rectangle with Corners Rounded 22">
            <a:extLst>
              <a:ext uri="{FF2B5EF4-FFF2-40B4-BE49-F238E27FC236}">
                <a16:creationId xmlns:a16="http://schemas.microsoft.com/office/drawing/2014/main" id="{6AAB2E9E-A1DE-CDA6-A02C-8DCB5DD1D752}"/>
              </a:ext>
            </a:extLst>
          </p:cNvPr>
          <p:cNvSpPr/>
          <p:nvPr/>
        </p:nvSpPr>
        <p:spPr>
          <a:xfrm>
            <a:off x="2407322" y="4742249"/>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Da </a:t>
            </a:r>
            <a:r>
              <a:rPr lang="en-GB" sz="2400" dirty="0" err="1">
                <a:solidFill>
                  <a:schemeClr val="tx1"/>
                </a:solidFill>
              </a:rPr>
              <a:t>ist</a:t>
            </a:r>
            <a:r>
              <a:rPr lang="en-GB" sz="2400" dirty="0">
                <a:solidFill>
                  <a:schemeClr val="tx1"/>
                </a:solidFill>
              </a:rPr>
              <a:t> </a:t>
            </a:r>
            <a:r>
              <a:rPr lang="en-GB" sz="2400" b="1" dirty="0" err="1">
                <a:solidFill>
                  <a:schemeClr val="tx1"/>
                </a:solidFill>
              </a:rPr>
              <a:t>der|ein</a:t>
            </a:r>
            <a:r>
              <a:rPr lang="en-GB" sz="2400" b="1" dirty="0">
                <a:solidFill>
                  <a:schemeClr val="tx1"/>
                </a:solidFill>
              </a:rPr>
              <a:t> </a:t>
            </a:r>
            <a:r>
              <a:rPr lang="en-GB" sz="2400" dirty="0" err="1">
                <a:solidFill>
                  <a:schemeClr val="tx1"/>
                </a:solidFill>
              </a:rPr>
              <a:t>Preis</a:t>
            </a:r>
            <a:r>
              <a:rPr lang="en-GB" sz="2400" dirty="0">
                <a:solidFill>
                  <a:schemeClr val="tx1"/>
                </a:solidFill>
              </a:rPr>
              <a:t>.</a:t>
            </a:r>
          </a:p>
        </p:txBody>
      </p:sp>
      <p:sp>
        <p:nvSpPr>
          <p:cNvPr id="24" name="Speech Bubble: Rectangle with Corners Rounded 23">
            <a:extLst>
              <a:ext uri="{FF2B5EF4-FFF2-40B4-BE49-F238E27FC236}">
                <a16:creationId xmlns:a16="http://schemas.microsoft.com/office/drawing/2014/main" id="{99F5076E-728C-055B-3937-97E07C31FD55}"/>
              </a:ext>
            </a:extLst>
          </p:cNvPr>
          <p:cNvSpPr/>
          <p:nvPr/>
        </p:nvSpPr>
        <p:spPr>
          <a:xfrm>
            <a:off x="2407322" y="5462825"/>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Wo </a:t>
            </a:r>
            <a:r>
              <a:rPr lang="en-GB" sz="2400" dirty="0" err="1">
                <a:solidFill>
                  <a:schemeClr val="tx1"/>
                </a:solidFill>
              </a:rPr>
              <a:t>ist</a:t>
            </a:r>
            <a:r>
              <a:rPr lang="en-GB" sz="2400" dirty="0">
                <a:solidFill>
                  <a:schemeClr val="tx1"/>
                </a:solidFill>
              </a:rPr>
              <a:t> </a:t>
            </a:r>
            <a:r>
              <a:rPr lang="en-GB" sz="2400" b="1" dirty="0" err="1">
                <a:solidFill>
                  <a:schemeClr val="tx1"/>
                </a:solidFill>
              </a:rPr>
              <a:t>der|ein</a:t>
            </a:r>
            <a:r>
              <a:rPr lang="en-GB" sz="2400" b="1" dirty="0">
                <a:solidFill>
                  <a:schemeClr val="tx1"/>
                </a:solidFill>
              </a:rPr>
              <a:t> </a:t>
            </a:r>
            <a:r>
              <a:rPr lang="en-GB" sz="2400" dirty="0" err="1">
                <a:solidFill>
                  <a:schemeClr val="tx1"/>
                </a:solidFill>
              </a:rPr>
              <a:t>Preis</a:t>
            </a:r>
            <a:r>
              <a:rPr lang="en-GB" sz="2400" dirty="0">
                <a:solidFill>
                  <a:schemeClr val="tx1"/>
                </a:solidFill>
              </a:rPr>
              <a:t>?</a:t>
            </a:r>
          </a:p>
        </p:txBody>
      </p:sp>
      <p:sp>
        <p:nvSpPr>
          <p:cNvPr id="25" name="Speech Bubble: Rectangle with Corners Rounded 24">
            <a:extLst>
              <a:ext uri="{FF2B5EF4-FFF2-40B4-BE49-F238E27FC236}">
                <a16:creationId xmlns:a16="http://schemas.microsoft.com/office/drawing/2014/main" id="{F717893E-0622-59E3-171C-8D82EDE874BF}"/>
              </a:ext>
            </a:extLst>
          </p:cNvPr>
          <p:cNvSpPr/>
          <p:nvPr/>
        </p:nvSpPr>
        <p:spPr>
          <a:xfrm>
            <a:off x="2407322" y="6183399"/>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Der|ein</a:t>
            </a:r>
            <a:r>
              <a:rPr lang="en-GB" sz="2400" b="1" dirty="0">
                <a:solidFill>
                  <a:schemeClr val="tx1"/>
                </a:solidFill>
              </a:rPr>
              <a:t> </a:t>
            </a:r>
            <a:r>
              <a:rPr lang="en-GB" sz="2400" dirty="0" err="1">
                <a:solidFill>
                  <a:schemeClr val="tx1"/>
                </a:solidFill>
              </a:rPr>
              <a:t>Preis</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dirty="0" err="1">
                <a:solidFill>
                  <a:schemeClr val="tx1"/>
                </a:solidFill>
              </a:rPr>
              <a:t>hier</a:t>
            </a:r>
            <a:r>
              <a:rPr lang="en-GB" sz="2400" dirty="0">
                <a:solidFill>
                  <a:schemeClr val="tx1"/>
                </a:solidFill>
              </a:rPr>
              <a:t>.</a:t>
            </a:r>
          </a:p>
        </p:txBody>
      </p:sp>
      <p:sp>
        <p:nvSpPr>
          <p:cNvPr id="26" name="Speech Bubble: Rectangle with Corners Rounded 25">
            <a:extLst>
              <a:ext uri="{FF2B5EF4-FFF2-40B4-BE49-F238E27FC236}">
                <a16:creationId xmlns:a16="http://schemas.microsoft.com/office/drawing/2014/main" id="{50B43197-93E5-3FE7-FA57-FEE2372628EF}"/>
              </a:ext>
            </a:extLst>
          </p:cNvPr>
          <p:cNvSpPr/>
          <p:nvPr/>
        </p:nvSpPr>
        <p:spPr>
          <a:xfrm>
            <a:off x="7566631" y="519381"/>
            <a:ext cx="3253962" cy="1166806"/>
          </a:xfrm>
          <a:prstGeom prst="wedgeRoundRectCallout">
            <a:avLst>
              <a:gd name="adj1" fmla="val 17323"/>
              <a:gd name="adj2" fmla="val 6537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t>Tip! Say the sentence to yourself in English to help you decide!</a:t>
            </a:r>
          </a:p>
        </p:txBody>
      </p:sp>
      <p:sp>
        <p:nvSpPr>
          <p:cNvPr id="27" name="Rectangle 26">
            <a:extLst>
              <a:ext uri="{FF2B5EF4-FFF2-40B4-BE49-F238E27FC236}">
                <a16:creationId xmlns:a16="http://schemas.microsoft.com/office/drawing/2014/main" id="{7B7A80F7-E221-E107-736E-8E5792CDA73A}"/>
              </a:ext>
            </a:extLst>
          </p:cNvPr>
          <p:cNvSpPr/>
          <p:nvPr/>
        </p:nvSpPr>
        <p:spPr>
          <a:xfrm>
            <a:off x="4639112" y="1921080"/>
            <a:ext cx="713064" cy="318782"/>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83E7F62-D42B-3C29-DE18-3C5A573AD741}"/>
              </a:ext>
            </a:extLst>
          </p:cNvPr>
          <p:cNvSpPr/>
          <p:nvPr/>
        </p:nvSpPr>
        <p:spPr>
          <a:xfrm>
            <a:off x="3926048" y="2642998"/>
            <a:ext cx="713064" cy="318782"/>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630F962-3C4F-C9A3-7D5D-E07A70B1BF95}"/>
              </a:ext>
            </a:extLst>
          </p:cNvPr>
          <p:cNvSpPr/>
          <p:nvPr/>
        </p:nvSpPr>
        <p:spPr>
          <a:xfrm>
            <a:off x="4785571" y="3361544"/>
            <a:ext cx="713064" cy="318782"/>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8EBC265-96BB-762B-1D09-D198EFCC0DEF}"/>
              </a:ext>
            </a:extLst>
          </p:cNvPr>
          <p:cNvSpPr/>
          <p:nvPr/>
        </p:nvSpPr>
        <p:spPr>
          <a:xfrm>
            <a:off x="4404220" y="4110607"/>
            <a:ext cx="813731" cy="289104"/>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5507344-19A7-9136-B67B-E66368F804CE}"/>
              </a:ext>
            </a:extLst>
          </p:cNvPr>
          <p:cNvSpPr/>
          <p:nvPr/>
        </p:nvSpPr>
        <p:spPr>
          <a:xfrm>
            <a:off x="4811086" y="4786449"/>
            <a:ext cx="687550" cy="350082"/>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9B58959-EC98-4FEB-B226-BDEABC7AA06F}"/>
              </a:ext>
            </a:extLst>
          </p:cNvPr>
          <p:cNvSpPr/>
          <p:nvPr/>
        </p:nvSpPr>
        <p:spPr>
          <a:xfrm>
            <a:off x="5382936" y="5521136"/>
            <a:ext cx="713064" cy="327582"/>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A523A18-710D-06C0-62B4-2C8599FDAA4F}"/>
              </a:ext>
            </a:extLst>
          </p:cNvPr>
          <p:cNvSpPr/>
          <p:nvPr/>
        </p:nvSpPr>
        <p:spPr>
          <a:xfrm>
            <a:off x="4504712" y="6222277"/>
            <a:ext cx="704850" cy="350082"/>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1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7_10.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7_1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7_10.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7_10.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7_10.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7_10.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sp>
        <p:nvSpPr>
          <p:cNvPr id="13" name="TextBox 12">
            <a:hlinkClick r:id="" action="ppaction://noaction">
              <a:snd r:embed="rId7" name="T1_W7_9.1.wav"/>
            </a:hlinkClick>
            <a:extLst>
              <a:ext uri="{FF2B5EF4-FFF2-40B4-BE49-F238E27FC236}">
                <a16:creationId xmlns:a16="http://schemas.microsoft.com/office/drawing/2014/main" id="{16716C56-9A12-2D59-A07C-1C4632D52F0C}"/>
              </a:ext>
            </a:extLst>
          </p:cNvPr>
          <p:cNvSpPr txBox="1"/>
          <p:nvPr/>
        </p:nvSpPr>
        <p:spPr>
          <a:xfrm>
            <a:off x="505333" y="273093"/>
            <a:ext cx="39040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Dann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2" name="TextBox 21">
            <a:extLst>
              <a:ext uri="{FF2B5EF4-FFF2-40B4-BE49-F238E27FC236}">
                <a16:creationId xmlns:a16="http://schemas.microsoft.com/office/drawing/2014/main" id="{443FB2FC-D504-FAB4-63BA-1F68AF7367C2}"/>
              </a:ext>
            </a:extLst>
          </p:cNvPr>
          <p:cNvSpPr txBox="1"/>
          <p:nvPr/>
        </p:nvSpPr>
        <p:spPr>
          <a:xfrm>
            <a:off x="145568" y="1016032"/>
            <a:ext cx="95065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singing the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Song to Robbie to welcome them to our school. </a:t>
            </a:r>
          </a:p>
        </p:txBody>
      </p:sp>
      <p:sp>
        <p:nvSpPr>
          <p:cNvPr id="23" name="TextBox 22">
            <a:extLst>
              <a:ext uri="{FF2B5EF4-FFF2-40B4-BE49-F238E27FC236}">
                <a16:creationId xmlns:a16="http://schemas.microsoft.com/office/drawing/2014/main" id="{E7361A3A-BB89-7174-10A2-DC1A0655D218}"/>
              </a:ext>
            </a:extLst>
          </p:cNvPr>
          <p:cNvSpPr txBox="1"/>
          <p:nvPr/>
        </p:nvSpPr>
        <p:spPr>
          <a:xfrm>
            <a:off x="383420" y="1690062"/>
            <a:ext cx="618689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Ich bin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Du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p:txBody>
      </p:sp>
      <p:grpSp>
        <p:nvGrpSpPr>
          <p:cNvPr id="5" name="Group 4">
            <a:extLst>
              <a:ext uri="{FF2B5EF4-FFF2-40B4-BE49-F238E27FC236}">
                <a16:creationId xmlns:a16="http://schemas.microsoft.com/office/drawing/2014/main" id="{0666E5B8-ED50-7335-3391-703DAADAF35C}"/>
              </a:ext>
            </a:extLst>
          </p:cNvPr>
          <p:cNvGrpSpPr/>
          <p:nvPr/>
        </p:nvGrpSpPr>
        <p:grpSpPr>
          <a:xfrm>
            <a:off x="6803995" y="1690062"/>
            <a:ext cx="2567343" cy="2608095"/>
            <a:chOff x="5699011" y="1459284"/>
            <a:chExt cx="2567343" cy="2608095"/>
          </a:xfrm>
        </p:grpSpPr>
        <p:pic>
          <p:nvPicPr>
            <p:cNvPr id="24" name="Picture 23">
              <a:extLst>
                <a:ext uri="{FF2B5EF4-FFF2-40B4-BE49-F238E27FC236}">
                  <a16:creationId xmlns:a16="http://schemas.microsoft.com/office/drawing/2014/main" id="{CA3BE892-4232-E641-1E89-610F91F33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011" y="1459284"/>
              <a:ext cx="2567343" cy="2608095"/>
            </a:xfrm>
            <a:prstGeom prst="rect">
              <a:avLst/>
            </a:prstGeom>
          </p:spPr>
        </p:pic>
        <p:sp>
          <p:nvSpPr>
            <p:cNvPr id="25" name="Rectangle: Rounded Corners 24">
              <a:extLst>
                <a:ext uri="{FF2B5EF4-FFF2-40B4-BE49-F238E27FC236}">
                  <a16:creationId xmlns:a16="http://schemas.microsoft.com/office/drawing/2014/main" id="{4A0F81D5-9C5A-6C3E-24C4-1931A5073806}"/>
                </a:ext>
              </a:extLst>
            </p:cNvPr>
            <p:cNvSpPr/>
            <p:nvPr/>
          </p:nvSpPr>
          <p:spPr>
            <a:xfrm>
              <a:off x="6338516" y="2825797"/>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Robbie</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DB171FFF-4761-2C77-58E7-4099F5C5B7F4}"/>
              </a:ext>
            </a:extLst>
          </p:cNvPr>
          <p:cNvSpPr txBox="1"/>
          <p:nvPr/>
        </p:nvSpPr>
        <p:spPr>
          <a:xfrm>
            <a:off x="379409" y="5233837"/>
            <a:ext cx="37233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sadly, Robbie can’t stay.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 we are teaching Robbie the goodbye song:</a:t>
            </a:r>
          </a:p>
        </p:txBody>
      </p:sp>
      <p:sp>
        <p:nvSpPr>
          <p:cNvPr id="28" name="Rounded Rectangular Callout 35">
            <a:extLst>
              <a:ext uri="{FF2B5EF4-FFF2-40B4-BE49-F238E27FC236}">
                <a16:creationId xmlns:a16="http://schemas.microsoft.com/office/drawing/2014/main" id="{85A8D5FD-5E99-213F-E3A9-89D305082FAC}"/>
              </a:ext>
            </a:extLst>
          </p:cNvPr>
          <p:cNvSpPr/>
          <p:nvPr/>
        </p:nvSpPr>
        <p:spPr>
          <a:xfrm>
            <a:off x="9496930" y="1341615"/>
            <a:ext cx="2311650" cy="552076"/>
          </a:xfrm>
          <a:prstGeom prst="wedgeRoundRectCallout">
            <a:avLst>
              <a:gd name="adj1" fmla="val -36323"/>
              <a:gd name="adj2" fmla="val 2881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 Robbie!</a:t>
            </a:r>
          </a:p>
        </p:txBody>
      </p:sp>
      <p:sp>
        <p:nvSpPr>
          <p:cNvPr id="30" name="Rounded Rectangular Callout 35">
            <a:extLst>
              <a:ext uri="{FF2B5EF4-FFF2-40B4-BE49-F238E27FC236}">
                <a16:creationId xmlns:a16="http://schemas.microsoft.com/office/drawing/2014/main" id="{D9079377-ABE7-8CF6-1445-94A3342D5174}"/>
              </a:ext>
            </a:extLst>
          </p:cNvPr>
          <p:cNvSpPr/>
          <p:nvPr/>
        </p:nvSpPr>
        <p:spPr>
          <a:xfrm>
            <a:off x="6313704" y="4217195"/>
            <a:ext cx="2311650" cy="552076"/>
          </a:xfrm>
          <a:prstGeom prst="wedgeRoundRectCallout">
            <a:avLst>
              <a:gd name="adj1" fmla="val -11861"/>
              <a:gd name="adj2" fmla="val -3220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a:t>
            </a:r>
          </a:p>
        </p:txBody>
      </p:sp>
      <p:pic>
        <p:nvPicPr>
          <p:cNvPr id="14" name="hallo song">
            <a:hlinkClick r:id="" action="ppaction://media"/>
            <a:extLst>
              <a:ext uri="{FF2B5EF4-FFF2-40B4-BE49-F238E27FC236}">
                <a16:creationId xmlns:a16="http://schemas.microsoft.com/office/drawing/2014/main" id="{2FB4CB0B-C413-564C-23FB-031A9B28BD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52755" y="5102122"/>
            <a:ext cx="1279092" cy="1279092"/>
          </a:xfrm>
          <a:prstGeom prst="rect">
            <a:avLst/>
          </a:prstGeom>
        </p:spPr>
      </p:pic>
      <p:pic>
        <p:nvPicPr>
          <p:cNvPr id="3" name="Picture 2" descr="A cartoon of a person&#10;&#10;Description automatically generated with low confidence">
            <a:extLst>
              <a:ext uri="{FF2B5EF4-FFF2-40B4-BE49-F238E27FC236}">
                <a16:creationId xmlns:a16="http://schemas.microsoft.com/office/drawing/2014/main" id="{C3D5B91F-664A-360D-B97C-E87497F1DBC7}"/>
              </a:ext>
            </a:extLst>
          </p:cNvPr>
          <p:cNvPicPr>
            <a:picLocks noChangeAspect="1"/>
          </p:cNvPicPr>
          <p:nvPr/>
        </p:nvPicPr>
        <p:blipFill rotWithShape="1">
          <a:blip r:embed="rId11">
            <a:extLst>
              <a:ext uri="{28A0092B-C50C-407E-A947-70E740481C1C}">
                <a14:useLocalDpi xmlns:a14="http://schemas.microsoft.com/office/drawing/2010/main" val="0"/>
              </a:ext>
            </a:extLst>
          </a:blip>
          <a:srcRect b="74699"/>
          <a:stretch/>
        </p:blipFill>
        <p:spPr>
          <a:xfrm flipH="1">
            <a:off x="9496930" y="2335671"/>
            <a:ext cx="2295031" cy="1965792"/>
          </a:xfrm>
          <a:prstGeom prst="rect">
            <a:avLst/>
          </a:prstGeom>
        </p:spPr>
      </p:pic>
    </p:spTree>
    <p:extLst>
      <p:ext uri="{BB962C8B-B14F-4D97-AF65-F5344CB8AC3E}">
        <p14:creationId xmlns:p14="http://schemas.microsoft.com/office/powerpoint/2010/main" val="22963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7_9.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7_9.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bldLst>
      <p:bldP spid="13" grpId="0"/>
      <p:bldP spid="22" grpId="0"/>
      <p:bldP spid="23" grpId="0"/>
      <p:bldP spid="26" grpId="0"/>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Goodbye!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6" name="Picture 15" descr="A person holding a phone to his ear&#10;&#10;Description automatically generated with medium confidence">
            <a:extLst>
              <a:ext uri="{FF2B5EF4-FFF2-40B4-BE49-F238E27FC236}">
                <a16:creationId xmlns:a16="http://schemas.microsoft.com/office/drawing/2014/main" id="{5339D0BB-AB55-73A4-5EF1-CE41386A5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786" y="1501454"/>
            <a:ext cx="2563476" cy="2994870"/>
          </a:xfrm>
          <a:prstGeom prst="rect">
            <a:avLst/>
          </a:prstGeom>
        </p:spPr>
      </p:pic>
      <p:pic>
        <p:nvPicPr>
          <p:cNvPr id="18" name="Picture 17" descr="A cartoon of a person holding a phone&#10;&#10;Description automatically generated with medium confidence">
            <a:extLst>
              <a:ext uri="{FF2B5EF4-FFF2-40B4-BE49-F238E27FC236}">
                <a16:creationId xmlns:a16="http://schemas.microsoft.com/office/drawing/2014/main" id="{EB54A001-6EC7-53E8-B8A2-20053A87B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201" y="1501454"/>
            <a:ext cx="2950968" cy="2902591"/>
          </a:xfrm>
          <a:prstGeom prst="rect">
            <a:avLst/>
          </a:prstGeom>
        </p:spPr>
      </p:pic>
      <p:sp>
        <p:nvSpPr>
          <p:cNvPr id="19" name="Speech Bubble: Oval 18">
            <a:extLst>
              <a:ext uri="{FF2B5EF4-FFF2-40B4-BE49-F238E27FC236}">
                <a16:creationId xmlns:a16="http://schemas.microsoft.com/office/drawing/2014/main" id="{F95BBFD0-FA9B-A9F9-1AFD-C7E1624F11C3}"/>
              </a:ext>
            </a:extLst>
          </p:cNvPr>
          <p:cNvSpPr/>
          <p:nvPr/>
        </p:nvSpPr>
        <p:spPr>
          <a:xfrm>
            <a:off x="4177169" y="1258173"/>
            <a:ext cx="2950969" cy="1451295"/>
          </a:xfrm>
          <a:prstGeom prst="wedgeEllipseCallout">
            <a:avLst>
              <a:gd name="adj1" fmla="val -63191"/>
              <a:gd name="adj2" fmla="val 34176"/>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Auf Wiedersehen!</a:t>
            </a:r>
          </a:p>
        </p:txBody>
      </p:sp>
      <p:sp>
        <p:nvSpPr>
          <p:cNvPr id="20" name="Speech Bubble: Oval 19">
            <a:extLst>
              <a:ext uri="{FF2B5EF4-FFF2-40B4-BE49-F238E27FC236}">
                <a16:creationId xmlns:a16="http://schemas.microsoft.com/office/drawing/2014/main" id="{7674EF6E-9E7C-DA83-5399-0B2E80DC2AC9}"/>
              </a:ext>
            </a:extLst>
          </p:cNvPr>
          <p:cNvSpPr/>
          <p:nvPr/>
        </p:nvSpPr>
        <p:spPr>
          <a:xfrm>
            <a:off x="5452844" y="2750016"/>
            <a:ext cx="2450012" cy="1130416"/>
          </a:xfrm>
          <a:prstGeom prst="wedgeEllipseCallout">
            <a:avLst>
              <a:gd name="adj1" fmla="val 55069"/>
              <a:gd name="adj2" fmla="val -32298"/>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err="1">
                <a:solidFill>
                  <a:srgbClr val="002060"/>
                </a:solidFill>
              </a:rPr>
              <a:t>Tschüss</a:t>
            </a:r>
            <a:r>
              <a:rPr lang="en-GB" sz="2400" dirty="0">
                <a:solidFill>
                  <a:srgbClr val="002060"/>
                </a:solidFill>
              </a:rPr>
              <a:t>!</a:t>
            </a:r>
          </a:p>
        </p:txBody>
      </p:sp>
      <p:sp>
        <p:nvSpPr>
          <p:cNvPr id="21" name="Speech Bubble: Rectangle with Corners Rounded 20">
            <a:extLst>
              <a:ext uri="{FF2B5EF4-FFF2-40B4-BE49-F238E27FC236}">
                <a16:creationId xmlns:a16="http://schemas.microsoft.com/office/drawing/2014/main" id="{ED058225-4C59-9D7F-6600-FFA971293E35}"/>
              </a:ext>
            </a:extLst>
          </p:cNvPr>
          <p:cNvSpPr/>
          <p:nvPr/>
        </p:nvSpPr>
        <p:spPr>
          <a:xfrm>
            <a:off x="1226201" y="5237178"/>
            <a:ext cx="4328720" cy="1130416"/>
          </a:xfrm>
          <a:prstGeom prst="wedgeRoundRectCallout">
            <a:avLst>
              <a:gd name="adj1" fmla="val 28851"/>
              <a:gd name="adj2" fmla="val -86023"/>
              <a:gd name="adj3" fmla="val 16667"/>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‘Auf </a:t>
            </a:r>
            <a:r>
              <a:rPr lang="en-GB" sz="2400" dirty="0" err="1"/>
              <a:t>wiedersehen</a:t>
            </a:r>
            <a:r>
              <a:rPr lang="en-GB" sz="2400" dirty="0"/>
              <a:t>’ is formal and means ‘goodbye’.</a:t>
            </a:r>
          </a:p>
        </p:txBody>
      </p:sp>
      <p:sp>
        <p:nvSpPr>
          <p:cNvPr id="22" name="Speech Bubble: Rectangle with Corners Rounded 21">
            <a:extLst>
              <a:ext uri="{FF2B5EF4-FFF2-40B4-BE49-F238E27FC236}">
                <a16:creationId xmlns:a16="http://schemas.microsoft.com/office/drawing/2014/main" id="{9275EA78-06EC-D172-DC29-DC2960EFC3B9}"/>
              </a:ext>
            </a:extLst>
          </p:cNvPr>
          <p:cNvSpPr/>
          <p:nvPr/>
        </p:nvSpPr>
        <p:spPr>
          <a:xfrm>
            <a:off x="5958990" y="5237178"/>
            <a:ext cx="4328720" cy="1130416"/>
          </a:xfrm>
          <a:prstGeom prst="wedgeRoundRectCallout">
            <a:avLst>
              <a:gd name="adj1" fmla="val -25994"/>
              <a:gd name="adj2" fmla="val -80828"/>
              <a:gd name="adj3" fmla="val 16667"/>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t>
            </a:r>
            <a:r>
              <a:rPr lang="en-GB" sz="2400" dirty="0" err="1"/>
              <a:t>Tschüss</a:t>
            </a:r>
            <a:r>
              <a:rPr lang="en-GB" sz="2400" dirty="0"/>
              <a:t>’ is informal and means ‘bye’.</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1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7_1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10;&#10;Description automatically generated with low confidence">
            <a:extLst>
              <a:ext uri="{FF2B5EF4-FFF2-40B4-BE49-F238E27FC236}">
                <a16:creationId xmlns:a16="http://schemas.microsoft.com/office/drawing/2014/main" id="{1A4ABCC9-2775-206C-7637-7D429A16B9FA}"/>
              </a:ext>
            </a:extLst>
          </p:cNvPr>
          <p:cNvPicPr>
            <a:picLocks noChangeAspect="1"/>
          </p:cNvPicPr>
          <p:nvPr/>
        </p:nvPicPr>
        <p:blipFill rotWithShape="1">
          <a:blip r:embed="rId7">
            <a:extLst>
              <a:ext uri="{28A0092B-C50C-407E-A947-70E740481C1C}">
                <a14:useLocalDpi xmlns:a14="http://schemas.microsoft.com/office/drawing/2010/main" val="0"/>
              </a:ext>
            </a:extLst>
          </a:blip>
          <a:srcRect b="74699"/>
          <a:stretch/>
        </p:blipFill>
        <p:spPr>
          <a:xfrm flipH="1">
            <a:off x="10168187" y="1998127"/>
            <a:ext cx="1961852" cy="1680410"/>
          </a:xfrm>
          <a:prstGeom prst="rect">
            <a:avLst/>
          </a:prstGeom>
        </p:spPr>
      </p:pic>
      <p:sp>
        <p:nvSpPr>
          <p:cNvPr id="3" name="Speech Bubble: Rectangle with Corners Rounded 2">
            <a:extLst>
              <a:ext uri="{FF2B5EF4-FFF2-40B4-BE49-F238E27FC236}">
                <a16:creationId xmlns:a16="http://schemas.microsoft.com/office/drawing/2014/main" id="{8D7FCBA4-A9E5-4388-B426-047502BD6034}"/>
              </a:ext>
            </a:extLst>
          </p:cNvPr>
          <p:cNvSpPr/>
          <p:nvPr/>
        </p:nvSpPr>
        <p:spPr>
          <a:xfrm>
            <a:off x="192739" y="1057470"/>
            <a:ext cx="10157761" cy="3552630"/>
          </a:xfrm>
          <a:prstGeom prst="wedgeRoundRectCallout">
            <a:avLst>
              <a:gd name="adj1" fmla="val 55809"/>
              <a:gd name="adj2" fmla="val -38667"/>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477879" y="286178"/>
            <a:ext cx="7872305" cy="582075"/>
          </a:xfrm>
        </p:spPr>
        <p:txBody>
          <a:bodyPr>
            <a:normAutofit/>
          </a:bodyPr>
          <a:lstStyle/>
          <a:p>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Hör</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zu</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  Dann sing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mit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a:t>
            </a:r>
            <a:endParaRPr lang="en-GB" sz="3200" dirty="0">
              <a:solidFill>
                <a:srgbClr val="002060"/>
              </a:solidFill>
              <a:latin typeface="Century Gothic" panose="020B0502020202020204" pitchFamily="34" charset="0"/>
              <a:hlinkClick r:id="" action="ppaction://noaction">
                <a:snd r:embed="rId8" name="T1_W7_10.1.wav"/>
                <a:extLst>
                  <a:ext uri="{A12FA001-AC4F-418D-AE19-62706E023703}">
                    <ahyp:hlinkClr xmlns:ahyp="http://schemas.microsoft.com/office/drawing/2018/hyperlinkcolor" val="tx"/>
                  </a:ext>
                </a:extLst>
              </a:hlinkClick>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418852" y="1094847"/>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0" name="T1_W7_10.4.wav"/>
                  <a:extLst>
                    <a:ext uri="{A12FA001-AC4F-418D-AE19-62706E023703}">
                      <ahyp:hlinkClr xmlns:ahyp="http://schemas.microsoft.com/office/drawing/2018/hyperlinkcolor" val="tx"/>
                    </a:ext>
                  </a:extLst>
                </a:hlinkClick>
              </a:rPr>
              <a:t>Tschüss, Tschüss, Tschüss, Tschüss, </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1" name="T1_W7_10.5.wav"/>
                  <a:extLst>
                    <a:ext uri="{A12FA001-AC4F-418D-AE19-62706E023703}">
                      <ahyp:hlinkClr xmlns:ahyp="http://schemas.microsoft.com/office/drawing/2018/hyperlinkcolor" val="tx"/>
                    </a:ext>
                  </a:extLst>
                </a:hlinkClick>
              </a:rPr>
              <a:t>Tschüss, Tschüss, Auf Wiedersehen!</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2" name="T1_W7_10.6.wav"/>
                  <a:extLst>
                    <a:ext uri="{A12FA001-AC4F-418D-AE19-62706E023703}">
                      <ahyp:hlinkClr xmlns:ahyp="http://schemas.microsoft.com/office/drawing/2018/hyperlinkcolor" val="tx"/>
                    </a:ext>
                  </a:extLst>
                </a:hlinkClick>
              </a:rPr>
              <a:t>Bis bald, bis bald, bis bald, bis bald.</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3" name="T1_W7_10.7.wav"/>
                  <a:extLst>
                    <a:ext uri="{A12FA001-AC4F-418D-AE19-62706E023703}">
                      <ahyp:hlinkClr xmlns:ahyp="http://schemas.microsoft.com/office/drawing/2018/hyperlinkcolor" val="tx"/>
                    </a:ext>
                  </a:extLst>
                </a:hlinkClick>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4" name="T1_W7_10.8.wav"/>
                  <a:extLst>
                    <a:ext uri="{A12FA001-AC4F-418D-AE19-62706E023703}">
                      <ahyp:hlinkClr xmlns:ahyp="http://schemas.microsoft.com/office/drawing/2018/hyperlinkcolor" val="tx"/>
                    </a:ext>
                  </a:extLst>
                </a:hlinkClick>
              </a:rPr>
              <a:t>Auf Wiedersehen!</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98" name="Picture 2" descr="Ufo, Alien Ship, Spaceship, Alien, Ship, Spacecraft">
            <a:extLst>
              <a:ext uri="{FF2B5EF4-FFF2-40B4-BE49-F238E27FC236}">
                <a16:creationId xmlns:a16="http://schemas.microsoft.com/office/drawing/2014/main" id="{1566029B-7699-85CC-5605-6BBA5DA1B5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858999">
            <a:off x="5554151" y="4378698"/>
            <a:ext cx="4866841" cy="1981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446F2B-CA2F-AD6A-8079-3D854B189B6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094" y="5014122"/>
            <a:ext cx="2154583" cy="1729342"/>
          </a:xfrm>
          <a:prstGeom prst="rect">
            <a:avLst/>
          </a:prstGeom>
        </p:spPr>
      </p:pic>
      <p:sp>
        <p:nvSpPr>
          <p:cNvPr id="11" name="Rounded Rectangular Callout 35">
            <a:extLst>
              <a:ext uri="{FF2B5EF4-FFF2-40B4-BE49-F238E27FC236}">
                <a16:creationId xmlns:a16="http://schemas.microsoft.com/office/drawing/2014/main" id="{1C83F864-CBC6-8806-B15E-522BC291AC0D}"/>
              </a:ext>
            </a:extLst>
          </p:cNvPr>
          <p:cNvSpPr/>
          <p:nvPr/>
        </p:nvSpPr>
        <p:spPr>
          <a:xfrm>
            <a:off x="3498281" y="4779878"/>
            <a:ext cx="2938614" cy="552076"/>
          </a:xfrm>
          <a:prstGeom prst="wedgeRoundRectCallout">
            <a:avLst>
              <a:gd name="adj1" fmla="val -88365"/>
              <a:gd name="adj2" fmla="val 470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Auf Wiedersehen!</a:t>
            </a:r>
          </a:p>
        </p:txBody>
      </p:sp>
      <p:sp>
        <p:nvSpPr>
          <p:cNvPr id="13" name="Rounded Rectangular Callout 35">
            <a:extLst>
              <a:ext uri="{FF2B5EF4-FFF2-40B4-BE49-F238E27FC236}">
                <a16:creationId xmlns:a16="http://schemas.microsoft.com/office/drawing/2014/main" id="{AD89A92E-09EE-D659-68F8-710325CF2989}"/>
              </a:ext>
            </a:extLst>
          </p:cNvPr>
          <p:cNvSpPr/>
          <p:nvPr/>
        </p:nvSpPr>
        <p:spPr>
          <a:xfrm>
            <a:off x="10049087" y="4276860"/>
            <a:ext cx="1842752" cy="663709"/>
          </a:xfrm>
          <a:prstGeom prst="wedgeRoundRectCallout">
            <a:avLst>
              <a:gd name="adj1" fmla="val -2267"/>
              <a:gd name="adj2" fmla="val -2029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Tschüss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Robbie!</a:t>
            </a:r>
          </a:p>
        </p:txBody>
      </p:sp>
      <p:pic>
        <p:nvPicPr>
          <p:cNvPr id="15" name="Picture 14">
            <a:extLst>
              <a:ext uri="{FF2B5EF4-FFF2-40B4-BE49-F238E27FC236}">
                <a16:creationId xmlns:a16="http://schemas.microsoft.com/office/drawing/2014/main" id="{2BDC73F4-3F33-41C2-BAE3-3AD06F059EA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51355"/>
          <a:stretch/>
        </p:blipFill>
        <p:spPr>
          <a:xfrm rot="20866866">
            <a:off x="7151331" y="4341172"/>
            <a:ext cx="1494272" cy="583427"/>
          </a:xfrm>
          <a:prstGeom prst="rect">
            <a:avLst/>
          </a:prstGeom>
        </p:spPr>
      </p:pic>
      <p:pic>
        <p:nvPicPr>
          <p:cNvPr id="4" name="tschuess song">
            <a:hlinkClick r:id="" action="ppaction://media"/>
            <a:extLst>
              <a:ext uri="{FF2B5EF4-FFF2-40B4-BE49-F238E27FC236}">
                <a16:creationId xmlns:a16="http://schemas.microsoft.com/office/drawing/2014/main" id="{2F191327-40AA-BF81-DA95-36F7F22803E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575918" y="5077465"/>
            <a:ext cx="1509050" cy="1509050"/>
          </a:xfrm>
          <a:prstGeom prst="rect">
            <a:avLst/>
          </a:prstGeom>
        </p:spPr>
      </p:pic>
    </p:spTree>
    <p:extLst>
      <p:ext uri="{BB962C8B-B14F-4D97-AF65-F5344CB8AC3E}">
        <p14:creationId xmlns:p14="http://schemas.microsoft.com/office/powerpoint/2010/main" val="32551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1_W7_10.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T1_W7_10.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 0 C 0.00052 -0.00672 0.00104 -0.0132 0.00182 -0.01968 C 0.00221 -0.02361 0.00469 -0.03218 0.00547 -0.03426 C 0.00651 -0.03681 0.00794 -0.03866 0.00911 -0.04074 C 0.01094 -0.0507 0.00937 -0.04445 0.0164 -0.05695 L 0.02005 -0.06343 C 0.0207 -0.06459 0.02109 -0.06621 0.02187 -0.0669 L 0.02734 -0.07176 C 0.02982 -0.07593 0.03203 -0.08079 0.03476 -0.08472 C 0.0362 -0.08681 0.03776 -0.08912 0.03932 -0.09121 C 0.04323 -0.0963 0.04778 -0.09977 0.05117 -0.10579 C 0.05208 -0.10741 0.05286 -0.10926 0.0539 -0.11065 C 0.05573 -0.1132 0.05768 -0.11482 0.05937 -0.11713 C 0.0664 -0.12732 0.06041 -0.11968 0.06484 -0.12847 C 0.06693 -0.13264 0.06979 -0.13542 0.07135 -0.14005 C 0.07461 -0.14977 0.07252 -0.1463 0.07682 -0.15139 C 0.07786 -0.15533 0.08047 -0.16343 0.08047 -0.1676 C 0.08073 -0.19861 0.08034 -0.2294 0.07956 -0.26019 C 0.07943 -0.26273 0.07825 -0.26459 0.07773 -0.2669 C 0.07643 -0.27222 0.07578 -0.27801 0.07409 -0.2831 C 0.07265 -0.28704 0.07109 -0.29213 0.06953 -0.29607 C 0.06771 -0.30047 0.0664 -0.30579 0.06393 -0.30903 C 0.05521 -0.32153 0.06393 -0.30996 0.05208 -0.32199 C 0.04297 -0.33125 0.04987 -0.32523 0.04206 -0.33681 C 0.03659 -0.34468 0.03685 -0.34213 0.03112 -0.34815 C 0.02916 -0.35 0.0276 -0.35278 0.02552 -0.35463 C 0.02383 -0.35625 0.02187 -0.35625 0.02005 -0.35787 C 0.01627 -0.36111 0.01315 -0.3669 0.00911 -0.36922 C 0.00729 -0.37037 0.00547 -0.3713 0.00364 -0.37246 C 0.00208 -0.37338 0.00065 -0.37477 -0.00091 -0.3757 C -0.00339 -0.37709 -0.00586 -0.37755 -0.00821 -0.37894 C -0.01016 -0.38033 -0.01185 -0.38264 -0.0138 -0.3838 C -0.01615 -0.38542 -0.01875 -0.38565 -0.0211 -0.38704 C -0.03568 -0.39699 -0.0211 -0.39074 -0.03568 -0.39861 C -0.03946 -0.40047 -0.06511 -0.4125 -0.06953 -0.4132 L -0.08047 -0.41482 C -0.0836 -0.41574 -0.08659 -0.41713 -0.08972 -0.41806 C -0.09714 -0.42037 -0.09544 -0.41898 -0.10339 -0.4213 C -0.10677 -0.42222 -0.11003 -0.42361 -0.11341 -0.42454 C -0.1168 -0.42523 -0.12018 -0.42547 -0.12344 -0.42616 C -0.15352 -0.4331 -0.11628 -0.42523 -0.14453 -0.43426 C -0.14779 -0.43542 -0.1513 -0.43519 -0.15456 -0.43588 C -0.15912 -0.43681 -0.1638 -0.43797 -0.16836 -0.43912 C -0.17136 -0.44144 -0.17435 -0.44422 -0.17748 -0.4456 C -0.17982 -0.44676 -0.18242 -0.44653 -0.18477 -0.44722 C -0.21576 -0.45834 -0.17826 -0.44769 -0.20495 -0.45371 C -0.20886 -0.45463 -0.21289 -0.45579 -0.2168 -0.45695 C -0.22084 -0.45834 -0.22461 -0.46111 -0.22865 -0.46204 C -0.23998 -0.46389 -0.25117 -0.46412 -0.2625 -0.46528 C -0.26589 -0.46621 -0.26927 -0.46713 -0.27253 -0.46852 C -0.27852 -0.4706 -0.28203 -0.47315 -0.28815 -0.475 C -0.29115 -0.4757 -0.29427 -0.47593 -0.29727 -0.47662 C -0.3 -0.47824 -0.30274 -0.47963 -0.30547 -0.48148 C -0.31172 -0.48565 -0.31172 -0.48727 -0.31836 -0.48959 C -0.32253 -0.49097 -0.32682 -0.49167 -0.33112 -0.49283 C -0.33412 -0.49445 -0.33724 -0.4956 -0.34024 -0.49769 C -0.34128 -0.49838 -0.34206 -0.5 -0.34297 -0.50093 C -0.34414 -0.50209 -0.34557 -0.50278 -0.34662 -0.50417 C -0.3474 -0.5051 -0.34779 -0.50648 -0.34844 -0.50741 C -0.35365 -0.51505 -0.35091 -0.50903 -0.35391 -0.51713 C -0.353 -0.53241 -0.35261 -0.54769 -0.35117 -0.56273 C -0.35104 -0.56505 -0.35013 -0.56713 -0.34935 -0.56922 C -0.34571 -0.57917 -0.34701 -0.57523 -0.34297 -0.58056 C -0.34141 -0.58264 -0.34011 -0.58542 -0.33841 -0.58704 C -0.33529 -0.59028 -0.33099 -0.59097 -0.32748 -0.5919 C -0.32031 -0.59676 -0.31068 -0.60371 -0.30365 -0.6051 L -0.29544 -0.60672 C -0.27774 -0.61366 -0.29388 -0.60787 -0.2625 -0.61482 C -0.26003 -0.61528 -0.25768 -0.61574 -0.25521 -0.61644 C -0.25365 -0.6169 -0.25222 -0.61783 -0.25065 -0.61806 C -0.24271 -0.61898 -0.23477 -0.61898 -0.22682 -0.61968 C -0.22292 -0.61991 -0.21888 -0.62107 -0.21498 -0.6213 L -0.16563 -0.62454 L -0.1418 -0.6294 C -0.1375 -0.6301 -0.13321 -0.6301 -0.12904 -0.63102 C -0.12591 -0.63172 -0.12292 -0.6331 -0.11979 -0.63426 C -0.11563 -0.63611 -0.10729 -0.63982 -0.10248 -0.64236 C -0.09974 -0.64398 -0.09701 -0.6456 -0.09427 -0.64722 C -0.07709 -0.6581 -0.09883 -0.64514 -0.07136 -0.6669 C -0.06862 -0.66898 -0.06576 -0.6706 -0.06315 -0.67338 C -0.06055 -0.67616 -0.05847 -0.68033 -0.05586 -0.6831 C -0.05287 -0.68635 -0.04961 -0.6882 -0.04662 -0.69121 C -0.03294 -0.70463 -0.0418 -0.69699 -0.02839 -0.71227 C -0.02487 -0.71644 -0.02097 -0.71968 -0.01745 -0.72361 C -0.01485 -0.72662 -0.01276 -0.73079 -0.01003 -0.73357 C -0.00781 -0.73565 -0.00508 -0.73611 -0.00274 -0.73843 C 0.00351 -0.74445 0.00976 -0.75047 0.01549 -0.75787 C 0.01771 -0.76065 0.01966 -0.76343 0.02187 -0.76597 C 0.02487 -0.76945 0.02825 -0.77199 0.03112 -0.7757 C 0.03307 -0.77847 0.0345 -0.78264 0.03659 -0.78542 C 0.0388 -0.78866 0.04153 -0.79051 0.04388 -0.79352 C 0.04609 -0.79607 0.04804 -0.79908 0.05026 -0.80162 C 0.0539 -0.80556 0.05768 -0.8088 0.0612 -0.81297 C 0.06758 -0.82014 0.07643 -0.83472 0.08138 -0.84213 C 0.08281 -0.84445 0.08476 -0.84607 0.08594 -0.84861 C 0.08711 -0.85139 0.08815 -0.85463 0.08958 -0.85695 C 0.09088 -0.85903 0.09284 -0.85972 0.09414 -0.86181 C 0.09583 -0.86412 0.09713 -0.86736 0.0987 -0.86991 C 0.10052 -0.87246 0.10234 -0.87547 0.10429 -0.87801 C 0.10755 -0.88241 0.11133 -0.88588 0.11432 -0.89097 C 0.11523 -0.8926 0.12448 -0.91019 0.12799 -0.91366 C 0.12916 -0.91482 0.13047 -0.91482 0.13164 -0.91528 C 0.13698 -0.92477 0.14062 -0.93195 0.14726 -0.93982 C 0.14909 -0.9419 0.15078 -0.94422 0.15273 -0.9463 C 0.1539 -0.94746 0.15521 -0.94838 0.15638 -0.94954 C 0.15794 -0.95116 0.15937 -0.95278 0.16094 -0.9544 C 0.1625 -0.95764 0.1638 -0.96135 0.16549 -0.96412 C 0.16679 -0.96621 0.16862 -0.96736 0.17005 -0.96898 C 0.17096 -0.97014 0.172 -0.97107 0.17278 -0.97222 C 0.17409 -0.97431 0.17539 -0.97639 0.17643 -0.97871 C 0.18346 -0.99306 0.17708 -0.98148 0.18021 -0.98704 " pathEditMode="relative" ptsTypes="AAAAAAAAAAAAAAAAAAAAAAAAAAAAAAAAAAAAAAAAAAAAAAAAAAAAAAAAAAAAAAAAAAAAAAAAAAAAAAAAAAAAAAAAAAAAAAAAAAAAAAAAAAAAAAAA">
                                      <p:cBhvr>
                                        <p:cTn id="28" dur="2000" fill="hold"/>
                                        <p:tgtEl>
                                          <p:spTgt spid="15"/>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 0 C 0.00052 -0.00672 0.00104 -0.0132 0.00182 -0.01968 C 0.00221 -0.02361 0.00469 -0.03218 0.00547 -0.03426 C 0.00651 -0.03681 0.00794 -0.03866 0.00911 -0.04074 C 0.01094 -0.0507 0.00937 -0.04445 0.0164 -0.05695 L 0.02005 -0.06343 C 0.0207 -0.06459 0.02109 -0.06621 0.02187 -0.0669 L 0.02734 -0.07176 C 0.02982 -0.07593 0.03203 -0.08079 0.03476 -0.08472 C 0.0362 -0.08681 0.03776 -0.08912 0.03932 -0.09121 C 0.04323 -0.0963 0.04778 -0.09977 0.05117 -0.10579 C 0.05208 -0.10741 0.05286 -0.10926 0.0539 -0.11065 C 0.05573 -0.1132 0.05768 -0.11482 0.05937 -0.11713 C 0.0664 -0.12732 0.06041 -0.11968 0.06484 -0.12847 C 0.06693 -0.13264 0.06979 -0.13542 0.07135 -0.14005 C 0.07461 -0.14977 0.07252 -0.1463 0.07682 -0.15139 C 0.07786 -0.15533 0.08047 -0.16343 0.08047 -0.1676 C 0.08073 -0.19861 0.08034 -0.2294 0.07956 -0.26019 C 0.07943 -0.26273 0.07825 -0.26459 0.07773 -0.2669 C 0.07643 -0.27222 0.07578 -0.27801 0.07409 -0.2831 C 0.07265 -0.28704 0.07109 -0.29213 0.06953 -0.29607 C 0.06771 -0.30047 0.0664 -0.30579 0.06393 -0.30903 C 0.05521 -0.32153 0.06393 -0.30996 0.05208 -0.32199 C 0.04297 -0.33125 0.04987 -0.32523 0.04206 -0.33681 C 0.03659 -0.34468 0.03685 -0.34213 0.03112 -0.34815 C 0.02916 -0.35 0.0276 -0.35278 0.02552 -0.35463 C 0.02383 -0.35625 0.02187 -0.35625 0.02005 -0.35787 C 0.01627 -0.36111 0.01315 -0.3669 0.00911 -0.36922 C 0.00729 -0.37037 0.00547 -0.3713 0.00364 -0.37246 C 0.00208 -0.37338 0.00065 -0.37477 -0.00091 -0.3757 C -0.00339 -0.37709 -0.00586 -0.37755 -0.00821 -0.37894 C -0.01016 -0.38033 -0.01185 -0.38264 -0.0138 -0.3838 C -0.01615 -0.38542 -0.01875 -0.38565 -0.0211 -0.38704 C -0.03568 -0.39699 -0.0211 -0.39074 -0.03568 -0.39861 C -0.03946 -0.40047 -0.06511 -0.4125 -0.06953 -0.4132 L -0.08047 -0.41482 C -0.0836 -0.41574 -0.08659 -0.41713 -0.08972 -0.41806 C -0.09714 -0.42037 -0.09544 -0.41898 -0.10339 -0.4213 C -0.10677 -0.42222 -0.11003 -0.42361 -0.11341 -0.42454 C -0.1168 -0.42523 -0.12018 -0.42547 -0.12344 -0.42616 C -0.15352 -0.4331 -0.11628 -0.42523 -0.14453 -0.43426 C -0.14779 -0.43542 -0.1513 -0.43519 -0.15456 -0.43588 C -0.15912 -0.43681 -0.1638 -0.43797 -0.16836 -0.43912 C -0.17136 -0.44144 -0.17435 -0.44422 -0.17748 -0.4456 C -0.17982 -0.44676 -0.18242 -0.44653 -0.18477 -0.44722 C -0.21576 -0.45834 -0.17826 -0.44769 -0.20495 -0.45371 C -0.20886 -0.45463 -0.21289 -0.45579 -0.2168 -0.45695 C -0.22084 -0.45834 -0.22461 -0.46111 -0.22865 -0.46204 C -0.23998 -0.46389 -0.25117 -0.46412 -0.2625 -0.46528 C -0.26589 -0.46621 -0.26927 -0.46713 -0.27253 -0.46852 C -0.27852 -0.4706 -0.28203 -0.47315 -0.28815 -0.475 C -0.29115 -0.4757 -0.29427 -0.47593 -0.29727 -0.47662 C -0.3 -0.47824 -0.30274 -0.47963 -0.30547 -0.48148 C -0.31172 -0.48565 -0.31172 -0.48727 -0.31836 -0.48959 C -0.32253 -0.49097 -0.32682 -0.49167 -0.33112 -0.49283 C -0.33412 -0.49445 -0.33724 -0.4956 -0.34024 -0.49769 C -0.34128 -0.49838 -0.34206 -0.5 -0.34297 -0.50093 C -0.34414 -0.50209 -0.34557 -0.50278 -0.34662 -0.50417 C -0.3474 -0.5051 -0.34779 -0.50648 -0.34844 -0.50741 C -0.35365 -0.51505 -0.35091 -0.50903 -0.35391 -0.51713 C -0.353 -0.53241 -0.35261 -0.54769 -0.35117 -0.56273 C -0.35104 -0.56505 -0.35013 -0.56713 -0.34935 -0.56922 C -0.34571 -0.57917 -0.34701 -0.57523 -0.34297 -0.58056 C -0.34141 -0.58264 -0.34011 -0.58542 -0.33841 -0.58704 C -0.33529 -0.59028 -0.33099 -0.59097 -0.32748 -0.5919 C -0.32031 -0.59676 -0.31068 -0.60371 -0.30365 -0.6051 L -0.29544 -0.60672 C -0.27774 -0.61366 -0.29388 -0.60787 -0.2625 -0.61482 C -0.26003 -0.61528 -0.25768 -0.61574 -0.25521 -0.61644 C -0.25365 -0.6169 -0.25222 -0.61783 -0.25065 -0.61806 C -0.24271 -0.61898 -0.23477 -0.61898 -0.22682 -0.61968 C -0.22292 -0.61991 -0.21888 -0.62107 -0.21498 -0.6213 L -0.16563 -0.62454 L -0.1418 -0.6294 C -0.1375 -0.6301 -0.13321 -0.6301 -0.12904 -0.63102 C -0.12591 -0.63172 -0.12292 -0.6331 -0.11979 -0.63426 C -0.11563 -0.63611 -0.10729 -0.63982 -0.10248 -0.64236 C -0.09974 -0.64398 -0.09701 -0.6456 -0.09427 -0.64722 C -0.07709 -0.6581 -0.09883 -0.64514 -0.07136 -0.6669 C -0.06862 -0.66898 -0.06576 -0.6706 -0.06315 -0.67338 C -0.06055 -0.67616 -0.05847 -0.68033 -0.05586 -0.6831 C -0.05287 -0.68635 -0.04961 -0.6882 -0.04662 -0.69121 C -0.03294 -0.70463 -0.0418 -0.69699 -0.02839 -0.71227 C -0.02487 -0.71644 -0.02097 -0.71968 -0.01745 -0.72361 C -0.01485 -0.72662 -0.01276 -0.73079 -0.01003 -0.73357 C -0.00781 -0.73565 -0.00508 -0.73611 -0.00274 -0.73843 C 0.00351 -0.74445 0.00976 -0.75047 0.01549 -0.75787 C 0.01771 -0.76065 0.01966 -0.76343 0.02187 -0.76597 C 0.02487 -0.76945 0.02825 -0.77199 0.03112 -0.7757 C 0.03307 -0.77847 0.0345 -0.78264 0.03659 -0.78542 C 0.0388 -0.78866 0.04153 -0.79051 0.04388 -0.79352 C 0.04609 -0.79607 0.04804 -0.79908 0.05026 -0.80162 C 0.0539 -0.80556 0.05768 -0.8088 0.0612 -0.81297 C 0.06758 -0.82014 0.07643 -0.83472 0.08138 -0.84213 C 0.08281 -0.84445 0.08476 -0.84607 0.08594 -0.84861 C 0.08711 -0.85139 0.08815 -0.85463 0.08958 -0.85695 C 0.09088 -0.85903 0.09284 -0.85972 0.09414 -0.86181 C 0.09583 -0.86412 0.09713 -0.86736 0.0987 -0.86991 C 0.10052 -0.87246 0.10234 -0.87547 0.10429 -0.87801 C 0.10755 -0.88241 0.11133 -0.88588 0.11432 -0.89097 C 0.11523 -0.8926 0.12448 -0.91019 0.12799 -0.91366 C 0.12916 -0.91482 0.13047 -0.91482 0.13164 -0.91528 C 0.13698 -0.92477 0.14062 -0.93195 0.14726 -0.93982 C 0.14909 -0.9419 0.15078 -0.94422 0.15273 -0.9463 C 0.1539 -0.94746 0.15521 -0.94838 0.15638 -0.94954 C 0.15794 -0.95116 0.15937 -0.95278 0.16094 -0.9544 C 0.1625 -0.95764 0.1638 -0.96135 0.16549 -0.96412 C 0.16679 -0.96621 0.16862 -0.96736 0.17005 -0.96898 C 0.17096 -0.97014 0.172 -0.97107 0.17278 -0.97222 C 0.17409 -0.97431 0.17539 -0.97639 0.17643 -0.97871 C 0.18346 -0.99306 0.17708 -0.98148 0.18021 -0.98704 " pathEditMode="relative" ptsTypes="AAAAAAAAAAAAAAAAAAAAAAAAAAAAAAAAAAAAAAAAAAAAAAAAAAAAAAAAAAAAAAAAAAAAAAAAAAAAAAAAAAAAAAAAAAAAAAAAAAAAAAAAAAAAAAAA">
                                      <p:cBhvr>
                                        <p:cTn id="30" dur="2000" fill="hold"/>
                                        <p:tgtEl>
                                          <p:spTgt spid="40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3" grpId="0" animBg="1"/>
      <p:bldP spid="22" grpId="0"/>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7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1_W7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2.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7_2.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681301684"/>
              </p:ext>
            </p:extLst>
          </p:nvPr>
        </p:nvGraphicFramePr>
        <p:xfrm>
          <a:off x="310396"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K o p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E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e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c 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G a l e r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7_4.3.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7_4.1.wav"/>
            </a:hlinkClick>
            <a:extLst>
              <a:ext uri="{FF2B5EF4-FFF2-40B4-BE49-F238E27FC236}">
                <a16:creationId xmlns:a16="http://schemas.microsoft.com/office/drawing/2014/main" id="{76EA0DC1-EFD3-4A65-8DC5-2DAE9E183631}"/>
              </a:ext>
            </a:extLst>
          </p:cNvPr>
          <p:cNvSpPr/>
          <p:nvPr/>
        </p:nvSpPr>
        <p:spPr>
          <a:xfrm>
            <a:off x="27886" y="222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descr="A picture containing text, clipart&#10;&#10;Description automatically generated">
            <a:hlinkClick r:id="" action="ppaction://noaction">
              <a:snd r:embed="rId6" name="T1_W7_4.4.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2" y="3145980"/>
            <a:ext cx="609653" cy="627942"/>
          </a:xfrm>
          <a:prstGeom prst="rect">
            <a:avLst/>
          </a:prstGeom>
        </p:spPr>
      </p:pic>
      <p:pic>
        <p:nvPicPr>
          <p:cNvPr id="19" name="Picture 18" descr="A picture containing text, clipart&#10;&#10;Description automatically generated">
            <a:hlinkClick r:id="" action="ppaction://noaction">
              <a:snd r:embed="rId7" name="T1_W7_4.5.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8" y="4377802"/>
            <a:ext cx="609653" cy="627942"/>
          </a:xfrm>
          <a:prstGeom prst="rect">
            <a:avLst/>
          </a:prstGeom>
        </p:spPr>
      </p:pic>
      <p:pic>
        <p:nvPicPr>
          <p:cNvPr id="20" name="Picture 19" descr="A picture containing text, clipart&#10;&#10;Description automatically generated">
            <a:hlinkClick r:id="" action="ppaction://noaction">
              <a:snd r:embed="rId8" name="T1_W7_4.6.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1" name="TextBox 40">
            <a:hlinkClick r:id="" action="ppaction://noaction">
              <a:snd r:embed="rId10" name="T1_W7_4.2.wav"/>
            </a:hlinkClick>
            <a:extLst>
              <a:ext uri="{FF2B5EF4-FFF2-40B4-BE49-F238E27FC236}">
                <a16:creationId xmlns:a16="http://schemas.microsoft.com/office/drawing/2014/main" id="{7A8C3160-B063-4678-BA12-DFDA88F096C6}"/>
              </a:ext>
            </a:extLst>
          </p:cNvPr>
          <p:cNvSpPr txBox="1"/>
          <p:nvPr/>
        </p:nvSpPr>
        <p:spPr>
          <a:xfrm>
            <a:off x="56506" y="709442"/>
            <a:ext cx="705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1-8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Speech Bubble: Rectangle with Corners Rounded 41">
            <a:extLst>
              <a:ext uri="{FF2B5EF4-FFF2-40B4-BE49-F238E27FC236}">
                <a16:creationId xmlns:a16="http://schemas.microsoft.com/office/drawing/2014/main" id="{15919CC9-96F8-41CE-85A2-3B49D561C9F0}"/>
              </a:ext>
            </a:extLst>
          </p:cNvPr>
          <p:cNvSpPr/>
          <p:nvPr/>
        </p:nvSpPr>
        <p:spPr>
          <a:xfrm>
            <a:off x="7461733" y="552438"/>
            <a:ext cx="2775470" cy="932436"/>
          </a:xfrm>
          <a:prstGeom prst="wedgeRoundRectCallout">
            <a:avLst>
              <a:gd name="adj1" fmla="val -67772"/>
              <a:gd name="adj2" fmla="val 3056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Can you work out the meanings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134726" y="2068071"/>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625314366"/>
              </p:ext>
            </p:extLst>
          </p:nvPr>
        </p:nvGraphicFramePr>
        <p:xfrm>
          <a:off x="5614841" y="1672947"/>
          <a:ext cx="5540839" cy="4796804"/>
        </p:xfrm>
        <a:graphic>
          <a:graphicData uri="http://schemas.openxmlformats.org/drawingml/2006/table">
            <a:tbl>
              <a:tblPr/>
              <a:tblGrid>
                <a:gridCol w="914226">
                  <a:extLst>
                    <a:ext uri="{9D8B030D-6E8A-4147-A177-3AD203B41FA5}">
                      <a16:colId xmlns:a16="http://schemas.microsoft.com/office/drawing/2014/main" val="20000"/>
                    </a:ext>
                  </a:extLst>
                </a:gridCol>
                <a:gridCol w="2962405">
                  <a:extLst>
                    <a:ext uri="{9D8B030D-6E8A-4147-A177-3AD203B41FA5}">
                      <a16:colId xmlns:a16="http://schemas.microsoft.com/office/drawing/2014/main" val="20001"/>
                    </a:ext>
                  </a:extLst>
                </a:gridCol>
                <a:gridCol w="1664208">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P a p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 r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T e c h n o l o g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e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a l </a:t>
                      </a:r>
                      <a:r>
                        <a:rPr lang="en-GB" sz="2400" b="1" strike="noStrike" spc="-1" dirty="0" err="1">
                          <a:solidFill>
                            <a:srgbClr val="002060"/>
                          </a:solidFill>
                          <a:latin typeface="Century gothic"/>
                        </a:rPr>
                        <a:t>l</a:t>
                      </a:r>
                      <a:r>
                        <a:rPr lang="en-GB" sz="2400" b="1" strike="noStrike" spc="-1" dirty="0">
                          <a:solidFill>
                            <a:srgbClr val="002060"/>
                          </a:solidFill>
                          <a:latin typeface="Century gothic"/>
                        </a:rPr>
                        <a:t> e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n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71" name="Picture 70" descr="A picture containing text, clipart&#10;&#10;Description automatically generated">
            <a:hlinkClick r:id="" action="ppaction://noaction">
              <a:snd r:embed="rId11" name="T1_W7_4.7.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269" y="1994485"/>
            <a:ext cx="609653" cy="627942"/>
          </a:xfrm>
          <a:prstGeom prst="rect">
            <a:avLst/>
          </a:prstGeom>
        </p:spPr>
      </p:pic>
      <p:pic>
        <p:nvPicPr>
          <p:cNvPr id="72" name="Picture 71" descr="A picture containing text, clipart&#10;&#10;Description automatically generated">
            <a:hlinkClick r:id="" action="ppaction://noaction">
              <a:snd r:embed="rId12" name="T1_W7_4.8.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705" y="3145980"/>
            <a:ext cx="609653" cy="627942"/>
          </a:xfrm>
          <a:prstGeom prst="rect">
            <a:avLst/>
          </a:prstGeom>
        </p:spPr>
      </p:pic>
      <p:pic>
        <p:nvPicPr>
          <p:cNvPr id="73" name="Picture 72" descr="A picture containing text, clipart&#10;&#10;Description automatically generated">
            <a:hlinkClick r:id="" action="ppaction://noaction">
              <a:snd r:embed="rId13" name="T1_W7_4.9.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1" y="4377802"/>
            <a:ext cx="609653" cy="627942"/>
          </a:xfrm>
          <a:prstGeom prst="rect">
            <a:avLst/>
          </a:prstGeom>
        </p:spPr>
      </p:pic>
      <p:pic>
        <p:nvPicPr>
          <p:cNvPr id="74" name="Picture 73" descr="A picture containing text, clipart&#10;&#10;Description automatically generated">
            <a:hlinkClick r:id="" action="ppaction://noaction">
              <a:snd r:embed="rId14" name="T1_W7_4.10.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4" name="Rectangle: Rounded Corners 3">
            <a:extLst>
              <a:ext uri="{FF2B5EF4-FFF2-40B4-BE49-F238E27FC236}">
                <a16:creationId xmlns:a16="http://schemas.microsoft.com/office/drawing/2014/main" id="{9EF6B189-DF96-907F-0464-271D81AF7552}"/>
              </a:ext>
            </a:extLst>
          </p:cNvPr>
          <p:cNvSpPr/>
          <p:nvPr/>
        </p:nvSpPr>
        <p:spPr>
          <a:xfrm>
            <a:off x="1261354" y="3261674"/>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6" name="Rectangle: Rounded Corners 5">
            <a:extLst>
              <a:ext uri="{FF2B5EF4-FFF2-40B4-BE49-F238E27FC236}">
                <a16:creationId xmlns:a16="http://schemas.microsoft.com/office/drawing/2014/main" id="{2680BBD1-866B-7699-79C1-D42781E99698}"/>
              </a:ext>
            </a:extLst>
          </p:cNvPr>
          <p:cNvSpPr/>
          <p:nvPr/>
        </p:nvSpPr>
        <p:spPr>
          <a:xfrm>
            <a:off x="1480179" y="4489663"/>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7" name="Rectangle: Rounded Corners 6">
            <a:extLst>
              <a:ext uri="{FF2B5EF4-FFF2-40B4-BE49-F238E27FC236}">
                <a16:creationId xmlns:a16="http://schemas.microsoft.com/office/drawing/2014/main" id="{31AD1282-3C28-9A76-4E78-57C83D1CAAE7}"/>
              </a:ext>
            </a:extLst>
          </p:cNvPr>
          <p:cNvSpPr/>
          <p:nvPr/>
        </p:nvSpPr>
        <p:spPr>
          <a:xfrm>
            <a:off x="2548987" y="5670296"/>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8" name="Rectangle: Rounded Corners 7">
            <a:extLst>
              <a:ext uri="{FF2B5EF4-FFF2-40B4-BE49-F238E27FC236}">
                <a16:creationId xmlns:a16="http://schemas.microsoft.com/office/drawing/2014/main" id="{C986B2C1-B9B7-A64D-64B2-E51E6C67C9C9}"/>
              </a:ext>
            </a:extLst>
          </p:cNvPr>
          <p:cNvSpPr/>
          <p:nvPr/>
        </p:nvSpPr>
        <p:spPr>
          <a:xfrm>
            <a:off x="7403481" y="2086359"/>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9" name="Rectangle: Rounded Corners 8">
            <a:extLst>
              <a:ext uri="{FF2B5EF4-FFF2-40B4-BE49-F238E27FC236}">
                <a16:creationId xmlns:a16="http://schemas.microsoft.com/office/drawing/2014/main" id="{68F80E77-E255-D7E2-D530-E5270CAAE500}"/>
              </a:ext>
            </a:extLst>
          </p:cNvPr>
          <p:cNvSpPr/>
          <p:nvPr/>
        </p:nvSpPr>
        <p:spPr>
          <a:xfrm>
            <a:off x="8901585" y="3268020"/>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11" name="Rectangle: Rounded Corners 10">
            <a:extLst>
              <a:ext uri="{FF2B5EF4-FFF2-40B4-BE49-F238E27FC236}">
                <a16:creationId xmlns:a16="http://schemas.microsoft.com/office/drawing/2014/main" id="{045CEA04-391B-8539-3A5A-0FD04E1808F3}"/>
              </a:ext>
            </a:extLst>
          </p:cNvPr>
          <p:cNvSpPr/>
          <p:nvPr/>
        </p:nvSpPr>
        <p:spPr>
          <a:xfrm>
            <a:off x="6827538" y="4480519"/>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12" name="Rectangle: Rounded Corners 11">
            <a:extLst>
              <a:ext uri="{FF2B5EF4-FFF2-40B4-BE49-F238E27FC236}">
                <a16:creationId xmlns:a16="http://schemas.microsoft.com/office/drawing/2014/main" id="{AD10C9CC-2F69-9228-282C-4D51092C470C}"/>
              </a:ext>
            </a:extLst>
          </p:cNvPr>
          <p:cNvSpPr/>
          <p:nvPr/>
        </p:nvSpPr>
        <p:spPr>
          <a:xfrm>
            <a:off x="7172732" y="5670296"/>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pic>
        <p:nvPicPr>
          <p:cNvPr id="1026" name="Picture 2" descr="Free copier scanner printer vector">
            <a:extLst>
              <a:ext uri="{FF2B5EF4-FFF2-40B4-BE49-F238E27FC236}">
                <a16:creationId xmlns:a16="http://schemas.microsoft.com/office/drawing/2014/main" id="{4CB0B9B8-B3B2-7956-F45F-7385325363E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531" b="7878"/>
          <a:stretch/>
        </p:blipFill>
        <p:spPr bwMode="auto">
          <a:xfrm>
            <a:off x="3922776" y="1691640"/>
            <a:ext cx="1001293" cy="1170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gloo eskimo eskimo house vector">
            <a:extLst>
              <a:ext uri="{FF2B5EF4-FFF2-40B4-BE49-F238E27FC236}">
                <a16:creationId xmlns:a16="http://schemas.microsoft.com/office/drawing/2014/main" id="{EABD5FDE-310D-3012-BEBC-DC5D50A176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34621" y="2965984"/>
            <a:ext cx="1387820" cy="1029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oney coin cash vector">
            <a:extLst>
              <a:ext uri="{FF2B5EF4-FFF2-40B4-BE49-F238E27FC236}">
                <a16:creationId xmlns:a16="http://schemas.microsoft.com/office/drawing/2014/main" id="{C9E87690-65BE-8B42-F2D9-40FAB6A390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5236" y="4123809"/>
            <a:ext cx="1477205" cy="11090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ree Paper Leaf vector and picture">
            <a:extLst>
              <a:ext uri="{FF2B5EF4-FFF2-40B4-BE49-F238E27FC236}">
                <a16:creationId xmlns:a16="http://schemas.microsoft.com/office/drawing/2014/main" id="{CB984283-27BE-8CC8-0FF0-7F04095873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69419" y="1719331"/>
            <a:ext cx="874777" cy="11085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martphone icon modern vector">
            <a:extLst>
              <a:ext uri="{FF2B5EF4-FFF2-40B4-BE49-F238E27FC236}">
                <a16:creationId xmlns:a16="http://schemas.microsoft.com/office/drawing/2014/main" id="{A14C587C-9B50-F371-958C-5C29735C41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10004" y="3035838"/>
            <a:ext cx="532169" cy="7527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computer laptop notebook vector">
            <a:extLst>
              <a:ext uri="{FF2B5EF4-FFF2-40B4-BE49-F238E27FC236}">
                <a16:creationId xmlns:a16="http://schemas.microsoft.com/office/drawing/2014/main" id="{ECAB9AF4-8D8C-686C-E5A9-98BC9028196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565231" y="3058440"/>
            <a:ext cx="1044773" cy="7411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plain rice chopsticks food illustration">
            <a:extLst>
              <a:ext uri="{FF2B5EF4-FFF2-40B4-BE49-F238E27FC236}">
                <a16:creationId xmlns:a16="http://schemas.microsoft.com/office/drawing/2014/main" id="{11D98822-390F-AB8C-39C1-B8883D518C1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75520" y="3645535"/>
            <a:ext cx="1802938" cy="18029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personality unique different vector">
            <a:extLst>
              <a:ext uri="{FF2B5EF4-FFF2-40B4-BE49-F238E27FC236}">
                <a16:creationId xmlns:a16="http://schemas.microsoft.com/office/drawing/2014/main" id="{788C9411-4C71-8F48-1BE0-ACA99510455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2495" t="30422" r="8956" b="23379"/>
          <a:stretch/>
        </p:blipFill>
        <p:spPr bwMode="auto">
          <a:xfrm>
            <a:off x="9565231" y="5573827"/>
            <a:ext cx="1539132" cy="5480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Free gallery display art frame vector">
            <a:extLst>
              <a:ext uri="{FF2B5EF4-FFF2-40B4-BE49-F238E27FC236}">
                <a16:creationId xmlns:a16="http://schemas.microsoft.com/office/drawing/2014/main" id="{C2C7A547-7B98-DF94-4530-976383D8F7E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91523" y="5472445"/>
            <a:ext cx="1651517" cy="82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5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5" grpId="0" animBg="1"/>
      <p:bldP spid="4" grpId="0" animBg="1"/>
      <p:bldP spid="6" grpId="0" animBg="1"/>
      <p:bldP spid="7" grpId="0" animBg="1"/>
      <p:bldP spid="8"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hlinkClick r:id="" action="ppaction://noaction">
              <a:snd r:embed="rId9" name="T1_W7_5.1.wav"/>
            </a:hlinkClick>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24" name="Google Shape;108;p3">
            <a:hlinkClick r:id="" action="ppaction://noaction">
              <a:snd r:embed="rId9" name="T1_W7_5.1.wav"/>
            </a:hlinkClick>
            <a:extLst>
              <a:ext uri="{FF2B5EF4-FFF2-40B4-BE49-F238E27FC236}">
                <a16:creationId xmlns:a16="http://schemas.microsoft.com/office/drawing/2014/main" id="{3B09A5CC-ABD3-4D45-BAFF-ACCA457248C2}"/>
              </a:ext>
            </a:extLst>
          </p:cNvPr>
          <p:cNvSpPr txBox="1"/>
          <p:nvPr/>
        </p:nvSpPr>
        <p:spPr>
          <a:xfrm>
            <a:off x="1003121" y="215065"/>
            <a:ext cx="327801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Rectangle: Rounded Corners 6">
            <a:extLst>
              <a:ext uri="{FF2B5EF4-FFF2-40B4-BE49-F238E27FC236}">
                <a16:creationId xmlns:a16="http://schemas.microsoft.com/office/drawing/2014/main" id="{D5413689-C61A-4ECD-DDBF-CEBE7BCBFE2D}"/>
              </a:ext>
            </a:extLst>
          </p:cNvPr>
          <p:cNvSpPr/>
          <p:nvPr/>
        </p:nvSpPr>
        <p:spPr>
          <a:xfrm>
            <a:off x="1040791" y="3330318"/>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t>
            </a:r>
            <a:r>
              <a:rPr kumimoji="0" lang="en-US" sz="2400" b="1" i="0" u="none" strike="noStrike" kern="0" cap="none" spc="0" normalizeH="0" baseline="0" noProof="0" dirty="0" err="1">
                <a:ln>
                  <a:noFill/>
                </a:ln>
                <a:solidFill>
                  <a:schemeClr val="bg1"/>
                </a:solidFill>
                <a:effectLst/>
                <a:uLnTx/>
                <a:uFillTx/>
                <a:latin typeface="Century Gothic"/>
                <a:ea typeface="+mn-ea"/>
                <a:cs typeface="+mn-cs"/>
              </a:rPr>
              <a:t>ie</a:t>
            </a:r>
            <a:r>
              <a:rPr kumimoji="0" lang="en-US" sz="2400" b="1" i="0" u="none" strike="noStrike" kern="0" cap="none" spc="0" normalizeH="0" baseline="0" noProof="0" dirty="0">
                <a:ln>
                  <a:noFill/>
                </a:ln>
                <a:solidFill>
                  <a:schemeClr val="bg1"/>
                </a:solidFill>
                <a:effectLst/>
                <a:uLnTx/>
                <a:uFillTx/>
                <a:latin typeface="Century Gothic"/>
                <a:ea typeface="+mn-ea"/>
                <a:cs typeface="+mn-cs"/>
              </a:rPr>
              <a:t> Idee</a:t>
            </a:r>
            <a:endParaRPr kumimoji="0" lang="en-US" sz="2400" b="0" i="0" u="none" strike="noStrike" kern="0" cap="none" spc="0" normalizeH="0" baseline="0" noProof="0" dirty="0">
              <a:ln>
                <a:noFill/>
              </a:ln>
              <a:solidFill>
                <a:schemeClr val="bg1"/>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64E8BB6-8B3E-EDAD-3AC1-D728A06415AC}"/>
              </a:ext>
            </a:extLst>
          </p:cNvPr>
          <p:cNvSpPr/>
          <p:nvPr/>
        </p:nvSpPr>
        <p:spPr>
          <a:xfrm>
            <a:off x="8333155" y="3330317"/>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der </a:t>
            </a:r>
            <a:r>
              <a:rPr lang="en-US" sz="2400" b="1" kern="0" dirty="0" err="1">
                <a:solidFill>
                  <a:schemeClr val="bg1"/>
                </a:solidFill>
                <a:latin typeface="Century Gothic"/>
              </a:rPr>
              <a:t>Preis</a:t>
            </a:r>
            <a:endParaRPr lang="en-US" sz="2400" b="1" kern="0" dirty="0">
              <a:solidFill>
                <a:schemeClr val="bg1"/>
              </a:solidFill>
              <a:latin typeface="Century Gothic"/>
            </a:endParaRPr>
          </a:p>
        </p:txBody>
      </p:sp>
      <p:sp>
        <p:nvSpPr>
          <p:cNvPr id="13" name="Rectangle: Rounded Corners 12">
            <a:extLst>
              <a:ext uri="{FF2B5EF4-FFF2-40B4-BE49-F238E27FC236}">
                <a16:creationId xmlns:a16="http://schemas.microsoft.com/office/drawing/2014/main" id="{55A52D84-0B6D-588D-D9D9-0372E5C3EFC5}"/>
              </a:ext>
            </a:extLst>
          </p:cNvPr>
          <p:cNvSpPr/>
          <p:nvPr/>
        </p:nvSpPr>
        <p:spPr>
          <a:xfrm>
            <a:off x="4526377" y="3330316"/>
            <a:ext cx="2249006"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das Problem</a:t>
            </a:r>
          </a:p>
        </p:txBody>
      </p:sp>
      <p:sp>
        <p:nvSpPr>
          <p:cNvPr id="16" name="Rectangle: Rounded Corners 15">
            <a:extLst>
              <a:ext uri="{FF2B5EF4-FFF2-40B4-BE49-F238E27FC236}">
                <a16:creationId xmlns:a16="http://schemas.microsoft.com/office/drawing/2014/main" id="{742A03E8-5FA7-0785-C448-A96E0F99E1B7}"/>
              </a:ext>
            </a:extLst>
          </p:cNvPr>
          <p:cNvSpPr/>
          <p:nvPr/>
        </p:nvSpPr>
        <p:spPr>
          <a:xfrm>
            <a:off x="1060900"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einfach</a:t>
            </a:r>
            <a:endParaRPr lang="en-US" sz="2400" b="1" kern="0" dirty="0">
              <a:solidFill>
                <a:schemeClr val="bg1"/>
              </a:solidFill>
              <a:latin typeface="Century Gothic"/>
            </a:endParaRPr>
          </a:p>
        </p:txBody>
      </p:sp>
      <p:sp>
        <p:nvSpPr>
          <p:cNvPr id="25" name="Rectangle: Rounded Corners 24">
            <a:extLst>
              <a:ext uri="{FF2B5EF4-FFF2-40B4-BE49-F238E27FC236}">
                <a16:creationId xmlns:a16="http://schemas.microsoft.com/office/drawing/2014/main" id="{A74C51B0-857B-B940-AC26-244464FA7DA9}"/>
              </a:ext>
            </a:extLst>
          </p:cNvPr>
          <p:cNvSpPr/>
          <p:nvPr/>
        </p:nvSpPr>
        <p:spPr>
          <a:xfrm>
            <a:off x="8493325" y="6085748"/>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schwer</a:t>
            </a:r>
            <a:endParaRPr lang="en-US" sz="2400" b="1" kern="0" dirty="0">
              <a:solidFill>
                <a:schemeClr val="bg1"/>
              </a:solidFill>
              <a:latin typeface="Century Gothic"/>
            </a:endParaRPr>
          </a:p>
        </p:txBody>
      </p:sp>
      <p:sp>
        <p:nvSpPr>
          <p:cNvPr id="28" name="Rectangle: Rounded Corners 27">
            <a:extLst>
              <a:ext uri="{FF2B5EF4-FFF2-40B4-BE49-F238E27FC236}">
                <a16:creationId xmlns:a16="http://schemas.microsoft.com/office/drawing/2014/main" id="{5AD821AC-F72D-B254-11CA-15C2F69D5F6E}"/>
              </a:ext>
            </a:extLst>
          </p:cNvPr>
          <p:cNvSpPr/>
          <p:nvPr/>
        </p:nvSpPr>
        <p:spPr>
          <a:xfrm>
            <a:off x="5177573" y="6087072"/>
            <a:ext cx="946615"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gut</a:t>
            </a:r>
          </a:p>
        </p:txBody>
      </p:sp>
      <p:sp>
        <p:nvSpPr>
          <p:cNvPr id="33" name="TextBox 32">
            <a:extLst>
              <a:ext uri="{FF2B5EF4-FFF2-40B4-BE49-F238E27FC236}">
                <a16:creationId xmlns:a16="http://schemas.microsoft.com/office/drawing/2014/main" id="{A5892D97-6596-6722-8D5D-A6A667B1E130}"/>
              </a:ext>
            </a:extLst>
          </p:cNvPr>
          <p:cNvSpPr txBox="1"/>
          <p:nvPr/>
        </p:nvSpPr>
        <p:spPr>
          <a:xfrm>
            <a:off x="1078081" y="2909447"/>
            <a:ext cx="2085975" cy="461665"/>
          </a:xfrm>
          <a:prstGeom prst="rect">
            <a:avLst/>
          </a:prstGeom>
          <a:noFill/>
        </p:spPr>
        <p:txBody>
          <a:bodyPr wrap="square" rtlCol="0">
            <a:spAutoFit/>
          </a:bodyPr>
          <a:lstStyle/>
          <a:p>
            <a:r>
              <a:rPr lang="en-GB" sz="2400" dirty="0">
                <a:solidFill>
                  <a:srgbClr val="002060"/>
                </a:solidFill>
              </a:rPr>
              <a:t>the idea</a:t>
            </a:r>
          </a:p>
        </p:txBody>
      </p:sp>
      <p:sp>
        <p:nvSpPr>
          <p:cNvPr id="35" name="TextBox 34">
            <a:extLst>
              <a:ext uri="{FF2B5EF4-FFF2-40B4-BE49-F238E27FC236}">
                <a16:creationId xmlns:a16="http://schemas.microsoft.com/office/drawing/2014/main" id="{4A70DFDE-AB8F-C822-2061-EF47D55931F1}"/>
              </a:ext>
            </a:extLst>
          </p:cNvPr>
          <p:cNvSpPr txBox="1"/>
          <p:nvPr/>
        </p:nvSpPr>
        <p:spPr>
          <a:xfrm>
            <a:off x="4859135" y="5671127"/>
            <a:ext cx="2085975" cy="461665"/>
          </a:xfrm>
          <a:prstGeom prst="rect">
            <a:avLst/>
          </a:prstGeom>
          <a:noFill/>
        </p:spPr>
        <p:txBody>
          <a:bodyPr wrap="square" rtlCol="0">
            <a:spAutoFit/>
          </a:bodyPr>
          <a:lstStyle/>
          <a:p>
            <a:r>
              <a:rPr lang="en-GB" sz="2400" dirty="0">
                <a:solidFill>
                  <a:srgbClr val="002060"/>
                </a:solidFill>
              </a:rPr>
              <a:t>good, well</a:t>
            </a:r>
          </a:p>
        </p:txBody>
      </p:sp>
      <p:sp>
        <p:nvSpPr>
          <p:cNvPr id="36" name="TextBox 35">
            <a:extLst>
              <a:ext uri="{FF2B5EF4-FFF2-40B4-BE49-F238E27FC236}">
                <a16:creationId xmlns:a16="http://schemas.microsoft.com/office/drawing/2014/main" id="{0A0874A5-645B-E259-BC1A-9BB1426720AE}"/>
              </a:ext>
            </a:extLst>
          </p:cNvPr>
          <p:cNvSpPr txBox="1"/>
          <p:nvPr/>
        </p:nvSpPr>
        <p:spPr>
          <a:xfrm>
            <a:off x="8381859" y="2840540"/>
            <a:ext cx="3054967" cy="461665"/>
          </a:xfrm>
          <a:prstGeom prst="rect">
            <a:avLst/>
          </a:prstGeom>
          <a:noFill/>
        </p:spPr>
        <p:txBody>
          <a:bodyPr wrap="square" rtlCol="0">
            <a:spAutoFit/>
          </a:bodyPr>
          <a:lstStyle/>
          <a:p>
            <a:r>
              <a:rPr lang="en-GB" sz="2400" dirty="0">
                <a:solidFill>
                  <a:srgbClr val="002060"/>
                </a:solidFill>
              </a:rPr>
              <a:t>the prize</a:t>
            </a:r>
          </a:p>
        </p:txBody>
      </p:sp>
      <p:sp>
        <p:nvSpPr>
          <p:cNvPr id="38" name="TextBox 37">
            <a:extLst>
              <a:ext uri="{FF2B5EF4-FFF2-40B4-BE49-F238E27FC236}">
                <a16:creationId xmlns:a16="http://schemas.microsoft.com/office/drawing/2014/main" id="{B4E8E6B8-4727-9950-2430-C570FA94AC5E}"/>
              </a:ext>
            </a:extLst>
          </p:cNvPr>
          <p:cNvSpPr txBox="1"/>
          <p:nvPr/>
        </p:nvSpPr>
        <p:spPr>
          <a:xfrm>
            <a:off x="4612611" y="2909447"/>
            <a:ext cx="3054967" cy="461665"/>
          </a:xfrm>
          <a:prstGeom prst="rect">
            <a:avLst/>
          </a:prstGeom>
          <a:noFill/>
        </p:spPr>
        <p:txBody>
          <a:bodyPr wrap="square" rtlCol="0">
            <a:spAutoFit/>
          </a:bodyPr>
          <a:lstStyle/>
          <a:p>
            <a:r>
              <a:rPr lang="en-GB" sz="2400" dirty="0">
                <a:solidFill>
                  <a:srgbClr val="002060"/>
                </a:solidFill>
              </a:rPr>
              <a:t>the problem</a:t>
            </a:r>
          </a:p>
        </p:txBody>
      </p:sp>
      <p:sp>
        <p:nvSpPr>
          <p:cNvPr id="40" name="TextBox 39">
            <a:extLst>
              <a:ext uri="{FF2B5EF4-FFF2-40B4-BE49-F238E27FC236}">
                <a16:creationId xmlns:a16="http://schemas.microsoft.com/office/drawing/2014/main" id="{2B6BA756-1006-37A0-224F-01C89BEA56E6}"/>
              </a:ext>
            </a:extLst>
          </p:cNvPr>
          <p:cNvSpPr txBox="1"/>
          <p:nvPr/>
        </p:nvSpPr>
        <p:spPr>
          <a:xfrm>
            <a:off x="859047" y="5643695"/>
            <a:ext cx="3054967" cy="461665"/>
          </a:xfrm>
          <a:prstGeom prst="rect">
            <a:avLst/>
          </a:prstGeom>
          <a:noFill/>
        </p:spPr>
        <p:txBody>
          <a:bodyPr wrap="square" rtlCol="0">
            <a:spAutoFit/>
          </a:bodyPr>
          <a:lstStyle/>
          <a:p>
            <a:r>
              <a:rPr lang="en-GB" sz="2400" dirty="0">
                <a:solidFill>
                  <a:srgbClr val="002060"/>
                </a:solidFill>
              </a:rPr>
              <a:t>easy, easily</a:t>
            </a:r>
          </a:p>
        </p:txBody>
      </p:sp>
      <p:sp>
        <p:nvSpPr>
          <p:cNvPr id="42" name="TextBox 41">
            <a:extLst>
              <a:ext uri="{FF2B5EF4-FFF2-40B4-BE49-F238E27FC236}">
                <a16:creationId xmlns:a16="http://schemas.microsoft.com/office/drawing/2014/main" id="{8C3B48B5-C41F-7516-161B-66BF655FC45B}"/>
              </a:ext>
            </a:extLst>
          </p:cNvPr>
          <p:cNvSpPr txBox="1"/>
          <p:nvPr/>
        </p:nvSpPr>
        <p:spPr>
          <a:xfrm>
            <a:off x="8547600" y="5643695"/>
            <a:ext cx="3054967" cy="461665"/>
          </a:xfrm>
          <a:prstGeom prst="rect">
            <a:avLst/>
          </a:prstGeom>
          <a:noFill/>
        </p:spPr>
        <p:txBody>
          <a:bodyPr wrap="square" rtlCol="0">
            <a:spAutoFit/>
          </a:bodyPr>
          <a:lstStyle/>
          <a:p>
            <a:r>
              <a:rPr lang="en-GB" sz="2400" dirty="0">
                <a:solidFill>
                  <a:srgbClr val="002060"/>
                </a:solidFill>
              </a:rPr>
              <a:t>difficult</a:t>
            </a:r>
          </a:p>
        </p:txBody>
      </p:sp>
      <p:pic>
        <p:nvPicPr>
          <p:cNvPr id="2050" name="Picture 2" descr="Free lightbulb idea enlightenment vector">
            <a:extLst>
              <a:ext uri="{FF2B5EF4-FFF2-40B4-BE49-F238E27FC236}">
                <a16:creationId xmlns:a16="http://schemas.microsoft.com/office/drawing/2014/main" id="{A2024694-ACB2-B734-3981-6E2D32900E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114" y="88527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omputer problem computer problem vector">
            <a:extLst>
              <a:ext uri="{FF2B5EF4-FFF2-40B4-BE49-F238E27FC236}">
                <a16:creationId xmlns:a16="http://schemas.microsoft.com/office/drawing/2014/main" id="{C70A2613-9E0C-4D56-2815-2962BBF025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1592" y="1130637"/>
            <a:ext cx="2686093" cy="17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up award prize vector">
            <a:extLst>
              <a:ext uri="{FF2B5EF4-FFF2-40B4-BE49-F238E27FC236}">
                <a16:creationId xmlns:a16="http://schemas.microsoft.com/office/drawing/2014/main" id="{CFBD101D-0269-031C-E2A1-4529984CBC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75352" y="772252"/>
            <a:ext cx="1656361" cy="208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hand thumbs up vector">
            <a:extLst>
              <a:ext uri="{FF2B5EF4-FFF2-40B4-BE49-F238E27FC236}">
                <a16:creationId xmlns:a16="http://schemas.microsoft.com/office/drawing/2014/main" id="{99810B31-E778-AACC-3FDC-50726308BD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4025" y="4076836"/>
            <a:ext cx="924329" cy="1514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question decision pictogram vector">
            <a:extLst>
              <a:ext uri="{FF2B5EF4-FFF2-40B4-BE49-F238E27FC236}">
                <a16:creationId xmlns:a16="http://schemas.microsoft.com/office/drawing/2014/main" id="{6365EFA6-AD84-5A59-58AE-E5ECE0C424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55001" y="4118057"/>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yellow letters on a black background&#10;&#10;Description automatically generated with low confidence">
            <a:extLst>
              <a:ext uri="{FF2B5EF4-FFF2-40B4-BE49-F238E27FC236}">
                <a16:creationId xmlns:a16="http://schemas.microsoft.com/office/drawing/2014/main" id="{B24E438C-3E40-4664-A037-E73536A94F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0883" y="4739483"/>
            <a:ext cx="2311111" cy="965079"/>
          </a:xfrm>
          <a:prstGeom prst="rect">
            <a:avLst/>
          </a:prstGeom>
        </p:spPr>
      </p:pic>
    </p:spTree>
    <p:extLst>
      <p:ext uri="{BB962C8B-B14F-4D97-AF65-F5344CB8AC3E}">
        <p14:creationId xmlns:p14="http://schemas.microsoft.com/office/powerpoint/2010/main" val="17839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5.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7_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1_W7_5.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1_W7_5.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1_W7_5.7.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6" grpId="0" animBg="1"/>
      <p:bldP spid="25" grpId="0" animBg="1"/>
      <p:bldP spid="28" grpId="0" animBg="1"/>
      <p:bldP spid="33" grpId="0"/>
      <p:bldP spid="35" grpId="0"/>
      <p:bldP spid="36" grpId="0"/>
      <p:bldP spid="38" grpId="0"/>
      <p:bldP spid="40"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hlinkClick r:id="" action="ppaction://noaction">
              <a:snd r:embed="rId3" name="T1_W7_5.1.wav"/>
            </a:hlinkClick>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24" name="Google Shape;108;p3">
            <a:hlinkClick r:id="" action="ppaction://noaction">
              <a:snd r:embed="rId3" name="T1_W7_5.1.wav"/>
            </a:hlinkClick>
            <a:extLst>
              <a:ext uri="{FF2B5EF4-FFF2-40B4-BE49-F238E27FC236}">
                <a16:creationId xmlns:a16="http://schemas.microsoft.com/office/drawing/2014/main" id="{3B09A5CC-ABD3-4D45-BAFF-ACCA457248C2}"/>
              </a:ext>
            </a:extLst>
          </p:cNvPr>
          <p:cNvSpPr txBox="1"/>
          <p:nvPr/>
        </p:nvSpPr>
        <p:spPr>
          <a:xfrm>
            <a:off x="1003121" y="215065"/>
            <a:ext cx="307557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Rectangle: Rounded Corners 6">
            <a:hlinkClick r:id="" action="ppaction://noaction">
              <a:snd r:embed="rId6" name="T1_W7_5.2.wav"/>
            </a:hlinkClick>
            <a:extLst>
              <a:ext uri="{FF2B5EF4-FFF2-40B4-BE49-F238E27FC236}">
                <a16:creationId xmlns:a16="http://schemas.microsoft.com/office/drawing/2014/main" id="{D5413689-C61A-4ECD-DDBF-CEBE7BCBFE2D}"/>
              </a:ext>
            </a:extLst>
          </p:cNvPr>
          <p:cNvSpPr/>
          <p:nvPr/>
        </p:nvSpPr>
        <p:spPr>
          <a:xfrm>
            <a:off x="1040791" y="3330318"/>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t>
            </a:r>
            <a:r>
              <a:rPr kumimoji="0" lang="en-US" sz="2400" b="1" i="0" u="none" strike="noStrike" kern="0" cap="none" spc="0" normalizeH="0" baseline="0" noProof="0" dirty="0" err="1">
                <a:ln>
                  <a:noFill/>
                </a:ln>
                <a:solidFill>
                  <a:schemeClr val="bg1"/>
                </a:solidFill>
                <a:effectLst/>
                <a:uLnTx/>
                <a:uFillTx/>
                <a:latin typeface="Century Gothic"/>
                <a:ea typeface="+mn-ea"/>
                <a:cs typeface="+mn-cs"/>
              </a:rPr>
              <a:t>ie</a:t>
            </a:r>
            <a:r>
              <a:rPr kumimoji="0" lang="en-US" sz="2400" b="1" i="0" u="none" strike="noStrike" kern="0" cap="none" spc="0" normalizeH="0" baseline="0" noProof="0" dirty="0">
                <a:ln>
                  <a:noFill/>
                </a:ln>
                <a:solidFill>
                  <a:schemeClr val="bg1"/>
                </a:solidFill>
                <a:effectLst/>
                <a:uLnTx/>
                <a:uFillTx/>
                <a:latin typeface="Century Gothic"/>
                <a:ea typeface="+mn-ea"/>
                <a:cs typeface="+mn-cs"/>
              </a:rPr>
              <a:t> Idee</a:t>
            </a:r>
            <a:endParaRPr kumimoji="0" lang="en-US" sz="2400" b="0" i="0" u="none" strike="noStrike" kern="0" cap="none" spc="0" normalizeH="0" baseline="0" noProof="0" dirty="0">
              <a:ln>
                <a:noFill/>
              </a:ln>
              <a:solidFill>
                <a:schemeClr val="bg1"/>
              </a:solidFill>
              <a:effectLst/>
              <a:uLnTx/>
              <a:uFillTx/>
              <a:latin typeface="Century Gothic"/>
              <a:ea typeface="+mn-ea"/>
              <a:cs typeface="+mn-cs"/>
            </a:endParaRPr>
          </a:p>
        </p:txBody>
      </p:sp>
      <p:sp>
        <p:nvSpPr>
          <p:cNvPr id="9" name="Rectangle: Rounded Corners 8">
            <a:hlinkClick r:id="" action="ppaction://noaction">
              <a:snd r:embed="rId7" name="T1_W7_5.3.wav"/>
            </a:hlinkClick>
            <a:extLst>
              <a:ext uri="{FF2B5EF4-FFF2-40B4-BE49-F238E27FC236}">
                <a16:creationId xmlns:a16="http://schemas.microsoft.com/office/drawing/2014/main" id="{F64E8BB6-8B3E-EDAD-3AC1-D728A06415AC}"/>
              </a:ext>
            </a:extLst>
          </p:cNvPr>
          <p:cNvSpPr/>
          <p:nvPr/>
        </p:nvSpPr>
        <p:spPr>
          <a:xfrm>
            <a:off x="8408656" y="3330317"/>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der </a:t>
            </a:r>
            <a:r>
              <a:rPr lang="en-US" sz="2400" b="1" kern="0" dirty="0" err="1">
                <a:solidFill>
                  <a:schemeClr val="bg1"/>
                </a:solidFill>
                <a:latin typeface="Century Gothic"/>
              </a:rPr>
              <a:t>Preis</a:t>
            </a:r>
            <a:endParaRPr lang="en-US" sz="2400" b="1" kern="0" dirty="0">
              <a:solidFill>
                <a:schemeClr val="bg1"/>
              </a:solidFill>
              <a:latin typeface="Century Gothic"/>
            </a:endParaRPr>
          </a:p>
        </p:txBody>
      </p:sp>
      <p:sp>
        <p:nvSpPr>
          <p:cNvPr id="13" name="Rectangle: Rounded Corners 12">
            <a:hlinkClick r:id="" action="ppaction://noaction">
              <a:snd r:embed="rId8" name="T1_W7_5.4.wav"/>
            </a:hlinkClick>
            <a:extLst>
              <a:ext uri="{FF2B5EF4-FFF2-40B4-BE49-F238E27FC236}">
                <a16:creationId xmlns:a16="http://schemas.microsoft.com/office/drawing/2014/main" id="{55A52D84-0B6D-588D-D9D9-0372E5C3EFC5}"/>
              </a:ext>
            </a:extLst>
          </p:cNvPr>
          <p:cNvSpPr/>
          <p:nvPr/>
        </p:nvSpPr>
        <p:spPr>
          <a:xfrm>
            <a:off x="4526377" y="3330316"/>
            <a:ext cx="2249006"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das Problem</a:t>
            </a:r>
          </a:p>
        </p:txBody>
      </p:sp>
      <p:sp>
        <p:nvSpPr>
          <p:cNvPr id="16" name="Rectangle: Rounded Corners 15">
            <a:hlinkClick r:id="" action="ppaction://noaction">
              <a:snd r:embed="rId9" name="T1_W7_5.5.wav"/>
            </a:hlinkClick>
            <a:extLst>
              <a:ext uri="{FF2B5EF4-FFF2-40B4-BE49-F238E27FC236}">
                <a16:creationId xmlns:a16="http://schemas.microsoft.com/office/drawing/2014/main" id="{742A03E8-5FA7-0785-C448-A96E0F99E1B7}"/>
              </a:ext>
            </a:extLst>
          </p:cNvPr>
          <p:cNvSpPr/>
          <p:nvPr/>
        </p:nvSpPr>
        <p:spPr>
          <a:xfrm>
            <a:off x="1060900"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einfach</a:t>
            </a:r>
            <a:endParaRPr lang="en-US" sz="2400" b="1" kern="0" dirty="0">
              <a:solidFill>
                <a:schemeClr val="bg1"/>
              </a:solidFill>
              <a:latin typeface="Century Gothic"/>
            </a:endParaRPr>
          </a:p>
        </p:txBody>
      </p:sp>
      <p:sp>
        <p:nvSpPr>
          <p:cNvPr id="25" name="Rectangle: Rounded Corners 24">
            <a:hlinkClick r:id="" action="ppaction://noaction">
              <a:snd r:embed="rId10" name="T1_W7_5.7.wav"/>
            </a:hlinkClick>
            <a:extLst>
              <a:ext uri="{FF2B5EF4-FFF2-40B4-BE49-F238E27FC236}">
                <a16:creationId xmlns:a16="http://schemas.microsoft.com/office/drawing/2014/main" id="{A74C51B0-857B-B940-AC26-244464FA7DA9}"/>
              </a:ext>
            </a:extLst>
          </p:cNvPr>
          <p:cNvSpPr/>
          <p:nvPr/>
        </p:nvSpPr>
        <p:spPr>
          <a:xfrm>
            <a:off x="8576436"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schwer</a:t>
            </a:r>
            <a:endParaRPr lang="en-US" sz="2400" b="1" kern="0" dirty="0">
              <a:solidFill>
                <a:schemeClr val="bg1"/>
              </a:solidFill>
              <a:latin typeface="Century Gothic"/>
            </a:endParaRPr>
          </a:p>
        </p:txBody>
      </p:sp>
      <p:sp>
        <p:nvSpPr>
          <p:cNvPr id="28" name="Rectangle: Rounded Corners 27">
            <a:hlinkClick r:id="" action="ppaction://noaction">
              <a:snd r:embed="rId11" name="T1_W7_5.6.wav"/>
            </a:hlinkClick>
            <a:extLst>
              <a:ext uri="{FF2B5EF4-FFF2-40B4-BE49-F238E27FC236}">
                <a16:creationId xmlns:a16="http://schemas.microsoft.com/office/drawing/2014/main" id="{5AD821AC-F72D-B254-11CA-15C2F69D5F6E}"/>
              </a:ext>
            </a:extLst>
          </p:cNvPr>
          <p:cNvSpPr/>
          <p:nvPr/>
        </p:nvSpPr>
        <p:spPr>
          <a:xfrm>
            <a:off x="5177573" y="6087072"/>
            <a:ext cx="946615"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gut</a:t>
            </a:r>
          </a:p>
        </p:txBody>
      </p:sp>
      <p:sp>
        <p:nvSpPr>
          <p:cNvPr id="33" name="TextBox 32">
            <a:extLst>
              <a:ext uri="{FF2B5EF4-FFF2-40B4-BE49-F238E27FC236}">
                <a16:creationId xmlns:a16="http://schemas.microsoft.com/office/drawing/2014/main" id="{A5892D97-6596-6722-8D5D-A6A667B1E130}"/>
              </a:ext>
            </a:extLst>
          </p:cNvPr>
          <p:cNvSpPr txBox="1"/>
          <p:nvPr/>
        </p:nvSpPr>
        <p:spPr>
          <a:xfrm>
            <a:off x="1078081" y="2909447"/>
            <a:ext cx="2085975" cy="461665"/>
          </a:xfrm>
          <a:prstGeom prst="rect">
            <a:avLst/>
          </a:prstGeom>
          <a:noFill/>
        </p:spPr>
        <p:txBody>
          <a:bodyPr wrap="square" rtlCol="0">
            <a:spAutoFit/>
          </a:bodyPr>
          <a:lstStyle/>
          <a:p>
            <a:r>
              <a:rPr lang="en-GB" sz="2400" dirty="0">
                <a:solidFill>
                  <a:srgbClr val="002060"/>
                </a:solidFill>
              </a:rPr>
              <a:t>the idea</a:t>
            </a:r>
          </a:p>
        </p:txBody>
      </p:sp>
      <p:sp>
        <p:nvSpPr>
          <p:cNvPr id="35" name="TextBox 34">
            <a:extLst>
              <a:ext uri="{FF2B5EF4-FFF2-40B4-BE49-F238E27FC236}">
                <a16:creationId xmlns:a16="http://schemas.microsoft.com/office/drawing/2014/main" id="{4A70DFDE-AB8F-C822-2061-EF47D55931F1}"/>
              </a:ext>
            </a:extLst>
          </p:cNvPr>
          <p:cNvSpPr txBox="1"/>
          <p:nvPr/>
        </p:nvSpPr>
        <p:spPr>
          <a:xfrm>
            <a:off x="4859135" y="5671127"/>
            <a:ext cx="2085975" cy="461665"/>
          </a:xfrm>
          <a:prstGeom prst="rect">
            <a:avLst/>
          </a:prstGeom>
          <a:noFill/>
        </p:spPr>
        <p:txBody>
          <a:bodyPr wrap="square" rtlCol="0">
            <a:spAutoFit/>
          </a:bodyPr>
          <a:lstStyle/>
          <a:p>
            <a:r>
              <a:rPr lang="en-GB" sz="2400" dirty="0">
                <a:solidFill>
                  <a:srgbClr val="002060"/>
                </a:solidFill>
              </a:rPr>
              <a:t>good, well</a:t>
            </a:r>
          </a:p>
        </p:txBody>
      </p:sp>
      <p:sp>
        <p:nvSpPr>
          <p:cNvPr id="36" name="TextBox 35">
            <a:extLst>
              <a:ext uri="{FF2B5EF4-FFF2-40B4-BE49-F238E27FC236}">
                <a16:creationId xmlns:a16="http://schemas.microsoft.com/office/drawing/2014/main" id="{0A0874A5-645B-E259-BC1A-9BB1426720AE}"/>
              </a:ext>
            </a:extLst>
          </p:cNvPr>
          <p:cNvSpPr txBox="1"/>
          <p:nvPr/>
        </p:nvSpPr>
        <p:spPr>
          <a:xfrm>
            <a:off x="8533333" y="2909447"/>
            <a:ext cx="3054967" cy="461665"/>
          </a:xfrm>
          <a:prstGeom prst="rect">
            <a:avLst/>
          </a:prstGeom>
          <a:noFill/>
        </p:spPr>
        <p:txBody>
          <a:bodyPr wrap="square" rtlCol="0">
            <a:spAutoFit/>
          </a:bodyPr>
          <a:lstStyle/>
          <a:p>
            <a:r>
              <a:rPr lang="en-GB" sz="2400" dirty="0">
                <a:solidFill>
                  <a:srgbClr val="002060"/>
                </a:solidFill>
              </a:rPr>
              <a:t>the prize</a:t>
            </a:r>
          </a:p>
        </p:txBody>
      </p:sp>
      <p:sp>
        <p:nvSpPr>
          <p:cNvPr id="38" name="TextBox 37">
            <a:extLst>
              <a:ext uri="{FF2B5EF4-FFF2-40B4-BE49-F238E27FC236}">
                <a16:creationId xmlns:a16="http://schemas.microsoft.com/office/drawing/2014/main" id="{B4E8E6B8-4727-9950-2430-C570FA94AC5E}"/>
              </a:ext>
            </a:extLst>
          </p:cNvPr>
          <p:cNvSpPr txBox="1"/>
          <p:nvPr/>
        </p:nvSpPr>
        <p:spPr>
          <a:xfrm>
            <a:off x="4612611" y="2909447"/>
            <a:ext cx="3054967" cy="461665"/>
          </a:xfrm>
          <a:prstGeom prst="rect">
            <a:avLst/>
          </a:prstGeom>
          <a:noFill/>
        </p:spPr>
        <p:txBody>
          <a:bodyPr wrap="square" rtlCol="0">
            <a:spAutoFit/>
          </a:bodyPr>
          <a:lstStyle/>
          <a:p>
            <a:r>
              <a:rPr lang="en-GB" sz="2400" dirty="0">
                <a:solidFill>
                  <a:srgbClr val="002060"/>
                </a:solidFill>
              </a:rPr>
              <a:t>the problem</a:t>
            </a:r>
          </a:p>
        </p:txBody>
      </p:sp>
      <p:sp>
        <p:nvSpPr>
          <p:cNvPr id="40" name="TextBox 39">
            <a:extLst>
              <a:ext uri="{FF2B5EF4-FFF2-40B4-BE49-F238E27FC236}">
                <a16:creationId xmlns:a16="http://schemas.microsoft.com/office/drawing/2014/main" id="{2B6BA756-1006-37A0-224F-01C89BEA56E6}"/>
              </a:ext>
            </a:extLst>
          </p:cNvPr>
          <p:cNvSpPr txBox="1"/>
          <p:nvPr/>
        </p:nvSpPr>
        <p:spPr>
          <a:xfrm>
            <a:off x="859047" y="5643695"/>
            <a:ext cx="3054967" cy="461665"/>
          </a:xfrm>
          <a:prstGeom prst="rect">
            <a:avLst/>
          </a:prstGeom>
          <a:noFill/>
        </p:spPr>
        <p:txBody>
          <a:bodyPr wrap="square" rtlCol="0">
            <a:spAutoFit/>
          </a:bodyPr>
          <a:lstStyle/>
          <a:p>
            <a:r>
              <a:rPr lang="en-GB" sz="2400" dirty="0">
                <a:solidFill>
                  <a:srgbClr val="002060"/>
                </a:solidFill>
              </a:rPr>
              <a:t>easy, easily</a:t>
            </a:r>
          </a:p>
        </p:txBody>
      </p:sp>
      <p:sp>
        <p:nvSpPr>
          <p:cNvPr id="42" name="TextBox 41">
            <a:extLst>
              <a:ext uri="{FF2B5EF4-FFF2-40B4-BE49-F238E27FC236}">
                <a16:creationId xmlns:a16="http://schemas.microsoft.com/office/drawing/2014/main" id="{8C3B48B5-C41F-7516-161B-66BF655FC45B}"/>
              </a:ext>
            </a:extLst>
          </p:cNvPr>
          <p:cNvSpPr txBox="1"/>
          <p:nvPr/>
        </p:nvSpPr>
        <p:spPr>
          <a:xfrm>
            <a:off x="8606323" y="5643695"/>
            <a:ext cx="3054967" cy="461665"/>
          </a:xfrm>
          <a:prstGeom prst="rect">
            <a:avLst/>
          </a:prstGeom>
          <a:noFill/>
        </p:spPr>
        <p:txBody>
          <a:bodyPr wrap="square" rtlCol="0">
            <a:spAutoFit/>
          </a:bodyPr>
          <a:lstStyle/>
          <a:p>
            <a:r>
              <a:rPr lang="en-GB" sz="2400" dirty="0">
                <a:solidFill>
                  <a:srgbClr val="002060"/>
                </a:solidFill>
              </a:rPr>
              <a:t>difficult</a:t>
            </a:r>
          </a:p>
        </p:txBody>
      </p:sp>
      <p:pic>
        <p:nvPicPr>
          <p:cNvPr id="2050" name="Picture 2" descr="Free lightbulb idea enlightenment vector">
            <a:extLst>
              <a:ext uri="{FF2B5EF4-FFF2-40B4-BE49-F238E27FC236}">
                <a16:creationId xmlns:a16="http://schemas.microsoft.com/office/drawing/2014/main" id="{A2024694-ACB2-B734-3981-6E2D32900E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114" y="88527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omputer problem computer problem vector">
            <a:extLst>
              <a:ext uri="{FF2B5EF4-FFF2-40B4-BE49-F238E27FC236}">
                <a16:creationId xmlns:a16="http://schemas.microsoft.com/office/drawing/2014/main" id="{C70A2613-9E0C-4D56-2815-2962BBF025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1592" y="1130637"/>
            <a:ext cx="2686093" cy="17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up award prize vector">
            <a:extLst>
              <a:ext uri="{FF2B5EF4-FFF2-40B4-BE49-F238E27FC236}">
                <a16:creationId xmlns:a16="http://schemas.microsoft.com/office/drawing/2014/main" id="{CFBD101D-0269-031C-E2A1-4529984CBC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76374" y="885277"/>
            <a:ext cx="1656361" cy="208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hand thumbs up vector">
            <a:extLst>
              <a:ext uri="{FF2B5EF4-FFF2-40B4-BE49-F238E27FC236}">
                <a16:creationId xmlns:a16="http://schemas.microsoft.com/office/drawing/2014/main" id="{99810B31-E778-AACC-3FDC-50726308BD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4025" y="4076836"/>
            <a:ext cx="924329" cy="1514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question decision pictogram vector">
            <a:extLst>
              <a:ext uri="{FF2B5EF4-FFF2-40B4-BE49-F238E27FC236}">
                <a16:creationId xmlns:a16="http://schemas.microsoft.com/office/drawing/2014/main" id="{6365EFA6-AD84-5A59-58AE-E5ECE0C424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13438" y="4076836"/>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yellow letters on a black background&#10;&#10;Description automatically generated with low confidence">
            <a:extLst>
              <a:ext uri="{FF2B5EF4-FFF2-40B4-BE49-F238E27FC236}">
                <a16:creationId xmlns:a16="http://schemas.microsoft.com/office/drawing/2014/main" id="{A3C01F26-2171-4005-A59E-69DF1583F2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3329" y="4777696"/>
            <a:ext cx="2311111" cy="965079"/>
          </a:xfrm>
          <a:prstGeom prst="rect">
            <a:avLst/>
          </a:prstGeom>
        </p:spPr>
      </p:pic>
    </p:spTree>
    <p:extLst>
      <p:ext uri="{BB962C8B-B14F-4D97-AF65-F5344CB8AC3E}">
        <p14:creationId xmlns:p14="http://schemas.microsoft.com/office/powerpoint/2010/main" val="32516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2052"/>
                                        </p:tgtEl>
                                      </p:cBhvr>
                                    </p:animEffect>
                                    <p:set>
                                      <p:cBhvr>
                                        <p:cTn id="10" dur="1" fill="hold">
                                          <p:stCondLst>
                                            <p:cond delay="1999"/>
                                          </p:stCondLst>
                                        </p:cTn>
                                        <p:tgtEl>
                                          <p:spTgt spid="20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2060"/>
                                        </p:tgtEl>
                                      </p:cBhvr>
                                    </p:animEffect>
                                    <p:set>
                                      <p:cBhvr>
                                        <p:cTn id="21" dur="1" fill="hold">
                                          <p:stCondLst>
                                            <p:cond delay="1999"/>
                                          </p:stCondLst>
                                        </p:cTn>
                                        <p:tgtEl>
                                          <p:spTgt spid="2060"/>
                                        </p:tgtEl>
                                        <p:attrNameLst>
                                          <p:attrName>style.visibility</p:attrName>
                                        </p:attrNameLst>
                                      </p:cBhvr>
                                      <p:to>
                                        <p:strVal val="hidden"/>
                                      </p:to>
                                    </p:set>
                                  </p:childTnLst>
                                </p:cTn>
                              </p:par>
                              <p:par>
                                <p:cTn id="22" presetID="6" presetClass="exit" presetSubtype="32" fill="hold" grpId="0" nodeType="withEffect">
                                  <p:stCondLst>
                                    <p:cond delay="0"/>
                                  </p:stCondLst>
                                  <p:childTnLst>
                                    <p:animEffect transition="out" filter="circle(out)">
                                      <p:cBhvr>
                                        <p:cTn id="23" dur="2000"/>
                                        <p:tgtEl>
                                          <p:spTgt spid="42"/>
                                        </p:tgtEl>
                                      </p:cBhvr>
                                    </p:animEffect>
                                    <p:set>
                                      <p:cBhvr>
                                        <p:cTn id="24" dur="1" fill="hold">
                                          <p:stCondLst>
                                            <p:cond delay="1999"/>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6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nodeType="clickEffect">
                                  <p:stCondLst>
                                    <p:cond delay="0"/>
                                  </p:stCondLst>
                                  <p:childTnLst>
                                    <p:animEffect transition="out" filter="circle(out)">
                                      <p:cBhvr>
                                        <p:cTn id="34" dur="2000"/>
                                        <p:tgtEl>
                                          <p:spTgt spid="2050"/>
                                        </p:tgtEl>
                                      </p:cBhvr>
                                    </p:animEffect>
                                    <p:set>
                                      <p:cBhvr>
                                        <p:cTn id="35" dur="1" fill="hold">
                                          <p:stCondLst>
                                            <p:cond delay="1999"/>
                                          </p:stCondLst>
                                        </p:cTn>
                                        <p:tgtEl>
                                          <p:spTgt spid="2050"/>
                                        </p:tgtEl>
                                        <p:attrNameLst>
                                          <p:attrName>style.visibility</p:attrName>
                                        </p:attrNameLst>
                                      </p:cBhvr>
                                      <p:to>
                                        <p:strVal val="hidden"/>
                                      </p:to>
                                    </p:set>
                                  </p:childTnLst>
                                </p:cTn>
                              </p:par>
                              <p:par>
                                <p:cTn id="36" presetID="6" presetClass="exit" presetSubtype="32" fill="hold" grpId="0" nodeType="withEffect">
                                  <p:stCondLst>
                                    <p:cond delay="0"/>
                                  </p:stCondLst>
                                  <p:childTnLst>
                                    <p:animEffect transition="out" filter="circle(out)">
                                      <p:cBhvr>
                                        <p:cTn id="37" dur="2000"/>
                                        <p:tgtEl>
                                          <p:spTgt spid="33"/>
                                        </p:tgtEl>
                                      </p:cBhvr>
                                    </p:animEffect>
                                    <p:set>
                                      <p:cBhvr>
                                        <p:cTn id="38" dur="1" fill="hold">
                                          <p:stCondLst>
                                            <p:cond delay="1999"/>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2058"/>
                                        </p:tgtEl>
                                      </p:cBhvr>
                                    </p:animEffect>
                                    <p:set>
                                      <p:cBhvr>
                                        <p:cTn id="49" dur="1" fill="hold">
                                          <p:stCondLst>
                                            <p:cond delay="1999"/>
                                          </p:stCondLst>
                                        </p:cTn>
                                        <p:tgtEl>
                                          <p:spTgt spid="2058"/>
                                        </p:tgtEl>
                                        <p:attrNameLst>
                                          <p:attrName>style.visibility</p:attrName>
                                        </p:attrNameLst>
                                      </p:cBhvr>
                                      <p:to>
                                        <p:strVal val="hidden"/>
                                      </p:to>
                                    </p:set>
                                  </p:childTnLst>
                                </p:cTn>
                              </p:par>
                              <p:par>
                                <p:cTn id="50" presetID="6" presetClass="exit" presetSubtype="32" fill="hold" grpId="0" nodeType="withEffect">
                                  <p:stCondLst>
                                    <p:cond delay="0"/>
                                  </p:stCondLst>
                                  <p:childTnLst>
                                    <p:animEffect transition="out" filter="circle(out)">
                                      <p:cBhvr>
                                        <p:cTn id="51" dur="2000"/>
                                        <p:tgtEl>
                                          <p:spTgt spid="35"/>
                                        </p:tgtEl>
                                      </p:cBhvr>
                                    </p:animEffect>
                                    <p:set>
                                      <p:cBhvr>
                                        <p:cTn id="52" dur="1" fill="hold">
                                          <p:stCondLst>
                                            <p:cond delay="19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8"/>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grpId="0" nodeType="clickEffect">
                                  <p:stCondLst>
                                    <p:cond delay="0"/>
                                  </p:stCondLst>
                                  <p:childTnLst>
                                    <p:animEffect transition="out" filter="circle(out)">
                                      <p:cBhvr>
                                        <p:cTn id="62" dur="2000"/>
                                        <p:tgtEl>
                                          <p:spTgt spid="40"/>
                                        </p:tgtEl>
                                      </p:cBhvr>
                                    </p:animEffect>
                                    <p:set>
                                      <p:cBhvr>
                                        <p:cTn id="63" dur="1" fill="hold">
                                          <p:stCondLst>
                                            <p:cond delay="1999"/>
                                          </p:stCondLst>
                                        </p:cTn>
                                        <p:tgtEl>
                                          <p:spTgt spid="40"/>
                                        </p:tgtEl>
                                        <p:attrNameLst>
                                          <p:attrName>style.visibility</p:attrName>
                                        </p:attrNameLst>
                                      </p:cBhvr>
                                      <p:to>
                                        <p:strVal val="hidden"/>
                                      </p:to>
                                    </p:set>
                                  </p:childTnLst>
                                </p:cTn>
                              </p:par>
                              <p:par>
                                <p:cTn id="64" presetID="6" presetClass="exit" presetSubtype="32" fill="hold" nodeType="withEffect">
                                  <p:stCondLst>
                                    <p:cond delay="0"/>
                                  </p:stCondLst>
                                  <p:childTnLst>
                                    <p:animEffect transition="out" filter="circle(out)">
                                      <p:cBhvr>
                                        <p:cTn id="65" dur="2000"/>
                                        <p:tgtEl>
                                          <p:spTgt spid="29"/>
                                        </p:tgtEl>
                                      </p:cBhvr>
                                    </p:animEffect>
                                    <p:set>
                                      <p:cBhvr>
                                        <p:cTn id="66" dur="1" fill="hold">
                                          <p:stCondLst>
                                            <p:cond delay="1999"/>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6" presetClass="exit" presetSubtype="32" fill="hold" nodeType="withEffect">
                                  <p:stCondLst>
                                    <p:cond delay="0"/>
                                  </p:stCondLst>
                                  <p:childTnLst>
                                    <p:animEffect transition="out" filter="circle(out)">
                                      <p:cBhvr>
                                        <p:cTn id="74" dur="2000"/>
                                        <p:tgtEl>
                                          <p:spTgt spid="2054"/>
                                        </p:tgtEl>
                                      </p:cBhvr>
                                    </p:animEffect>
                                    <p:set>
                                      <p:cBhvr>
                                        <p:cTn id="75" dur="1" fill="hold">
                                          <p:stCondLst>
                                            <p:cond delay="1999"/>
                                          </p:stCondLst>
                                        </p:cTn>
                                        <p:tgtEl>
                                          <p:spTgt spid="2054"/>
                                        </p:tgtEl>
                                        <p:attrNameLst>
                                          <p:attrName>style.visibility</p:attrName>
                                        </p:attrNameLst>
                                      </p:cBhvr>
                                      <p:to>
                                        <p:strVal val="hidden"/>
                                      </p:to>
                                    </p:set>
                                  </p:childTnLst>
                                </p:cTn>
                              </p:par>
                              <p:par>
                                <p:cTn id="76" presetID="6" presetClass="exit" presetSubtype="32" fill="hold" grpId="0" nodeType="withEffect">
                                  <p:stCondLst>
                                    <p:cond delay="0"/>
                                  </p:stCondLst>
                                  <p:childTnLst>
                                    <p:animEffect transition="out" filter="circle(out)">
                                      <p:cBhvr>
                                        <p:cTn id="77" dur="2000"/>
                                        <p:tgtEl>
                                          <p:spTgt spid="36"/>
                                        </p:tgtEl>
                                      </p:cBhvr>
                                    </p:animEffect>
                                    <p:set>
                                      <p:cBhvr>
                                        <p:cTn id="78" dur="1" fill="hold">
                                          <p:stCondLst>
                                            <p:cond delay="1999"/>
                                          </p:stCondLst>
                                        </p:cTn>
                                        <p:tgtEl>
                                          <p:spTgt spid="36"/>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2054"/>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38" grpId="0"/>
      <p:bldP spid="38" grpId="1"/>
      <p:bldP spid="40" grpId="0"/>
      <p:bldP spid="40" grpId="1"/>
      <p:bldP spid="42" grpId="0"/>
      <p:bldP spid="4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hlinkClick r:id="" action="ppaction://noaction">
              <a:snd r:embed="rId9" name="T1_W7_5.1.wav"/>
            </a:hlinkClick>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24" name="Google Shape;108;p3">
            <a:hlinkClick r:id="" action="ppaction://noaction">
              <a:snd r:embed="rId9" name="T1_W7_5.1.wav"/>
            </a:hlinkClick>
            <a:extLst>
              <a:ext uri="{FF2B5EF4-FFF2-40B4-BE49-F238E27FC236}">
                <a16:creationId xmlns:a16="http://schemas.microsoft.com/office/drawing/2014/main" id="{3B09A5CC-ABD3-4D45-BAFF-ACCA457248C2}"/>
              </a:ext>
            </a:extLst>
          </p:cNvPr>
          <p:cNvSpPr txBox="1"/>
          <p:nvPr/>
        </p:nvSpPr>
        <p:spPr>
          <a:xfrm>
            <a:off x="1003121" y="215064"/>
            <a:ext cx="325411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Rectangle: Rounded Corners 6">
            <a:extLst>
              <a:ext uri="{FF2B5EF4-FFF2-40B4-BE49-F238E27FC236}">
                <a16:creationId xmlns:a16="http://schemas.microsoft.com/office/drawing/2014/main" id="{D5413689-C61A-4ECD-DDBF-CEBE7BCBFE2D}"/>
              </a:ext>
            </a:extLst>
          </p:cNvPr>
          <p:cNvSpPr/>
          <p:nvPr/>
        </p:nvSpPr>
        <p:spPr>
          <a:xfrm>
            <a:off x="1040791" y="3330318"/>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t>
            </a:r>
            <a:r>
              <a:rPr kumimoji="0" lang="en-US" sz="2400" b="1" i="0" u="none" strike="noStrike" kern="0" cap="none" spc="0" normalizeH="0" baseline="0" noProof="0" dirty="0" err="1">
                <a:ln>
                  <a:noFill/>
                </a:ln>
                <a:solidFill>
                  <a:schemeClr val="bg1"/>
                </a:solidFill>
                <a:effectLst/>
                <a:uLnTx/>
                <a:uFillTx/>
                <a:latin typeface="Century Gothic"/>
                <a:ea typeface="+mn-ea"/>
                <a:cs typeface="+mn-cs"/>
              </a:rPr>
              <a:t>ie</a:t>
            </a:r>
            <a:r>
              <a:rPr kumimoji="0" lang="en-US" sz="2400" b="1" i="0" u="none" strike="noStrike" kern="0" cap="none" spc="0" normalizeH="0" baseline="0" noProof="0" dirty="0">
                <a:ln>
                  <a:noFill/>
                </a:ln>
                <a:solidFill>
                  <a:schemeClr val="bg1"/>
                </a:solidFill>
                <a:effectLst/>
                <a:uLnTx/>
                <a:uFillTx/>
                <a:latin typeface="Century Gothic"/>
                <a:ea typeface="+mn-ea"/>
                <a:cs typeface="+mn-cs"/>
              </a:rPr>
              <a:t> Idee</a:t>
            </a:r>
            <a:endParaRPr kumimoji="0" lang="en-US" sz="2400" b="0" i="0" u="none" strike="noStrike" kern="0" cap="none" spc="0" normalizeH="0" baseline="0" noProof="0" dirty="0">
              <a:ln>
                <a:noFill/>
              </a:ln>
              <a:solidFill>
                <a:schemeClr val="bg1"/>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64E8BB6-8B3E-EDAD-3AC1-D728A06415AC}"/>
              </a:ext>
            </a:extLst>
          </p:cNvPr>
          <p:cNvSpPr/>
          <p:nvPr/>
        </p:nvSpPr>
        <p:spPr>
          <a:xfrm>
            <a:off x="8475768" y="3330317"/>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der </a:t>
            </a:r>
            <a:r>
              <a:rPr lang="en-US" sz="2400" b="1" kern="0" dirty="0" err="1">
                <a:solidFill>
                  <a:schemeClr val="bg1"/>
                </a:solidFill>
                <a:latin typeface="Century Gothic"/>
              </a:rPr>
              <a:t>Preis</a:t>
            </a:r>
            <a:endParaRPr lang="en-US" sz="2400" b="1" kern="0" dirty="0">
              <a:solidFill>
                <a:schemeClr val="bg1"/>
              </a:solidFill>
              <a:latin typeface="Century Gothic"/>
            </a:endParaRPr>
          </a:p>
        </p:txBody>
      </p:sp>
      <p:sp>
        <p:nvSpPr>
          <p:cNvPr id="13" name="Rectangle: Rounded Corners 12">
            <a:extLst>
              <a:ext uri="{FF2B5EF4-FFF2-40B4-BE49-F238E27FC236}">
                <a16:creationId xmlns:a16="http://schemas.microsoft.com/office/drawing/2014/main" id="{55A52D84-0B6D-588D-D9D9-0372E5C3EFC5}"/>
              </a:ext>
            </a:extLst>
          </p:cNvPr>
          <p:cNvSpPr/>
          <p:nvPr/>
        </p:nvSpPr>
        <p:spPr>
          <a:xfrm>
            <a:off x="4526377" y="3330316"/>
            <a:ext cx="2249006"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das Problem</a:t>
            </a:r>
          </a:p>
        </p:txBody>
      </p:sp>
      <p:sp>
        <p:nvSpPr>
          <p:cNvPr id="16" name="Rectangle: Rounded Corners 15">
            <a:extLst>
              <a:ext uri="{FF2B5EF4-FFF2-40B4-BE49-F238E27FC236}">
                <a16:creationId xmlns:a16="http://schemas.microsoft.com/office/drawing/2014/main" id="{742A03E8-5FA7-0785-C448-A96E0F99E1B7}"/>
              </a:ext>
            </a:extLst>
          </p:cNvPr>
          <p:cNvSpPr/>
          <p:nvPr/>
        </p:nvSpPr>
        <p:spPr>
          <a:xfrm>
            <a:off x="1060900"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einfach</a:t>
            </a:r>
            <a:endParaRPr lang="en-US" sz="2400" b="1" kern="0" dirty="0">
              <a:solidFill>
                <a:schemeClr val="bg1"/>
              </a:solidFill>
              <a:latin typeface="Century Gothic"/>
            </a:endParaRPr>
          </a:p>
        </p:txBody>
      </p:sp>
      <p:sp>
        <p:nvSpPr>
          <p:cNvPr id="25" name="Rectangle: Rounded Corners 24">
            <a:extLst>
              <a:ext uri="{FF2B5EF4-FFF2-40B4-BE49-F238E27FC236}">
                <a16:creationId xmlns:a16="http://schemas.microsoft.com/office/drawing/2014/main" id="{A74C51B0-857B-B940-AC26-244464FA7DA9}"/>
              </a:ext>
            </a:extLst>
          </p:cNvPr>
          <p:cNvSpPr/>
          <p:nvPr/>
        </p:nvSpPr>
        <p:spPr>
          <a:xfrm>
            <a:off x="8675580" y="6087072"/>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schwer</a:t>
            </a:r>
            <a:endParaRPr lang="en-US" sz="2400" b="1" kern="0" dirty="0">
              <a:solidFill>
                <a:schemeClr val="bg1"/>
              </a:solidFill>
              <a:latin typeface="Century Gothic"/>
            </a:endParaRPr>
          </a:p>
        </p:txBody>
      </p:sp>
      <p:sp>
        <p:nvSpPr>
          <p:cNvPr id="28" name="Rectangle: Rounded Corners 27">
            <a:extLst>
              <a:ext uri="{FF2B5EF4-FFF2-40B4-BE49-F238E27FC236}">
                <a16:creationId xmlns:a16="http://schemas.microsoft.com/office/drawing/2014/main" id="{5AD821AC-F72D-B254-11CA-15C2F69D5F6E}"/>
              </a:ext>
            </a:extLst>
          </p:cNvPr>
          <p:cNvSpPr/>
          <p:nvPr/>
        </p:nvSpPr>
        <p:spPr>
          <a:xfrm>
            <a:off x="5177573" y="6087072"/>
            <a:ext cx="946615"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gut</a:t>
            </a:r>
          </a:p>
        </p:txBody>
      </p:sp>
      <p:sp>
        <p:nvSpPr>
          <p:cNvPr id="33" name="TextBox 32">
            <a:extLst>
              <a:ext uri="{FF2B5EF4-FFF2-40B4-BE49-F238E27FC236}">
                <a16:creationId xmlns:a16="http://schemas.microsoft.com/office/drawing/2014/main" id="{A5892D97-6596-6722-8D5D-A6A667B1E130}"/>
              </a:ext>
            </a:extLst>
          </p:cNvPr>
          <p:cNvSpPr txBox="1"/>
          <p:nvPr/>
        </p:nvSpPr>
        <p:spPr>
          <a:xfrm>
            <a:off x="1078081" y="2909447"/>
            <a:ext cx="2085975" cy="461665"/>
          </a:xfrm>
          <a:prstGeom prst="rect">
            <a:avLst/>
          </a:prstGeom>
          <a:noFill/>
        </p:spPr>
        <p:txBody>
          <a:bodyPr wrap="square" rtlCol="0">
            <a:spAutoFit/>
          </a:bodyPr>
          <a:lstStyle/>
          <a:p>
            <a:r>
              <a:rPr lang="en-GB" sz="2400" dirty="0">
                <a:solidFill>
                  <a:srgbClr val="002060"/>
                </a:solidFill>
              </a:rPr>
              <a:t>the idea</a:t>
            </a:r>
          </a:p>
        </p:txBody>
      </p:sp>
      <p:sp>
        <p:nvSpPr>
          <p:cNvPr id="35" name="TextBox 34">
            <a:extLst>
              <a:ext uri="{FF2B5EF4-FFF2-40B4-BE49-F238E27FC236}">
                <a16:creationId xmlns:a16="http://schemas.microsoft.com/office/drawing/2014/main" id="{4A70DFDE-AB8F-C822-2061-EF47D55931F1}"/>
              </a:ext>
            </a:extLst>
          </p:cNvPr>
          <p:cNvSpPr txBox="1"/>
          <p:nvPr/>
        </p:nvSpPr>
        <p:spPr>
          <a:xfrm>
            <a:off x="4859135" y="5671127"/>
            <a:ext cx="2085975" cy="461665"/>
          </a:xfrm>
          <a:prstGeom prst="rect">
            <a:avLst/>
          </a:prstGeom>
          <a:noFill/>
        </p:spPr>
        <p:txBody>
          <a:bodyPr wrap="square" rtlCol="0">
            <a:spAutoFit/>
          </a:bodyPr>
          <a:lstStyle/>
          <a:p>
            <a:r>
              <a:rPr lang="en-GB" sz="2400" dirty="0">
                <a:solidFill>
                  <a:srgbClr val="002060"/>
                </a:solidFill>
              </a:rPr>
              <a:t>good, well</a:t>
            </a:r>
          </a:p>
        </p:txBody>
      </p:sp>
      <p:sp>
        <p:nvSpPr>
          <p:cNvPr id="36" name="TextBox 35">
            <a:extLst>
              <a:ext uri="{FF2B5EF4-FFF2-40B4-BE49-F238E27FC236}">
                <a16:creationId xmlns:a16="http://schemas.microsoft.com/office/drawing/2014/main" id="{0A0874A5-645B-E259-BC1A-9BB1426720AE}"/>
              </a:ext>
            </a:extLst>
          </p:cNvPr>
          <p:cNvSpPr txBox="1"/>
          <p:nvPr/>
        </p:nvSpPr>
        <p:spPr>
          <a:xfrm>
            <a:off x="8491388" y="2909447"/>
            <a:ext cx="3054967" cy="461665"/>
          </a:xfrm>
          <a:prstGeom prst="rect">
            <a:avLst/>
          </a:prstGeom>
          <a:noFill/>
        </p:spPr>
        <p:txBody>
          <a:bodyPr wrap="square" rtlCol="0">
            <a:spAutoFit/>
          </a:bodyPr>
          <a:lstStyle/>
          <a:p>
            <a:r>
              <a:rPr lang="en-GB" sz="2400" dirty="0">
                <a:solidFill>
                  <a:srgbClr val="002060"/>
                </a:solidFill>
              </a:rPr>
              <a:t>the prize</a:t>
            </a:r>
          </a:p>
        </p:txBody>
      </p:sp>
      <p:sp>
        <p:nvSpPr>
          <p:cNvPr id="38" name="TextBox 37">
            <a:extLst>
              <a:ext uri="{FF2B5EF4-FFF2-40B4-BE49-F238E27FC236}">
                <a16:creationId xmlns:a16="http://schemas.microsoft.com/office/drawing/2014/main" id="{B4E8E6B8-4727-9950-2430-C570FA94AC5E}"/>
              </a:ext>
            </a:extLst>
          </p:cNvPr>
          <p:cNvSpPr txBox="1"/>
          <p:nvPr/>
        </p:nvSpPr>
        <p:spPr>
          <a:xfrm>
            <a:off x="4612611" y="2909447"/>
            <a:ext cx="3054967" cy="461665"/>
          </a:xfrm>
          <a:prstGeom prst="rect">
            <a:avLst/>
          </a:prstGeom>
          <a:noFill/>
        </p:spPr>
        <p:txBody>
          <a:bodyPr wrap="square" rtlCol="0">
            <a:spAutoFit/>
          </a:bodyPr>
          <a:lstStyle/>
          <a:p>
            <a:r>
              <a:rPr lang="en-GB" sz="2400" dirty="0">
                <a:solidFill>
                  <a:srgbClr val="002060"/>
                </a:solidFill>
              </a:rPr>
              <a:t>the problem</a:t>
            </a:r>
          </a:p>
        </p:txBody>
      </p:sp>
      <p:sp>
        <p:nvSpPr>
          <p:cNvPr id="40" name="TextBox 39">
            <a:extLst>
              <a:ext uri="{FF2B5EF4-FFF2-40B4-BE49-F238E27FC236}">
                <a16:creationId xmlns:a16="http://schemas.microsoft.com/office/drawing/2014/main" id="{2B6BA756-1006-37A0-224F-01C89BEA56E6}"/>
              </a:ext>
            </a:extLst>
          </p:cNvPr>
          <p:cNvSpPr txBox="1"/>
          <p:nvPr/>
        </p:nvSpPr>
        <p:spPr>
          <a:xfrm>
            <a:off x="859047" y="5643695"/>
            <a:ext cx="3054967" cy="461665"/>
          </a:xfrm>
          <a:prstGeom prst="rect">
            <a:avLst/>
          </a:prstGeom>
          <a:noFill/>
        </p:spPr>
        <p:txBody>
          <a:bodyPr wrap="square" rtlCol="0">
            <a:spAutoFit/>
          </a:bodyPr>
          <a:lstStyle/>
          <a:p>
            <a:r>
              <a:rPr lang="en-GB" sz="2400" dirty="0">
                <a:solidFill>
                  <a:srgbClr val="002060"/>
                </a:solidFill>
              </a:rPr>
              <a:t>easy, easily</a:t>
            </a:r>
          </a:p>
        </p:txBody>
      </p:sp>
      <p:sp>
        <p:nvSpPr>
          <p:cNvPr id="42" name="TextBox 41">
            <a:extLst>
              <a:ext uri="{FF2B5EF4-FFF2-40B4-BE49-F238E27FC236}">
                <a16:creationId xmlns:a16="http://schemas.microsoft.com/office/drawing/2014/main" id="{8C3B48B5-C41F-7516-161B-66BF655FC45B}"/>
              </a:ext>
            </a:extLst>
          </p:cNvPr>
          <p:cNvSpPr txBox="1"/>
          <p:nvPr/>
        </p:nvSpPr>
        <p:spPr>
          <a:xfrm>
            <a:off x="8715380" y="5643695"/>
            <a:ext cx="3054967" cy="461665"/>
          </a:xfrm>
          <a:prstGeom prst="rect">
            <a:avLst/>
          </a:prstGeom>
          <a:noFill/>
        </p:spPr>
        <p:txBody>
          <a:bodyPr wrap="square" rtlCol="0">
            <a:spAutoFit/>
          </a:bodyPr>
          <a:lstStyle/>
          <a:p>
            <a:r>
              <a:rPr lang="en-GB" sz="2400" dirty="0">
                <a:solidFill>
                  <a:srgbClr val="002060"/>
                </a:solidFill>
              </a:rPr>
              <a:t>difficult</a:t>
            </a:r>
          </a:p>
        </p:txBody>
      </p:sp>
      <p:pic>
        <p:nvPicPr>
          <p:cNvPr id="2050" name="Picture 2" descr="Free lightbulb idea enlightenment vector">
            <a:extLst>
              <a:ext uri="{FF2B5EF4-FFF2-40B4-BE49-F238E27FC236}">
                <a16:creationId xmlns:a16="http://schemas.microsoft.com/office/drawing/2014/main" id="{A2024694-ACB2-B734-3981-6E2D32900E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114" y="88527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omputer problem computer problem vector">
            <a:extLst>
              <a:ext uri="{FF2B5EF4-FFF2-40B4-BE49-F238E27FC236}">
                <a16:creationId xmlns:a16="http://schemas.microsoft.com/office/drawing/2014/main" id="{C70A2613-9E0C-4D56-2815-2962BBF025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1592" y="1130637"/>
            <a:ext cx="2686093" cy="17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up award prize vector">
            <a:extLst>
              <a:ext uri="{FF2B5EF4-FFF2-40B4-BE49-F238E27FC236}">
                <a16:creationId xmlns:a16="http://schemas.microsoft.com/office/drawing/2014/main" id="{CFBD101D-0269-031C-E2A1-4529984CBC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5521" y="841291"/>
            <a:ext cx="1656361" cy="208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hand thumbs up vector">
            <a:extLst>
              <a:ext uri="{FF2B5EF4-FFF2-40B4-BE49-F238E27FC236}">
                <a16:creationId xmlns:a16="http://schemas.microsoft.com/office/drawing/2014/main" id="{99810B31-E778-AACC-3FDC-50726308BD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4025" y="4076836"/>
            <a:ext cx="924329" cy="1514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question decision pictogram vector">
            <a:extLst>
              <a:ext uri="{FF2B5EF4-FFF2-40B4-BE49-F238E27FC236}">
                <a16:creationId xmlns:a16="http://schemas.microsoft.com/office/drawing/2014/main" id="{6365EFA6-AD84-5A59-58AE-E5ECE0C424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80550" y="4058422"/>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yellow letters on a black background&#10;&#10;Description automatically generated with low confidence">
            <a:extLst>
              <a:ext uri="{FF2B5EF4-FFF2-40B4-BE49-F238E27FC236}">
                <a16:creationId xmlns:a16="http://schemas.microsoft.com/office/drawing/2014/main" id="{60AAEDC5-44D8-4CEA-A206-31B2738C970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0883" y="4853840"/>
            <a:ext cx="2311111" cy="965079"/>
          </a:xfrm>
          <a:prstGeom prst="rect">
            <a:avLst/>
          </a:prstGeom>
        </p:spPr>
      </p:pic>
    </p:spTree>
    <p:extLst>
      <p:ext uri="{BB962C8B-B14F-4D97-AF65-F5344CB8AC3E}">
        <p14:creationId xmlns:p14="http://schemas.microsoft.com/office/powerpoint/2010/main" val="28208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1_W7_5.7.wav"/>
                                        </p:tgtEl>
                                      </p:cMediaNode>
                                    </p:audio>
                                  </p:sub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7"/>
                                        </p:tgtEl>
                                      </p:cBhvr>
                                    </p:animEffect>
                                    <p:set>
                                      <p:cBhvr>
                                        <p:cTn id="16" dur="1" fill="hold">
                                          <p:stCondLst>
                                            <p:cond delay="1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1_W7_5.2.wav"/>
                                        </p:tgtEl>
                                      </p:cMediaNode>
                                    </p:audio>
                                  </p:sub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T1_W7_5.3.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3"/>
                                        </p:tgtEl>
                                      </p:cBhvr>
                                    </p:animEffect>
                                    <p:set>
                                      <p:cBhvr>
                                        <p:cTn id="34" dur="1" fill="hold">
                                          <p:stCondLst>
                                            <p:cond delay="1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1_W7_5.4.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16"/>
                                        </p:tgtEl>
                                      </p:cBhvr>
                                    </p:animEffect>
                                    <p:set>
                                      <p:cBhvr>
                                        <p:cTn id="43" dur="1" fill="hold">
                                          <p:stCondLst>
                                            <p:cond delay="19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T1_W7_5.5.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28"/>
                                        </p:tgtEl>
                                      </p:cBhvr>
                                    </p:animEffect>
                                    <p:set>
                                      <p:cBhvr>
                                        <p:cTn id="52" dur="1" fill="hold">
                                          <p:stCondLst>
                                            <p:cond delay="1999"/>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1_W7_5.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3" grpId="0" animBg="1"/>
      <p:bldP spid="13" grpId="1" animBg="1"/>
      <p:bldP spid="16" grpId="0" animBg="1"/>
      <p:bldP spid="16" grpId="1" animBg="1"/>
      <p:bldP spid="25" grpId="0" animBg="1"/>
      <p:bldP spid="25"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7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Ding?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4" name="T1_W7_8.2.wav"/>
            </a:hlinkClick>
            <a:extLst>
              <a:ext uri="{FF2B5EF4-FFF2-40B4-BE49-F238E27FC236}">
                <a16:creationId xmlns:a16="http://schemas.microsoft.com/office/drawing/2014/main" id="{C472ADB2-A29C-468A-AFDC-509DA251A035}"/>
              </a:ext>
            </a:extLst>
          </p:cNvPr>
          <p:cNvSpPr/>
          <p:nvPr/>
        </p:nvSpPr>
        <p:spPr>
          <a:xfrm>
            <a:off x="1028456" y="657343"/>
            <a:ext cx="123657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1_W7_8.2.wav"/>
            </a:hlinkClick>
            <a:extLst>
              <a:ext uri="{FF2B5EF4-FFF2-40B4-BE49-F238E27FC236}">
                <a16:creationId xmlns:a16="http://schemas.microsoft.com/office/drawing/2014/main" id="{65FE47C1-828E-456E-B379-6234726CA4EB}"/>
              </a:ext>
            </a:extLst>
          </p:cNvPr>
          <p:cNvSpPr txBox="1"/>
          <p:nvPr/>
        </p:nvSpPr>
        <p:spPr>
          <a:xfrm>
            <a:off x="1060902" y="669013"/>
            <a:ext cx="120412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9" name="TextBox 28">
            <a:extLst>
              <a:ext uri="{FF2B5EF4-FFF2-40B4-BE49-F238E27FC236}">
                <a16:creationId xmlns:a16="http://schemas.microsoft.com/office/drawing/2014/main" id="{0EAAAC72-9D7C-4924-950B-8CF3453C1764}"/>
              </a:ext>
            </a:extLst>
          </p:cNvPr>
          <p:cNvSpPr txBox="1"/>
          <p:nvPr/>
        </p:nvSpPr>
        <p:spPr>
          <a:xfrm>
            <a:off x="276415" y="9019517"/>
            <a:ext cx="369925" cy="4367349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This uses almost all of the revisited and new words and we’re in our context of ‘Was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kannst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du in der Schule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other verbs we have =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hören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 name="CustomShape 23">
            <a:hlinkClick r:id="" action="ppaction://noaction">
              <a:snd r:embed="rId7" name="T1_W7_8.3.wav"/>
            </a:hlinkClick>
            <a:extLst>
              <a:ext uri="{FF2B5EF4-FFF2-40B4-BE49-F238E27FC236}">
                <a16:creationId xmlns:a16="http://schemas.microsoft.com/office/drawing/2014/main" id="{3AD5864B-E328-4811-82EC-A3D77BDC6BF2}"/>
              </a:ext>
            </a:extLst>
          </p:cNvPr>
          <p:cNvSpPr/>
          <p:nvPr/>
        </p:nvSpPr>
        <p:spPr>
          <a:xfrm>
            <a:off x="210088" y="13111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CustomShape 24">
            <a:hlinkClick r:id="" action="ppaction://noaction">
              <a:snd r:embed="rId8" name="T1_W7_8.4.wav"/>
            </a:hlinkClick>
            <a:extLst>
              <a:ext uri="{FF2B5EF4-FFF2-40B4-BE49-F238E27FC236}">
                <a16:creationId xmlns:a16="http://schemas.microsoft.com/office/drawing/2014/main" id="{F2DAD2AC-ADD2-4480-845B-008BBA9A5F70}"/>
              </a:ext>
            </a:extLst>
          </p:cNvPr>
          <p:cNvSpPr/>
          <p:nvPr/>
        </p:nvSpPr>
        <p:spPr>
          <a:xfrm>
            <a:off x="210088" y="17689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CustomShape 25">
            <a:hlinkClick r:id="" action="ppaction://noaction">
              <a:snd r:embed="rId9" name="T1_W7_8.5.wav"/>
            </a:hlinkClick>
            <a:extLst>
              <a:ext uri="{FF2B5EF4-FFF2-40B4-BE49-F238E27FC236}">
                <a16:creationId xmlns:a16="http://schemas.microsoft.com/office/drawing/2014/main" id="{E47FAB46-1A11-4EF4-B700-EF919D0338F8}"/>
              </a:ext>
            </a:extLst>
          </p:cNvPr>
          <p:cNvSpPr/>
          <p:nvPr/>
        </p:nvSpPr>
        <p:spPr>
          <a:xfrm>
            <a:off x="210088" y="2226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CustomShape 26">
            <a:hlinkClick r:id="" action="ppaction://noaction">
              <a:snd r:embed="rId10" name="T1_W7_8.6.wav"/>
            </a:hlinkClick>
            <a:extLst>
              <a:ext uri="{FF2B5EF4-FFF2-40B4-BE49-F238E27FC236}">
                <a16:creationId xmlns:a16="http://schemas.microsoft.com/office/drawing/2014/main" id="{1ECA2C39-8E1B-46F9-B4CE-5D69DA706F12}"/>
              </a:ext>
            </a:extLst>
          </p:cNvPr>
          <p:cNvSpPr/>
          <p:nvPr/>
        </p:nvSpPr>
        <p:spPr>
          <a:xfrm>
            <a:off x="210088" y="26845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CustomShape 27">
            <a:hlinkClick r:id="" action="ppaction://noaction">
              <a:snd r:embed="rId11" name="T1_W4F_10.11.wav"/>
            </a:hlinkClick>
            <a:extLst>
              <a:ext uri="{FF2B5EF4-FFF2-40B4-BE49-F238E27FC236}">
                <a16:creationId xmlns:a16="http://schemas.microsoft.com/office/drawing/2014/main" id="{B06E6BFD-FB69-40F9-9653-301D379E5A17}"/>
              </a:ext>
            </a:extLst>
          </p:cNvPr>
          <p:cNvSpPr/>
          <p:nvPr/>
        </p:nvSpPr>
        <p:spPr>
          <a:xfrm>
            <a:off x="214408" y="31423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0" name="CustomShape 28">
            <a:hlinkClick r:id="" action="ppaction://noaction">
              <a:snd r:embed="rId12" name="T1_W7_8.8.wav"/>
            </a:hlinkClick>
            <a:extLst>
              <a:ext uri="{FF2B5EF4-FFF2-40B4-BE49-F238E27FC236}">
                <a16:creationId xmlns:a16="http://schemas.microsoft.com/office/drawing/2014/main" id="{34261C61-C209-49EF-A2E1-6B62F7BA1FCB}"/>
              </a:ext>
            </a:extLst>
          </p:cNvPr>
          <p:cNvSpPr/>
          <p:nvPr/>
        </p:nvSpPr>
        <p:spPr>
          <a:xfrm>
            <a:off x="210088" y="3600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92" name="Rectangle: Rounded Corners 55">
            <a:extLst>
              <a:ext uri="{FF2B5EF4-FFF2-40B4-BE49-F238E27FC236}">
                <a16:creationId xmlns:a16="http://schemas.microsoft.com/office/drawing/2014/main" id="{E5ABC6BC-357B-BDC0-B392-2997E5FB4FCF}"/>
              </a:ext>
            </a:extLst>
          </p:cNvPr>
          <p:cNvSpPr/>
          <p:nvPr/>
        </p:nvSpPr>
        <p:spPr>
          <a:xfrm>
            <a:off x="1750368" y="159511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itle 1">
            <a:extLst>
              <a:ext uri="{FF2B5EF4-FFF2-40B4-BE49-F238E27FC236}">
                <a16:creationId xmlns:a16="http://schemas.microsoft.com/office/drawing/2014/main" id="{2A2985FB-F7F0-4622-AB6F-A5BEAD131760}"/>
              </a:ext>
            </a:extLst>
          </p:cNvPr>
          <p:cNvSpPr txBox="1">
            <a:spLocks/>
          </p:cNvSpPr>
          <p:nvPr/>
        </p:nvSpPr>
        <p:spPr>
          <a:xfrm>
            <a:off x="10888874" y="445298"/>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13" name="Picture 112"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sp>
        <p:nvSpPr>
          <p:cNvPr id="114" name="CustomShape 23">
            <a:hlinkClick r:id="" action="ppaction://noaction">
              <a:snd r:embed="rId14" name="T1_W7_8.9.wav"/>
            </a:hlinkClick>
            <a:extLst>
              <a:ext uri="{FF2B5EF4-FFF2-40B4-BE49-F238E27FC236}">
                <a16:creationId xmlns:a16="http://schemas.microsoft.com/office/drawing/2014/main" id="{3AD5864B-E328-4811-82EC-A3D77BDC6BF2}"/>
              </a:ext>
            </a:extLst>
          </p:cNvPr>
          <p:cNvSpPr/>
          <p:nvPr/>
        </p:nvSpPr>
        <p:spPr>
          <a:xfrm>
            <a:off x="197294" y="40579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CustomShape 24">
            <a:hlinkClick r:id="" action="ppaction://noaction">
              <a:snd r:embed="rId15" name="T1_W7_8.10.wav"/>
            </a:hlinkClick>
            <a:extLst>
              <a:ext uri="{FF2B5EF4-FFF2-40B4-BE49-F238E27FC236}">
                <a16:creationId xmlns:a16="http://schemas.microsoft.com/office/drawing/2014/main" id="{F2DAD2AC-ADD2-4480-845B-008BBA9A5F70}"/>
              </a:ext>
            </a:extLst>
          </p:cNvPr>
          <p:cNvSpPr/>
          <p:nvPr/>
        </p:nvSpPr>
        <p:spPr>
          <a:xfrm>
            <a:off x="197294" y="45158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6" name="CustomShape 25">
            <a:hlinkClick r:id="" action="ppaction://noaction">
              <a:snd r:embed="rId16" name="T1_W7_8.11.wav"/>
            </a:hlinkClick>
            <a:extLst>
              <a:ext uri="{FF2B5EF4-FFF2-40B4-BE49-F238E27FC236}">
                <a16:creationId xmlns:a16="http://schemas.microsoft.com/office/drawing/2014/main" id="{E47FAB46-1A11-4EF4-B700-EF919D0338F8}"/>
              </a:ext>
            </a:extLst>
          </p:cNvPr>
          <p:cNvSpPr/>
          <p:nvPr/>
        </p:nvSpPr>
        <p:spPr>
          <a:xfrm>
            <a:off x="197294" y="49736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CustomShape 26">
            <a:hlinkClick r:id="" action="ppaction://noaction">
              <a:snd r:embed="rId17" name="T1_W7_8.12.wav"/>
            </a:hlinkClick>
            <a:extLst>
              <a:ext uri="{FF2B5EF4-FFF2-40B4-BE49-F238E27FC236}">
                <a16:creationId xmlns:a16="http://schemas.microsoft.com/office/drawing/2014/main" id="{1ECA2C39-8E1B-46F9-B4CE-5D69DA706F12}"/>
              </a:ext>
            </a:extLst>
          </p:cNvPr>
          <p:cNvSpPr/>
          <p:nvPr/>
        </p:nvSpPr>
        <p:spPr>
          <a:xfrm>
            <a:off x="197294" y="543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8" name="CustomShape 27">
            <a:hlinkClick r:id="" action="ppaction://noaction">
              <a:snd r:embed="rId18" name="T1_W7_8.13.wav"/>
            </a:hlinkClick>
            <a:extLst>
              <a:ext uri="{FF2B5EF4-FFF2-40B4-BE49-F238E27FC236}">
                <a16:creationId xmlns:a16="http://schemas.microsoft.com/office/drawing/2014/main" id="{B06E6BFD-FB69-40F9-9653-301D379E5A17}"/>
              </a:ext>
            </a:extLst>
          </p:cNvPr>
          <p:cNvSpPr/>
          <p:nvPr/>
        </p:nvSpPr>
        <p:spPr>
          <a:xfrm>
            <a:off x="201614" y="5889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9" name="CustomShape 28">
            <a:hlinkClick r:id="" action="ppaction://noaction">
              <a:snd r:embed="rId19" name="T1_W7_8.14.wav"/>
            </a:hlinkClick>
            <a:extLst>
              <a:ext uri="{FF2B5EF4-FFF2-40B4-BE49-F238E27FC236}">
                <a16:creationId xmlns:a16="http://schemas.microsoft.com/office/drawing/2014/main" id="{34261C61-C209-49EF-A2E1-6B62F7BA1FCB}"/>
              </a:ext>
            </a:extLst>
          </p:cNvPr>
          <p:cNvSpPr/>
          <p:nvPr/>
        </p:nvSpPr>
        <p:spPr>
          <a:xfrm>
            <a:off x="197294" y="63470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12</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0" name="CustomShape 23">
            <a:extLst>
              <a:ext uri="{FF2B5EF4-FFF2-40B4-BE49-F238E27FC236}">
                <a16:creationId xmlns:a16="http://schemas.microsoft.com/office/drawing/2014/main" id="{3AD5864B-E328-4811-82EC-A3D77BDC6BF2}"/>
              </a:ext>
            </a:extLst>
          </p:cNvPr>
          <p:cNvSpPr/>
          <p:nvPr/>
        </p:nvSpPr>
        <p:spPr>
          <a:xfrm>
            <a:off x="698335" y="131110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4">
            <a:extLst>
              <a:ext uri="{FF2B5EF4-FFF2-40B4-BE49-F238E27FC236}">
                <a16:creationId xmlns:a16="http://schemas.microsoft.com/office/drawing/2014/main" id="{F2DAD2AC-ADD2-4480-845B-008BBA9A5F70}"/>
              </a:ext>
            </a:extLst>
          </p:cNvPr>
          <p:cNvSpPr/>
          <p:nvPr/>
        </p:nvSpPr>
        <p:spPr>
          <a:xfrm>
            <a:off x="698335" y="176891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5">
            <a:extLst>
              <a:ext uri="{FF2B5EF4-FFF2-40B4-BE49-F238E27FC236}">
                <a16:creationId xmlns:a16="http://schemas.microsoft.com/office/drawing/2014/main" id="{E47FAB46-1A11-4EF4-B700-EF919D0338F8}"/>
              </a:ext>
            </a:extLst>
          </p:cNvPr>
          <p:cNvSpPr/>
          <p:nvPr/>
        </p:nvSpPr>
        <p:spPr>
          <a:xfrm>
            <a:off x="698335" y="222673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3" name="CustomShape 26">
            <a:extLst>
              <a:ext uri="{FF2B5EF4-FFF2-40B4-BE49-F238E27FC236}">
                <a16:creationId xmlns:a16="http://schemas.microsoft.com/office/drawing/2014/main" id="{1ECA2C39-8E1B-46F9-B4CE-5D69DA706F12}"/>
              </a:ext>
            </a:extLst>
          </p:cNvPr>
          <p:cNvSpPr/>
          <p:nvPr/>
        </p:nvSpPr>
        <p:spPr>
          <a:xfrm>
            <a:off x="698335" y="268454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4" name="CustomShape 27">
            <a:extLst>
              <a:ext uri="{FF2B5EF4-FFF2-40B4-BE49-F238E27FC236}">
                <a16:creationId xmlns:a16="http://schemas.microsoft.com/office/drawing/2014/main" id="{B06E6BFD-FB69-40F9-9653-301D379E5A17}"/>
              </a:ext>
            </a:extLst>
          </p:cNvPr>
          <p:cNvSpPr/>
          <p:nvPr/>
        </p:nvSpPr>
        <p:spPr>
          <a:xfrm>
            <a:off x="698335" y="314236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5" name="CustomShape 28">
            <a:extLst>
              <a:ext uri="{FF2B5EF4-FFF2-40B4-BE49-F238E27FC236}">
                <a16:creationId xmlns:a16="http://schemas.microsoft.com/office/drawing/2014/main" id="{34261C61-C209-49EF-A2E1-6B62F7BA1FCB}"/>
              </a:ext>
            </a:extLst>
          </p:cNvPr>
          <p:cNvSpPr/>
          <p:nvPr/>
        </p:nvSpPr>
        <p:spPr>
          <a:xfrm>
            <a:off x="698335" y="360017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6" name="CustomShape 23">
            <a:extLst>
              <a:ext uri="{FF2B5EF4-FFF2-40B4-BE49-F238E27FC236}">
                <a16:creationId xmlns:a16="http://schemas.microsoft.com/office/drawing/2014/main" id="{3AD5864B-E328-4811-82EC-A3D77BDC6BF2}"/>
              </a:ext>
            </a:extLst>
          </p:cNvPr>
          <p:cNvSpPr/>
          <p:nvPr/>
        </p:nvSpPr>
        <p:spPr>
          <a:xfrm>
            <a:off x="698335" y="405799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7" name="CustomShape 24">
            <a:extLst>
              <a:ext uri="{FF2B5EF4-FFF2-40B4-BE49-F238E27FC236}">
                <a16:creationId xmlns:a16="http://schemas.microsoft.com/office/drawing/2014/main" id="{F2DAD2AC-ADD2-4480-845B-008BBA9A5F70}"/>
              </a:ext>
            </a:extLst>
          </p:cNvPr>
          <p:cNvSpPr/>
          <p:nvPr/>
        </p:nvSpPr>
        <p:spPr>
          <a:xfrm>
            <a:off x="698335" y="451580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8" name="CustomShape 25">
            <a:extLst>
              <a:ext uri="{FF2B5EF4-FFF2-40B4-BE49-F238E27FC236}">
                <a16:creationId xmlns:a16="http://schemas.microsoft.com/office/drawing/2014/main" id="{E47FAB46-1A11-4EF4-B700-EF919D0338F8}"/>
              </a:ext>
            </a:extLst>
          </p:cNvPr>
          <p:cNvSpPr/>
          <p:nvPr/>
        </p:nvSpPr>
        <p:spPr>
          <a:xfrm>
            <a:off x="698335" y="497362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9" name="CustomShape 26">
            <a:extLst>
              <a:ext uri="{FF2B5EF4-FFF2-40B4-BE49-F238E27FC236}">
                <a16:creationId xmlns:a16="http://schemas.microsoft.com/office/drawing/2014/main" id="{1ECA2C39-8E1B-46F9-B4CE-5D69DA706F12}"/>
              </a:ext>
            </a:extLst>
          </p:cNvPr>
          <p:cNvSpPr/>
          <p:nvPr/>
        </p:nvSpPr>
        <p:spPr>
          <a:xfrm>
            <a:off x="698335" y="543143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0" name="CustomShape 27">
            <a:extLst>
              <a:ext uri="{FF2B5EF4-FFF2-40B4-BE49-F238E27FC236}">
                <a16:creationId xmlns:a16="http://schemas.microsoft.com/office/drawing/2014/main" id="{B06E6BFD-FB69-40F9-9653-301D379E5A17}"/>
              </a:ext>
            </a:extLst>
          </p:cNvPr>
          <p:cNvSpPr/>
          <p:nvPr/>
        </p:nvSpPr>
        <p:spPr>
          <a:xfrm>
            <a:off x="698335" y="588925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1" name="CustomShape 28">
            <a:extLst>
              <a:ext uri="{FF2B5EF4-FFF2-40B4-BE49-F238E27FC236}">
                <a16:creationId xmlns:a16="http://schemas.microsoft.com/office/drawing/2014/main" id="{34261C61-C209-49EF-A2E1-6B62F7BA1FCB}"/>
              </a:ext>
            </a:extLst>
          </p:cNvPr>
          <p:cNvSpPr/>
          <p:nvPr/>
        </p:nvSpPr>
        <p:spPr>
          <a:xfrm>
            <a:off x="698335" y="634707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6" name="Rectangle: Rounded Corners 55">
            <a:extLst>
              <a:ext uri="{FF2B5EF4-FFF2-40B4-BE49-F238E27FC236}">
                <a16:creationId xmlns:a16="http://schemas.microsoft.com/office/drawing/2014/main" id="{E5ABC6BC-357B-BDC0-B392-2997E5FB4FCF}"/>
              </a:ext>
            </a:extLst>
          </p:cNvPr>
          <p:cNvSpPr/>
          <p:nvPr/>
        </p:nvSpPr>
        <p:spPr>
          <a:xfrm>
            <a:off x="1750368" y="287576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Rounded Corners 55">
            <a:extLst>
              <a:ext uri="{FF2B5EF4-FFF2-40B4-BE49-F238E27FC236}">
                <a16:creationId xmlns:a16="http://schemas.microsoft.com/office/drawing/2014/main" id="{E5ABC6BC-357B-BDC0-B392-2997E5FB4FCF}"/>
              </a:ext>
            </a:extLst>
          </p:cNvPr>
          <p:cNvSpPr/>
          <p:nvPr/>
        </p:nvSpPr>
        <p:spPr>
          <a:xfrm>
            <a:off x="1750368" y="41564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8" name="Rectangle: Rounded Corners 55">
            <a:extLst>
              <a:ext uri="{FF2B5EF4-FFF2-40B4-BE49-F238E27FC236}">
                <a16:creationId xmlns:a16="http://schemas.microsoft.com/office/drawing/2014/main" id="{E5ABC6BC-357B-BDC0-B392-2997E5FB4FCF}"/>
              </a:ext>
            </a:extLst>
          </p:cNvPr>
          <p:cNvSpPr/>
          <p:nvPr/>
        </p:nvSpPr>
        <p:spPr>
          <a:xfrm>
            <a:off x="1750368" y="543705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9" name="Rectangle: Rounded Corners 55">
            <a:extLst>
              <a:ext uri="{FF2B5EF4-FFF2-40B4-BE49-F238E27FC236}">
                <a16:creationId xmlns:a16="http://schemas.microsoft.com/office/drawing/2014/main" id="{E5ABC6BC-357B-BDC0-B392-2997E5FB4FCF}"/>
              </a:ext>
            </a:extLst>
          </p:cNvPr>
          <p:cNvSpPr/>
          <p:nvPr/>
        </p:nvSpPr>
        <p:spPr>
          <a:xfrm>
            <a:off x="5094868" y="159107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0" name="Rectangle: Rounded Corners 55">
            <a:extLst>
              <a:ext uri="{FF2B5EF4-FFF2-40B4-BE49-F238E27FC236}">
                <a16:creationId xmlns:a16="http://schemas.microsoft.com/office/drawing/2014/main" id="{E5ABC6BC-357B-BDC0-B392-2997E5FB4FCF}"/>
              </a:ext>
            </a:extLst>
          </p:cNvPr>
          <p:cNvSpPr/>
          <p:nvPr/>
        </p:nvSpPr>
        <p:spPr>
          <a:xfrm>
            <a:off x="5094868" y="287171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Rounded Corners 55">
            <a:extLst>
              <a:ext uri="{FF2B5EF4-FFF2-40B4-BE49-F238E27FC236}">
                <a16:creationId xmlns:a16="http://schemas.microsoft.com/office/drawing/2014/main" id="{E5ABC6BC-357B-BDC0-B392-2997E5FB4FCF}"/>
              </a:ext>
            </a:extLst>
          </p:cNvPr>
          <p:cNvSpPr/>
          <p:nvPr/>
        </p:nvSpPr>
        <p:spPr>
          <a:xfrm>
            <a:off x="5094868" y="415236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2" name="Rectangle: Rounded Corners 55">
            <a:extLst>
              <a:ext uri="{FF2B5EF4-FFF2-40B4-BE49-F238E27FC236}">
                <a16:creationId xmlns:a16="http://schemas.microsoft.com/office/drawing/2014/main" id="{E5ABC6BC-357B-BDC0-B392-2997E5FB4FCF}"/>
              </a:ext>
            </a:extLst>
          </p:cNvPr>
          <p:cNvSpPr/>
          <p:nvPr/>
        </p:nvSpPr>
        <p:spPr>
          <a:xfrm>
            <a:off x="5094868" y="54330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Rectangle: Rounded Corners 55">
            <a:extLst>
              <a:ext uri="{FF2B5EF4-FFF2-40B4-BE49-F238E27FC236}">
                <a16:creationId xmlns:a16="http://schemas.microsoft.com/office/drawing/2014/main" id="{E5ABC6BC-357B-BDC0-B392-2997E5FB4FCF}"/>
              </a:ext>
            </a:extLst>
          </p:cNvPr>
          <p:cNvSpPr/>
          <p:nvPr/>
        </p:nvSpPr>
        <p:spPr>
          <a:xfrm>
            <a:off x="8439209" y="156203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4" name="Rectangle: Rounded Corners 55">
            <a:extLst>
              <a:ext uri="{FF2B5EF4-FFF2-40B4-BE49-F238E27FC236}">
                <a16:creationId xmlns:a16="http://schemas.microsoft.com/office/drawing/2014/main" id="{E5ABC6BC-357B-BDC0-B392-2997E5FB4FCF}"/>
              </a:ext>
            </a:extLst>
          </p:cNvPr>
          <p:cNvSpPr/>
          <p:nvPr/>
        </p:nvSpPr>
        <p:spPr>
          <a:xfrm>
            <a:off x="8439209" y="284268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Rectangle: Rounded Corners 55">
            <a:extLst>
              <a:ext uri="{FF2B5EF4-FFF2-40B4-BE49-F238E27FC236}">
                <a16:creationId xmlns:a16="http://schemas.microsoft.com/office/drawing/2014/main" id="{E5ABC6BC-357B-BDC0-B392-2997E5FB4FCF}"/>
              </a:ext>
            </a:extLst>
          </p:cNvPr>
          <p:cNvSpPr/>
          <p:nvPr/>
        </p:nvSpPr>
        <p:spPr>
          <a:xfrm>
            <a:off x="8439209" y="412332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Rectangle: Rounded Corners 55">
            <a:extLst>
              <a:ext uri="{FF2B5EF4-FFF2-40B4-BE49-F238E27FC236}">
                <a16:creationId xmlns:a16="http://schemas.microsoft.com/office/drawing/2014/main" id="{E5ABC6BC-357B-BDC0-B392-2997E5FB4FCF}"/>
              </a:ext>
            </a:extLst>
          </p:cNvPr>
          <p:cNvSpPr/>
          <p:nvPr/>
        </p:nvSpPr>
        <p:spPr>
          <a:xfrm>
            <a:off x="8439209" y="5403969"/>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6" name="TextBox 155">
            <a:extLst>
              <a:ext uri="{FF2B5EF4-FFF2-40B4-BE49-F238E27FC236}">
                <a16:creationId xmlns:a16="http://schemas.microsoft.com/office/drawing/2014/main" id="{0EAAAC72-9D7C-4924-950B-8CF3453C1764}"/>
              </a:ext>
            </a:extLst>
          </p:cNvPr>
          <p:cNvSpPr txBox="1"/>
          <p:nvPr/>
        </p:nvSpPr>
        <p:spPr>
          <a:xfrm>
            <a:off x="6391596" y="9258442"/>
            <a:ext cx="361912" cy="373640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CustomShape 23">
            <a:extLst>
              <a:ext uri="{FF2B5EF4-FFF2-40B4-BE49-F238E27FC236}">
                <a16:creationId xmlns:a16="http://schemas.microsoft.com/office/drawing/2014/main" id="{3AD5864B-E328-4811-82EC-A3D77BDC6BF2}"/>
              </a:ext>
            </a:extLst>
          </p:cNvPr>
          <p:cNvSpPr/>
          <p:nvPr/>
        </p:nvSpPr>
        <p:spPr>
          <a:xfrm>
            <a:off x="1942857" y="1943675"/>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60" name="CustomShape 23">
            <a:extLst>
              <a:ext uri="{FF2B5EF4-FFF2-40B4-BE49-F238E27FC236}">
                <a16:creationId xmlns:a16="http://schemas.microsoft.com/office/drawing/2014/main" id="{3AD5864B-E328-4811-82EC-A3D77BDC6BF2}"/>
              </a:ext>
            </a:extLst>
          </p:cNvPr>
          <p:cNvSpPr/>
          <p:nvPr/>
        </p:nvSpPr>
        <p:spPr>
          <a:xfrm>
            <a:off x="1942857" y="3254996"/>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61" name="CustomShape 23">
            <a:extLst>
              <a:ext uri="{FF2B5EF4-FFF2-40B4-BE49-F238E27FC236}">
                <a16:creationId xmlns:a16="http://schemas.microsoft.com/office/drawing/2014/main" id="{3AD5864B-E328-4811-82EC-A3D77BDC6BF2}"/>
              </a:ext>
            </a:extLst>
          </p:cNvPr>
          <p:cNvSpPr/>
          <p:nvPr/>
        </p:nvSpPr>
        <p:spPr>
          <a:xfrm>
            <a:off x="1942857" y="4566317"/>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62" name="CustomShape 23">
            <a:extLst>
              <a:ext uri="{FF2B5EF4-FFF2-40B4-BE49-F238E27FC236}">
                <a16:creationId xmlns:a16="http://schemas.microsoft.com/office/drawing/2014/main" id="{3AD5864B-E328-4811-82EC-A3D77BDC6BF2}"/>
              </a:ext>
            </a:extLst>
          </p:cNvPr>
          <p:cNvSpPr/>
          <p:nvPr/>
        </p:nvSpPr>
        <p:spPr>
          <a:xfrm>
            <a:off x="1942857" y="58776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3" name="CustomShape 23">
            <a:extLst>
              <a:ext uri="{FF2B5EF4-FFF2-40B4-BE49-F238E27FC236}">
                <a16:creationId xmlns:a16="http://schemas.microsoft.com/office/drawing/2014/main" id="{3AD5864B-E328-4811-82EC-A3D77BDC6BF2}"/>
              </a:ext>
            </a:extLst>
          </p:cNvPr>
          <p:cNvSpPr/>
          <p:nvPr/>
        </p:nvSpPr>
        <p:spPr>
          <a:xfrm>
            <a:off x="5273553"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64" name="CustomShape 23">
            <a:extLst>
              <a:ext uri="{FF2B5EF4-FFF2-40B4-BE49-F238E27FC236}">
                <a16:creationId xmlns:a16="http://schemas.microsoft.com/office/drawing/2014/main" id="{3AD5864B-E328-4811-82EC-A3D77BDC6BF2}"/>
              </a:ext>
            </a:extLst>
          </p:cNvPr>
          <p:cNvSpPr/>
          <p:nvPr/>
        </p:nvSpPr>
        <p:spPr>
          <a:xfrm>
            <a:off x="5273553"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65" name="CustomShape 23">
            <a:extLst>
              <a:ext uri="{FF2B5EF4-FFF2-40B4-BE49-F238E27FC236}">
                <a16:creationId xmlns:a16="http://schemas.microsoft.com/office/drawing/2014/main" id="{3AD5864B-E328-4811-82EC-A3D77BDC6BF2}"/>
              </a:ext>
            </a:extLst>
          </p:cNvPr>
          <p:cNvSpPr/>
          <p:nvPr/>
        </p:nvSpPr>
        <p:spPr>
          <a:xfrm>
            <a:off x="5253589" y="450325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166" name="CustomShape 23">
            <a:extLst>
              <a:ext uri="{FF2B5EF4-FFF2-40B4-BE49-F238E27FC236}">
                <a16:creationId xmlns:a16="http://schemas.microsoft.com/office/drawing/2014/main" id="{3AD5864B-E328-4811-82EC-A3D77BDC6BF2}"/>
              </a:ext>
            </a:extLst>
          </p:cNvPr>
          <p:cNvSpPr/>
          <p:nvPr/>
        </p:nvSpPr>
        <p:spPr>
          <a:xfrm>
            <a:off x="5273553"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67" name="CustomShape 23">
            <a:extLst>
              <a:ext uri="{FF2B5EF4-FFF2-40B4-BE49-F238E27FC236}">
                <a16:creationId xmlns:a16="http://schemas.microsoft.com/office/drawing/2014/main" id="{3AD5864B-E328-4811-82EC-A3D77BDC6BF2}"/>
              </a:ext>
            </a:extLst>
          </p:cNvPr>
          <p:cNvSpPr/>
          <p:nvPr/>
        </p:nvSpPr>
        <p:spPr>
          <a:xfrm>
            <a:off x="8626610"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68" name="CustomShape 23">
            <a:extLst>
              <a:ext uri="{FF2B5EF4-FFF2-40B4-BE49-F238E27FC236}">
                <a16:creationId xmlns:a16="http://schemas.microsoft.com/office/drawing/2014/main" id="{3AD5864B-E328-4811-82EC-A3D77BDC6BF2}"/>
              </a:ext>
            </a:extLst>
          </p:cNvPr>
          <p:cNvSpPr/>
          <p:nvPr/>
        </p:nvSpPr>
        <p:spPr>
          <a:xfrm>
            <a:off x="8626610"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169" name="CustomShape 23">
            <a:extLst>
              <a:ext uri="{FF2B5EF4-FFF2-40B4-BE49-F238E27FC236}">
                <a16:creationId xmlns:a16="http://schemas.microsoft.com/office/drawing/2014/main" id="{3AD5864B-E328-4811-82EC-A3D77BDC6BF2}"/>
              </a:ext>
            </a:extLst>
          </p:cNvPr>
          <p:cNvSpPr/>
          <p:nvPr/>
        </p:nvSpPr>
        <p:spPr>
          <a:xfrm>
            <a:off x="8626610" y="4545580"/>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70" name="CustomShape 23">
            <a:extLst>
              <a:ext uri="{FF2B5EF4-FFF2-40B4-BE49-F238E27FC236}">
                <a16:creationId xmlns:a16="http://schemas.microsoft.com/office/drawing/2014/main" id="{3AD5864B-E328-4811-82EC-A3D77BDC6BF2}"/>
              </a:ext>
            </a:extLst>
          </p:cNvPr>
          <p:cNvSpPr/>
          <p:nvPr/>
        </p:nvSpPr>
        <p:spPr>
          <a:xfrm>
            <a:off x="8626610"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9" name="TextBox 18"/>
          <p:cNvSpPr txBox="1"/>
          <p:nvPr/>
        </p:nvSpPr>
        <p:spPr>
          <a:xfrm>
            <a:off x="698335" y="130761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K</a:t>
            </a:r>
          </a:p>
        </p:txBody>
      </p:sp>
      <p:sp>
        <p:nvSpPr>
          <p:cNvPr id="171" name="TextBox 170"/>
          <p:cNvSpPr txBox="1"/>
          <p:nvPr/>
        </p:nvSpPr>
        <p:spPr>
          <a:xfrm>
            <a:off x="698335" y="1821414"/>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F</a:t>
            </a:r>
          </a:p>
        </p:txBody>
      </p:sp>
      <p:sp>
        <p:nvSpPr>
          <p:cNvPr id="172" name="TextBox 171"/>
          <p:cNvSpPr txBox="1"/>
          <p:nvPr/>
        </p:nvSpPr>
        <p:spPr>
          <a:xfrm>
            <a:off x="698335" y="2254441"/>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I</a:t>
            </a:r>
          </a:p>
        </p:txBody>
      </p:sp>
      <p:sp>
        <p:nvSpPr>
          <p:cNvPr id="173" name="TextBox 172"/>
          <p:cNvSpPr txBox="1"/>
          <p:nvPr/>
        </p:nvSpPr>
        <p:spPr>
          <a:xfrm>
            <a:off x="698335" y="2650801"/>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A</a:t>
            </a:r>
          </a:p>
        </p:txBody>
      </p:sp>
      <p:sp>
        <p:nvSpPr>
          <p:cNvPr id="174" name="TextBox 173"/>
          <p:cNvSpPr txBox="1"/>
          <p:nvPr/>
        </p:nvSpPr>
        <p:spPr>
          <a:xfrm>
            <a:off x="698335" y="316819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C</a:t>
            </a:r>
          </a:p>
        </p:txBody>
      </p:sp>
      <p:sp>
        <p:nvSpPr>
          <p:cNvPr id="175" name="TextBox 174"/>
          <p:cNvSpPr txBox="1"/>
          <p:nvPr/>
        </p:nvSpPr>
        <p:spPr>
          <a:xfrm>
            <a:off x="698335" y="3627154"/>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D</a:t>
            </a:r>
          </a:p>
        </p:txBody>
      </p:sp>
      <p:sp>
        <p:nvSpPr>
          <p:cNvPr id="176" name="TextBox 175"/>
          <p:cNvSpPr txBox="1"/>
          <p:nvPr/>
        </p:nvSpPr>
        <p:spPr>
          <a:xfrm>
            <a:off x="698335" y="404075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H</a:t>
            </a:r>
          </a:p>
        </p:txBody>
      </p:sp>
      <p:sp>
        <p:nvSpPr>
          <p:cNvPr id="177" name="TextBox 176"/>
          <p:cNvSpPr txBox="1"/>
          <p:nvPr/>
        </p:nvSpPr>
        <p:spPr>
          <a:xfrm>
            <a:off x="698335" y="4515042"/>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J</a:t>
            </a:r>
          </a:p>
        </p:txBody>
      </p:sp>
      <p:sp>
        <p:nvSpPr>
          <p:cNvPr id="178" name="TextBox 177"/>
          <p:cNvSpPr txBox="1"/>
          <p:nvPr/>
        </p:nvSpPr>
        <p:spPr>
          <a:xfrm>
            <a:off x="698335" y="4992600"/>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G</a:t>
            </a:r>
          </a:p>
        </p:txBody>
      </p:sp>
      <p:sp>
        <p:nvSpPr>
          <p:cNvPr id="179" name="TextBox 178"/>
          <p:cNvSpPr txBox="1"/>
          <p:nvPr/>
        </p:nvSpPr>
        <p:spPr>
          <a:xfrm>
            <a:off x="698335" y="546940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180" name="TextBox 179"/>
          <p:cNvSpPr txBox="1"/>
          <p:nvPr/>
        </p:nvSpPr>
        <p:spPr>
          <a:xfrm>
            <a:off x="698335" y="5879148"/>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L</a:t>
            </a:r>
          </a:p>
        </p:txBody>
      </p:sp>
      <p:sp>
        <p:nvSpPr>
          <p:cNvPr id="181" name="TextBox 180"/>
          <p:cNvSpPr txBox="1"/>
          <p:nvPr/>
        </p:nvSpPr>
        <p:spPr>
          <a:xfrm>
            <a:off x="698335" y="632956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E</a:t>
            </a:r>
          </a:p>
        </p:txBody>
      </p:sp>
      <p:pic>
        <p:nvPicPr>
          <p:cNvPr id="2" name="Picture 2" descr="Free lightbulb idea enlightenment vector">
            <a:extLst>
              <a:ext uri="{FF2B5EF4-FFF2-40B4-BE49-F238E27FC236}">
                <a16:creationId xmlns:a16="http://schemas.microsoft.com/office/drawing/2014/main" id="{A46207B6-743D-E66D-CFA3-DF02D508DC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85779" y="3018271"/>
            <a:ext cx="742048" cy="830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computer problem computer problem vector">
            <a:extLst>
              <a:ext uri="{FF2B5EF4-FFF2-40B4-BE49-F238E27FC236}">
                <a16:creationId xmlns:a16="http://schemas.microsoft.com/office/drawing/2014/main" id="{6C4316CB-9ACD-30BE-C67C-B389FC2E95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89871" y="5593843"/>
            <a:ext cx="1193075" cy="771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cup award prize vector">
            <a:extLst>
              <a:ext uri="{FF2B5EF4-FFF2-40B4-BE49-F238E27FC236}">
                <a16:creationId xmlns:a16="http://schemas.microsoft.com/office/drawing/2014/main" id="{C8890C40-1268-1989-112E-5ED4D2DCC30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41847" y="2928854"/>
            <a:ext cx="735701" cy="924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Apple Fruit vector and picture">
            <a:extLst>
              <a:ext uri="{FF2B5EF4-FFF2-40B4-BE49-F238E27FC236}">
                <a16:creationId xmlns:a16="http://schemas.microsoft.com/office/drawing/2014/main" id="{6850CD40-82AA-CC79-5BD7-28DF491E504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39857" y="2946084"/>
            <a:ext cx="827302" cy="944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Jacket Clothing vector and picture">
            <a:extLst>
              <a:ext uri="{FF2B5EF4-FFF2-40B4-BE49-F238E27FC236}">
                <a16:creationId xmlns:a16="http://schemas.microsoft.com/office/drawing/2014/main" id="{4CADCB21-CDE1-DE2C-058C-1BC32F6600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7452" y="5537713"/>
            <a:ext cx="1072535" cy="8840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ree Paper Leaf vector and picture">
            <a:extLst>
              <a:ext uri="{FF2B5EF4-FFF2-40B4-BE49-F238E27FC236}">
                <a16:creationId xmlns:a16="http://schemas.microsoft.com/office/drawing/2014/main" id="{1F48D775-8699-B818-85C3-AD9F289498E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92121" y="1707463"/>
            <a:ext cx="675063" cy="8554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Sandwich Diet vector and picture">
            <a:extLst>
              <a:ext uri="{FF2B5EF4-FFF2-40B4-BE49-F238E27FC236}">
                <a16:creationId xmlns:a16="http://schemas.microsoft.com/office/drawing/2014/main" id="{CE8BB415-7180-B871-1A6E-3B5F164F888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23962" y="4233713"/>
            <a:ext cx="1132106" cy="10073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Watch Wristwatch vector and picture">
            <a:extLst>
              <a:ext uri="{FF2B5EF4-FFF2-40B4-BE49-F238E27FC236}">
                <a16:creationId xmlns:a16="http://schemas.microsoft.com/office/drawing/2014/main" id="{FBE37220-AE5B-7FE2-7024-1239A62F2F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44144" y="5469406"/>
            <a:ext cx="626562" cy="9369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Basketball Ball vector and picture">
            <a:extLst>
              <a:ext uri="{FF2B5EF4-FFF2-40B4-BE49-F238E27FC236}">
                <a16:creationId xmlns:a16="http://schemas.microsoft.com/office/drawing/2014/main" id="{A9DDF3E0-71D7-ABA1-30BA-33CA060A497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61214" y="4274060"/>
            <a:ext cx="895353" cy="895353"/>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descr="Map with pin with solid fill">
            <a:extLst>
              <a:ext uri="{FF2B5EF4-FFF2-40B4-BE49-F238E27FC236}">
                <a16:creationId xmlns:a16="http://schemas.microsoft.com/office/drawing/2014/main" id="{8F174184-8D16-6432-5FCC-C4E736C92B9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565569" y="1398803"/>
            <a:ext cx="1367148" cy="1367148"/>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964FE4CE-0881-A9B3-2255-0FB66B0072F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212249" y="4233713"/>
            <a:ext cx="972655" cy="949960"/>
          </a:xfrm>
          <a:prstGeom prst="rect">
            <a:avLst/>
          </a:prstGeom>
        </p:spPr>
      </p:pic>
      <p:pic>
        <p:nvPicPr>
          <p:cNvPr id="31" name="Picture 30" descr="Icon&#10;&#10;Description automatically generated">
            <a:extLst>
              <a:ext uri="{FF2B5EF4-FFF2-40B4-BE49-F238E27FC236}">
                <a16:creationId xmlns:a16="http://schemas.microsoft.com/office/drawing/2014/main" id="{7F0028DE-3062-87F6-2453-01B6A174431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269596" y="1634635"/>
            <a:ext cx="837663" cy="972966"/>
          </a:xfrm>
          <a:prstGeom prst="rect">
            <a:avLst/>
          </a:prstGeom>
        </p:spPr>
      </p:pic>
    </p:spTree>
    <p:extLst>
      <p:ext uri="{BB962C8B-B14F-4D97-AF65-F5344CB8AC3E}">
        <p14:creationId xmlns:p14="http://schemas.microsoft.com/office/powerpoint/2010/main" val="70007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1" grpId="0"/>
      <p:bldP spid="172" grpId="0"/>
      <p:bldP spid="173" grpId="0"/>
      <p:bldP spid="174" grpId="0"/>
      <p:bldP spid="175" grpId="0"/>
      <p:bldP spid="176" grpId="0"/>
      <p:bldP spid="177" grpId="0"/>
      <p:bldP spid="178" grpId="0"/>
      <p:bldP spid="179" grpId="0"/>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e Jacket Clothing vector and picture">
            <a:extLst>
              <a:ext uri="{FF2B5EF4-FFF2-40B4-BE49-F238E27FC236}">
                <a16:creationId xmlns:a16="http://schemas.microsoft.com/office/drawing/2014/main" id="{BD10639D-9D5E-7874-C13F-29C2E14972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3291" y="1804540"/>
            <a:ext cx="4552934" cy="3752849"/>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7"/>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‘a’ (</a:t>
            </a:r>
            <a:r>
              <a:rPr lang="en-GB" sz="3600" b="1" spc="-1" dirty="0" err="1">
                <a:latin typeface="Century Gothic" panose="020B0502020202020204" pitchFamily="34" charset="0"/>
              </a:rPr>
              <a:t>ein</a:t>
            </a:r>
            <a:r>
              <a:rPr lang="en-GB" sz="3600" b="1" spc="-1" dirty="0">
                <a:latin typeface="Century Gothic" panose="020B0502020202020204" pitchFamily="34" charset="0"/>
              </a:rPr>
              <a:t>, eine, </a:t>
            </a:r>
            <a:r>
              <a:rPr lang="en-GB" sz="3600" b="1" spc="-1" dirty="0" err="1">
                <a:latin typeface="Century Gothic" panose="020B0502020202020204" pitchFamily="34" charset="0"/>
              </a:rPr>
              <a:t>ein</a:t>
            </a:r>
            <a:r>
              <a:rPr lang="en-GB" sz="3600" b="1" spc="-1" dirty="0">
                <a:latin typeface="Century Gothic" panose="020B0502020202020204" pitchFamily="34" charset="0"/>
              </a:rPr>
              <a:t>) </a:t>
            </a:r>
            <a:r>
              <a:rPr lang="en-GB" sz="3600" spc="-1" dirty="0" err="1">
                <a:latin typeface="Century Gothic" panose="020B0502020202020204" pitchFamily="34" charset="0"/>
              </a:rPr>
              <a:t>oder</a:t>
            </a:r>
            <a:r>
              <a:rPr lang="en-GB" sz="3600" spc="-1" dirty="0">
                <a:latin typeface="Century Gothic" panose="020B0502020202020204" pitchFamily="34" charset="0"/>
              </a:rPr>
              <a:t> </a:t>
            </a:r>
            <a:r>
              <a:rPr lang="en-GB" sz="3600" b="1" spc="-1" dirty="0">
                <a:latin typeface="Century Gothic" panose="020B0502020202020204" pitchFamily="34" charset="0"/>
              </a:rPr>
              <a:t>‘the’ (der, die, das)</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92295" y="801875"/>
            <a:ext cx="11696742" cy="7571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eine,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often introduces new information and identifies something to the listener:</a:t>
            </a:r>
            <a:endParaRPr kumimoji="0" lang="en-GB" sz="2800" b="0" i="0" u="none" strike="noStrike" kern="1200" cap="none" spc="0" normalizeH="0" baseline="0" noProof="0" dirty="0">
              <a:ln>
                <a:noFill/>
              </a:ln>
              <a:solidFill>
                <a:srgbClr val="DAA520"/>
              </a:solidFill>
              <a:effectLst/>
              <a:uLnTx/>
              <a:uFillTx/>
              <a:latin typeface="Century Gothic"/>
              <a:ea typeface="+mn-ea"/>
              <a:cs typeface="+mn-cs"/>
            </a:endParaRPr>
          </a:p>
        </p:txBody>
      </p:sp>
      <p:sp>
        <p:nvSpPr>
          <p:cNvPr id="15" name="Rounded Rectangular Callout 35">
            <a:extLst>
              <a:ext uri="{FF2B5EF4-FFF2-40B4-BE49-F238E27FC236}">
                <a16:creationId xmlns:a16="http://schemas.microsoft.com/office/drawing/2014/main" id="{3B523CAC-767E-4F2C-A284-853225245B7A}"/>
              </a:ext>
            </a:extLst>
          </p:cNvPr>
          <p:cNvSpPr/>
          <p:nvPr/>
        </p:nvSpPr>
        <p:spPr>
          <a:xfrm>
            <a:off x="454938" y="2568205"/>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17" name="Rounded Rectangular Callout 36">
            <a:extLst>
              <a:ext uri="{FF2B5EF4-FFF2-40B4-BE49-F238E27FC236}">
                <a16:creationId xmlns:a16="http://schemas.microsoft.com/office/drawing/2014/main" id="{45230A34-46DA-4E4A-AB0F-7944EF6F7801}"/>
              </a:ext>
            </a:extLst>
          </p:cNvPr>
          <p:cNvSpPr/>
          <p:nvPr/>
        </p:nvSpPr>
        <p:spPr>
          <a:xfrm>
            <a:off x="8001642" y="1804540"/>
            <a:ext cx="3561960" cy="67376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Jacke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F10ED240-D8B0-40CD-8A0E-9ECE92D0F5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95" y="3668270"/>
            <a:ext cx="2567343" cy="2608095"/>
          </a:xfrm>
          <a:prstGeom prst="rect">
            <a:avLst/>
          </a:prstGeom>
        </p:spPr>
      </p:pic>
      <p:sp>
        <p:nvSpPr>
          <p:cNvPr id="20" name="Rounded Rectangular Callout 41">
            <a:extLst>
              <a:ext uri="{FF2B5EF4-FFF2-40B4-BE49-F238E27FC236}">
                <a16:creationId xmlns:a16="http://schemas.microsoft.com/office/drawing/2014/main" id="{AA50E478-13A9-4FA9-83CE-7DB101CA9961}"/>
              </a:ext>
            </a:extLst>
          </p:cNvPr>
          <p:cNvSpPr/>
          <p:nvPr/>
        </p:nvSpPr>
        <p:spPr>
          <a:xfrm>
            <a:off x="2598324" y="3384073"/>
            <a:ext cx="2755231" cy="908586"/>
          </a:xfrm>
          <a:prstGeom prst="wedgeRoundRectCallout">
            <a:avLst>
              <a:gd name="adj1" fmla="val -63191"/>
              <a:gd name="adj2" fmla="val 280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Ach! </a:t>
            </a:r>
            <a:r>
              <a:rPr kumimoji="0" lang="en-GB" sz="2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Jacke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grün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9" name="Content Placeholder 2">
            <a:extLst>
              <a:ext uri="{FF2B5EF4-FFF2-40B4-BE49-F238E27FC236}">
                <a16:creationId xmlns:a16="http://schemas.microsoft.com/office/drawing/2014/main" id="{C8E19A0A-F125-4E72-9CCD-ADA497E802E9}"/>
              </a:ext>
            </a:extLst>
          </p:cNvPr>
          <p:cNvSpPr txBox="1">
            <a:spLocks/>
          </p:cNvSpPr>
          <p:nvPr/>
        </p:nvSpPr>
        <p:spPr>
          <a:xfrm>
            <a:off x="247629" y="6272173"/>
            <a:ext cx="11696742" cy="7571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(der, die, das) refers to something already mentioned or known.</a:t>
            </a:r>
            <a:endPar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77237B11-BFA5-8D3A-CBA9-BC4CA923DBC8}"/>
              </a:ext>
            </a:extLst>
          </p:cNvPr>
          <p:cNvSpPr/>
          <p:nvPr/>
        </p:nvSpPr>
        <p:spPr>
          <a:xfrm>
            <a:off x="697599" y="5089223"/>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Robbie</a:t>
            </a:r>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Picture 5" descr="A cartoon of a person with her hands in her pockets&#10;&#10;Description automatically generated with medium confidence">
            <a:extLst>
              <a:ext uri="{FF2B5EF4-FFF2-40B4-BE49-F238E27FC236}">
                <a16:creationId xmlns:a16="http://schemas.microsoft.com/office/drawing/2014/main" id="{A1E4029F-CEF1-70B3-DFF2-044E5A2A42A8}"/>
              </a:ext>
            </a:extLst>
          </p:cNvPr>
          <p:cNvPicPr>
            <a:picLocks noChangeAspect="1"/>
          </p:cNvPicPr>
          <p:nvPr/>
        </p:nvPicPr>
        <p:blipFill rotWithShape="1">
          <a:blip r:embed="rId9">
            <a:extLst>
              <a:ext uri="{28A0092B-C50C-407E-A947-70E740481C1C}">
                <a14:useLocalDpi xmlns:a14="http://schemas.microsoft.com/office/drawing/2010/main" val="0"/>
              </a:ext>
            </a:extLst>
          </a:blip>
          <a:srcRect l="7426"/>
          <a:stretch/>
        </p:blipFill>
        <p:spPr>
          <a:xfrm>
            <a:off x="9387281" y="2568205"/>
            <a:ext cx="1342294" cy="3752848"/>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1_W7_9.1.wav"/>
                                        </p:tgtEl>
                                      </p:cMediaNode>
                                    </p:audio>
                                  </p:sub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1_W7_9.2.wav"/>
                                        </p:tgtEl>
                                      </p:cMediaNode>
                                    </p:audio>
                                  </p:sub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T1_W7_9.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animBg="1"/>
      <p:bldP spid="17" grpId="0" animBg="1"/>
      <p:bldP spid="20" grpId="0" animBg="1"/>
      <p:bldP spid="29" grpId="0"/>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2291</Words>
  <Application>Microsoft Office PowerPoint</Application>
  <PresentationFormat>Widescreen</PresentationFormat>
  <Paragraphs>344</Paragraphs>
  <Slides>14</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2_Office Theme</vt:lpstr>
      <vt:lpstr>Describing me and others</vt:lpstr>
      <vt:lpstr>aussprechen</vt:lpstr>
      <vt:lpstr>aussprechen</vt:lpstr>
      <vt:lpstr>hören</vt:lpstr>
      <vt:lpstr>Vokabeln</vt:lpstr>
      <vt:lpstr>Vokabeln</vt:lpstr>
      <vt:lpstr>Vokabeln</vt:lpstr>
      <vt:lpstr>PowerPoint Presentation</vt:lpstr>
      <vt:lpstr>‘a’ (ein, eine, ein) oder ‘the’ (der, die, das)</vt:lpstr>
      <vt:lpstr>lesen</vt:lpstr>
      <vt:lpstr>singen</vt:lpstr>
      <vt:lpstr>Vokabeln</vt:lpstr>
      <vt:lpstr>Hör zu.  Dann sing mit!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2023-07-17T12:06:32Z</dcterms:modified>
</cp:coreProperties>
</file>