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notesMasterIdLst>
    <p:notesMasterId r:id="rId28"/>
  </p:notesMasterIdLst>
  <p:sldIdLst>
    <p:sldId id="339" r:id="rId2"/>
    <p:sldId id="402" r:id="rId3"/>
    <p:sldId id="1024" r:id="rId4"/>
    <p:sldId id="1025" r:id="rId5"/>
    <p:sldId id="1026" r:id="rId6"/>
    <p:sldId id="1027" r:id="rId7"/>
    <p:sldId id="1028" r:id="rId8"/>
    <p:sldId id="1029" r:id="rId9"/>
    <p:sldId id="1030" r:id="rId10"/>
    <p:sldId id="1031" r:id="rId11"/>
    <p:sldId id="1032" r:id="rId12"/>
    <p:sldId id="1033" r:id="rId13"/>
    <p:sldId id="261" r:id="rId14"/>
    <p:sldId id="942" r:id="rId15"/>
    <p:sldId id="941" r:id="rId16"/>
    <p:sldId id="1034" r:id="rId17"/>
    <p:sldId id="1035" r:id="rId18"/>
    <p:sldId id="1036" r:id="rId19"/>
    <p:sldId id="1037" r:id="rId20"/>
    <p:sldId id="1038" r:id="rId21"/>
    <p:sldId id="1039" r:id="rId22"/>
    <p:sldId id="1040" r:id="rId23"/>
    <p:sldId id="1041" r:id="rId24"/>
    <p:sldId id="1042" r:id="rId25"/>
    <p:sldId id="1043" r:id="rId26"/>
    <p:sldId id="1044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99FF33"/>
    <a:srgbClr val="FFFF66"/>
    <a:srgbClr val="00CC99"/>
    <a:srgbClr val="DDF0C8"/>
    <a:srgbClr val="CC99FF"/>
    <a:srgbClr val="3399FF"/>
    <a:srgbClr val="FF5050"/>
    <a:srgbClr val="F3B70D"/>
    <a:srgbClr val="FFDB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C41140C-0945-44EC-BAB4-04C114D1549B}" v="40" dt="2024-02-20T16:42:24.04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63055" autoAdjust="0"/>
  </p:normalViewPr>
  <p:slideViewPr>
    <p:cSldViewPr snapToGrid="0">
      <p:cViewPr varScale="1">
        <p:scale>
          <a:sx n="50" d="100"/>
          <a:sy n="50" d="100"/>
        </p:scale>
        <p:origin x="1284" y="4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owena Kasprowicz" userId="d2470786-0e12-46a9-bed8-6c8611d692ab" providerId="ADAL" clId="{5B3212F7-4BFF-4D00-B053-7198971BA22D}"/>
    <pc:docChg chg="undo custSel modSld">
      <pc:chgData name="Rowena Kasprowicz" userId="d2470786-0e12-46a9-bed8-6c8611d692ab" providerId="ADAL" clId="{5B3212F7-4BFF-4D00-B053-7198971BA22D}" dt="2023-07-07T17:30:11.397" v="82" actId="20577"/>
      <pc:docMkLst>
        <pc:docMk/>
      </pc:docMkLst>
      <pc:sldChg chg="delSp modSp mod">
        <pc:chgData name="Rowena Kasprowicz" userId="d2470786-0e12-46a9-bed8-6c8611d692ab" providerId="ADAL" clId="{5B3212F7-4BFF-4D00-B053-7198971BA22D}" dt="2023-07-07T17:24:23.063" v="3" actId="20577"/>
        <pc:sldMkLst>
          <pc:docMk/>
          <pc:sldMk cId="0" sldId="339"/>
        </pc:sldMkLst>
        <pc:spChg chg="mod">
          <ac:chgData name="Rowena Kasprowicz" userId="d2470786-0e12-46a9-bed8-6c8611d692ab" providerId="ADAL" clId="{5B3212F7-4BFF-4D00-B053-7198971BA22D}" dt="2023-07-07T17:24:20.889" v="1" actId="20577"/>
          <ac:spMkLst>
            <pc:docMk/>
            <pc:sldMk cId="0" sldId="339"/>
            <ac:spMk id="7" creationId="{527D8509-23D0-4DD8-9B33-4BAB0429369D}"/>
          </ac:spMkLst>
        </pc:spChg>
        <pc:spChg chg="mod">
          <ac:chgData name="Rowena Kasprowicz" userId="d2470786-0e12-46a9-bed8-6c8611d692ab" providerId="ADAL" clId="{5B3212F7-4BFF-4D00-B053-7198971BA22D}" dt="2023-07-07T17:24:23.063" v="3" actId="20577"/>
          <ac:spMkLst>
            <pc:docMk/>
            <pc:sldMk cId="0" sldId="339"/>
            <ac:spMk id="19" creationId="{CC200D12-0E72-28FE-89D2-F0718EF7CB0C}"/>
          </ac:spMkLst>
        </pc:spChg>
        <pc:picChg chg="del">
          <ac:chgData name="Rowena Kasprowicz" userId="d2470786-0e12-46a9-bed8-6c8611d692ab" providerId="ADAL" clId="{5B3212F7-4BFF-4D00-B053-7198971BA22D}" dt="2023-07-07T17:24:18.411" v="0" actId="478"/>
          <ac:picMkLst>
            <pc:docMk/>
            <pc:sldMk cId="0" sldId="339"/>
            <ac:picMk id="4" creationId="{B6695471-109A-9298-006C-6A98916AF35F}"/>
          </ac:picMkLst>
        </pc:picChg>
      </pc:sldChg>
      <pc:sldChg chg="addSp delSp modSp mod modNotesTx">
        <pc:chgData name="Rowena Kasprowicz" userId="d2470786-0e12-46a9-bed8-6c8611d692ab" providerId="ADAL" clId="{5B3212F7-4BFF-4D00-B053-7198971BA22D}" dt="2023-07-07T17:27:26.176" v="70"/>
        <pc:sldMkLst>
          <pc:docMk/>
          <pc:sldMk cId="2570506075" sldId="402"/>
        </pc:sldMkLst>
        <pc:spChg chg="mod">
          <ac:chgData name="Rowena Kasprowicz" userId="d2470786-0e12-46a9-bed8-6c8611d692ab" providerId="ADAL" clId="{5B3212F7-4BFF-4D00-B053-7198971BA22D}" dt="2023-07-07T17:25:16.404" v="20" actId="1076"/>
          <ac:spMkLst>
            <pc:docMk/>
            <pc:sldMk cId="2570506075" sldId="402"/>
            <ac:spMk id="14" creationId="{AE9B56E2-12E0-E2A1-003A-08DE7D8057F3}"/>
          </ac:spMkLst>
        </pc:spChg>
        <pc:spChg chg="mod">
          <ac:chgData name="Rowena Kasprowicz" userId="d2470786-0e12-46a9-bed8-6c8611d692ab" providerId="ADAL" clId="{5B3212F7-4BFF-4D00-B053-7198971BA22D}" dt="2023-07-07T17:25:12.452" v="19" actId="1035"/>
          <ac:spMkLst>
            <pc:docMk/>
            <pc:sldMk cId="2570506075" sldId="402"/>
            <ac:spMk id="15" creationId="{97BF1E8C-5FFD-3561-1E6F-94B400F674B7}"/>
          </ac:spMkLst>
        </pc:spChg>
        <pc:spChg chg="mod">
          <ac:chgData name="Rowena Kasprowicz" userId="d2470786-0e12-46a9-bed8-6c8611d692ab" providerId="ADAL" clId="{5B3212F7-4BFF-4D00-B053-7198971BA22D}" dt="2023-07-07T17:25:08.248" v="16" actId="1076"/>
          <ac:spMkLst>
            <pc:docMk/>
            <pc:sldMk cId="2570506075" sldId="402"/>
            <ac:spMk id="16" creationId="{8C31D075-8605-5265-50C2-18D5287DC54D}"/>
          </ac:spMkLst>
        </pc:spChg>
        <pc:spChg chg="mod">
          <ac:chgData name="Rowena Kasprowicz" userId="d2470786-0e12-46a9-bed8-6c8611d692ab" providerId="ADAL" clId="{5B3212F7-4BFF-4D00-B053-7198971BA22D}" dt="2023-07-07T17:25:04.447" v="15" actId="1076"/>
          <ac:spMkLst>
            <pc:docMk/>
            <pc:sldMk cId="2570506075" sldId="402"/>
            <ac:spMk id="17" creationId="{FD127779-74CF-B4C3-DA0A-CF9CB9539CC5}"/>
          </ac:spMkLst>
        </pc:spChg>
        <pc:graphicFrameChg chg="del">
          <ac:chgData name="Rowena Kasprowicz" userId="d2470786-0e12-46a9-bed8-6c8611d692ab" providerId="ADAL" clId="{5B3212F7-4BFF-4D00-B053-7198971BA22D}" dt="2023-07-07T17:24:45.064" v="5" actId="478"/>
          <ac:graphicFrameMkLst>
            <pc:docMk/>
            <pc:sldMk cId="2570506075" sldId="402"/>
            <ac:graphicFrameMk id="23" creationId="{FACCCFE7-ADB3-E1BD-BE0D-46945A48A448}"/>
          </ac:graphicFrameMkLst>
        </pc:graphicFrameChg>
        <pc:graphicFrameChg chg="del">
          <ac:chgData name="Rowena Kasprowicz" userId="d2470786-0e12-46a9-bed8-6c8611d692ab" providerId="ADAL" clId="{5B3212F7-4BFF-4D00-B053-7198971BA22D}" dt="2023-07-07T17:24:44.500" v="4" actId="478"/>
          <ac:graphicFrameMkLst>
            <pc:docMk/>
            <pc:sldMk cId="2570506075" sldId="402"/>
            <ac:graphicFrameMk id="24" creationId="{BBD7E0CB-6AB8-6CF5-747C-7455757EC98E}"/>
          </ac:graphicFrameMkLst>
        </pc:graphicFrameChg>
        <pc:picChg chg="add mod ord">
          <ac:chgData name="Rowena Kasprowicz" userId="d2470786-0e12-46a9-bed8-6c8611d692ab" providerId="ADAL" clId="{5B3212F7-4BFF-4D00-B053-7198971BA22D}" dt="2023-07-07T17:24:58.855" v="14" actId="171"/>
          <ac:picMkLst>
            <pc:docMk/>
            <pc:sldMk cId="2570506075" sldId="402"/>
            <ac:picMk id="3" creationId="{CD532B61-FA6F-427E-4DB3-AF21CF6E6933}"/>
          </ac:picMkLst>
        </pc:picChg>
      </pc:sldChg>
      <pc:sldChg chg="addSp delSp modSp mod modNotesTx">
        <pc:chgData name="Rowena Kasprowicz" userId="d2470786-0e12-46a9-bed8-6c8611d692ab" providerId="ADAL" clId="{5B3212F7-4BFF-4D00-B053-7198971BA22D}" dt="2023-07-07T17:30:11.397" v="82" actId="20577"/>
        <pc:sldMkLst>
          <pc:docMk/>
          <pc:sldMk cId="2172789005" sldId="1024"/>
        </pc:sldMkLst>
        <pc:spChg chg="mod">
          <ac:chgData name="Rowena Kasprowicz" userId="d2470786-0e12-46a9-bed8-6c8611d692ab" providerId="ADAL" clId="{5B3212F7-4BFF-4D00-B053-7198971BA22D}" dt="2023-07-07T17:26:28.599" v="46" actId="1076"/>
          <ac:spMkLst>
            <pc:docMk/>
            <pc:sldMk cId="2172789005" sldId="1024"/>
            <ac:spMk id="14" creationId="{AE9B56E2-12E0-E2A1-003A-08DE7D8057F3}"/>
          </ac:spMkLst>
        </pc:spChg>
        <pc:spChg chg="mod">
          <ac:chgData name="Rowena Kasprowicz" userId="d2470786-0e12-46a9-bed8-6c8611d692ab" providerId="ADAL" clId="{5B3212F7-4BFF-4D00-B053-7198971BA22D}" dt="2023-07-07T17:26:45.900" v="65" actId="1035"/>
          <ac:spMkLst>
            <pc:docMk/>
            <pc:sldMk cId="2172789005" sldId="1024"/>
            <ac:spMk id="15" creationId="{97BF1E8C-5FFD-3561-1E6F-94B400F674B7}"/>
          </ac:spMkLst>
        </pc:spChg>
        <pc:spChg chg="mod">
          <ac:chgData name="Rowena Kasprowicz" userId="d2470786-0e12-46a9-bed8-6c8611d692ab" providerId="ADAL" clId="{5B3212F7-4BFF-4D00-B053-7198971BA22D}" dt="2023-07-07T17:26:44.284" v="62" actId="1035"/>
          <ac:spMkLst>
            <pc:docMk/>
            <pc:sldMk cId="2172789005" sldId="1024"/>
            <ac:spMk id="16" creationId="{8C31D075-8605-5265-50C2-18D5287DC54D}"/>
          </ac:spMkLst>
        </pc:spChg>
        <pc:spChg chg="mod">
          <ac:chgData name="Rowena Kasprowicz" userId="d2470786-0e12-46a9-bed8-6c8611d692ab" providerId="ADAL" clId="{5B3212F7-4BFF-4D00-B053-7198971BA22D}" dt="2023-07-07T17:26:41.736" v="58" actId="1076"/>
          <ac:spMkLst>
            <pc:docMk/>
            <pc:sldMk cId="2172789005" sldId="1024"/>
            <ac:spMk id="17" creationId="{FD127779-74CF-B4C3-DA0A-CF9CB9539CC5}"/>
          </ac:spMkLst>
        </pc:spChg>
        <pc:graphicFrameChg chg="add del mod modGraphic">
          <ac:chgData name="Rowena Kasprowicz" userId="d2470786-0e12-46a9-bed8-6c8611d692ab" providerId="ADAL" clId="{5B3212F7-4BFF-4D00-B053-7198971BA22D}" dt="2023-07-07T17:26:20.172" v="40" actId="1036"/>
          <ac:graphicFrameMkLst>
            <pc:docMk/>
            <pc:sldMk cId="2172789005" sldId="1024"/>
            <ac:graphicFrameMk id="4" creationId="{A5DBBE46-4CCB-1F53-9C1C-0655542B227B}"/>
          </ac:graphicFrameMkLst>
        </pc:graphicFrameChg>
        <pc:graphicFrameChg chg="del">
          <ac:chgData name="Rowena Kasprowicz" userId="d2470786-0e12-46a9-bed8-6c8611d692ab" providerId="ADAL" clId="{5B3212F7-4BFF-4D00-B053-7198971BA22D}" dt="2023-07-07T17:25:42.617" v="25" actId="478"/>
          <ac:graphicFrameMkLst>
            <pc:docMk/>
            <pc:sldMk cId="2172789005" sldId="1024"/>
            <ac:graphicFrameMk id="23" creationId="{FACCCFE7-ADB3-E1BD-BE0D-46945A48A448}"/>
          </ac:graphicFrameMkLst>
        </pc:graphicFrameChg>
        <pc:picChg chg="add mod ord">
          <ac:chgData name="Rowena Kasprowicz" userId="d2470786-0e12-46a9-bed8-6c8611d692ab" providerId="ADAL" clId="{5B3212F7-4BFF-4D00-B053-7198971BA22D}" dt="2023-07-07T17:26:24.540" v="45" actId="171"/>
          <ac:picMkLst>
            <pc:docMk/>
            <pc:sldMk cId="2172789005" sldId="1024"/>
            <ac:picMk id="3" creationId="{7A74B736-D5F8-209F-C8FB-43A0A12060E4}"/>
          </ac:picMkLst>
        </pc:picChg>
      </pc:sldChg>
    </pc:docChg>
  </pc:docChgLst>
  <pc:docChgLst>
    <pc:chgData name="Charlotte Moss" userId="17b589c9-cb67-41ed-a894-f82ca12b573d" providerId="ADAL" clId="{9C41140C-0945-44EC-BAB4-04C114D1549B}"/>
    <pc:docChg chg="undo custSel addSld modSld">
      <pc:chgData name="Charlotte Moss" userId="17b589c9-cb67-41ed-a894-f82ca12b573d" providerId="ADAL" clId="{9C41140C-0945-44EC-BAB4-04C114D1549B}" dt="2024-02-20T16:44:13.882" v="359" actId="14100"/>
      <pc:docMkLst>
        <pc:docMk/>
      </pc:docMkLst>
      <pc:sldChg chg="addSp delSp modSp mod modNotesTx">
        <pc:chgData name="Charlotte Moss" userId="17b589c9-cb67-41ed-a894-f82ca12b573d" providerId="ADAL" clId="{9C41140C-0945-44EC-BAB4-04C114D1549B}" dt="2024-02-20T15:57:18.512" v="102" actId="20577"/>
        <pc:sldMkLst>
          <pc:docMk/>
          <pc:sldMk cId="2172789005" sldId="1024"/>
        </pc:sldMkLst>
        <pc:spChg chg="ord">
          <ac:chgData name="Charlotte Moss" userId="17b589c9-cb67-41ed-a894-f82ca12b573d" providerId="ADAL" clId="{9C41140C-0945-44EC-BAB4-04C114D1549B}" dt="2024-02-20T15:50:08.978" v="56" actId="166"/>
          <ac:spMkLst>
            <pc:docMk/>
            <pc:sldMk cId="2172789005" sldId="1024"/>
            <ac:spMk id="14" creationId="{AE9B56E2-12E0-E2A1-003A-08DE7D8057F3}"/>
          </ac:spMkLst>
        </pc:spChg>
        <pc:spChg chg="ord">
          <ac:chgData name="Charlotte Moss" userId="17b589c9-cb67-41ed-a894-f82ca12b573d" providerId="ADAL" clId="{9C41140C-0945-44EC-BAB4-04C114D1549B}" dt="2024-02-20T15:50:08.978" v="56" actId="166"/>
          <ac:spMkLst>
            <pc:docMk/>
            <pc:sldMk cId="2172789005" sldId="1024"/>
            <ac:spMk id="15" creationId="{97BF1E8C-5FFD-3561-1E6F-94B400F674B7}"/>
          </ac:spMkLst>
        </pc:spChg>
        <pc:spChg chg="ord">
          <ac:chgData name="Charlotte Moss" userId="17b589c9-cb67-41ed-a894-f82ca12b573d" providerId="ADAL" clId="{9C41140C-0945-44EC-BAB4-04C114D1549B}" dt="2024-02-20T15:50:08.978" v="56" actId="166"/>
          <ac:spMkLst>
            <pc:docMk/>
            <pc:sldMk cId="2172789005" sldId="1024"/>
            <ac:spMk id="16" creationId="{8C31D075-8605-5265-50C2-18D5287DC54D}"/>
          </ac:spMkLst>
        </pc:spChg>
        <pc:spChg chg="ord">
          <ac:chgData name="Charlotte Moss" userId="17b589c9-cb67-41ed-a894-f82ca12b573d" providerId="ADAL" clId="{9C41140C-0945-44EC-BAB4-04C114D1549B}" dt="2024-02-20T15:50:08.978" v="56" actId="166"/>
          <ac:spMkLst>
            <pc:docMk/>
            <pc:sldMk cId="2172789005" sldId="1024"/>
            <ac:spMk id="17" creationId="{FD127779-74CF-B4C3-DA0A-CF9CB9539CC5}"/>
          </ac:spMkLst>
        </pc:spChg>
        <pc:picChg chg="del mod">
          <ac:chgData name="Charlotte Moss" userId="17b589c9-cb67-41ed-a894-f82ca12b573d" providerId="ADAL" clId="{9C41140C-0945-44EC-BAB4-04C114D1549B}" dt="2024-02-20T15:45:20.244" v="2" actId="478"/>
          <ac:picMkLst>
            <pc:docMk/>
            <pc:sldMk cId="2172789005" sldId="1024"/>
            <ac:picMk id="3" creationId="{7A74B736-D5F8-209F-C8FB-43A0A12060E4}"/>
          </ac:picMkLst>
        </pc:picChg>
        <pc:picChg chg="add del mod modCrop">
          <ac:chgData name="Charlotte Moss" userId="17b589c9-cb67-41ed-a894-f82ca12b573d" providerId="ADAL" clId="{9C41140C-0945-44EC-BAB4-04C114D1549B}" dt="2024-02-20T15:47:45.601" v="27" actId="478"/>
          <ac:picMkLst>
            <pc:docMk/>
            <pc:sldMk cId="2172789005" sldId="1024"/>
            <ac:picMk id="5" creationId="{9DF8C473-4084-D33C-697F-3DE55AABDC39}"/>
          </ac:picMkLst>
        </pc:picChg>
        <pc:picChg chg="add mod modCrop">
          <ac:chgData name="Charlotte Moss" userId="17b589c9-cb67-41ed-a894-f82ca12b573d" providerId="ADAL" clId="{9C41140C-0945-44EC-BAB4-04C114D1549B}" dt="2024-02-20T15:50:15.765" v="63" actId="1038"/>
          <ac:picMkLst>
            <pc:docMk/>
            <pc:sldMk cId="2172789005" sldId="1024"/>
            <ac:picMk id="7" creationId="{62411F11-36A8-11D2-7AAA-427666F3044A}"/>
          </ac:picMkLst>
        </pc:picChg>
      </pc:sldChg>
      <pc:sldChg chg="modSp mod">
        <pc:chgData name="Charlotte Moss" userId="17b589c9-cb67-41ed-a894-f82ca12b573d" providerId="ADAL" clId="{9C41140C-0945-44EC-BAB4-04C114D1549B}" dt="2024-02-20T16:24:03.621" v="258" actId="20577"/>
        <pc:sldMkLst>
          <pc:docMk/>
          <pc:sldMk cId="3974843392" sldId="1025"/>
        </pc:sldMkLst>
        <pc:spChg chg="mod">
          <ac:chgData name="Charlotte Moss" userId="17b589c9-cb67-41ed-a894-f82ca12b573d" providerId="ADAL" clId="{9C41140C-0945-44EC-BAB4-04C114D1549B}" dt="2024-02-20T16:24:03.621" v="258" actId="20577"/>
          <ac:spMkLst>
            <pc:docMk/>
            <pc:sldMk cId="3974843392" sldId="1025"/>
            <ac:spMk id="12" creationId="{9FF57AE4-8782-7533-2119-9ED368DEE160}"/>
          </ac:spMkLst>
        </pc:spChg>
      </pc:sldChg>
      <pc:sldChg chg="modSp mod modNotesTx">
        <pc:chgData name="Charlotte Moss" userId="17b589c9-cb67-41ed-a894-f82ca12b573d" providerId="ADAL" clId="{9C41140C-0945-44EC-BAB4-04C114D1549B}" dt="2024-02-20T16:07:12.450" v="159" actId="20577"/>
        <pc:sldMkLst>
          <pc:docMk/>
          <pc:sldMk cId="320322384" sldId="1026"/>
        </pc:sldMkLst>
        <pc:spChg chg="mod">
          <ac:chgData name="Charlotte Moss" userId="17b589c9-cb67-41ed-a894-f82ca12b573d" providerId="ADAL" clId="{9C41140C-0945-44EC-BAB4-04C114D1549B}" dt="2024-02-20T15:56:30.962" v="79" actId="20577"/>
          <ac:spMkLst>
            <pc:docMk/>
            <pc:sldMk cId="320322384" sldId="1026"/>
            <ac:spMk id="4" creationId="{A9A69C9D-86A8-F500-B74C-0E0C81EA913D}"/>
          </ac:spMkLst>
        </pc:spChg>
      </pc:sldChg>
      <pc:sldChg chg="modSp mod modNotesTx">
        <pc:chgData name="Charlotte Moss" userId="17b589c9-cb67-41ed-a894-f82ca12b573d" providerId="ADAL" clId="{9C41140C-0945-44EC-BAB4-04C114D1549B}" dt="2024-02-20T16:07:25.222" v="161" actId="20577"/>
        <pc:sldMkLst>
          <pc:docMk/>
          <pc:sldMk cId="1496553238" sldId="1028"/>
        </pc:sldMkLst>
        <pc:spChg chg="mod">
          <ac:chgData name="Charlotte Moss" userId="17b589c9-cb67-41ed-a894-f82ca12b573d" providerId="ADAL" clId="{9C41140C-0945-44EC-BAB4-04C114D1549B}" dt="2024-02-20T15:56:53.537" v="90" actId="20577"/>
          <ac:spMkLst>
            <pc:docMk/>
            <pc:sldMk cId="1496553238" sldId="1028"/>
            <ac:spMk id="6" creationId="{A572BA51-BC5B-CE34-F42F-69810CD17E7F}"/>
          </ac:spMkLst>
        </pc:spChg>
      </pc:sldChg>
      <pc:sldChg chg="modNotesTx">
        <pc:chgData name="Charlotte Moss" userId="17b589c9-cb67-41ed-a894-f82ca12b573d" providerId="ADAL" clId="{9C41140C-0945-44EC-BAB4-04C114D1549B}" dt="2024-02-20T16:07:31.150" v="162" actId="20577"/>
        <pc:sldMkLst>
          <pc:docMk/>
          <pc:sldMk cId="85745590" sldId="1029"/>
        </pc:sldMkLst>
      </pc:sldChg>
      <pc:sldChg chg="addSp delSp modSp mod modNotesTx">
        <pc:chgData name="Charlotte Moss" userId="17b589c9-cb67-41ed-a894-f82ca12b573d" providerId="ADAL" clId="{9C41140C-0945-44EC-BAB4-04C114D1549B}" dt="2024-02-20T16:07:41.322" v="163" actId="20577"/>
        <pc:sldMkLst>
          <pc:docMk/>
          <pc:sldMk cId="173015555" sldId="1030"/>
        </pc:sldMkLst>
        <pc:grpChg chg="add mod">
          <ac:chgData name="Charlotte Moss" userId="17b589c9-cb67-41ed-a894-f82ca12b573d" providerId="ADAL" clId="{9C41140C-0945-44EC-BAB4-04C114D1549B}" dt="2024-02-20T16:02:17.298" v="148" actId="14100"/>
          <ac:grpSpMkLst>
            <pc:docMk/>
            <pc:sldMk cId="173015555" sldId="1030"/>
            <ac:grpSpMk id="3" creationId="{43961C7C-4BDC-457F-B2BD-A363B1522F58}"/>
          </ac:grpSpMkLst>
        </pc:grpChg>
        <pc:grpChg chg="add mod">
          <ac:chgData name="Charlotte Moss" userId="17b589c9-cb67-41ed-a894-f82ca12b573d" providerId="ADAL" clId="{9C41140C-0945-44EC-BAB4-04C114D1549B}" dt="2024-02-20T16:02:03.342" v="141"/>
          <ac:grpSpMkLst>
            <pc:docMk/>
            <pc:sldMk cId="173015555" sldId="1030"/>
            <ac:grpSpMk id="4" creationId="{1BEE7CC0-5600-45C4-BF42-55C09AE16B77}"/>
          </ac:grpSpMkLst>
        </pc:grpChg>
        <pc:graphicFrameChg chg="mod modGraphic">
          <ac:chgData name="Charlotte Moss" userId="17b589c9-cb67-41ed-a894-f82ca12b573d" providerId="ADAL" clId="{9C41140C-0945-44EC-BAB4-04C114D1549B}" dt="2024-02-20T16:02:12.536" v="146" actId="1076"/>
          <ac:graphicFrameMkLst>
            <pc:docMk/>
            <pc:sldMk cId="173015555" sldId="1030"/>
            <ac:graphicFrameMk id="5" creationId="{A61429DA-755F-8BD0-9268-63FF8AA14EC4}"/>
          </ac:graphicFrameMkLst>
        </pc:graphicFrameChg>
        <pc:picChg chg="add mod">
          <ac:chgData name="Charlotte Moss" userId="17b589c9-cb67-41ed-a894-f82ca12b573d" providerId="ADAL" clId="{9C41140C-0945-44EC-BAB4-04C114D1549B}" dt="2024-02-20T16:01:44.290" v="125" actId="1076"/>
          <ac:picMkLst>
            <pc:docMk/>
            <pc:sldMk cId="173015555" sldId="1030"/>
            <ac:picMk id="2" creationId="{2A7AEBF7-C015-4501-A495-3C77F87293F3}"/>
          </ac:picMkLst>
        </pc:picChg>
        <pc:picChg chg="add mod">
          <ac:chgData name="Charlotte Moss" userId="17b589c9-cb67-41ed-a894-f82ca12b573d" providerId="ADAL" clId="{9C41140C-0945-44EC-BAB4-04C114D1549B}" dt="2024-02-20T16:02:03.342" v="141"/>
          <ac:picMkLst>
            <pc:docMk/>
            <pc:sldMk cId="173015555" sldId="1030"/>
            <ac:picMk id="8" creationId="{0EBD35DC-9E4A-43D7-A7EA-9207B2A9025D}"/>
          </ac:picMkLst>
        </pc:picChg>
        <pc:picChg chg="add mod">
          <ac:chgData name="Charlotte Moss" userId="17b589c9-cb67-41ed-a894-f82ca12b573d" providerId="ADAL" clId="{9C41140C-0945-44EC-BAB4-04C114D1549B}" dt="2024-02-20T16:02:03.342" v="141"/>
          <ac:picMkLst>
            <pc:docMk/>
            <pc:sldMk cId="173015555" sldId="1030"/>
            <ac:picMk id="9" creationId="{97D42513-96B8-4813-ADB5-B6266B6F3510}"/>
          </ac:picMkLst>
        </pc:picChg>
        <pc:picChg chg="del">
          <ac:chgData name="Charlotte Moss" userId="17b589c9-cb67-41ed-a894-f82ca12b573d" providerId="ADAL" clId="{9C41140C-0945-44EC-BAB4-04C114D1549B}" dt="2024-02-20T15:59:15.507" v="119" actId="478"/>
          <ac:picMkLst>
            <pc:docMk/>
            <pc:sldMk cId="173015555" sldId="1030"/>
            <ac:picMk id="10" creationId="{AD34D4C7-2F42-7EAD-17B7-D9174724FBD4}"/>
          </ac:picMkLst>
        </pc:picChg>
        <pc:picChg chg="add mod">
          <ac:chgData name="Charlotte Moss" userId="17b589c9-cb67-41ed-a894-f82ca12b573d" providerId="ADAL" clId="{9C41140C-0945-44EC-BAB4-04C114D1549B}" dt="2024-02-20T16:02:03.342" v="141"/>
          <ac:picMkLst>
            <pc:docMk/>
            <pc:sldMk cId="173015555" sldId="1030"/>
            <ac:picMk id="13" creationId="{76982E1A-7B64-45F8-A706-045207727CA2}"/>
          </ac:picMkLst>
        </pc:picChg>
        <pc:picChg chg="add mod">
          <ac:chgData name="Charlotte Moss" userId="17b589c9-cb67-41ed-a894-f82ca12b573d" providerId="ADAL" clId="{9C41140C-0945-44EC-BAB4-04C114D1549B}" dt="2024-02-20T16:02:03.342" v="141"/>
          <ac:picMkLst>
            <pc:docMk/>
            <pc:sldMk cId="173015555" sldId="1030"/>
            <ac:picMk id="14" creationId="{202294B2-7A28-405C-9BE2-680CECDE89CB}"/>
          </ac:picMkLst>
        </pc:picChg>
        <pc:picChg chg="del">
          <ac:chgData name="Charlotte Moss" userId="17b589c9-cb67-41ed-a894-f82ca12b573d" providerId="ADAL" clId="{9C41140C-0945-44EC-BAB4-04C114D1549B}" dt="2024-02-20T16:01:55.609" v="140" actId="478"/>
          <ac:picMkLst>
            <pc:docMk/>
            <pc:sldMk cId="173015555" sldId="1030"/>
            <ac:picMk id="2050" creationId="{EC785754-937F-4851-751F-D43A33E4A4C7}"/>
          </ac:picMkLst>
        </pc:picChg>
      </pc:sldChg>
      <pc:sldChg chg="modNotesTx">
        <pc:chgData name="Charlotte Moss" userId="17b589c9-cb67-41ed-a894-f82ca12b573d" providerId="ADAL" clId="{9C41140C-0945-44EC-BAB4-04C114D1549B}" dt="2024-02-20T16:07:51.033" v="164" actId="20577"/>
        <pc:sldMkLst>
          <pc:docMk/>
          <pc:sldMk cId="2452842780" sldId="1031"/>
        </pc:sldMkLst>
      </pc:sldChg>
      <pc:sldChg chg="addSp delSp modSp mod">
        <pc:chgData name="Charlotte Moss" userId="17b589c9-cb67-41ed-a894-f82ca12b573d" providerId="ADAL" clId="{9C41140C-0945-44EC-BAB4-04C114D1549B}" dt="2024-02-20T16:06:41.205" v="156" actId="14100"/>
        <pc:sldMkLst>
          <pc:docMk/>
          <pc:sldMk cId="3713140758" sldId="1032"/>
        </pc:sldMkLst>
        <pc:picChg chg="del mod">
          <ac:chgData name="Charlotte Moss" userId="17b589c9-cb67-41ed-a894-f82ca12b573d" providerId="ADAL" clId="{9C41140C-0945-44EC-BAB4-04C114D1549B}" dt="2024-02-20T16:03:10.608" v="150" actId="478"/>
          <ac:picMkLst>
            <pc:docMk/>
            <pc:sldMk cId="3713140758" sldId="1032"/>
            <ac:picMk id="5" creationId="{95A0EA39-0EF3-07C2-E9DD-A0DC7E334C1B}"/>
          </ac:picMkLst>
        </pc:picChg>
        <pc:picChg chg="add mod">
          <ac:chgData name="Charlotte Moss" userId="17b589c9-cb67-41ed-a894-f82ca12b573d" providerId="ADAL" clId="{9C41140C-0945-44EC-BAB4-04C114D1549B}" dt="2024-02-20T16:06:41.205" v="156" actId="14100"/>
          <ac:picMkLst>
            <pc:docMk/>
            <pc:sldMk cId="3713140758" sldId="1032"/>
            <ac:picMk id="6" creationId="{2C0515DF-F3E6-B8D9-130B-04D9A7E4B0EC}"/>
          </ac:picMkLst>
        </pc:picChg>
      </pc:sldChg>
      <pc:sldChg chg="addSp delSp modSp add mod modNotesTx">
        <pc:chgData name="Charlotte Moss" userId="17b589c9-cb67-41ed-a894-f82ca12b573d" providerId="ADAL" clId="{9C41140C-0945-44EC-BAB4-04C114D1549B}" dt="2024-02-20T16:22:14.752" v="218" actId="1076"/>
        <pc:sldMkLst>
          <pc:docMk/>
          <pc:sldMk cId="4279204270" sldId="1034"/>
        </pc:sldMkLst>
        <pc:picChg chg="add mod ord">
          <ac:chgData name="Charlotte Moss" userId="17b589c9-cb67-41ed-a894-f82ca12b573d" providerId="ADAL" clId="{9C41140C-0945-44EC-BAB4-04C114D1549B}" dt="2024-02-20T16:22:14.752" v="218" actId="1076"/>
          <ac:picMkLst>
            <pc:docMk/>
            <pc:sldMk cId="4279204270" sldId="1034"/>
            <ac:picMk id="3" creationId="{478C6DC2-25A2-4339-0360-8898C6DD1183}"/>
          </ac:picMkLst>
        </pc:picChg>
        <pc:picChg chg="del mod">
          <ac:chgData name="Charlotte Moss" userId="17b589c9-cb67-41ed-a894-f82ca12b573d" providerId="ADAL" clId="{9C41140C-0945-44EC-BAB4-04C114D1549B}" dt="2024-02-20T16:20:53.198" v="213" actId="478"/>
          <ac:picMkLst>
            <pc:docMk/>
            <pc:sldMk cId="4279204270" sldId="1034"/>
            <ac:picMk id="4" creationId="{3A426D4D-5FEE-A575-09BE-CB4E882718A7}"/>
          </ac:picMkLst>
        </pc:picChg>
      </pc:sldChg>
      <pc:sldChg chg="addSp delSp modSp add mod modNotesTx">
        <pc:chgData name="Charlotte Moss" userId="17b589c9-cb67-41ed-a894-f82ca12b573d" providerId="ADAL" clId="{9C41140C-0945-44EC-BAB4-04C114D1549B}" dt="2024-02-20T16:23:26.124" v="255" actId="1037"/>
        <pc:sldMkLst>
          <pc:docMk/>
          <pc:sldMk cId="4040414895" sldId="1035"/>
        </pc:sldMkLst>
        <pc:picChg chg="add mod ord">
          <ac:chgData name="Charlotte Moss" userId="17b589c9-cb67-41ed-a894-f82ca12b573d" providerId="ADAL" clId="{9C41140C-0945-44EC-BAB4-04C114D1549B}" dt="2024-02-20T16:23:26.124" v="255" actId="1037"/>
          <ac:picMkLst>
            <pc:docMk/>
            <pc:sldMk cId="4040414895" sldId="1035"/>
            <ac:picMk id="3" creationId="{C071BF4C-053A-95B8-41E0-674AAE5EF96F}"/>
          </ac:picMkLst>
        </pc:picChg>
        <pc:picChg chg="del">
          <ac:chgData name="Charlotte Moss" userId="17b589c9-cb67-41ed-a894-f82ca12b573d" providerId="ADAL" clId="{9C41140C-0945-44EC-BAB4-04C114D1549B}" dt="2024-02-20T16:22:19.935" v="219" actId="478"/>
          <ac:picMkLst>
            <pc:docMk/>
            <pc:sldMk cId="4040414895" sldId="1035"/>
            <ac:picMk id="7" creationId="{FF533203-3EF8-35DE-D49B-AE2FEC0FD520}"/>
          </ac:picMkLst>
        </pc:picChg>
      </pc:sldChg>
      <pc:sldChg chg="addSp delSp modSp add mod modNotesTx">
        <pc:chgData name="Charlotte Moss" userId="17b589c9-cb67-41ed-a894-f82ca12b573d" providerId="ADAL" clId="{9C41140C-0945-44EC-BAB4-04C114D1549B}" dt="2024-02-20T16:24:43.511" v="267" actId="1076"/>
        <pc:sldMkLst>
          <pc:docMk/>
          <pc:sldMk cId="943073491" sldId="1036"/>
        </pc:sldMkLst>
        <pc:spChg chg="mod">
          <ac:chgData name="Charlotte Moss" userId="17b589c9-cb67-41ed-a894-f82ca12b573d" providerId="ADAL" clId="{9C41140C-0945-44EC-BAB4-04C114D1549B}" dt="2024-02-20T16:23:57.080" v="257" actId="20577"/>
          <ac:spMkLst>
            <pc:docMk/>
            <pc:sldMk cId="943073491" sldId="1036"/>
            <ac:spMk id="12" creationId="{7FE58A15-459F-849E-6098-EBA308600A65}"/>
          </ac:spMkLst>
        </pc:spChg>
        <pc:picChg chg="add mod ord">
          <ac:chgData name="Charlotte Moss" userId="17b589c9-cb67-41ed-a894-f82ca12b573d" providerId="ADAL" clId="{9C41140C-0945-44EC-BAB4-04C114D1549B}" dt="2024-02-20T16:24:43.511" v="267" actId="1076"/>
          <ac:picMkLst>
            <pc:docMk/>
            <pc:sldMk cId="943073491" sldId="1036"/>
            <ac:picMk id="3" creationId="{6815A892-A935-7D40-EC0E-078627845CFB}"/>
          </ac:picMkLst>
        </pc:picChg>
        <pc:picChg chg="del">
          <ac:chgData name="Charlotte Moss" userId="17b589c9-cb67-41ed-a894-f82ca12b573d" providerId="ADAL" clId="{9C41140C-0945-44EC-BAB4-04C114D1549B}" dt="2024-02-20T16:23:35.341" v="256" actId="478"/>
          <ac:picMkLst>
            <pc:docMk/>
            <pc:sldMk cId="943073491" sldId="1036"/>
            <ac:picMk id="4" creationId="{848D6067-D34F-E420-0349-143945182142}"/>
          </ac:picMkLst>
        </pc:picChg>
      </pc:sldChg>
      <pc:sldChg chg="modSp add mod modNotesTx">
        <pc:chgData name="Charlotte Moss" userId="17b589c9-cb67-41ed-a894-f82ca12b573d" providerId="ADAL" clId="{9C41140C-0945-44EC-BAB4-04C114D1549B}" dt="2024-02-20T16:27:10.951" v="287" actId="20577"/>
        <pc:sldMkLst>
          <pc:docMk/>
          <pc:sldMk cId="1016237478" sldId="1037"/>
        </pc:sldMkLst>
        <pc:spChg chg="mod">
          <ac:chgData name="Charlotte Moss" userId="17b589c9-cb67-41ed-a894-f82ca12b573d" providerId="ADAL" clId="{9C41140C-0945-44EC-BAB4-04C114D1549B}" dt="2024-02-20T16:27:10.951" v="287" actId="20577"/>
          <ac:spMkLst>
            <pc:docMk/>
            <pc:sldMk cId="1016237478" sldId="1037"/>
            <ac:spMk id="4" creationId="{8C575B23-7A96-E377-4A95-40541B6A03FF}"/>
          </ac:spMkLst>
        </pc:spChg>
      </pc:sldChg>
      <pc:sldChg chg="addSp delSp modSp add mod modNotesTx">
        <pc:chgData name="Charlotte Moss" userId="17b589c9-cb67-41ed-a894-f82ca12b573d" providerId="ADAL" clId="{9C41140C-0945-44EC-BAB4-04C114D1549B}" dt="2024-02-20T16:37:23.972" v="291" actId="14100"/>
        <pc:sldMkLst>
          <pc:docMk/>
          <pc:sldMk cId="3758552560" sldId="1038"/>
        </pc:sldMkLst>
        <pc:picChg chg="add mod">
          <ac:chgData name="Charlotte Moss" userId="17b589c9-cb67-41ed-a894-f82ca12b573d" providerId="ADAL" clId="{9C41140C-0945-44EC-BAB4-04C114D1549B}" dt="2024-02-20T16:37:23.972" v="291" actId="14100"/>
          <ac:picMkLst>
            <pc:docMk/>
            <pc:sldMk cId="3758552560" sldId="1038"/>
            <ac:picMk id="3" creationId="{839A2990-66FC-D8A8-3377-87EF433F456C}"/>
          </ac:picMkLst>
        </pc:picChg>
        <pc:picChg chg="del">
          <ac:chgData name="Charlotte Moss" userId="17b589c9-cb67-41ed-a894-f82ca12b573d" providerId="ADAL" clId="{9C41140C-0945-44EC-BAB4-04C114D1549B}" dt="2024-02-20T16:30:46.926" v="288" actId="478"/>
          <ac:picMkLst>
            <pc:docMk/>
            <pc:sldMk cId="3758552560" sldId="1038"/>
            <ac:picMk id="4" creationId="{D54A56EF-9263-6C94-FC3A-A0085A5FBADC}"/>
          </ac:picMkLst>
        </pc:picChg>
      </pc:sldChg>
      <pc:sldChg chg="modSp add mod modNotesTx">
        <pc:chgData name="Charlotte Moss" userId="17b589c9-cb67-41ed-a894-f82ca12b573d" providerId="ADAL" clId="{9C41140C-0945-44EC-BAB4-04C114D1549B}" dt="2024-02-20T16:39:59.942" v="319" actId="403"/>
        <pc:sldMkLst>
          <pc:docMk/>
          <pc:sldMk cId="72025323" sldId="1039"/>
        </pc:sldMkLst>
        <pc:spChg chg="mod">
          <ac:chgData name="Charlotte Moss" userId="17b589c9-cb67-41ed-a894-f82ca12b573d" providerId="ADAL" clId="{9C41140C-0945-44EC-BAB4-04C114D1549B}" dt="2024-02-20T16:39:59.942" v="319" actId="403"/>
          <ac:spMkLst>
            <pc:docMk/>
            <pc:sldMk cId="72025323" sldId="1039"/>
            <ac:spMk id="6" creationId="{F42517BF-72D5-69A2-8565-DB25107BF2CC}"/>
          </ac:spMkLst>
        </pc:spChg>
      </pc:sldChg>
      <pc:sldChg chg="modSp add mod modNotesTx">
        <pc:chgData name="Charlotte Moss" userId="17b589c9-cb67-41ed-a894-f82ca12b573d" providerId="ADAL" clId="{9C41140C-0945-44EC-BAB4-04C114D1549B}" dt="2024-02-20T16:41:02.493" v="332"/>
        <pc:sldMkLst>
          <pc:docMk/>
          <pc:sldMk cId="434212774" sldId="1040"/>
        </pc:sldMkLst>
        <pc:graphicFrameChg chg="mod modGraphic">
          <ac:chgData name="Charlotte Moss" userId="17b589c9-cb67-41ed-a894-f82ca12b573d" providerId="ADAL" clId="{9C41140C-0945-44EC-BAB4-04C114D1549B}" dt="2024-02-20T16:41:02.493" v="332"/>
          <ac:graphicFrameMkLst>
            <pc:docMk/>
            <pc:sldMk cId="434212774" sldId="1040"/>
            <ac:graphicFrameMk id="5" creationId="{FB22CD9E-283B-5FB7-67F0-920B9BC19B73}"/>
          </ac:graphicFrameMkLst>
        </pc:graphicFrameChg>
      </pc:sldChg>
      <pc:sldChg chg="modSp add mod modNotesTx">
        <pc:chgData name="Charlotte Moss" userId="17b589c9-cb67-41ed-a894-f82ca12b573d" providerId="ADAL" clId="{9C41140C-0945-44EC-BAB4-04C114D1549B}" dt="2024-02-20T16:41:50.443" v="338"/>
        <pc:sldMkLst>
          <pc:docMk/>
          <pc:sldMk cId="2440914794" sldId="1041"/>
        </pc:sldMkLst>
        <pc:graphicFrameChg chg="mod modGraphic">
          <ac:chgData name="Charlotte Moss" userId="17b589c9-cb67-41ed-a894-f82ca12b573d" providerId="ADAL" clId="{9C41140C-0945-44EC-BAB4-04C114D1549B}" dt="2024-02-20T16:41:50.443" v="338"/>
          <ac:graphicFrameMkLst>
            <pc:docMk/>
            <pc:sldMk cId="2440914794" sldId="1041"/>
            <ac:graphicFrameMk id="5" creationId="{68838193-E5B6-36F6-9840-FA9E3F7138D6}"/>
          </ac:graphicFrameMkLst>
        </pc:graphicFrameChg>
      </pc:sldChg>
      <pc:sldChg chg="modSp add mod modNotesTx">
        <pc:chgData name="Charlotte Moss" userId="17b589c9-cb67-41ed-a894-f82ca12b573d" providerId="ADAL" clId="{9C41140C-0945-44EC-BAB4-04C114D1549B}" dt="2024-02-20T16:42:24.590" v="350" actId="6549"/>
        <pc:sldMkLst>
          <pc:docMk/>
          <pc:sldMk cId="632423509" sldId="1042"/>
        </pc:sldMkLst>
        <pc:graphicFrameChg chg="mod modGraphic">
          <ac:chgData name="Charlotte Moss" userId="17b589c9-cb67-41ed-a894-f82ca12b573d" providerId="ADAL" clId="{9C41140C-0945-44EC-BAB4-04C114D1549B}" dt="2024-02-20T16:42:24.590" v="350" actId="6549"/>
          <ac:graphicFrameMkLst>
            <pc:docMk/>
            <pc:sldMk cId="632423509" sldId="1042"/>
            <ac:graphicFrameMk id="5" creationId="{50D667F1-E66A-15BB-19CB-B074CBB3F339}"/>
          </ac:graphicFrameMkLst>
        </pc:graphicFrameChg>
      </pc:sldChg>
      <pc:sldChg chg="addSp delSp modSp add mod modNotesTx">
        <pc:chgData name="Charlotte Moss" userId="17b589c9-cb67-41ed-a894-f82ca12b573d" providerId="ADAL" clId="{9C41140C-0945-44EC-BAB4-04C114D1549B}" dt="2024-02-20T16:43:38.120" v="354" actId="1076"/>
        <pc:sldMkLst>
          <pc:docMk/>
          <pc:sldMk cId="3927812631" sldId="1043"/>
        </pc:sldMkLst>
        <pc:picChg chg="add mod">
          <ac:chgData name="Charlotte Moss" userId="17b589c9-cb67-41ed-a894-f82ca12b573d" providerId="ADAL" clId="{9C41140C-0945-44EC-BAB4-04C114D1549B}" dt="2024-02-20T16:43:38.120" v="354" actId="1076"/>
          <ac:picMkLst>
            <pc:docMk/>
            <pc:sldMk cId="3927812631" sldId="1043"/>
            <ac:picMk id="5" creationId="{E3D41D22-5AD3-B944-9C0C-62B98F5B4449}"/>
          </ac:picMkLst>
        </pc:picChg>
        <pc:picChg chg="del">
          <ac:chgData name="Charlotte Moss" userId="17b589c9-cb67-41ed-a894-f82ca12b573d" providerId="ADAL" clId="{9C41140C-0945-44EC-BAB4-04C114D1549B}" dt="2024-02-20T16:43:00.506" v="351" actId="478"/>
          <ac:picMkLst>
            <pc:docMk/>
            <pc:sldMk cId="3927812631" sldId="1043"/>
            <ac:picMk id="6" creationId="{7B1288C9-7BEC-A9CA-172C-06B56E2A4A82}"/>
          </ac:picMkLst>
        </pc:picChg>
      </pc:sldChg>
      <pc:sldChg chg="addSp delSp modSp add mod modNotesTx">
        <pc:chgData name="Charlotte Moss" userId="17b589c9-cb67-41ed-a894-f82ca12b573d" providerId="ADAL" clId="{9C41140C-0945-44EC-BAB4-04C114D1549B}" dt="2024-02-20T16:44:13.882" v="359" actId="14100"/>
        <pc:sldMkLst>
          <pc:docMk/>
          <pc:sldMk cId="2950896887" sldId="1044"/>
        </pc:sldMkLst>
        <pc:picChg chg="add mod">
          <ac:chgData name="Charlotte Moss" userId="17b589c9-cb67-41ed-a894-f82ca12b573d" providerId="ADAL" clId="{9C41140C-0945-44EC-BAB4-04C114D1549B}" dt="2024-02-20T16:44:13.882" v="359" actId="14100"/>
          <ac:picMkLst>
            <pc:docMk/>
            <pc:sldMk cId="2950896887" sldId="1044"/>
            <ac:picMk id="5" creationId="{43D1B96C-FDD4-6CFD-5981-CA923B61CE54}"/>
          </ac:picMkLst>
        </pc:picChg>
        <pc:picChg chg="del">
          <ac:chgData name="Charlotte Moss" userId="17b589c9-cb67-41ed-a894-f82ca12b573d" providerId="ADAL" clId="{9C41140C-0945-44EC-BAB4-04C114D1549B}" dt="2024-02-20T16:43:44.020" v="355" actId="478"/>
          <ac:picMkLst>
            <pc:docMk/>
            <pc:sldMk cId="2950896887" sldId="1044"/>
            <ac:picMk id="6" creationId="{168B9CC7-80DF-4AA3-845A-051B4886B703}"/>
          </ac:picMkLst>
        </pc:picChg>
      </pc:sldChg>
    </pc:docChg>
  </pc:docChgLst>
  <pc:docChgLst>
    <pc:chgData name="Rowena Kasprowicz" userId="d2470786-0e12-46a9-bed8-6c8611d692ab" providerId="ADAL" clId="{6061997B-A6A0-4F86-90E9-B3449C97924E}"/>
    <pc:docChg chg="custSel modSld">
      <pc:chgData name="Rowena Kasprowicz" userId="d2470786-0e12-46a9-bed8-6c8611d692ab" providerId="ADAL" clId="{6061997B-A6A0-4F86-90E9-B3449C97924E}" dt="2023-07-12T16:20:34.208" v="86" actId="1076"/>
      <pc:docMkLst>
        <pc:docMk/>
      </pc:docMkLst>
      <pc:sldChg chg="addSp delSp modSp mod">
        <pc:chgData name="Rowena Kasprowicz" userId="d2470786-0e12-46a9-bed8-6c8611d692ab" providerId="ADAL" clId="{6061997B-A6A0-4F86-90E9-B3449C97924E}" dt="2023-07-12T16:16:17.121" v="43" actId="1076"/>
        <pc:sldMkLst>
          <pc:docMk/>
          <pc:sldMk cId="0" sldId="339"/>
        </pc:sldMkLst>
        <pc:spChg chg="mod">
          <ac:chgData name="Rowena Kasprowicz" userId="d2470786-0e12-46a9-bed8-6c8611d692ab" providerId="ADAL" clId="{6061997B-A6A0-4F86-90E9-B3449C97924E}" dt="2023-07-12T16:16:17.121" v="43" actId="1076"/>
          <ac:spMkLst>
            <pc:docMk/>
            <pc:sldMk cId="0" sldId="339"/>
            <ac:spMk id="2" creationId="{F55CF993-3D71-4C59-9D34-78FA39EC2FDE}"/>
          </ac:spMkLst>
        </pc:spChg>
        <pc:spChg chg="add del mod">
          <ac:chgData name="Rowena Kasprowicz" userId="d2470786-0e12-46a9-bed8-6c8611d692ab" providerId="ADAL" clId="{6061997B-A6A0-4F86-90E9-B3449C97924E}" dt="2023-07-12T16:15:18.258" v="6" actId="478"/>
          <ac:spMkLst>
            <pc:docMk/>
            <pc:sldMk cId="0" sldId="339"/>
            <ac:spMk id="5" creationId="{D1E0AA9D-BE79-7167-373F-D45C0388C09C}"/>
          </ac:spMkLst>
        </pc:spChg>
        <pc:spChg chg="add mod">
          <ac:chgData name="Rowena Kasprowicz" userId="d2470786-0e12-46a9-bed8-6c8611d692ab" providerId="ADAL" clId="{6061997B-A6A0-4F86-90E9-B3449C97924E}" dt="2023-07-12T16:15:49.618" v="9"/>
          <ac:spMkLst>
            <pc:docMk/>
            <pc:sldMk cId="0" sldId="339"/>
            <ac:spMk id="8" creationId="{8DCF513E-F4B1-5D2C-8A37-C8C69A37D97F}"/>
          </ac:spMkLst>
        </pc:spChg>
        <pc:picChg chg="add del mod">
          <ac:chgData name="Rowena Kasprowicz" userId="d2470786-0e12-46a9-bed8-6c8611d692ab" providerId="ADAL" clId="{6061997B-A6A0-4F86-90E9-B3449C97924E}" dt="2023-07-12T16:15:49.343" v="8" actId="478"/>
          <ac:picMkLst>
            <pc:docMk/>
            <pc:sldMk cId="0" sldId="339"/>
            <ac:picMk id="4" creationId="{55F558A2-664F-0794-C942-7D038098E520}"/>
          </ac:picMkLst>
        </pc:picChg>
        <pc:picChg chg="add mod">
          <ac:chgData name="Rowena Kasprowicz" userId="d2470786-0e12-46a9-bed8-6c8611d692ab" providerId="ADAL" clId="{6061997B-A6A0-4F86-90E9-B3449C97924E}" dt="2023-07-12T16:15:49.618" v="9"/>
          <ac:picMkLst>
            <pc:docMk/>
            <pc:sldMk cId="0" sldId="339"/>
            <ac:picMk id="6" creationId="{EBD7B621-7C1A-5D76-4CD1-E040A8722BE1}"/>
          </ac:picMkLst>
        </pc:picChg>
      </pc:sldChg>
      <pc:sldChg chg="addSp delSp modSp mod">
        <pc:chgData name="Rowena Kasprowicz" userId="d2470786-0e12-46a9-bed8-6c8611d692ab" providerId="ADAL" clId="{6061997B-A6A0-4F86-90E9-B3449C97924E}" dt="2023-07-12T16:18:13.174" v="81" actId="1035"/>
        <pc:sldMkLst>
          <pc:docMk/>
          <pc:sldMk cId="2570506075" sldId="402"/>
        </pc:sldMkLst>
        <pc:spChg chg="mod">
          <ac:chgData name="Rowena Kasprowicz" userId="d2470786-0e12-46a9-bed8-6c8611d692ab" providerId="ADAL" clId="{6061997B-A6A0-4F86-90E9-B3449C97924E}" dt="2023-07-12T16:18:13.174" v="81" actId="1035"/>
          <ac:spMkLst>
            <pc:docMk/>
            <pc:sldMk cId="2570506075" sldId="402"/>
            <ac:spMk id="14" creationId="{AE9B56E2-12E0-E2A1-003A-08DE7D8057F3}"/>
          </ac:spMkLst>
        </pc:spChg>
        <pc:spChg chg="mod">
          <ac:chgData name="Rowena Kasprowicz" userId="d2470786-0e12-46a9-bed8-6c8611d692ab" providerId="ADAL" clId="{6061997B-A6A0-4F86-90E9-B3449C97924E}" dt="2023-07-12T16:18:12.097" v="79" actId="1036"/>
          <ac:spMkLst>
            <pc:docMk/>
            <pc:sldMk cId="2570506075" sldId="402"/>
            <ac:spMk id="15" creationId="{97BF1E8C-5FFD-3561-1E6F-94B400F674B7}"/>
          </ac:spMkLst>
        </pc:spChg>
        <pc:spChg chg="mod">
          <ac:chgData name="Rowena Kasprowicz" userId="d2470786-0e12-46a9-bed8-6c8611d692ab" providerId="ADAL" clId="{6061997B-A6A0-4F86-90E9-B3449C97924E}" dt="2023-07-12T16:18:10.238" v="74" actId="1035"/>
          <ac:spMkLst>
            <pc:docMk/>
            <pc:sldMk cId="2570506075" sldId="402"/>
            <ac:spMk id="16" creationId="{8C31D075-8605-5265-50C2-18D5287DC54D}"/>
          </ac:spMkLst>
        </pc:spChg>
        <pc:spChg chg="mod">
          <ac:chgData name="Rowena Kasprowicz" userId="d2470786-0e12-46a9-bed8-6c8611d692ab" providerId="ADAL" clId="{6061997B-A6A0-4F86-90E9-B3449C97924E}" dt="2023-07-12T16:18:09.676" v="73" actId="1036"/>
          <ac:spMkLst>
            <pc:docMk/>
            <pc:sldMk cId="2570506075" sldId="402"/>
            <ac:spMk id="17" creationId="{FD127779-74CF-B4C3-DA0A-CF9CB9539CC5}"/>
          </ac:spMkLst>
        </pc:spChg>
        <pc:picChg chg="del">
          <ac:chgData name="Rowena Kasprowicz" userId="d2470786-0e12-46a9-bed8-6c8611d692ab" providerId="ADAL" clId="{6061997B-A6A0-4F86-90E9-B3449C97924E}" dt="2023-07-12T16:17:46.012" v="44" actId="478"/>
          <ac:picMkLst>
            <pc:docMk/>
            <pc:sldMk cId="2570506075" sldId="402"/>
            <ac:picMk id="3" creationId="{CD532B61-FA6F-427E-4DB3-AF21CF6E6933}"/>
          </ac:picMkLst>
        </pc:picChg>
        <pc:picChg chg="add mod ord">
          <ac:chgData name="Rowena Kasprowicz" userId="d2470786-0e12-46a9-bed8-6c8611d692ab" providerId="ADAL" clId="{6061997B-A6A0-4F86-90E9-B3449C97924E}" dt="2023-07-12T16:18:02.301" v="53" actId="14100"/>
          <ac:picMkLst>
            <pc:docMk/>
            <pc:sldMk cId="2570506075" sldId="402"/>
            <ac:picMk id="4" creationId="{F2634037-3540-3E99-78AF-5D53B10C9A97}"/>
          </ac:picMkLst>
        </pc:picChg>
      </pc:sldChg>
      <pc:sldChg chg="addSp delSp modSp mod">
        <pc:chgData name="Rowena Kasprowicz" userId="d2470786-0e12-46a9-bed8-6c8611d692ab" providerId="ADAL" clId="{6061997B-A6A0-4F86-90E9-B3449C97924E}" dt="2023-07-12T16:20:34.208" v="86" actId="1076"/>
        <pc:sldMkLst>
          <pc:docMk/>
          <pc:sldMk cId="818686054" sldId="1027"/>
        </pc:sldMkLst>
        <pc:picChg chg="del">
          <ac:chgData name="Rowena Kasprowicz" userId="d2470786-0e12-46a9-bed8-6c8611d692ab" providerId="ADAL" clId="{6061997B-A6A0-4F86-90E9-B3449C97924E}" dt="2023-07-12T16:20:27.076" v="82" actId="478"/>
          <ac:picMkLst>
            <pc:docMk/>
            <pc:sldMk cId="818686054" sldId="1027"/>
            <ac:picMk id="2" creationId="{FB8E7987-766D-AC6A-A741-6E60639E2009}"/>
          </ac:picMkLst>
        </pc:picChg>
        <pc:picChg chg="add mod">
          <ac:chgData name="Rowena Kasprowicz" userId="d2470786-0e12-46a9-bed8-6c8611d692ab" providerId="ADAL" clId="{6061997B-A6A0-4F86-90E9-B3449C97924E}" dt="2023-07-12T16:20:34.208" v="86" actId="1076"/>
          <ac:picMkLst>
            <pc:docMk/>
            <pc:sldMk cId="818686054" sldId="1027"/>
            <ac:picMk id="4" creationId="{2C8A7AAE-4CAD-4CF2-A541-9B2DE49A5521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538BDD-C3F3-4CEA-9EFE-5B0E045ADAD4}" type="datetimeFigureOut">
              <a:rPr lang="en-GB" smtClean="0"/>
              <a:t>14/03/2024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5FAA6D-8055-400A-BBF5-68275BAEE523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95861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Word frequency </a:t>
            </a:r>
            <a:r>
              <a:rPr lang="en-GB" b="1" baseline="0" dirty="0"/>
              <a:t>(1 is the most frequent word in German): </a:t>
            </a:r>
            <a:endParaRPr lang="en-GB" sz="1200" b="1" i="1" strike="noStrike" spc="-1" dirty="0">
              <a:solidFill>
                <a:srgbClr val="002060"/>
              </a:solidFill>
              <a:effectLst/>
              <a:latin typeface="Century Gothic"/>
              <a:ea typeface="+mn-ea"/>
              <a:cs typeface="+mn-cs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1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10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1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100" baseline="0" dirty="0">
              <a:solidFill>
                <a:sysClr val="windowText" lastClr="000000"/>
              </a:solidFill>
            </a:endParaRPr>
          </a:p>
          <a:p>
            <a:pPr marL="0" indent="-216000">
              <a:lnSpc>
                <a:spcPct val="100000"/>
              </a:lnSpc>
            </a:pPr>
            <a:endParaRPr lang="en-GB" sz="1100" b="0" strike="noStrike" spc="-1" dirty="0">
              <a:latin typeface="Arial"/>
            </a:endParaRPr>
          </a:p>
          <a:p>
            <a:pPr marL="0" indent="-216000">
              <a:lnSpc>
                <a:spcPct val="100000"/>
              </a:lnSpc>
            </a:pP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 frequency rankings for words that occur in this PowerPoint which have been</a:t>
            </a:r>
            <a:r>
              <a:rPr lang="en-GB" sz="11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 previously</a:t>
            </a: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 introduced in these resources are given in the SOW and in the resources that first introduced and formally re-visited those words. 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For any </a:t>
            </a:r>
            <a:r>
              <a:rPr lang="en-GB" sz="12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other 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words that occur incidentally in this PowerPoint, frequency rankings will be provided in the notes field wherever possible.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6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D74213-264C-415B-8B29-4DFEF3354BDA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1/1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written understanding of previously taught grammar features (negation)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Ensure that the task is clear.  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Pupils could write 1 – 4 and 1 (top) or 2 (bottom) for each answer (or they could fill in if they have printed assessment sheets).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3043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1/1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written recall of previously taught grammar features (articles).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Ensure that the task is clear.  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Pupils could write 1 – 8 and the target word (or they could fill in if they have printed assessment sheets).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65163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1/1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written recall of previously taught grammar features (articles).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Ensure that the task is clear.  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Pupils could write 1 – 2 and the target word (or they could fill in if they have printed assessment sheets).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04130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5 minutes</a:t>
            </a:r>
            <a:br>
              <a:rPr dirty="0"/>
            </a:b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aural comprehension of several of this year’s SSCs;  to learn about the carnival of cultures.</a:t>
            </a:r>
            <a:br>
              <a:rPr dirty="0"/>
            </a:b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1. Click on the blue text boxes to hear each word. Pupils listen carefully and transcribe the missing SSC. Click to reveal answers. 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2. Click to reveal further information about how people celebrate.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0" indent="0">
              <a:buNone/>
            </a:pPr>
            <a:r>
              <a:rPr lang="en-GB" b="1" dirty="0"/>
              <a:t>Word frequency: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Aufführung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[3575] </a:t>
            </a:r>
            <a:r>
              <a:rPr lang="en-GB" i="0" dirty="0"/>
              <a:t>Demonstration [3235] Essen [323] </a:t>
            </a:r>
            <a:r>
              <a:rPr lang="en-GB" i="0" dirty="0" err="1"/>
              <a:t>Kunsthandwerk</a:t>
            </a:r>
            <a:r>
              <a:rPr lang="en-GB" i="0" dirty="0"/>
              <a:t> [&gt;5000] </a:t>
            </a:r>
            <a:r>
              <a:rPr lang="en-GB" i="0" dirty="0" err="1"/>
              <a:t>Umzug</a:t>
            </a:r>
            <a:r>
              <a:rPr lang="en-GB" i="0" dirty="0"/>
              <a:t> [4954] </a:t>
            </a:r>
            <a:r>
              <a:rPr lang="en-GB" i="0" dirty="0" err="1"/>
              <a:t>Vielfalt</a:t>
            </a:r>
            <a:r>
              <a:rPr lang="en-GB" i="0" dirty="0"/>
              <a:t> [2326]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i="1" dirty="0"/>
              <a:t>Source:  Jones, R.L. &amp; </a:t>
            </a:r>
            <a:r>
              <a:rPr lang="en-GB" i="1" dirty="0" err="1"/>
              <a:t>Tschirner</a:t>
            </a:r>
            <a:r>
              <a:rPr lang="en-GB" i="1" dirty="0"/>
              <a:t>, E. (2019). A frequency dictionary of German: core vocabulary for learners. Routledge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</a:rPr>
              <a:t>Image Attribution</a:t>
            </a:r>
          </a:p>
          <a:p>
            <a:r>
              <a:rPr lang="de-DE" dirty="0"/>
              <a:t>Greenpeace: Von Berliner Schildkröte - Selbst fotografiert, CC BY-SA 3.0, https://commons.wikimedia.org/w/index.php?curid=4031880</a:t>
            </a:r>
          </a:p>
          <a:p>
            <a:r>
              <a:rPr lang="de-DE" dirty="0"/>
              <a:t>Sausages: Von Hartmann Linge - Eigenes Werk, CC BY-SA 3.0, https://commons.wikimedia.org/w/index.php?curid=26225280</a:t>
            </a:r>
          </a:p>
          <a:p>
            <a:r>
              <a:rPr lang="de-DE" dirty="0"/>
              <a:t>Dancing: Von MSchnitzler2000 - Eigenes Werk, CC BY-SA 3.0, https://commons.wikimedia.org/w/index.php?curid=11409668</a:t>
            </a:r>
          </a:p>
          <a:p>
            <a:r>
              <a:rPr lang="de-DE" dirty="0"/>
              <a:t>Parade: </a:t>
            </a:r>
            <a:r>
              <a:rPr lang="nn-NO" dirty="0"/>
              <a:t>Von Karneval der Kulturen - https://www.flickr.com/photos/mrarlivre/7766255762/, CC BY 2.0, https://commons.wikimedia.org/w/index.php?curid=59741080</a:t>
            </a:r>
          </a:p>
          <a:p>
            <a:r>
              <a:rPr lang="nn-NO" dirty="0"/>
              <a:t>Diversity: </a:t>
            </a:r>
            <a:r>
              <a:rPr lang="en-GB" dirty="0"/>
              <a:t>Von Sparrow (</a:t>
            </a:r>
            <a:r>
              <a:rPr lang="en-GB" dirty="0" err="1"/>
              <a:t>麻雀</a:t>
            </a:r>
            <a:r>
              <a:rPr lang="en-GB" dirty="0"/>
              <a:t>) - </a:t>
            </a:r>
            <a:r>
              <a:rPr lang="en-GB" dirty="0" err="1"/>
              <a:t>Eigenes</a:t>
            </a:r>
            <a:r>
              <a:rPr lang="en-GB" dirty="0"/>
              <a:t> </a:t>
            </a:r>
            <a:r>
              <a:rPr lang="en-GB" dirty="0" err="1"/>
              <a:t>Werk</a:t>
            </a:r>
            <a:r>
              <a:rPr lang="en-GB" dirty="0"/>
              <a:t>, CC BY-SA 4.0, https://commons.wikimedia.org/w/index.php?curid=79797807</a:t>
            </a: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4405B1-7AAF-A626-4D17-C3C51C453B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>
            <a:extLst>
              <a:ext uri="{FF2B5EF4-FFF2-40B4-BE49-F238E27FC236}">
                <a16:creationId xmlns:a16="http://schemas.microsoft.com/office/drawing/2014/main" id="{E132E4AA-40A3-25D9-2836-1ED4F455838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>
            <a:extLst>
              <a:ext uri="{FF2B5EF4-FFF2-40B4-BE49-F238E27FC236}">
                <a16:creationId xmlns:a16="http://schemas.microsoft.com/office/drawing/2014/main" id="{44D9226E-3012-C93F-121E-5EA82792939B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5 minutes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learn more about the carnival of cultures.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solidFill>
                <a:srgbClr val="000000"/>
              </a:solidFill>
              <a:latin typeface="Arial"/>
              <a:ea typeface="Calibri"/>
            </a:endParaRP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Arial"/>
                <a:ea typeface="Calibri"/>
              </a:rPr>
              <a:t>Click on the link to play the video showing the parade at the carnival of cultures. https://www.youtube.com/watch?v=e8N0FqcVF_k 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Arial"/>
                <a:ea typeface="Calibri"/>
              </a:rPr>
              <a:t>Pupils read the descriptions in the blue bubbles and decide which description best matches the video.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>
            <a:extLst>
              <a:ext uri="{FF2B5EF4-FFF2-40B4-BE49-F238E27FC236}">
                <a16:creationId xmlns:a16="http://schemas.microsoft.com/office/drawing/2014/main" id="{044265EC-CE71-FD75-80B3-96FAC214CE2D}"/>
              </a:ext>
            </a:extLst>
          </p:cNvPr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89125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2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22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66831-990D-4F2F-9C07-338AF4E9D4C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00235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B3454C-A73F-CFFC-820E-EB130D18BC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>
            <a:extLst>
              <a:ext uri="{FF2B5EF4-FFF2-40B4-BE49-F238E27FC236}">
                <a16:creationId xmlns:a16="http://schemas.microsoft.com/office/drawing/2014/main" id="{2422A92B-213B-46F9-65AA-4246BE32B65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>
            <a:extLst>
              <a:ext uri="{FF2B5EF4-FFF2-40B4-BE49-F238E27FC236}">
                <a16:creationId xmlns:a16="http://schemas.microsoft.com/office/drawing/2014/main" id="{B87A65D5-2BBD-0EF8-9B45-092E77AD3460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1/2.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ANSWERS</a:t>
            </a: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</a:rPr>
              <a:t>Transcript:</a:t>
            </a:r>
          </a:p>
          <a:p>
            <a:pPr marL="342900" lvl="0" indent="-342900" rtl="0">
              <a:lnSpc>
                <a:spcPct val="107000"/>
              </a:lnSpc>
              <a:buFont typeface="+mj-lt"/>
              <a:buAutoNum type="arabicPeriod"/>
            </a:pPr>
            <a:r>
              <a:rPr lang="de-DE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das Lied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de-DE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es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de-DE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spielen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de-DE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Dienstag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89" name="CustomShape 3">
            <a:extLst>
              <a:ext uri="{FF2B5EF4-FFF2-40B4-BE49-F238E27FC236}">
                <a16:creationId xmlns:a16="http://schemas.microsoft.com/office/drawing/2014/main" id="{5149080D-93B6-0EFE-F9C8-CF38D0CE5DAF}"/>
              </a:ext>
            </a:extLst>
          </p:cNvPr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42586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FA6EDA-86BF-5677-0013-E015578080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>
            <a:extLst>
              <a:ext uri="{FF2B5EF4-FFF2-40B4-BE49-F238E27FC236}">
                <a16:creationId xmlns:a16="http://schemas.microsoft.com/office/drawing/2014/main" id="{9A440B6D-A725-17F5-F6E1-99631271A58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>
            <a:extLst>
              <a:ext uri="{FF2B5EF4-FFF2-40B4-BE49-F238E27FC236}">
                <a16:creationId xmlns:a16="http://schemas.microsoft.com/office/drawing/2014/main" id="{ADB6A599-8948-1E59-AE6B-945C3C75809E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2/2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ANSWERS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Transcript</a:t>
            </a:r>
          </a:p>
          <a:p>
            <a:pPr marL="0" lvl="0" indent="0" rtl="0">
              <a:lnSpc>
                <a:spcPct val="107000"/>
              </a:lnSpc>
              <a:spcAft>
                <a:spcPts val="800"/>
              </a:spcAft>
              <a:buFont typeface="+mj-lt"/>
              <a:buNone/>
            </a:pPr>
            <a:r>
              <a:rPr lang="en-US" b="0" dirty="0"/>
              <a:t>5. </a:t>
            </a:r>
            <a:r>
              <a:rPr lang="de-DE" sz="180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gro</a:t>
            </a:r>
            <a:r>
              <a:rPr lang="de-DE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β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/>
              <a:t>6. </a:t>
            </a:r>
            <a:r>
              <a:rPr lang="de-DE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heute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/>
              <a:t>7. das </a:t>
            </a:r>
            <a:r>
              <a:rPr lang="en-US" b="0" dirty="0" err="1"/>
              <a:t>Jahr</a:t>
            </a: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/>
              <a:t>8. </a:t>
            </a:r>
            <a:r>
              <a:rPr lang="de-DE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verstehen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89" name="CustomShape 3">
            <a:extLst>
              <a:ext uri="{FF2B5EF4-FFF2-40B4-BE49-F238E27FC236}">
                <a16:creationId xmlns:a16="http://schemas.microsoft.com/office/drawing/2014/main" id="{08BDF618-AC1B-AE1F-52CE-5D93674E3F0D}"/>
              </a:ext>
            </a:extLst>
          </p:cNvPr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834305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60ED2E-DEB8-9708-8909-99AFF1258B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>
            <a:extLst>
              <a:ext uri="{FF2B5EF4-FFF2-40B4-BE49-F238E27FC236}">
                <a16:creationId xmlns:a16="http://schemas.microsoft.com/office/drawing/2014/main" id="{21FE8B54-C42E-87D0-1E7B-532E07FDCAB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>
            <a:extLst>
              <a:ext uri="{FF2B5EF4-FFF2-40B4-BE49-F238E27FC236}">
                <a16:creationId xmlns:a16="http://schemas.microsoft.com/office/drawing/2014/main" id="{8F10436C-3FF3-0D63-3254-7C3F288BCE01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1/1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ANSWERS</a:t>
            </a: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</a:rPr>
              <a:t>Transcript:</a:t>
            </a:r>
          </a:p>
          <a:p>
            <a:pPr marL="342900" lvl="0" indent="-342900" rtl="0">
              <a:lnSpc>
                <a:spcPct val="107000"/>
              </a:lnSpc>
              <a:buFont typeface="+mj-lt"/>
              <a:buAutoNum type="arabicPeriod"/>
            </a:pPr>
            <a:r>
              <a:rPr lang="de-DE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die Lehrerin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de-DE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jung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de-DE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März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de-DE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zwölf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de-DE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das Tier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89" name="CustomShape 3">
            <a:extLst>
              <a:ext uri="{FF2B5EF4-FFF2-40B4-BE49-F238E27FC236}">
                <a16:creationId xmlns:a16="http://schemas.microsoft.com/office/drawing/2014/main" id="{CF21C5BD-B935-CF4C-F0DA-53B4AF549F3D}"/>
              </a:ext>
            </a:extLst>
          </p:cNvPr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16033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4DDCE5-422F-28D3-DB33-5B6B12253A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>
            <a:extLst>
              <a:ext uri="{FF2B5EF4-FFF2-40B4-BE49-F238E27FC236}">
                <a16:creationId xmlns:a16="http://schemas.microsoft.com/office/drawing/2014/main" id="{1E843A6E-7F0B-3495-CD70-688490C67EF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>
            <a:extLst>
              <a:ext uri="{FF2B5EF4-FFF2-40B4-BE49-F238E27FC236}">
                <a16:creationId xmlns:a16="http://schemas.microsoft.com/office/drawing/2014/main" id="{68AC88AF-D390-877A-A7B5-99C8D8E3A869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1/1</a:t>
            </a: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</a:rPr>
              <a:t>ANSWERS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9" name="CustomShape 3">
            <a:extLst>
              <a:ext uri="{FF2B5EF4-FFF2-40B4-BE49-F238E27FC236}">
                <a16:creationId xmlns:a16="http://schemas.microsoft.com/office/drawing/2014/main" id="{41E5F764-04DF-E88B-101B-36DC62F6F082}"/>
              </a:ext>
            </a:extLst>
          </p:cNvPr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15860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1/2.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20-25 minutes (all assessment slides)</a:t>
            </a:r>
            <a:br>
              <a:rPr lang="en-GB" dirty="0"/>
            </a:b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aural comprehension of vocabulary taught in terms 1 and 2 of the course.</a:t>
            </a:r>
            <a:br>
              <a:rPr lang="en-GB" dirty="0"/>
            </a:b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1. Click the audio buttons to play each item. (The words are recorded twice with a pause to allow pupils to process the information).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2. Pupils can either write 1C, etc.. or if they have the assessment on a print out they can put a X in the correct box.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3. After items 1-4, continue to the next slide to complete the remainder of the task.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</a:rPr>
              <a:t>Transcript:</a:t>
            </a:r>
          </a:p>
          <a:p>
            <a:pPr marL="342900" lvl="0" indent="-342900" rtl="0">
              <a:lnSpc>
                <a:spcPct val="107000"/>
              </a:lnSpc>
              <a:buFont typeface="+mj-lt"/>
              <a:buAutoNum type="arabicPeriod"/>
            </a:pPr>
            <a:r>
              <a:rPr lang="de-DE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das Lied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de-DE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es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de-DE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spielen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de-DE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Dienstag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626008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70068F-7DCA-0017-5FBB-8661197F69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>
            <a:extLst>
              <a:ext uri="{FF2B5EF4-FFF2-40B4-BE49-F238E27FC236}">
                <a16:creationId xmlns:a16="http://schemas.microsoft.com/office/drawing/2014/main" id="{31D4B4CE-B185-1825-0E23-14BD9A7165F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>
            <a:extLst>
              <a:ext uri="{FF2B5EF4-FFF2-40B4-BE49-F238E27FC236}">
                <a16:creationId xmlns:a16="http://schemas.microsoft.com/office/drawing/2014/main" id="{6306AF46-653A-51A2-35BF-ADB943A5480A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1/1</a:t>
            </a: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</a:rPr>
              <a:t>ANSWERS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9" name="CustomShape 3">
            <a:extLst>
              <a:ext uri="{FF2B5EF4-FFF2-40B4-BE49-F238E27FC236}">
                <a16:creationId xmlns:a16="http://schemas.microsoft.com/office/drawing/2014/main" id="{A0DA6CEE-9BB2-5CA0-7628-EDAA9903064B}"/>
              </a:ext>
            </a:extLst>
          </p:cNvPr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053671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524EDE-CEF8-D624-AF93-EF74BA7168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>
            <a:extLst>
              <a:ext uri="{FF2B5EF4-FFF2-40B4-BE49-F238E27FC236}">
                <a16:creationId xmlns:a16="http://schemas.microsoft.com/office/drawing/2014/main" id="{7D14B4ED-1E84-A246-0968-2A1D30E116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>
            <a:extLst>
              <a:ext uri="{FF2B5EF4-FFF2-40B4-BE49-F238E27FC236}">
                <a16:creationId xmlns:a16="http://schemas.microsoft.com/office/drawing/2014/main" id="{C61F1003-EA9E-A3D8-A785-379B5244A860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1/1</a:t>
            </a: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</a:rPr>
              <a:t>ANSWERS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9" name="CustomShape 3">
            <a:extLst>
              <a:ext uri="{FF2B5EF4-FFF2-40B4-BE49-F238E27FC236}">
                <a16:creationId xmlns:a16="http://schemas.microsoft.com/office/drawing/2014/main" id="{CB80E38A-2853-4B97-B6F9-B0F99FD77C87}"/>
              </a:ext>
            </a:extLst>
          </p:cNvPr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994219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58B335-AA11-50EF-8AB2-A6CFB66C34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>
            <a:extLst>
              <a:ext uri="{FF2B5EF4-FFF2-40B4-BE49-F238E27FC236}">
                <a16:creationId xmlns:a16="http://schemas.microsoft.com/office/drawing/2014/main" id="{08E3C518-EDA8-B961-6113-48F533119B7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>
            <a:extLst>
              <a:ext uri="{FF2B5EF4-FFF2-40B4-BE49-F238E27FC236}">
                <a16:creationId xmlns:a16="http://schemas.microsoft.com/office/drawing/2014/main" id="{ACFDC706-FB2F-A5EB-DCE8-F727DF474AEA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1/1</a:t>
            </a: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</a:rPr>
              <a:t>ANSWERS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9" name="CustomShape 3">
            <a:extLst>
              <a:ext uri="{FF2B5EF4-FFF2-40B4-BE49-F238E27FC236}">
                <a16:creationId xmlns:a16="http://schemas.microsoft.com/office/drawing/2014/main" id="{00B88B61-2377-72FC-C634-872C49EF0117}"/>
              </a:ext>
            </a:extLst>
          </p:cNvPr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739411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C9198F-CD32-60A7-D6BA-B52B911D77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>
            <a:extLst>
              <a:ext uri="{FF2B5EF4-FFF2-40B4-BE49-F238E27FC236}">
                <a16:creationId xmlns:a16="http://schemas.microsoft.com/office/drawing/2014/main" id="{9606EB91-FF84-4B20-1951-9A93968E04A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>
            <a:extLst>
              <a:ext uri="{FF2B5EF4-FFF2-40B4-BE49-F238E27FC236}">
                <a16:creationId xmlns:a16="http://schemas.microsoft.com/office/drawing/2014/main" id="{A8D3BE0C-E5D6-C1B7-462B-63E8FF1A708A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1/1</a:t>
            </a: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</a:rPr>
              <a:t>ANSWERS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9" name="CustomShape 3">
            <a:extLst>
              <a:ext uri="{FF2B5EF4-FFF2-40B4-BE49-F238E27FC236}">
                <a16:creationId xmlns:a16="http://schemas.microsoft.com/office/drawing/2014/main" id="{7046FEBF-5F3D-48C3-34D0-224A65E0A02C}"/>
              </a:ext>
            </a:extLst>
          </p:cNvPr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623778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FE7E3A-F77C-D2E0-8BF0-308AF8AB4F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>
            <a:extLst>
              <a:ext uri="{FF2B5EF4-FFF2-40B4-BE49-F238E27FC236}">
                <a16:creationId xmlns:a16="http://schemas.microsoft.com/office/drawing/2014/main" id="{F68F19C7-FB3D-A489-B623-89D5E74E774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>
            <a:extLst>
              <a:ext uri="{FF2B5EF4-FFF2-40B4-BE49-F238E27FC236}">
                <a16:creationId xmlns:a16="http://schemas.microsoft.com/office/drawing/2014/main" id="{51016E31-163F-1907-D8FC-D5F8F9DF9416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1/1</a:t>
            </a: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</a:rPr>
              <a:t>ANSWERS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9" name="CustomShape 3">
            <a:extLst>
              <a:ext uri="{FF2B5EF4-FFF2-40B4-BE49-F238E27FC236}">
                <a16:creationId xmlns:a16="http://schemas.microsoft.com/office/drawing/2014/main" id="{E4B3EBE1-A0F5-23F3-80E1-B5AE7843C963}"/>
              </a:ext>
            </a:extLst>
          </p:cNvPr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788523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2D45EF-8D12-1D29-AE91-E9C3DFA4F3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>
            <a:extLst>
              <a:ext uri="{FF2B5EF4-FFF2-40B4-BE49-F238E27FC236}">
                <a16:creationId xmlns:a16="http://schemas.microsoft.com/office/drawing/2014/main" id="{D03FD0AB-6DF0-4C3F-9A9D-DDE5C6A2F5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>
            <a:extLst>
              <a:ext uri="{FF2B5EF4-FFF2-40B4-BE49-F238E27FC236}">
                <a16:creationId xmlns:a16="http://schemas.microsoft.com/office/drawing/2014/main" id="{A089054B-C746-AB9D-BC90-2FA2A8D7C78B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1/1</a:t>
            </a: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</a:rPr>
              <a:t>ANSWERS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9" name="CustomShape 3">
            <a:extLst>
              <a:ext uri="{FF2B5EF4-FFF2-40B4-BE49-F238E27FC236}">
                <a16:creationId xmlns:a16="http://schemas.microsoft.com/office/drawing/2014/main" id="{79F43B86-DEA1-9FBD-1526-C8CF43D24659}"/>
              </a:ext>
            </a:extLst>
          </p:cNvPr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38682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AB2958-2B2B-15D8-08F3-741E2E1115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>
            <a:extLst>
              <a:ext uri="{FF2B5EF4-FFF2-40B4-BE49-F238E27FC236}">
                <a16:creationId xmlns:a16="http://schemas.microsoft.com/office/drawing/2014/main" id="{3B30A70D-71E9-31E4-9779-1AEF5E95123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>
            <a:extLst>
              <a:ext uri="{FF2B5EF4-FFF2-40B4-BE49-F238E27FC236}">
                <a16:creationId xmlns:a16="http://schemas.microsoft.com/office/drawing/2014/main" id="{5CF9A635-CD09-3089-C59A-DDF50DB9F535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1/1</a:t>
            </a: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</a:rPr>
              <a:t>ANSWERS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9" name="CustomShape 3">
            <a:extLst>
              <a:ext uri="{FF2B5EF4-FFF2-40B4-BE49-F238E27FC236}">
                <a16:creationId xmlns:a16="http://schemas.microsoft.com/office/drawing/2014/main" id="{EAD7E4CA-5B30-E818-C430-DCDBFAD8E323}"/>
              </a:ext>
            </a:extLst>
          </p:cNvPr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84665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2/2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Transcript</a:t>
            </a:r>
          </a:p>
          <a:p>
            <a:pPr marL="0" lvl="0" indent="0" rtl="0">
              <a:lnSpc>
                <a:spcPct val="107000"/>
              </a:lnSpc>
              <a:spcAft>
                <a:spcPts val="800"/>
              </a:spcAft>
              <a:buFont typeface="+mj-lt"/>
              <a:buNone/>
            </a:pPr>
            <a:r>
              <a:rPr lang="en-US" b="0" dirty="0"/>
              <a:t>5. </a:t>
            </a:r>
            <a:r>
              <a:rPr lang="de-DE" sz="180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gro</a:t>
            </a:r>
            <a:r>
              <a:rPr lang="de-DE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β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/>
              <a:t>6. </a:t>
            </a:r>
            <a:r>
              <a:rPr lang="de-DE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heute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/>
              <a:t>7. das </a:t>
            </a:r>
            <a:r>
              <a:rPr lang="en-US" b="0" dirty="0" err="1"/>
              <a:t>Jahr</a:t>
            </a: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/>
              <a:t>8. </a:t>
            </a:r>
            <a:r>
              <a:rPr lang="de-DE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verstehen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11263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1/1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aural comprehension of vocabulary taught in terms 1 and 2 of the course.</a:t>
            </a:r>
            <a:br>
              <a:rPr lang="en-GB" dirty="0"/>
            </a:b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1. Click the audio buttons to play each item. (The words are recorded twice with a pause to allow pupils to process the information).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2. Pupils can either write 1C, etc.. or if they have the assessment on a print out they can put a X in the correct box.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</a:rPr>
              <a:t>Transcript:</a:t>
            </a:r>
          </a:p>
          <a:p>
            <a:pPr marL="342900" lvl="0" indent="-342900" rtl="0">
              <a:lnSpc>
                <a:spcPct val="107000"/>
              </a:lnSpc>
              <a:buFont typeface="+mj-lt"/>
              <a:buAutoNum type="arabicPeriod"/>
            </a:pPr>
            <a:r>
              <a:rPr lang="de-DE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die Lehrerin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de-DE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jung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de-DE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März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de-DE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zwölf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de-DE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das Tier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23025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1/1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written recall of previously taught vocabulary.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Ensure that the task is clear.  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Pupils could write 1 – 8 and the individual English word meanings (or they could fill in if they have printed assessment sheets).</a:t>
            </a: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78368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1/1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written recall of previously taught vocabulary.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Ensure that the task is clear.  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Pupils can either write 1C, etc.. or if they have the assessment on a print out they can put a X in the correct box.</a:t>
            </a: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54865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1/1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written recall of previously taught vocabulary.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Ensure that the task is clear.  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Pupils could write 1 – 10 and the individual English word meanings (or they could fill in if they have printed assessment sheets).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If necessary, explain that ‘Schmidt’ is a common German surname. 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19345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1/1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written understanding of previously taught grammar features (verb endings for 1</a:t>
            </a:r>
            <a:r>
              <a:rPr lang="en-GB" sz="1200" b="0" strike="noStrike" spc="-1" baseline="30000" dirty="0">
                <a:solidFill>
                  <a:srgbClr val="000000"/>
                </a:solidFill>
                <a:latin typeface="Calibri"/>
                <a:ea typeface="Calibri"/>
              </a:rPr>
              <a:t>st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, 2</a:t>
            </a:r>
            <a:r>
              <a:rPr lang="en-GB" sz="1200" b="0" strike="noStrike" spc="-1" baseline="30000" dirty="0">
                <a:solidFill>
                  <a:srgbClr val="000000"/>
                </a:solidFill>
                <a:latin typeface="Calibri"/>
                <a:ea typeface="Calibri"/>
              </a:rPr>
              <a:t>nd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, 3</a:t>
            </a:r>
            <a:r>
              <a:rPr lang="en-GB" sz="1200" b="0" strike="noStrike" spc="-1" baseline="30000" dirty="0">
                <a:solidFill>
                  <a:srgbClr val="000000"/>
                </a:solidFill>
                <a:latin typeface="Calibri"/>
                <a:ea typeface="Calibri"/>
              </a:rPr>
              <a:t>rd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person with familiar verbs).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Ensure that the task is clear.  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Pupils could write 1 – 4 and the correct English pronoun (or they could fill in if they have printed assessment sheets).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8956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1/1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written understanding of previously taught grammar features (subject-verb agreement with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können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).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Ensure that the task is clear.  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Pupils could write 1 – 2 and the correct English pronoun (or they could fill in if they have printed assessment sheets).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63685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425873-1C7A-4874-8585-FB168BC259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3F71520-615A-4584-A27A-0132E90682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FA55A5-88DD-4CD2-8F13-9AD781BDE5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927A-49B9-4694-BD14-82D15461011D}" type="datetimeFigureOut">
              <a:rPr lang="en-GB" smtClean="0"/>
              <a:t>14/03/2024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72641F-7D5A-4DF0-8152-30972164EF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A52A69-F2CB-4AF2-877B-120B0F8F7C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F717-3A49-4250-BB88-67D01E73A6DD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52763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84A842-4E09-4F44-8338-4C937BC093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54F7D1-5F00-40DA-ABD4-0A5A00F45B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4E30A0-6865-442F-8366-E6FA2E6A98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927A-49B9-4694-BD14-82D15461011D}" type="datetimeFigureOut">
              <a:rPr lang="en-GB" smtClean="0"/>
              <a:t>14/03/2024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88077C-3DA4-4F24-A44B-36D8B4718B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675124-2FEF-488D-A6DE-647F59650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F717-3A49-4250-BB88-67D01E73A6DD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31480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52A0015-F4B4-4672-B212-B122807D82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A36510-44F5-4CAA-8DBC-DC442C02C2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4449DE-DC29-4EB1-B57F-8A8395E8B7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927A-49B9-4694-BD14-82D15461011D}" type="datetimeFigureOut">
              <a:rPr lang="en-GB" smtClean="0"/>
              <a:t>14/03/2024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772CC8-9AA4-4D90-B114-03D8B231E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716F8A-55D9-4D1A-8CCD-23B1CD414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F717-3A49-4250-BB88-67D01E73A6DD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05994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49182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94E941-6ECB-47EC-B32B-FA28621523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A90FD5-59CF-4EA4-B510-74AD3E48ED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33938B-1CBB-4077-BF81-E87F3B3678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927A-49B9-4694-BD14-82D15461011D}" type="datetimeFigureOut">
              <a:rPr lang="en-GB" smtClean="0"/>
              <a:t>14/03/2024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56B275-C6E9-4AF9-B880-590FD239E7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A104CD-126C-4F69-952E-D865F380E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F717-3A49-4250-BB88-67D01E73A6DD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74161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2983FB-FC60-4622-A36E-209AF98C6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07AB74-6CC8-44CF-8098-D54C8290E3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6FCFF2-B366-4605-BD2E-A0399C2C86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927A-49B9-4694-BD14-82D15461011D}" type="datetimeFigureOut">
              <a:rPr lang="en-GB" smtClean="0"/>
              <a:t>14/03/2024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8D4504-350F-4D6A-BB1C-AB50F98735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4C6CA3-B8AA-4D92-934C-EA99A6882A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F717-3A49-4250-BB88-67D01E73A6DD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16672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B04B29-058F-4584-B088-EBEF6C7564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CB10D0-CC3D-4416-8D01-272499F8F3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301AD0-7DEC-4BEF-8853-E7B680F561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6F4507-9EAD-40CC-B0F9-C69E46D80E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927A-49B9-4694-BD14-82D15461011D}" type="datetimeFigureOut">
              <a:rPr lang="en-GB" smtClean="0"/>
              <a:t>14/03/2024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611785-B63A-46FD-9AD1-000A59D11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B26ADB-A2DE-47D4-AAF0-5AFA09A98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F717-3A49-4250-BB88-67D01E73A6DD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27088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15D2F3-D9EE-441B-9838-6B7C29C932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9E6DC4-AAFE-42F1-82D3-0105B11802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6824F6-B546-4108-A2D2-975600D3C0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6F8CF9-F8F5-43CC-A668-C0D63C26A1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D0162B4-4F55-4B29-9311-E46323EE20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0F97C3D-FD99-4898-B3EE-71637FBDDE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927A-49B9-4694-BD14-82D15461011D}" type="datetimeFigureOut">
              <a:rPr lang="en-GB" smtClean="0"/>
              <a:t>14/03/2024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9CA6BD2-69E1-4535-87FC-C5B0060CA3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C2809E5-B199-46AB-9842-EF402F667E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F717-3A49-4250-BB88-67D01E73A6DD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49478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E4F3FB-545C-4F7D-8569-3A398E773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B13F22D-3FA0-4F9C-B686-EBB45C0603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927A-49B9-4694-BD14-82D15461011D}" type="datetimeFigureOut">
              <a:rPr lang="en-GB" smtClean="0"/>
              <a:t>14/03/2024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90ABC8-6BAC-470D-887B-100381631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C8DB67-CBFB-4783-8B2E-059E06EFE2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F717-3A49-4250-BB88-67D01E73A6DD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0554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AD9C9A8-3F58-4BDB-9FE4-D02E494374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927A-49B9-4694-BD14-82D15461011D}" type="datetimeFigureOut">
              <a:rPr lang="en-GB" smtClean="0"/>
              <a:t>14/03/2024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013BE7D-2E0B-4AEC-B70D-3ED1385ED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3296AC-0186-49F7-B116-0D6B813FD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F717-3A49-4250-BB88-67D01E73A6DD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78714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C56906-2AC9-4311-8D95-2D01A5B66F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54D86F-EBB9-4F59-9CBF-3B624D5DE2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9B732D-7E89-494B-9ED5-34124E2C1E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5A9ED4-9103-445A-B62F-E40A4D3B62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927A-49B9-4694-BD14-82D15461011D}" type="datetimeFigureOut">
              <a:rPr lang="en-GB" smtClean="0"/>
              <a:t>14/03/2024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3ED427-E8CF-4FA5-800D-9D3D0ABB2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52FE80-10B0-44EC-AA61-D22BFAACA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F717-3A49-4250-BB88-67D01E73A6DD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75669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B9F3AC-1EF9-4A04-9357-F163A5138B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3A52682-1081-4A3C-9AE7-8B612E2CAC0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6C91EC-7F70-4D4D-B09E-FFE0C5872B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863DF9-5F6B-49EC-A94B-139B274B5A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927A-49B9-4694-BD14-82D15461011D}" type="datetimeFigureOut">
              <a:rPr lang="en-GB" smtClean="0"/>
              <a:t>14/03/2024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F78016-298F-48F8-AA16-6DA387A160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A1617A-4F90-415C-84CE-3772CA290B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F717-3A49-4250-BB88-67D01E73A6DD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04688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08A066B-5312-4EFD-A9D9-B25C75B09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1661DB-1CD9-445B-8DC2-2D8CA82336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9B2774-F976-48CE-A7E3-25E9CD6562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94927A-49B9-4694-BD14-82D15461011D}" type="datetimeFigureOut">
              <a:rPr lang="en-GB" smtClean="0"/>
              <a:t>14/03/2024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6E0079-9EE2-4463-95EC-5664337518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FB3B9C-5BBA-45DF-A188-6F95B427AF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8EF717-3A49-4250-BB88-67D01E73A6DD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6865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.png"/><Relationship Id="rId4" Type="http://schemas.openxmlformats.org/officeDocument/2006/relationships/image" Target="../media/image10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5.emf"/><Relationship Id="rId4" Type="http://schemas.openxmlformats.org/officeDocument/2006/relationships/image" Target="../media/image10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audio" Target="../media/audio20.wav"/><Relationship Id="rId18" Type="http://schemas.openxmlformats.org/officeDocument/2006/relationships/image" Target="../media/image31.jpg"/><Relationship Id="rId3" Type="http://schemas.openxmlformats.org/officeDocument/2006/relationships/image" Target="../media/image3.png"/><Relationship Id="rId7" Type="http://schemas.openxmlformats.org/officeDocument/2006/relationships/image" Target="../media/image27.svg"/><Relationship Id="rId12" Type="http://schemas.openxmlformats.org/officeDocument/2006/relationships/audio" Target="../media/audio19.wav"/><Relationship Id="rId17" Type="http://schemas.openxmlformats.org/officeDocument/2006/relationships/image" Target="../media/image30.jp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29.jpeg"/><Relationship Id="rId20" Type="http://schemas.openxmlformats.org/officeDocument/2006/relationships/image" Target="../media/image33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11" Type="http://schemas.openxmlformats.org/officeDocument/2006/relationships/audio" Target="../media/audio18.wav"/><Relationship Id="rId5" Type="http://schemas.openxmlformats.org/officeDocument/2006/relationships/audio" Target="../media/audio15.wav"/><Relationship Id="rId15" Type="http://schemas.openxmlformats.org/officeDocument/2006/relationships/image" Target="../media/image28.jpg"/><Relationship Id="rId10" Type="http://schemas.openxmlformats.org/officeDocument/2006/relationships/audio" Target="../media/audio17.wav"/><Relationship Id="rId19" Type="http://schemas.openxmlformats.org/officeDocument/2006/relationships/image" Target="../media/image32.jpg"/><Relationship Id="rId4" Type="http://schemas.openxmlformats.org/officeDocument/2006/relationships/audio" Target="../media/audio14.wav"/><Relationship Id="rId9" Type="http://schemas.openxmlformats.org/officeDocument/2006/relationships/audio" Target="../media/audio16.wav"/><Relationship Id="rId14" Type="http://schemas.openxmlformats.org/officeDocument/2006/relationships/audio" Target="../media/audio21.wav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audio24.wav"/><Relationship Id="rId3" Type="http://schemas.openxmlformats.org/officeDocument/2006/relationships/audio" Target="../media/audio22.wav"/><Relationship Id="rId7" Type="http://schemas.openxmlformats.org/officeDocument/2006/relationships/image" Target="../media/image27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5" Type="http://schemas.openxmlformats.org/officeDocument/2006/relationships/audio" Target="../media/audio23.wav"/><Relationship Id="rId10" Type="http://schemas.openxmlformats.org/officeDocument/2006/relationships/audio" Target="../media/audio26.wav"/><Relationship Id="rId4" Type="http://schemas.openxmlformats.org/officeDocument/2006/relationships/image" Target="../media/image7.png"/><Relationship Id="rId9" Type="http://schemas.openxmlformats.org/officeDocument/2006/relationships/audio" Target="../media/audio25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7.wav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3" Type="http://schemas.openxmlformats.org/officeDocument/2006/relationships/image" Target="../media/image34.png"/><Relationship Id="rId7" Type="http://schemas.openxmlformats.org/officeDocument/2006/relationships/audio" Target="../media/audio3.wav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audio8.wav"/><Relationship Id="rId3" Type="http://schemas.openxmlformats.org/officeDocument/2006/relationships/image" Target="../media/image3.png"/><Relationship Id="rId7" Type="http://schemas.openxmlformats.org/officeDocument/2006/relationships/audio" Target="../media/audio28.wav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6.wav"/><Relationship Id="rId5" Type="http://schemas.openxmlformats.org/officeDocument/2006/relationships/audio" Target="../media/audio5.wav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audio12.wav"/><Relationship Id="rId3" Type="http://schemas.openxmlformats.org/officeDocument/2006/relationships/image" Target="../media/image3.png"/><Relationship Id="rId7" Type="http://schemas.openxmlformats.org/officeDocument/2006/relationships/audio" Target="../media/audio11.wav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10.wav"/><Relationship Id="rId5" Type="http://schemas.openxmlformats.org/officeDocument/2006/relationships/audio" Target="../media/audio9.wav"/><Relationship Id="rId4" Type="http://schemas.openxmlformats.org/officeDocument/2006/relationships/image" Target="../media/image36.png"/><Relationship Id="rId9" Type="http://schemas.openxmlformats.org/officeDocument/2006/relationships/audio" Target="../media/audio13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3" Type="http://schemas.openxmlformats.org/officeDocument/2006/relationships/image" Target="../media/image3.png"/><Relationship Id="rId7" Type="http://schemas.openxmlformats.org/officeDocument/2006/relationships/audio" Target="../media/audio3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7.png"/><Relationship Id="rId7" Type="http://schemas.openxmlformats.org/officeDocument/2006/relationships/image" Target="../media/image18.png"/><Relationship Id="rId12" Type="http://schemas.openxmlformats.org/officeDocument/2006/relationships/image" Target="../media/image23.sv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sv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sv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8.png"/><Relationship Id="rId4" Type="http://schemas.openxmlformats.org/officeDocument/2006/relationships/image" Target="../media/image10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9.png"/><Relationship Id="rId4" Type="http://schemas.openxmlformats.org/officeDocument/2006/relationships/image" Target="../media/image10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8.wav"/><Relationship Id="rId3" Type="http://schemas.openxmlformats.org/officeDocument/2006/relationships/image" Target="../media/image3.png"/><Relationship Id="rId7" Type="http://schemas.openxmlformats.org/officeDocument/2006/relationships/audio" Target="../media/audio7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6.wav"/><Relationship Id="rId5" Type="http://schemas.openxmlformats.org/officeDocument/2006/relationships/audio" Target="../media/audio5.wav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2.wav"/><Relationship Id="rId3" Type="http://schemas.openxmlformats.org/officeDocument/2006/relationships/image" Target="../media/image6.emf"/><Relationship Id="rId7" Type="http://schemas.openxmlformats.org/officeDocument/2006/relationships/audio" Target="../media/audio1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10.wav"/><Relationship Id="rId5" Type="http://schemas.openxmlformats.org/officeDocument/2006/relationships/audio" Target="../media/audio9.wav"/><Relationship Id="rId4" Type="http://schemas.openxmlformats.org/officeDocument/2006/relationships/image" Target="../media/image3.png"/><Relationship Id="rId9" Type="http://schemas.openxmlformats.org/officeDocument/2006/relationships/audio" Target="../media/audio13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7.png"/><Relationship Id="rId7" Type="http://schemas.openxmlformats.org/officeDocument/2006/relationships/image" Target="../media/image18.png"/><Relationship Id="rId12" Type="http://schemas.openxmlformats.org/officeDocument/2006/relationships/image" Target="../media/image23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sv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sv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CustomShape 1"/>
          <p:cNvSpPr/>
          <p:nvPr/>
        </p:nvSpPr>
        <p:spPr>
          <a:xfrm>
            <a:off x="0" y="9015"/>
            <a:ext cx="4350240" cy="685728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GB"/>
          </a:p>
        </p:txBody>
      </p:sp>
      <p:sp>
        <p:nvSpPr>
          <p:cNvPr id="46" name="CustomShape 2"/>
          <p:cNvSpPr/>
          <p:nvPr/>
        </p:nvSpPr>
        <p:spPr>
          <a:xfrm>
            <a:off x="5959980" y="4734448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Arial"/>
                <a:sym typeface="Arial"/>
              </a:rPr>
              <a:t>rot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odern Love" panose="04090805081005020601" pitchFamily="82" charset="0"/>
              <a:ea typeface="+mn-ea"/>
              <a:cs typeface="Arial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5CF993-3D71-4C59-9D34-78FA39EC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238" y="131197"/>
            <a:ext cx="3959763" cy="861391"/>
          </a:xfrm>
        </p:spPr>
        <p:txBody>
          <a:bodyPr>
            <a:normAutofit/>
          </a:bodyPr>
          <a:lstStyle/>
          <a:p>
            <a:pPr algn="ctr"/>
            <a:r>
              <a:rPr lang="en-GB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Was </a:t>
            </a:r>
            <a:r>
              <a:rPr lang="en-GB" sz="32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kann</a:t>
            </a:r>
            <a:r>
              <a:rPr lang="en-GB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ich </a:t>
            </a:r>
            <a:r>
              <a:rPr lang="en-GB" sz="32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jetzt</a:t>
            </a:r>
            <a:r>
              <a:rPr lang="en-GB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7" name="CustomShape 3">
            <a:extLst>
              <a:ext uri="{FF2B5EF4-FFF2-40B4-BE49-F238E27FC236}">
                <a16:creationId xmlns:a16="http://schemas.microsoft.com/office/drawing/2014/main" id="{527D8509-23D0-4DD8-9B33-4BAB0429369D}"/>
              </a:ext>
            </a:extLst>
          </p:cNvPr>
          <p:cNvSpPr/>
          <p:nvPr/>
        </p:nvSpPr>
        <p:spPr>
          <a:xfrm>
            <a:off x="0" y="5028679"/>
            <a:ext cx="4571280" cy="28116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tabLst/>
              <a:defRPr/>
            </a:pP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720"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r-FR" sz="2800" b="1" spc="-1" dirty="0" err="1">
                <a:solidFill>
                  <a:srgbClr val="FFFFFF"/>
                </a:solidFill>
                <a:latin typeface="Century Gothic" panose="020B0502020202020204" pitchFamily="34" charset="0"/>
                <a:ea typeface="Century Gothic"/>
                <a:sym typeface="Arial"/>
              </a:rPr>
              <a:t>Vocabulary</a:t>
            </a:r>
            <a:r>
              <a:rPr lang="fr-FR" sz="2800" b="1" spc="-1" dirty="0">
                <a:solidFill>
                  <a:srgbClr val="FFFFFF"/>
                </a:solidFill>
                <a:latin typeface="Century Gothic" panose="020B0502020202020204" pitchFamily="34" charset="0"/>
                <a:ea typeface="Century Gothic"/>
                <a:sym typeface="Arial"/>
              </a:rPr>
              <a:t> &amp; </a:t>
            </a:r>
          </a:p>
          <a:p>
            <a:pPr marL="720"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r-FR" sz="2800" b="1" spc="-1" dirty="0">
                <a:solidFill>
                  <a:srgbClr val="FFFFFF"/>
                </a:solidFill>
                <a:latin typeface="Century Gothic" panose="020B0502020202020204" pitchFamily="34" charset="0"/>
                <a:ea typeface="Century Gothic"/>
                <a:sym typeface="Arial"/>
              </a:rPr>
              <a:t>Grammar</a:t>
            </a: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  <a:sym typeface="Arial"/>
              </a:rPr>
              <a:t> quiz</a:t>
            </a:r>
          </a:p>
        </p:txBody>
      </p:sp>
      <p:pic>
        <p:nvPicPr>
          <p:cNvPr id="18" name="Picture 17" descr="Map&#10;&#10;Description automatically generated">
            <a:extLst>
              <a:ext uri="{FF2B5EF4-FFF2-40B4-BE49-F238E27FC236}">
                <a16:creationId xmlns:a16="http://schemas.microsoft.com/office/drawing/2014/main" id="{B4386B7F-2568-0424-794F-8B28E6F715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7985" y="302163"/>
            <a:ext cx="3811412" cy="488128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C200D12-0E72-28FE-89D2-F0718EF7CB0C}"/>
              </a:ext>
            </a:extLst>
          </p:cNvPr>
          <p:cNvSpPr txBox="1"/>
          <p:nvPr/>
        </p:nvSpPr>
        <p:spPr>
          <a:xfrm>
            <a:off x="8204548" y="6457890"/>
            <a:ext cx="39874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Term 3 Week 10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C8DFE06E-F53A-D794-D1A5-E5BB26464D06}"/>
              </a:ext>
            </a:extLst>
          </p:cNvPr>
          <p:cNvSpPr/>
          <p:nvPr/>
        </p:nvSpPr>
        <p:spPr>
          <a:xfrm>
            <a:off x="37783" y="1976162"/>
            <a:ext cx="4307193" cy="3276947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 descr="A picture containing icon&#10;&#10;Description automatically generated">
            <a:extLst>
              <a:ext uri="{FF2B5EF4-FFF2-40B4-BE49-F238E27FC236}">
                <a16:creationId xmlns:a16="http://schemas.microsoft.com/office/drawing/2014/main" id="{EBD7B621-7C1A-5D76-4CD1-E040A8722B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04" y="1591411"/>
            <a:ext cx="4234636" cy="3525166"/>
          </a:xfrm>
          <a:prstGeom prst="rect">
            <a:avLst/>
          </a:prstGeom>
        </p:spPr>
      </p:pic>
      <p:sp>
        <p:nvSpPr>
          <p:cNvPr id="8" name="CustomShape 3">
            <a:extLst>
              <a:ext uri="{FF2B5EF4-FFF2-40B4-BE49-F238E27FC236}">
                <a16:creationId xmlns:a16="http://schemas.microsoft.com/office/drawing/2014/main" id="{8DCF513E-F4B1-5D2C-8A37-C8C69A37D97F}"/>
              </a:ext>
            </a:extLst>
          </p:cNvPr>
          <p:cNvSpPr/>
          <p:nvPr/>
        </p:nvSpPr>
        <p:spPr>
          <a:xfrm rot="20928694">
            <a:off x="1990397" y="2079743"/>
            <a:ext cx="2241877" cy="54087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720"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tabLst/>
              <a:defRPr/>
            </a:pPr>
            <a:r>
              <a:rPr lang="fr-FR" sz="2400" b="1" spc="-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Century Gothic"/>
              </a:rPr>
              <a:t>Ich wiederhole!</a:t>
            </a:r>
            <a:endParaRPr kumimoji="0" lang="fr-FR" sz="2400" b="1" i="0" u="none" strike="noStrike" kern="1200" cap="none" spc="-1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1854330-DBD3-FCC8-7EAA-91A13852CBD4}"/>
              </a:ext>
            </a:extLst>
          </p:cNvPr>
          <p:cNvSpPr/>
          <p:nvPr/>
        </p:nvSpPr>
        <p:spPr>
          <a:xfrm>
            <a:off x="177800" y="242100"/>
            <a:ext cx="10916920" cy="4567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2400" b="1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Grammar</a:t>
            </a:r>
            <a:endParaRPr lang="en-GB" sz="2000" dirty="0">
              <a:solidFill>
                <a:srgbClr val="1F4E79"/>
              </a:solidFill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FF57AE4-8782-7533-2119-9ED368DEE160}"/>
              </a:ext>
            </a:extLst>
          </p:cNvPr>
          <p:cNvSpPr/>
          <p:nvPr/>
        </p:nvSpPr>
        <p:spPr>
          <a:xfrm>
            <a:off x="177800" y="743282"/>
            <a:ext cx="10916920" cy="455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b="1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</a:t>
            </a:r>
            <a:r>
              <a:rPr lang="en-US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Put a (X) next to the English meaning of the German sentence. (4 marks)</a:t>
            </a: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DA1228A8-7594-6C40-AC85-58F0C44648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3332" y="124821"/>
            <a:ext cx="1249879" cy="918830"/>
          </a:xfrm>
          <a:prstGeom prst="rect">
            <a:avLst/>
          </a:prstGeom>
        </p:spPr>
      </p:pic>
      <p:sp>
        <p:nvSpPr>
          <p:cNvPr id="7" name="Title 2">
            <a:extLst>
              <a:ext uri="{FF2B5EF4-FFF2-40B4-BE49-F238E27FC236}">
                <a16:creationId xmlns:a16="http://schemas.microsoft.com/office/drawing/2014/main" id="{66354324-CA1E-162F-6BC9-4A442D7F9B87}"/>
              </a:ext>
            </a:extLst>
          </p:cNvPr>
          <p:cNvSpPr txBox="1">
            <a:spLocks/>
          </p:cNvSpPr>
          <p:nvPr/>
        </p:nvSpPr>
        <p:spPr>
          <a:xfrm>
            <a:off x="10813332" y="1098232"/>
            <a:ext cx="1241423" cy="404833"/>
          </a:xfrm>
          <a:prstGeom prst="rect">
            <a:avLst/>
          </a:prstGeom>
          <a:solidFill>
            <a:srgbClr val="2E94AF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>
                <a:solidFill>
                  <a:schemeClr val="bg1"/>
                </a:solidFill>
                <a:latin typeface="Century Gothic" panose="020B0502020202020204" pitchFamily="34" charset="0"/>
              </a:rPr>
              <a:t>lesen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BF34492E-67CF-C262-D2F7-A5986D1070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1807940"/>
              </p:ext>
            </p:extLst>
          </p:nvPr>
        </p:nvGraphicFramePr>
        <p:xfrm>
          <a:off x="1366423" y="2016055"/>
          <a:ext cx="9268654" cy="43180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30682">
                  <a:extLst>
                    <a:ext uri="{9D8B030D-6E8A-4147-A177-3AD203B41FA5}">
                      <a16:colId xmlns:a16="http://schemas.microsoft.com/office/drawing/2014/main" val="23278199"/>
                    </a:ext>
                  </a:extLst>
                </a:gridCol>
                <a:gridCol w="3696774">
                  <a:extLst>
                    <a:ext uri="{9D8B030D-6E8A-4147-A177-3AD203B41FA5}">
                      <a16:colId xmlns:a16="http://schemas.microsoft.com/office/drawing/2014/main" val="2471193235"/>
                    </a:ext>
                  </a:extLst>
                </a:gridCol>
                <a:gridCol w="4741198">
                  <a:extLst>
                    <a:ext uri="{9D8B030D-6E8A-4147-A177-3AD203B41FA5}">
                      <a16:colId xmlns:a16="http://schemas.microsoft.com/office/drawing/2014/main" val="217109981"/>
                    </a:ext>
                  </a:extLst>
                </a:gridCol>
              </a:tblGrid>
              <a:tr h="1071214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24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Du bist nicht hier.</a:t>
                      </a:r>
                      <a:endParaRPr lang="en-GB" sz="2400" b="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zh-CN" sz="2400" b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Arial" panose="020B0604020202020204" pitchFamily="34" charset="0"/>
                        </a:rPr>
                        <a:t>☐</a:t>
                      </a:r>
                      <a:r>
                        <a:rPr lang="en-GB" sz="2400" b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You are here.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zh-CN" sz="2400" b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Arial" panose="020B0604020202020204" pitchFamily="34" charset="0"/>
                        </a:rPr>
                        <a:t>☐</a:t>
                      </a:r>
                      <a:r>
                        <a:rPr lang="en-GB" sz="2400" b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You are not here.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17551264"/>
                  </a:ext>
                </a:extLst>
              </a:tr>
              <a:tr h="1104429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24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Das ist kein Buch.</a:t>
                      </a:r>
                      <a:endParaRPr lang="en-GB" sz="2400" b="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zh-CN" sz="2400" b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Arial" panose="020B0604020202020204" pitchFamily="34" charset="0"/>
                        </a:rPr>
                        <a:t>☐</a:t>
                      </a:r>
                      <a:r>
                        <a:rPr lang="en-GB" sz="2400" b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That is a book.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zh-CN" sz="2400" b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Arial" panose="020B0604020202020204" pitchFamily="34" charset="0"/>
                        </a:rPr>
                        <a:t>☐</a:t>
                      </a:r>
                      <a:r>
                        <a:rPr lang="en-GB" sz="2400" b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That is not a book.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37174253"/>
                  </a:ext>
                </a:extLst>
              </a:tr>
              <a:tr h="1071214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24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Er gewinnt das Spiel.</a:t>
                      </a:r>
                      <a:endParaRPr lang="en-GB" sz="2400" b="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zh-CN" sz="24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Arial" panose="020B0604020202020204" pitchFamily="34" charset="0"/>
                        </a:rPr>
                        <a:t>☐</a:t>
                      </a:r>
                      <a:r>
                        <a:rPr lang="en-GB" sz="24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He wins the game.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zh-CN" sz="24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Arial" panose="020B0604020202020204" pitchFamily="34" charset="0"/>
                        </a:rPr>
                        <a:t>☐</a:t>
                      </a:r>
                      <a:r>
                        <a:rPr lang="en-GB" sz="24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He does not win the game.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57914807"/>
                  </a:ext>
                </a:extLst>
              </a:tr>
              <a:tr h="1071214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2400" b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Sie tanzt nicht.</a:t>
                      </a:r>
                      <a:endParaRPr lang="en-GB" sz="2400" b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zh-CN" sz="24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Arial" panose="020B0604020202020204" pitchFamily="34" charset="0"/>
                        </a:rPr>
                        <a:t>☐</a:t>
                      </a:r>
                      <a:r>
                        <a:rPr lang="en-GB" sz="24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She dances.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zh-CN" sz="24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Arial" panose="020B0604020202020204" pitchFamily="34" charset="0"/>
                        </a:rPr>
                        <a:t>☐</a:t>
                      </a:r>
                      <a:r>
                        <a:rPr lang="en-GB" sz="24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She does not dance.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800007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528427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1854330-DBD3-FCC8-7EAA-91A13852CBD4}"/>
              </a:ext>
            </a:extLst>
          </p:cNvPr>
          <p:cNvSpPr/>
          <p:nvPr/>
        </p:nvSpPr>
        <p:spPr>
          <a:xfrm>
            <a:off x="177800" y="242100"/>
            <a:ext cx="10916920" cy="4567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2400" b="1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Grammar</a:t>
            </a:r>
            <a:endParaRPr lang="en-GB" sz="2000" dirty="0">
              <a:solidFill>
                <a:srgbClr val="1F4E79"/>
              </a:solidFill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FF57AE4-8782-7533-2119-9ED368DEE160}"/>
              </a:ext>
            </a:extLst>
          </p:cNvPr>
          <p:cNvSpPr/>
          <p:nvPr/>
        </p:nvSpPr>
        <p:spPr>
          <a:xfrm>
            <a:off x="177800" y="745065"/>
            <a:ext cx="10916920" cy="455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</a:t>
            </a:r>
            <a:r>
              <a:rPr lang="en-US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Write the correct determiner in the blanks to complete the German translations. (8 marks)</a:t>
            </a:r>
          </a:p>
        </p:txBody>
      </p:sp>
      <p:pic>
        <p:nvPicPr>
          <p:cNvPr id="2" name="Graphic 1" descr="Blackboard">
            <a:extLst>
              <a:ext uri="{FF2B5EF4-FFF2-40B4-BE49-F238E27FC236}">
                <a16:creationId xmlns:a16="http://schemas.microsoft.com/office/drawing/2014/main" id="{36453090-8624-DCF8-4B83-AA7C4367FE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22665" y="-118402"/>
            <a:ext cx="1431211" cy="1431211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B53AD4C-3094-0DDA-C710-D3DF684915D3}"/>
              </a:ext>
            </a:extLst>
          </p:cNvPr>
          <p:cNvSpPr txBox="1">
            <a:spLocks/>
          </p:cNvSpPr>
          <p:nvPr/>
        </p:nvSpPr>
        <p:spPr>
          <a:xfrm>
            <a:off x="10722664" y="1093304"/>
            <a:ext cx="1426169" cy="424815"/>
          </a:xfrm>
          <a:prstGeom prst="rect">
            <a:avLst/>
          </a:prstGeom>
          <a:solidFill>
            <a:srgbClr val="FF0000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>
                <a:solidFill>
                  <a:schemeClr val="bg1"/>
                </a:solidFill>
                <a:latin typeface="Century Gothic" panose="020B0502020202020204" pitchFamily="34" charset="0"/>
              </a:rPr>
              <a:t>schreiben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0515DF-F3E6-B8D9-130B-04D9A7E4B0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5702" y="1416402"/>
            <a:ext cx="10203356" cy="5199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1407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1854330-DBD3-FCC8-7EAA-91A13852CBD4}"/>
              </a:ext>
            </a:extLst>
          </p:cNvPr>
          <p:cNvSpPr/>
          <p:nvPr/>
        </p:nvSpPr>
        <p:spPr>
          <a:xfrm>
            <a:off x="177800" y="242100"/>
            <a:ext cx="10916920" cy="4567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2400" b="1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Grammar</a:t>
            </a:r>
            <a:endParaRPr lang="en-GB" sz="2000" dirty="0">
              <a:solidFill>
                <a:srgbClr val="1F4E79"/>
              </a:solidFill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FF57AE4-8782-7533-2119-9ED368DEE160}"/>
              </a:ext>
            </a:extLst>
          </p:cNvPr>
          <p:cNvSpPr/>
          <p:nvPr/>
        </p:nvSpPr>
        <p:spPr>
          <a:xfrm>
            <a:off x="177800" y="745065"/>
            <a:ext cx="10916920" cy="455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</a:t>
            </a:r>
            <a:r>
              <a:rPr lang="en-US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Write the plural version of each noun in the table below.</a:t>
            </a:r>
            <a:r>
              <a:rPr lang="en-GB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(2 marks)</a:t>
            </a:r>
            <a:endParaRPr lang="en-GB" sz="1800" dirty="0">
              <a:solidFill>
                <a:srgbClr val="1F4E79"/>
              </a:solidFill>
              <a:effectLst/>
              <a:latin typeface="Century Gothic" panose="020B0502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2" name="Graphic 1" descr="Blackboard">
            <a:extLst>
              <a:ext uri="{FF2B5EF4-FFF2-40B4-BE49-F238E27FC236}">
                <a16:creationId xmlns:a16="http://schemas.microsoft.com/office/drawing/2014/main" id="{36453090-8624-DCF8-4B83-AA7C4367FE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22665" y="-118402"/>
            <a:ext cx="1431211" cy="1431211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B53AD4C-3094-0DDA-C710-D3DF684915D3}"/>
              </a:ext>
            </a:extLst>
          </p:cNvPr>
          <p:cNvSpPr txBox="1">
            <a:spLocks/>
          </p:cNvSpPr>
          <p:nvPr/>
        </p:nvSpPr>
        <p:spPr>
          <a:xfrm>
            <a:off x="10722664" y="1093304"/>
            <a:ext cx="1426169" cy="424815"/>
          </a:xfrm>
          <a:prstGeom prst="rect">
            <a:avLst/>
          </a:prstGeom>
          <a:solidFill>
            <a:srgbClr val="FF0000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>
                <a:solidFill>
                  <a:schemeClr val="bg1"/>
                </a:solidFill>
                <a:latin typeface="Century Gothic" panose="020B0502020202020204" pitchFamily="34" charset="0"/>
              </a:rPr>
              <a:t>schreiben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7696B8D-CE32-A52A-5CE1-B93EA9E4BFC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" r="29497" b="11698"/>
          <a:stretch/>
        </p:blipFill>
        <p:spPr>
          <a:xfrm>
            <a:off x="915609" y="2729825"/>
            <a:ext cx="11053702" cy="2643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8027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23972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hören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9539B62-6DA1-466A-8C8E-3DE4D37C779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625" y="0"/>
            <a:ext cx="1097375" cy="1402202"/>
          </a:xfrm>
          <a:prstGeom prst="rect">
            <a:avLst/>
          </a:prstGeom>
        </p:spPr>
      </p:pic>
      <p:sp>
        <p:nvSpPr>
          <p:cNvPr id="12" name="CustomShape 6">
            <a:hlinkClick r:id="" action="ppaction://noaction">
              <a:snd r:embed="rId4" name="T3_W10_1,1.wav"/>
            </a:hlinkClick>
            <a:extLst>
              <a:ext uri="{FF2B5EF4-FFF2-40B4-BE49-F238E27FC236}">
                <a16:creationId xmlns:a16="http://schemas.microsoft.com/office/drawing/2014/main" id="{FA8AED60-423A-4B76-8C13-0B79F3041BF0}"/>
              </a:ext>
            </a:extLst>
          </p:cNvPr>
          <p:cNvSpPr/>
          <p:nvPr/>
        </p:nvSpPr>
        <p:spPr>
          <a:xfrm>
            <a:off x="114389" y="0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Karneval der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Kulturen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" name="Speech Bubble: Rectangle with Corners Rounded 9">
            <a:hlinkClick r:id="" action="ppaction://noaction">
              <a:snd r:embed="rId5" name="T3_W10_1,2.wav"/>
            </a:hlinkClick>
            <a:extLst>
              <a:ext uri="{FF2B5EF4-FFF2-40B4-BE49-F238E27FC236}">
                <a16:creationId xmlns:a16="http://schemas.microsoft.com/office/drawing/2014/main" id="{104028E3-2065-44CC-A9D3-3956E1C8A0E2}"/>
              </a:ext>
            </a:extLst>
          </p:cNvPr>
          <p:cNvSpPr/>
          <p:nvPr/>
        </p:nvSpPr>
        <p:spPr>
          <a:xfrm>
            <a:off x="914067" y="540014"/>
            <a:ext cx="5359512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prstClr val="white"/>
                </a:solidFill>
                <a:latin typeface="Century Gothic"/>
              </a:rPr>
              <a:t>Was </a:t>
            </a:r>
            <a:r>
              <a:rPr lang="en-GB" sz="2400" dirty="0" err="1">
                <a:solidFill>
                  <a:prstClr val="white"/>
                </a:solidFill>
                <a:latin typeface="Century Gothic"/>
              </a:rPr>
              <a:t>ist</a:t>
            </a:r>
            <a:r>
              <a:rPr lang="en-GB" sz="2400" dirty="0">
                <a:solidFill>
                  <a:prstClr val="white"/>
                </a:solidFill>
                <a:latin typeface="Century Gothic"/>
              </a:rPr>
              <a:t> der Karneval der </a:t>
            </a:r>
            <a:r>
              <a:rPr lang="en-GB" sz="2400" dirty="0" err="1">
                <a:solidFill>
                  <a:prstClr val="white"/>
                </a:solidFill>
                <a:latin typeface="Century Gothic"/>
              </a:rPr>
              <a:t>Kulturen</a:t>
            </a:r>
            <a:r>
              <a:rPr lang="en-GB" sz="2400" dirty="0">
                <a:solidFill>
                  <a:prstClr val="white"/>
                </a:solidFill>
                <a:latin typeface="Century Gothic"/>
              </a:rPr>
              <a:t>?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11" name="Graphic 10" descr="Teacher">
            <a:extLst>
              <a:ext uri="{FF2B5EF4-FFF2-40B4-BE49-F238E27FC236}">
                <a16:creationId xmlns:a16="http://schemas.microsoft.com/office/drawing/2014/main" id="{1867BE79-DC41-417E-898B-91131C71CA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0" y="325320"/>
            <a:ext cx="914400" cy="9144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A80B4BC-2268-AE01-514F-D5C9064745DB}"/>
              </a:ext>
            </a:extLst>
          </p:cNvPr>
          <p:cNvSpPr txBox="1">
            <a:spLocks/>
          </p:cNvSpPr>
          <p:nvPr/>
        </p:nvSpPr>
        <p:spPr>
          <a:xfrm>
            <a:off x="9843095" y="1275641"/>
            <a:ext cx="837692" cy="388894"/>
          </a:xfrm>
          <a:prstGeom prst="rect">
            <a:avLst/>
          </a:prstGeom>
          <a:solidFill>
            <a:srgbClr val="2E94AF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lesen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44E97EFC-4EAE-BE78-FB47-92DD2A9F0C6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1609" y="284096"/>
            <a:ext cx="1233221" cy="90658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FA7D5E2-78B7-AC49-37EF-B5C8E0C7065E}"/>
              </a:ext>
            </a:extLst>
          </p:cNvPr>
          <p:cNvSpPr txBox="1"/>
          <p:nvPr/>
        </p:nvSpPr>
        <p:spPr>
          <a:xfrm>
            <a:off x="0" y="1231156"/>
            <a:ext cx="87233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In May, there is a carnival in Berlin that celebrates all the different cultures and people living in the city. </a:t>
            </a:r>
          </a:p>
        </p:txBody>
      </p:sp>
      <p:sp>
        <p:nvSpPr>
          <p:cNvPr id="6" name="Rectangle: Rounded Corners 5">
            <a:hlinkClick r:id="" action="ppaction://noaction">
              <a:snd r:embed="rId9" name="T3_W10_1.5.wav"/>
            </a:hlinkClick>
            <a:extLst>
              <a:ext uri="{FF2B5EF4-FFF2-40B4-BE49-F238E27FC236}">
                <a16:creationId xmlns:a16="http://schemas.microsoft.com/office/drawing/2014/main" id="{D08BE467-FB3A-30C6-97A9-B54DE5709957}"/>
              </a:ext>
            </a:extLst>
          </p:cNvPr>
          <p:cNvSpPr/>
          <p:nvPr/>
        </p:nvSpPr>
        <p:spPr>
          <a:xfrm>
            <a:off x="8156560" y="2208639"/>
            <a:ext cx="2794016" cy="521208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Demonstra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DD93EA9-16B9-11D2-1935-3CAC0F7B73F7}"/>
              </a:ext>
            </a:extLst>
          </p:cNvPr>
          <p:cNvSpPr txBox="1"/>
          <p:nvPr/>
        </p:nvSpPr>
        <p:spPr>
          <a:xfrm>
            <a:off x="8053801" y="2853674"/>
            <a:ext cx="20995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There are protests and political</a:t>
            </a:r>
            <a:r>
              <a:rPr kumimoji="0" lang="en-GB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messages.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5" name="Rectangle: Rounded Corners 14">
            <a:hlinkClick r:id="" action="ppaction://noaction">
              <a:snd r:embed="rId10" name="T3_W10_1.4.wav"/>
            </a:hlinkClick>
            <a:extLst>
              <a:ext uri="{FF2B5EF4-FFF2-40B4-BE49-F238E27FC236}">
                <a16:creationId xmlns:a16="http://schemas.microsoft.com/office/drawing/2014/main" id="{23A80029-2005-147A-7426-D8B52270CE41}"/>
              </a:ext>
            </a:extLst>
          </p:cNvPr>
          <p:cNvSpPr/>
          <p:nvPr/>
        </p:nvSpPr>
        <p:spPr>
          <a:xfrm>
            <a:off x="4114036" y="2208639"/>
            <a:ext cx="2585863" cy="521208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Kunsthandw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er</a:t>
            </a:r>
            <a:r>
              <a:rPr kumimoji="0" lang="en-GB" sz="24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k</a:t>
            </a:r>
            <a:endParaRPr kumimoji="0" lang="en-GB" sz="24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F95BC24-E7CC-7FBB-A7AC-CDB578180ABC}"/>
              </a:ext>
            </a:extLst>
          </p:cNvPr>
          <p:cNvSpPr txBox="1"/>
          <p:nvPr/>
        </p:nvSpPr>
        <p:spPr>
          <a:xfrm>
            <a:off x="4078705" y="2874073"/>
            <a:ext cx="208494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People </a:t>
            </a:r>
            <a:r>
              <a:rPr lang="en-GB" sz="2000" dirty="0">
                <a:solidFill>
                  <a:prstClr val="black"/>
                </a:solidFill>
                <a:latin typeface="Century Gothic"/>
              </a:rPr>
              <a:t>can buy or make their own crafts.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7" name="Rectangle: Rounded Corners 16">
            <a:hlinkClick r:id="" action="ppaction://noaction">
              <a:snd r:embed="rId11" name="T3_W10_1.6.wav"/>
            </a:hlinkClick>
            <a:extLst>
              <a:ext uri="{FF2B5EF4-FFF2-40B4-BE49-F238E27FC236}">
                <a16:creationId xmlns:a16="http://schemas.microsoft.com/office/drawing/2014/main" id="{0C730575-A37B-F42D-3F10-79ACE81FAA8F}"/>
              </a:ext>
            </a:extLst>
          </p:cNvPr>
          <p:cNvSpPr/>
          <p:nvPr/>
        </p:nvSpPr>
        <p:spPr>
          <a:xfrm>
            <a:off x="71513" y="4512933"/>
            <a:ext cx="1996769" cy="521208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Auff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ü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hrung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B8E271F-B293-A06E-853A-675AD416EDEA}"/>
              </a:ext>
            </a:extLst>
          </p:cNvPr>
          <p:cNvSpPr txBox="1"/>
          <p:nvPr/>
        </p:nvSpPr>
        <p:spPr>
          <a:xfrm>
            <a:off x="0" y="5162174"/>
            <a:ext cx="22179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There are lots</a:t>
            </a:r>
            <a:r>
              <a:rPr kumimoji="0" lang="en-GB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of performances!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9" name="Rectangle: Rounded Corners 18">
            <a:hlinkClick r:id="" action="ppaction://noaction">
              <a:snd r:embed="rId12" name="T3_W10_1.8.wav"/>
            </a:hlinkClick>
            <a:extLst>
              <a:ext uri="{FF2B5EF4-FFF2-40B4-BE49-F238E27FC236}">
                <a16:creationId xmlns:a16="http://schemas.microsoft.com/office/drawing/2014/main" id="{99D948BA-B99E-17C3-8522-796885D45B6F}"/>
              </a:ext>
            </a:extLst>
          </p:cNvPr>
          <p:cNvSpPr/>
          <p:nvPr/>
        </p:nvSpPr>
        <p:spPr>
          <a:xfrm>
            <a:off x="8156560" y="4512933"/>
            <a:ext cx="1996769" cy="521208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ss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en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BC3B7EC-C15E-766F-1606-2628C4913E44}"/>
              </a:ext>
            </a:extLst>
          </p:cNvPr>
          <p:cNvSpPr txBox="1"/>
          <p:nvPr/>
        </p:nvSpPr>
        <p:spPr>
          <a:xfrm>
            <a:off x="8070780" y="5162174"/>
            <a:ext cx="20825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There is</a:t>
            </a:r>
            <a:r>
              <a:rPr kumimoji="0" lang="en-GB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food from all around the world.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2" name="Rectangle: Rounded Corners 21">
            <a:hlinkClick r:id="" action="ppaction://noaction">
              <a:snd r:embed="rId13" name="T3_W10_1.3.wav"/>
            </a:hlinkClick>
            <a:extLst>
              <a:ext uri="{FF2B5EF4-FFF2-40B4-BE49-F238E27FC236}">
                <a16:creationId xmlns:a16="http://schemas.microsoft.com/office/drawing/2014/main" id="{EF28F0AE-D174-35E1-8288-0D9FBC4F12C0}"/>
              </a:ext>
            </a:extLst>
          </p:cNvPr>
          <p:cNvSpPr/>
          <p:nvPr/>
        </p:nvSpPr>
        <p:spPr>
          <a:xfrm>
            <a:off x="71513" y="2208639"/>
            <a:ext cx="1996769" cy="521208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Umzu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g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205B317-689A-5C7E-D32D-C741E9EDA1D9}"/>
              </a:ext>
            </a:extLst>
          </p:cNvPr>
          <p:cNvSpPr txBox="1"/>
          <p:nvPr/>
        </p:nvSpPr>
        <p:spPr>
          <a:xfrm>
            <a:off x="0" y="2862974"/>
            <a:ext cx="217104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On</a:t>
            </a:r>
            <a:r>
              <a:rPr kumimoji="0" lang="en-GB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Sunday, there is a big parade through the city.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4" name="Rectangle: Rounded Corners 23">
            <a:hlinkClick r:id="" action="ppaction://noaction">
              <a:snd r:embed="rId14" name="T3_W10_1.7.wav"/>
            </a:hlinkClick>
            <a:extLst>
              <a:ext uri="{FF2B5EF4-FFF2-40B4-BE49-F238E27FC236}">
                <a16:creationId xmlns:a16="http://schemas.microsoft.com/office/drawing/2014/main" id="{B61583A9-D53E-AFA5-41DD-7D1421449583}"/>
              </a:ext>
            </a:extLst>
          </p:cNvPr>
          <p:cNvSpPr/>
          <p:nvPr/>
        </p:nvSpPr>
        <p:spPr>
          <a:xfrm>
            <a:off x="4114035" y="4512933"/>
            <a:ext cx="1996769" cy="521208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V</a:t>
            </a:r>
            <a:r>
              <a:rPr kumimoji="0" lang="en-GB" sz="24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ielfalt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DCDC654-7F31-7FDC-6AC6-40D9A7B85686}"/>
              </a:ext>
            </a:extLst>
          </p:cNvPr>
          <p:cNvSpPr txBox="1"/>
          <p:nvPr/>
        </p:nvSpPr>
        <p:spPr>
          <a:xfrm>
            <a:off x="4062288" y="5162174"/>
            <a:ext cx="19928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Diversity is celebrated.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2C4BFE21-86FC-00B5-DC86-0DFF5F45F8C5}"/>
              </a:ext>
            </a:extLst>
          </p:cNvPr>
          <p:cNvSpPr/>
          <p:nvPr/>
        </p:nvSpPr>
        <p:spPr>
          <a:xfrm>
            <a:off x="6083503" y="2335259"/>
            <a:ext cx="325686" cy="337936"/>
          </a:xfrm>
          <a:prstGeom prst="roundRect">
            <a:avLst>
              <a:gd name="adj" fmla="val 0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_ _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9E5EEF3F-C816-BB4E-EE49-E2FD48E2CF3F}"/>
              </a:ext>
            </a:extLst>
          </p:cNvPr>
          <p:cNvSpPr/>
          <p:nvPr/>
        </p:nvSpPr>
        <p:spPr>
          <a:xfrm>
            <a:off x="1374711" y="2333313"/>
            <a:ext cx="261832" cy="337936"/>
          </a:xfrm>
          <a:prstGeom prst="roundRect">
            <a:avLst>
              <a:gd name="adj" fmla="val 0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_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D1001D3D-E9E1-6835-D2B5-6D992DF50199}"/>
              </a:ext>
            </a:extLst>
          </p:cNvPr>
          <p:cNvSpPr/>
          <p:nvPr/>
        </p:nvSpPr>
        <p:spPr>
          <a:xfrm>
            <a:off x="10080347" y="2299532"/>
            <a:ext cx="863682" cy="337936"/>
          </a:xfrm>
          <a:prstGeom prst="roundRect">
            <a:avLst>
              <a:gd name="adj" fmla="val 0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_ _ _ _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BB35E76D-E614-BF37-3ADE-3100121CACCE}"/>
              </a:ext>
            </a:extLst>
          </p:cNvPr>
          <p:cNvSpPr/>
          <p:nvPr/>
        </p:nvSpPr>
        <p:spPr>
          <a:xfrm>
            <a:off x="833395" y="4604569"/>
            <a:ext cx="216177" cy="337936"/>
          </a:xfrm>
          <a:prstGeom prst="roundRect">
            <a:avLst>
              <a:gd name="adj" fmla="val 0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_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97F0C9BC-D073-2FE3-6F6F-F0C4F316B79B}"/>
              </a:ext>
            </a:extLst>
          </p:cNvPr>
          <p:cNvSpPr/>
          <p:nvPr/>
        </p:nvSpPr>
        <p:spPr>
          <a:xfrm>
            <a:off x="4594155" y="4612638"/>
            <a:ext cx="249337" cy="337936"/>
          </a:xfrm>
          <a:prstGeom prst="roundRect">
            <a:avLst>
              <a:gd name="adj" fmla="val 0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_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1B1CE3F5-198B-09D5-F669-0B97958A29F6}"/>
              </a:ext>
            </a:extLst>
          </p:cNvPr>
          <p:cNvSpPr/>
          <p:nvPr/>
        </p:nvSpPr>
        <p:spPr>
          <a:xfrm>
            <a:off x="8870157" y="4621347"/>
            <a:ext cx="390759" cy="324622"/>
          </a:xfrm>
          <a:prstGeom prst="roundRect">
            <a:avLst>
              <a:gd name="adj" fmla="val 0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_ _</a:t>
            </a:r>
          </a:p>
        </p:txBody>
      </p:sp>
      <p:pic>
        <p:nvPicPr>
          <p:cNvPr id="8" name="Picture 7" descr="A group of women in pink dresses with flowers on their head&#10;&#10;Description automatically generated">
            <a:extLst>
              <a:ext uri="{FF2B5EF4-FFF2-40B4-BE49-F238E27FC236}">
                <a16:creationId xmlns:a16="http://schemas.microsoft.com/office/drawing/2014/main" id="{46EA9D65-A561-2924-2CBE-935AD4C6E95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656" y="2906614"/>
            <a:ext cx="1852788" cy="1236157"/>
          </a:xfrm>
          <a:prstGeom prst="rect">
            <a:avLst/>
          </a:prstGeom>
        </p:spPr>
      </p:pic>
      <p:pic>
        <p:nvPicPr>
          <p:cNvPr id="9" name="Picture 2" descr="Free Art Crafts photo and picture">
            <a:extLst>
              <a:ext uri="{FF2B5EF4-FFF2-40B4-BE49-F238E27FC236}">
                <a16:creationId xmlns:a16="http://schemas.microsoft.com/office/drawing/2014/main" id="{59234086-C3F4-D92B-90AB-DAEA3A229B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9093" y="2885994"/>
            <a:ext cx="1889071" cy="1258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CD7C135-7CD4-FC66-F324-69220E79336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7673" y="2775989"/>
            <a:ext cx="1754400" cy="1315800"/>
          </a:xfrm>
          <a:prstGeom prst="rect">
            <a:avLst/>
          </a:prstGeom>
        </p:spPr>
      </p:pic>
      <p:pic>
        <p:nvPicPr>
          <p:cNvPr id="26" name="Picture 25" descr="A group of people performing in a parade&#10;&#10;Description automatically generated">
            <a:extLst>
              <a:ext uri="{FF2B5EF4-FFF2-40B4-BE49-F238E27FC236}">
                <a16:creationId xmlns:a16="http://schemas.microsoft.com/office/drawing/2014/main" id="{5CD0A717-C080-676B-445E-9ACE69F282E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079" y="5162173"/>
            <a:ext cx="1800873" cy="1350655"/>
          </a:xfrm>
          <a:prstGeom prst="rect">
            <a:avLst/>
          </a:prstGeom>
        </p:spPr>
      </p:pic>
      <p:pic>
        <p:nvPicPr>
          <p:cNvPr id="28" name="Picture 27" descr="A group of people in rainbow clothing&#10;&#10;Description automatically generated">
            <a:extLst>
              <a:ext uri="{FF2B5EF4-FFF2-40B4-BE49-F238E27FC236}">
                <a16:creationId xmlns:a16="http://schemas.microsoft.com/office/drawing/2014/main" id="{457C4D03-8090-4DF9-3082-DBAE264508A9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75" t="4908" r="9328" b="21568"/>
          <a:stretch/>
        </p:blipFill>
        <p:spPr>
          <a:xfrm>
            <a:off x="6055158" y="5162174"/>
            <a:ext cx="1742991" cy="1349982"/>
          </a:xfrm>
          <a:prstGeom prst="rect">
            <a:avLst/>
          </a:prstGeom>
        </p:spPr>
      </p:pic>
      <p:pic>
        <p:nvPicPr>
          <p:cNvPr id="29" name="Picture 28" descr="A person cooking sausages on a grill&#10;&#10;Description automatically generated">
            <a:extLst>
              <a:ext uri="{FF2B5EF4-FFF2-40B4-BE49-F238E27FC236}">
                <a16:creationId xmlns:a16="http://schemas.microsoft.com/office/drawing/2014/main" id="{5765FB66-20CD-5D0F-213E-C1F0B6F83BF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1572" y="4802025"/>
            <a:ext cx="1174599" cy="17101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8" grpId="0"/>
      <p:bldP spid="21" grpId="0"/>
      <p:bldP spid="23" grpId="0"/>
      <p:bldP spid="25" grpId="0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B9387B-94E4-CFA4-1B26-65FB89D39B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6">
            <a:hlinkClick r:id="" action="ppaction://noaction">
              <a:snd r:embed="rId3" name="T3_W10_2.1.wav"/>
            </a:hlinkClick>
            <a:extLst>
              <a:ext uri="{FF2B5EF4-FFF2-40B4-BE49-F238E27FC236}">
                <a16:creationId xmlns:a16="http://schemas.microsoft.com/office/drawing/2014/main" id="{7E528D91-9243-210A-29A7-060B75323D29}"/>
              </a:ext>
            </a:extLst>
          </p:cNvPr>
          <p:cNvSpPr/>
          <p:nvPr/>
        </p:nvSpPr>
        <p:spPr>
          <a:xfrm>
            <a:off x="101160" y="-32040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Karneval der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Kulturen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34063CE-D8E3-BE0A-2C8F-04D3AF77C5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45010" y="899844"/>
            <a:ext cx="766122" cy="374973"/>
          </a:xfrm>
          <a:solidFill>
            <a:srgbClr val="2E94AF"/>
          </a:solidFill>
        </p:spPr>
        <p:txBody>
          <a:bodyPr>
            <a:normAutofit fontScale="90000"/>
          </a:bodyPr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lesen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2393BC08-E1AA-0FA4-95E5-7A10097940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142" y="61136"/>
            <a:ext cx="1127858" cy="829128"/>
          </a:xfrm>
          <a:prstGeom prst="rect">
            <a:avLst/>
          </a:prstGeom>
        </p:spPr>
      </p:pic>
      <p:sp>
        <p:nvSpPr>
          <p:cNvPr id="13" name="Speech Bubble: Rectangle with Corners Rounded 12">
            <a:hlinkClick r:id="" action="ppaction://noaction">
              <a:snd r:embed="rId5" name="T3_W10_2.2.wav"/>
            </a:hlinkClick>
            <a:extLst>
              <a:ext uri="{FF2B5EF4-FFF2-40B4-BE49-F238E27FC236}">
                <a16:creationId xmlns:a16="http://schemas.microsoft.com/office/drawing/2014/main" id="{DB313B67-9EF6-82AF-F181-3C79155ADA33}"/>
              </a:ext>
            </a:extLst>
          </p:cNvPr>
          <p:cNvSpPr/>
          <p:nvPr/>
        </p:nvSpPr>
        <p:spPr>
          <a:xfrm>
            <a:off x="914067" y="540014"/>
            <a:ext cx="4718982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Was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ist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richtig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? Was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ist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falsch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?</a:t>
            </a:r>
          </a:p>
        </p:txBody>
      </p:sp>
      <p:pic>
        <p:nvPicPr>
          <p:cNvPr id="14" name="Graphic 13" descr="Teacher">
            <a:extLst>
              <a:ext uri="{FF2B5EF4-FFF2-40B4-BE49-F238E27FC236}">
                <a16:creationId xmlns:a16="http://schemas.microsoft.com/office/drawing/2014/main" id="{2C5234FD-9859-B7C5-F54E-9416217765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0" y="325320"/>
            <a:ext cx="914400" cy="914400"/>
          </a:xfrm>
          <a:prstGeom prst="rect">
            <a:avLst/>
          </a:prstGeom>
        </p:spPr>
      </p:pic>
      <p:sp>
        <p:nvSpPr>
          <p:cNvPr id="19" name="Cloud 18">
            <a:hlinkClick r:id="" action="ppaction://noaction">
              <a:snd r:embed="rId8" name="T3_W10_2.3.wav"/>
            </a:hlinkClick>
            <a:extLst>
              <a:ext uri="{FF2B5EF4-FFF2-40B4-BE49-F238E27FC236}">
                <a16:creationId xmlns:a16="http://schemas.microsoft.com/office/drawing/2014/main" id="{8B32F39B-9607-BF27-B40F-B0BB970CBC7A}"/>
              </a:ext>
            </a:extLst>
          </p:cNvPr>
          <p:cNvSpPr/>
          <p:nvPr/>
        </p:nvSpPr>
        <p:spPr>
          <a:xfrm>
            <a:off x="585239" y="1709532"/>
            <a:ext cx="4520361" cy="2620778"/>
          </a:xfrm>
          <a:prstGeom prst="cloud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srgbClr val="002060"/>
                </a:solidFill>
                <a:latin typeface="Century Gothic"/>
              </a:rPr>
              <a:t>h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elfen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, nett, Spiel,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tanzen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,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Instrumente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, Film  </a:t>
            </a:r>
          </a:p>
        </p:txBody>
      </p:sp>
      <p:sp>
        <p:nvSpPr>
          <p:cNvPr id="22" name="Cloud 21">
            <a:hlinkClick r:id="" action="ppaction://noaction">
              <a:snd r:embed="rId9" name="T3_W10_2.5.wav"/>
            </a:hlinkClick>
            <a:extLst>
              <a:ext uri="{FF2B5EF4-FFF2-40B4-BE49-F238E27FC236}">
                <a16:creationId xmlns:a16="http://schemas.microsoft.com/office/drawing/2014/main" id="{580F3D07-3BD7-3B5A-059E-B3A490725267}"/>
              </a:ext>
            </a:extLst>
          </p:cNvPr>
          <p:cNvSpPr/>
          <p:nvPr/>
        </p:nvSpPr>
        <p:spPr>
          <a:xfrm>
            <a:off x="3578148" y="4032332"/>
            <a:ext cx="4436767" cy="2527690"/>
          </a:xfrm>
          <a:prstGeom prst="cloud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 err="1">
                <a:solidFill>
                  <a:srgbClr val="002060"/>
                </a:solidFill>
                <a:latin typeface="Century Gothic"/>
              </a:rPr>
              <a:t>sitzen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, Blume,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singen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, Musik,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groß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, Bild</a:t>
            </a:r>
          </a:p>
        </p:txBody>
      </p:sp>
      <p:sp>
        <p:nvSpPr>
          <p:cNvPr id="25" name="Cloud 24">
            <a:hlinkClick r:id="" action="ppaction://noaction">
              <a:snd r:embed="rId10" name="T3_W10_2.4.wav"/>
            </a:hlinkClick>
            <a:extLst>
              <a:ext uri="{FF2B5EF4-FFF2-40B4-BE49-F238E27FC236}">
                <a16:creationId xmlns:a16="http://schemas.microsoft.com/office/drawing/2014/main" id="{8C20C978-0587-537E-6CAA-6C9638DD85E9}"/>
              </a:ext>
            </a:extLst>
          </p:cNvPr>
          <p:cNvSpPr/>
          <p:nvPr/>
        </p:nvSpPr>
        <p:spPr>
          <a:xfrm>
            <a:off x="6472362" y="1709532"/>
            <a:ext cx="5302032" cy="2433098"/>
          </a:xfrm>
          <a:prstGeom prst="cloud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tanzen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, Musik,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singen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,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Farben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,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freundlich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,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Instrumente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46068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CustomShape 1"/>
          <p:cNvSpPr/>
          <p:nvPr/>
        </p:nvSpPr>
        <p:spPr>
          <a:xfrm>
            <a:off x="0" y="0"/>
            <a:ext cx="4350240" cy="685728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BB08CD-FDA4-46B1-8623-507F63ABF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294405">
            <a:off x="238991" y="2856240"/>
            <a:ext cx="4216910" cy="1144800"/>
          </a:xfrm>
        </p:spPr>
        <p:txBody>
          <a:bodyPr/>
          <a:lstStyle/>
          <a:p>
            <a:pPr algn="ctr"/>
            <a:r>
              <a:rPr lang="en-GB" sz="6000" b="1" dirty="0" err="1">
                <a:solidFill>
                  <a:schemeClr val="bg1"/>
                </a:solidFill>
                <a:latin typeface="Century Gothic" panose="020B0502020202020204" pitchFamily="34" charset="0"/>
                <a:hlinkClick r:id="" action="ppaction://noaction">
                  <a:snd r:embed="rId3" name="tschuess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Tschüss</a:t>
            </a:r>
            <a:r>
              <a:rPr lang="en-GB" sz="6000" b="1" dirty="0">
                <a:solidFill>
                  <a:schemeClr val="bg1"/>
                </a:solidFill>
                <a:latin typeface="Century Gothic" panose="020B0502020202020204" pitchFamily="34" charset="0"/>
                <a:hlinkClick r:id="" action="ppaction://noaction">
                  <a:snd r:embed="rId3" name="tschuess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!</a:t>
            </a:r>
          </a:p>
        </p:txBody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F3560F50-441E-4149-9EAE-DE5F5533F96A}"/>
              </a:ext>
            </a:extLst>
          </p:cNvPr>
          <p:cNvSpPr/>
          <p:nvPr/>
        </p:nvSpPr>
        <p:spPr>
          <a:xfrm>
            <a:off x="5564172" y="4843962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 algn="ctr">
              <a:buClr>
                <a:srgbClr val="FF3333"/>
              </a:buClr>
              <a:buSzPts val="9600"/>
              <a:defRPr/>
            </a:pPr>
            <a:r>
              <a:rPr lang="en-GB" sz="9600" b="1" kern="0" dirty="0">
                <a:solidFill>
                  <a:srgbClr val="FF0000"/>
                </a:solidFill>
                <a:latin typeface="Modern Love" panose="04090805081005020601" pitchFamily="82" charset="0"/>
                <a:cs typeface="Arial"/>
                <a:sym typeface="Arial"/>
              </a:rPr>
              <a:t>rot</a:t>
            </a:r>
            <a:endParaRPr lang="en-GB" sz="1400" kern="0" dirty="0">
              <a:solidFill>
                <a:srgbClr val="FF0000"/>
              </a:solidFill>
              <a:latin typeface="Modern Love" panose="04090805081005020601" pitchFamily="82" charset="0"/>
              <a:cs typeface="Arial"/>
              <a:sym typeface="Arial"/>
            </a:endParaRP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D5603E69-6D57-4DBC-9FBE-288A6A1DBE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240668"/>
            <a:ext cx="3811412" cy="4881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97278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918185-2C48-95A4-66D6-59922688B7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78C6DC2-25A2-4339-0360-8898C6DD11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977" y="2216406"/>
            <a:ext cx="10811763" cy="4229996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E7F60C10-F163-C557-7115-020BFDD5D4AA}"/>
              </a:ext>
            </a:extLst>
          </p:cNvPr>
          <p:cNvSpPr txBox="1">
            <a:spLocks/>
          </p:cNvSpPr>
          <p:nvPr/>
        </p:nvSpPr>
        <p:spPr>
          <a:xfrm>
            <a:off x="10950576" y="1059840"/>
            <a:ext cx="1241424" cy="4248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hören</a:t>
            </a:r>
          </a:p>
        </p:txBody>
      </p:sp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962B12E8-E890-3F72-49FF-E626390C19C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-101002"/>
            <a:ext cx="958467" cy="122470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3922663-D4BA-E910-FB98-8BD7928A6CC2}"/>
              </a:ext>
            </a:extLst>
          </p:cNvPr>
          <p:cNvSpPr/>
          <p:nvPr/>
        </p:nvSpPr>
        <p:spPr>
          <a:xfrm>
            <a:off x="177800" y="242100"/>
            <a:ext cx="10916920" cy="4567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Vocabulary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424AD09-B2E0-E439-D99C-3F630C481856}"/>
              </a:ext>
            </a:extLst>
          </p:cNvPr>
          <p:cNvSpPr/>
          <p:nvPr/>
        </p:nvSpPr>
        <p:spPr>
          <a:xfrm>
            <a:off x="177800" y="743282"/>
            <a:ext cx="10916920" cy="7608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For each question, 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ut a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cross (x)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under the English meaning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that matches what you hear. You will hear each German word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twice.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Choose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one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correct answer only. (4 marks on this slide)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4" name="Rectangle 13">
            <a:hlinkClick r:id="" action="ppaction://noaction">
              <a:snd r:embed="rId5" name="T3_Voc_2.1.wav"/>
            </a:hlinkClick>
            <a:extLst>
              <a:ext uri="{FF2B5EF4-FFF2-40B4-BE49-F238E27FC236}">
                <a16:creationId xmlns:a16="http://schemas.microsoft.com/office/drawing/2014/main" id="{DAA2F09D-97AE-33CA-7798-E184A95140F4}"/>
              </a:ext>
            </a:extLst>
          </p:cNvPr>
          <p:cNvSpPr/>
          <p:nvPr/>
        </p:nvSpPr>
        <p:spPr>
          <a:xfrm>
            <a:off x="955049" y="2475328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1</a:t>
            </a:r>
          </a:p>
        </p:txBody>
      </p:sp>
      <p:sp>
        <p:nvSpPr>
          <p:cNvPr id="15" name="Rectangle 14">
            <a:hlinkClick r:id="" action="ppaction://noaction">
              <a:snd r:embed="rId6" name="T3_Voc_2.2.wav"/>
            </a:hlinkClick>
            <a:extLst>
              <a:ext uri="{FF2B5EF4-FFF2-40B4-BE49-F238E27FC236}">
                <a16:creationId xmlns:a16="http://schemas.microsoft.com/office/drawing/2014/main" id="{564AACAB-644A-48C8-F70E-4126541F87AB}"/>
              </a:ext>
            </a:extLst>
          </p:cNvPr>
          <p:cNvSpPr/>
          <p:nvPr/>
        </p:nvSpPr>
        <p:spPr>
          <a:xfrm>
            <a:off x="958847" y="3539761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2</a:t>
            </a:r>
          </a:p>
        </p:txBody>
      </p:sp>
      <p:sp>
        <p:nvSpPr>
          <p:cNvPr id="16" name="Rectangle 15">
            <a:hlinkClick r:id="" action="ppaction://noaction">
              <a:snd r:embed="rId7" name="T3_Voc_2.3.wav"/>
            </a:hlinkClick>
            <a:extLst>
              <a:ext uri="{FF2B5EF4-FFF2-40B4-BE49-F238E27FC236}">
                <a16:creationId xmlns:a16="http://schemas.microsoft.com/office/drawing/2014/main" id="{19F3A17E-CA4C-BFAD-A65C-58CB38CC4884}"/>
              </a:ext>
            </a:extLst>
          </p:cNvPr>
          <p:cNvSpPr/>
          <p:nvPr/>
        </p:nvSpPr>
        <p:spPr>
          <a:xfrm>
            <a:off x="958847" y="4604357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3</a:t>
            </a:r>
          </a:p>
        </p:txBody>
      </p:sp>
      <p:sp>
        <p:nvSpPr>
          <p:cNvPr id="17" name="Rectangle 16">
            <a:hlinkClick r:id="" action="ppaction://noaction">
              <a:snd r:embed="rId8" name="T3_Voc_2.4.wav"/>
            </a:hlinkClick>
            <a:extLst>
              <a:ext uri="{FF2B5EF4-FFF2-40B4-BE49-F238E27FC236}">
                <a16:creationId xmlns:a16="http://schemas.microsoft.com/office/drawing/2014/main" id="{28A5EBAF-F87B-C7FD-DC5E-ECB99577348D}"/>
              </a:ext>
            </a:extLst>
          </p:cNvPr>
          <p:cNvSpPr/>
          <p:nvPr/>
        </p:nvSpPr>
        <p:spPr>
          <a:xfrm>
            <a:off x="958847" y="5649249"/>
            <a:ext cx="502961" cy="456062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42792042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5352EA-CA51-A227-C808-D1798CB9C3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69AC94CB-3683-92EC-1AE1-F2BE8EF9D0A9}"/>
              </a:ext>
            </a:extLst>
          </p:cNvPr>
          <p:cNvSpPr txBox="1">
            <a:spLocks/>
          </p:cNvSpPr>
          <p:nvPr/>
        </p:nvSpPr>
        <p:spPr>
          <a:xfrm>
            <a:off x="10950576" y="1059840"/>
            <a:ext cx="1241424" cy="4248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hören</a:t>
            </a:r>
          </a:p>
        </p:txBody>
      </p:sp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5CD7679A-D3A3-D015-78AA-42554CF2664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-101002"/>
            <a:ext cx="958467" cy="122470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9588ED0-1D8B-BF06-8DCE-0679AD5C6DEC}"/>
              </a:ext>
            </a:extLst>
          </p:cNvPr>
          <p:cNvSpPr/>
          <p:nvPr/>
        </p:nvSpPr>
        <p:spPr>
          <a:xfrm>
            <a:off x="177800" y="242100"/>
            <a:ext cx="10916920" cy="4567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Vocabulary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829496F-7DB7-D630-11D5-4DF61F4467E4}"/>
              </a:ext>
            </a:extLst>
          </p:cNvPr>
          <p:cNvSpPr/>
          <p:nvPr/>
        </p:nvSpPr>
        <p:spPr>
          <a:xfrm>
            <a:off x="177800" y="743282"/>
            <a:ext cx="10916920" cy="7608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For each question, 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ut a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cross (x)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under the English meaning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that matches what you hear. You will hear each German word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twice.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Choose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one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correct answer only. (4 marks on this slide)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4" name="Table 24">
            <a:extLst>
              <a:ext uri="{FF2B5EF4-FFF2-40B4-BE49-F238E27FC236}">
                <a16:creationId xmlns:a16="http://schemas.microsoft.com/office/drawing/2014/main" id="{56B901CE-3B9F-5D3E-22A8-8584B860D764}"/>
              </a:ext>
            </a:extLst>
          </p:cNvPr>
          <p:cNvGraphicFramePr>
            <a:graphicFrameLocks noGrp="1"/>
          </p:cNvGraphicFramePr>
          <p:nvPr/>
        </p:nvGraphicFramePr>
        <p:xfrm>
          <a:off x="1552574" y="1794855"/>
          <a:ext cx="96393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09825">
                  <a:extLst>
                    <a:ext uri="{9D8B030D-6E8A-4147-A177-3AD203B41FA5}">
                      <a16:colId xmlns:a16="http://schemas.microsoft.com/office/drawing/2014/main" val="1658380616"/>
                    </a:ext>
                  </a:extLst>
                </a:gridCol>
                <a:gridCol w="2409825">
                  <a:extLst>
                    <a:ext uri="{9D8B030D-6E8A-4147-A177-3AD203B41FA5}">
                      <a16:colId xmlns:a16="http://schemas.microsoft.com/office/drawing/2014/main" val="1492029168"/>
                    </a:ext>
                  </a:extLst>
                </a:gridCol>
                <a:gridCol w="2409825">
                  <a:extLst>
                    <a:ext uri="{9D8B030D-6E8A-4147-A177-3AD203B41FA5}">
                      <a16:colId xmlns:a16="http://schemas.microsoft.com/office/drawing/2014/main" val="2466891972"/>
                    </a:ext>
                  </a:extLst>
                </a:gridCol>
                <a:gridCol w="2409825">
                  <a:extLst>
                    <a:ext uri="{9D8B030D-6E8A-4147-A177-3AD203B41FA5}">
                      <a16:colId xmlns:a16="http://schemas.microsoft.com/office/drawing/2014/main" val="142862981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rgbClr val="002060"/>
                          </a:solidFill>
                        </a:rPr>
                        <a:t>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rgbClr val="002060"/>
                          </a:solidFill>
                        </a:rPr>
                        <a:t>B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rgbClr val="002060"/>
                          </a:solidFill>
                        </a:rPr>
                        <a:t>C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rgbClr val="002060"/>
                          </a:solidFill>
                        </a:rPr>
                        <a:t>D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34188146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C071BF4C-053A-95B8-41E0-674AAE5EF9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957" y="2165695"/>
            <a:ext cx="11019183" cy="4297536"/>
          </a:xfrm>
          <a:prstGeom prst="rect">
            <a:avLst/>
          </a:prstGeom>
        </p:spPr>
      </p:pic>
      <p:sp>
        <p:nvSpPr>
          <p:cNvPr id="14" name="Rectangle 13">
            <a:hlinkClick r:id="" action="ppaction://noaction">
              <a:snd r:embed="rId5" name="T3_Voc_3.1.wav"/>
            </a:hlinkClick>
            <a:extLst>
              <a:ext uri="{FF2B5EF4-FFF2-40B4-BE49-F238E27FC236}">
                <a16:creationId xmlns:a16="http://schemas.microsoft.com/office/drawing/2014/main" id="{53FF77A3-95E4-C3C5-10AE-E8F0292DE760}"/>
              </a:ext>
            </a:extLst>
          </p:cNvPr>
          <p:cNvSpPr/>
          <p:nvPr/>
        </p:nvSpPr>
        <p:spPr>
          <a:xfrm>
            <a:off x="949322" y="2546452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5</a:t>
            </a:r>
          </a:p>
        </p:txBody>
      </p:sp>
      <p:sp>
        <p:nvSpPr>
          <p:cNvPr id="15" name="Rectangle 14">
            <a:hlinkClick r:id="" action="ppaction://noaction">
              <a:snd r:embed="rId6" name="T3_Voc_3.2.wav"/>
            </a:hlinkClick>
            <a:extLst>
              <a:ext uri="{FF2B5EF4-FFF2-40B4-BE49-F238E27FC236}">
                <a16:creationId xmlns:a16="http://schemas.microsoft.com/office/drawing/2014/main" id="{3C5CA62A-91F5-6DAD-4FA0-8B0873435B7D}"/>
              </a:ext>
            </a:extLst>
          </p:cNvPr>
          <p:cNvSpPr/>
          <p:nvPr/>
        </p:nvSpPr>
        <p:spPr>
          <a:xfrm>
            <a:off x="949322" y="3501244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6</a:t>
            </a:r>
          </a:p>
        </p:txBody>
      </p:sp>
      <p:sp>
        <p:nvSpPr>
          <p:cNvPr id="16" name="Rectangle 15">
            <a:hlinkClick r:id="" action="ppaction://noaction">
              <a:snd r:embed="rId7" name="T3_Voc_3.3.wav"/>
            </a:hlinkClick>
            <a:extLst>
              <a:ext uri="{FF2B5EF4-FFF2-40B4-BE49-F238E27FC236}">
                <a16:creationId xmlns:a16="http://schemas.microsoft.com/office/drawing/2014/main" id="{D76B6FF5-A6EC-90F2-CD66-3AAE129D4F6F}"/>
              </a:ext>
            </a:extLst>
          </p:cNvPr>
          <p:cNvSpPr/>
          <p:nvPr/>
        </p:nvSpPr>
        <p:spPr>
          <a:xfrm>
            <a:off x="949974" y="4512421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7</a:t>
            </a:r>
          </a:p>
        </p:txBody>
      </p:sp>
      <p:sp>
        <p:nvSpPr>
          <p:cNvPr id="17" name="Rectangle 16">
            <a:hlinkClick r:id="" action="ppaction://noaction">
              <a:snd r:embed="rId8" name="T3_Voc_3.4.wav"/>
            </a:hlinkClick>
            <a:extLst>
              <a:ext uri="{FF2B5EF4-FFF2-40B4-BE49-F238E27FC236}">
                <a16:creationId xmlns:a16="http://schemas.microsoft.com/office/drawing/2014/main" id="{470B9990-F948-80CA-BFDB-DE367180B574}"/>
              </a:ext>
            </a:extLst>
          </p:cNvPr>
          <p:cNvSpPr/>
          <p:nvPr/>
        </p:nvSpPr>
        <p:spPr>
          <a:xfrm>
            <a:off x="953120" y="5523266"/>
            <a:ext cx="502961" cy="456062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40404148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0A4797-4F8D-D414-7FB5-50E11E63B3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B93BB416-013C-C863-5D82-78341893DCE0}"/>
              </a:ext>
            </a:extLst>
          </p:cNvPr>
          <p:cNvSpPr txBox="1">
            <a:spLocks/>
          </p:cNvSpPr>
          <p:nvPr/>
        </p:nvSpPr>
        <p:spPr>
          <a:xfrm>
            <a:off x="10950576" y="1059840"/>
            <a:ext cx="1241424" cy="4248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hören</a:t>
            </a:r>
          </a:p>
        </p:txBody>
      </p:sp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228A0221-41D0-8426-7145-991981D9C47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-101002"/>
            <a:ext cx="958467" cy="122470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BE2A15F-6901-6949-DBAA-A36F10821453}"/>
              </a:ext>
            </a:extLst>
          </p:cNvPr>
          <p:cNvSpPr/>
          <p:nvPr/>
        </p:nvSpPr>
        <p:spPr>
          <a:xfrm>
            <a:off x="177800" y="242100"/>
            <a:ext cx="10916920" cy="4567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Vocabulary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FE58A15-459F-849E-6098-EBA308600A65}"/>
              </a:ext>
            </a:extLst>
          </p:cNvPr>
          <p:cNvSpPr/>
          <p:nvPr/>
        </p:nvSpPr>
        <p:spPr>
          <a:xfrm>
            <a:off x="177800" y="743282"/>
            <a:ext cx="10916920" cy="7608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B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For each question, put a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cross (x)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under the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type of word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you hear. </a:t>
            </a:r>
            <a:b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You will hear each German word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twice.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Choose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one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correct answer only. (5 marks)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815A892-A935-7D40-EC0E-078627845C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2026" y="1687288"/>
            <a:ext cx="8945217" cy="4649365"/>
          </a:xfrm>
          <a:prstGeom prst="rect">
            <a:avLst/>
          </a:prstGeom>
        </p:spPr>
      </p:pic>
      <p:sp>
        <p:nvSpPr>
          <p:cNvPr id="14" name="Rectangle 13">
            <a:hlinkClick r:id="" action="ppaction://noaction">
              <a:snd r:embed="rId5" name="T3_Voc_4.1.wav"/>
            </a:hlinkClick>
            <a:extLst>
              <a:ext uri="{FF2B5EF4-FFF2-40B4-BE49-F238E27FC236}">
                <a16:creationId xmlns:a16="http://schemas.microsoft.com/office/drawing/2014/main" id="{520A55C6-732A-A968-6A93-EFB8C19926D6}"/>
              </a:ext>
            </a:extLst>
          </p:cNvPr>
          <p:cNvSpPr/>
          <p:nvPr/>
        </p:nvSpPr>
        <p:spPr>
          <a:xfrm>
            <a:off x="1443340" y="2752968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1</a:t>
            </a:r>
          </a:p>
        </p:txBody>
      </p:sp>
      <p:sp>
        <p:nvSpPr>
          <p:cNvPr id="15" name="Rectangle 14">
            <a:hlinkClick r:id="" action="ppaction://noaction">
              <a:snd r:embed="rId6" name="T3_Voc_4.2.wav"/>
            </a:hlinkClick>
            <a:extLst>
              <a:ext uri="{FF2B5EF4-FFF2-40B4-BE49-F238E27FC236}">
                <a16:creationId xmlns:a16="http://schemas.microsoft.com/office/drawing/2014/main" id="{AF370C34-1169-0ECB-8A22-A7951B6A5224}"/>
              </a:ext>
            </a:extLst>
          </p:cNvPr>
          <p:cNvSpPr/>
          <p:nvPr/>
        </p:nvSpPr>
        <p:spPr>
          <a:xfrm>
            <a:off x="1442688" y="3477312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2</a:t>
            </a:r>
          </a:p>
        </p:txBody>
      </p:sp>
      <p:sp>
        <p:nvSpPr>
          <p:cNvPr id="16" name="Rectangle 15">
            <a:hlinkClick r:id="" action="ppaction://noaction">
              <a:snd r:embed="rId7" name="T3_Voc_4.3.wav"/>
            </a:hlinkClick>
            <a:extLst>
              <a:ext uri="{FF2B5EF4-FFF2-40B4-BE49-F238E27FC236}">
                <a16:creationId xmlns:a16="http://schemas.microsoft.com/office/drawing/2014/main" id="{E423E66F-46CB-C2A6-3EFE-B4EEAD1C8352}"/>
              </a:ext>
            </a:extLst>
          </p:cNvPr>
          <p:cNvSpPr/>
          <p:nvPr/>
        </p:nvSpPr>
        <p:spPr>
          <a:xfrm>
            <a:off x="1433815" y="4230632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3</a:t>
            </a:r>
          </a:p>
        </p:txBody>
      </p:sp>
      <p:sp>
        <p:nvSpPr>
          <p:cNvPr id="17" name="Rectangle 16">
            <a:hlinkClick r:id="" action="ppaction://noaction">
              <a:snd r:embed="rId8" name="T3_Voc_4.4.wav"/>
            </a:hlinkClick>
            <a:extLst>
              <a:ext uri="{FF2B5EF4-FFF2-40B4-BE49-F238E27FC236}">
                <a16:creationId xmlns:a16="http://schemas.microsoft.com/office/drawing/2014/main" id="{981FC302-A824-8910-E571-9C49CC6D1792}"/>
              </a:ext>
            </a:extLst>
          </p:cNvPr>
          <p:cNvSpPr/>
          <p:nvPr/>
        </p:nvSpPr>
        <p:spPr>
          <a:xfrm>
            <a:off x="1444586" y="4941902"/>
            <a:ext cx="502961" cy="456062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4</a:t>
            </a:r>
          </a:p>
        </p:txBody>
      </p:sp>
      <p:sp>
        <p:nvSpPr>
          <p:cNvPr id="5" name="Rectangle 4">
            <a:hlinkClick r:id="" action="ppaction://noaction">
              <a:snd r:embed="rId9" name="T3_Voc_4.5.wav"/>
            </a:hlinkClick>
            <a:extLst>
              <a:ext uri="{FF2B5EF4-FFF2-40B4-BE49-F238E27FC236}">
                <a16:creationId xmlns:a16="http://schemas.microsoft.com/office/drawing/2014/main" id="{ADA7A0FD-CA79-7305-E70B-17027CA97481}"/>
              </a:ext>
            </a:extLst>
          </p:cNvPr>
          <p:cNvSpPr/>
          <p:nvPr/>
        </p:nvSpPr>
        <p:spPr>
          <a:xfrm>
            <a:off x="1444586" y="5696756"/>
            <a:ext cx="502961" cy="456062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9430734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740110-0967-DF00-F739-BD2134933A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93D46897-05DD-B8E0-D603-14647B7CBF7B}"/>
              </a:ext>
            </a:extLst>
          </p:cNvPr>
          <p:cNvSpPr/>
          <p:nvPr/>
        </p:nvSpPr>
        <p:spPr>
          <a:xfrm>
            <a:off x="177800" y="242100"/>
            <a:ext cx="10916920" cy="4567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Vocabulary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A93DBF3-88C7-07DE-D7D4-6D1D3A167F23}"/>
              </a:ext>
            </a:extLst>
          </p:cNvPr>
          <p:cNvSpPr/>
          <p:nvPr/>
        </p:nvSpPr>
        <p:spPr>
          <a:xfrm>
            <a:off x="177800" y="743282"/>
            <a:ext cx="10916920" cy="455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Translate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the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underlined German word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to complete each English sentence. 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(12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marks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5F4F91C3-7D97-E3AB-95D1-8FBE69B4F0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3332" y="124821"/>
            <a:ext cx="1249879" cy="918830"/>
          </a:xfrm>
          <a:prstGeom prst="rect">
            <a:avLst/>
          </a:prstGeom>
        </p:spPr>
      </p:pic>
      <p:sp>
        <p:nvSpPr>
          <p:cNvPr id="7" name="Title 2">
            <a:extLst>
              <a:ext uri="{FF2B5EF4-FFF2-40B4-BE49-F238E27FC236}">
                <a16:creationId xmlns:a16="http://schemas.microsoft.com/office/drawing/2014/main" id="{BA069F52-20E3-1D48-5561-48508D3B4A8F}"/>
              </a:ext>
            </a:extLst>
          </p:cNvPr>
          <p:cNvSpPr txBox="1">
            <a:spLocks/>
          </p:cNvSpPr>
          <p:nvPr/>
        </p:nvSpPr>
        <p:spPr>
          <a:xfrm>
            <a:off x="10813332" y="1098232"/>
            <a:ext cx="1241423" cy="404833"/>
          </a:xfrm>
          <a:prstGeom prst="rect">
            <a:avLst/>
          </a:prstGeom>
          <a:solidFill>
            <a:srgbClr val="2E94AF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lesen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C575B23-7A96-E377-4A95-40541B6A03FF}"/>
              </a:ext>
            </a:extLst>
          </p:cNvPr>
          <p:cNvSpPr txBox="1"/>
          <p:nvPr/>
        </p:nvSpPr>
        <p:spPr>
          <a:xfrm>
            <a:off x="339005" y="2340370"/>
            <a:ext cx="11672020" cy="34193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1. Er hat </a:t>
            </a:r>
            <a:r>
              <a:rPr kumimoji="0" lang="de-DE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drei</a:t>
            </a: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de-DE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Fragen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			</a:t>
            </a:r>
            <a:r>
              <a:rPr lang="en-GB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He has </a:t>
            </a:r>
            <a:r>
              <a:rPr lang="en-GB" sz="20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three questions</a:t>
            </a:r>
            <a:r>
              <a:rPr lang="en-GB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	(2)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2. Ich habe einen Bleistift </a:t>
            </a:r>
            <a:r>
              <a:rPr kumimoji="0" lang="de-DE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aber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kein Buch.	</a:t>
            </a:r>
            <a:r>
              <a:rPr lang="en-GB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 have a pencil </a:t>
            </a:r>
            <a:r>
              <a:rPr lang="en-GB" sz="20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but</a:t>
            </a:r>
            <a:r>
              <a:rPr lang="en-GB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no book.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	(1)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3. Ich kann </a:t>
            </a:r>
            <a:r>
              <a:rPr kumimoji="0" lang="de-DE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die</a:t>
            </a: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de-DE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Flasche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sehen.		</a:t>
            </a:r>
            <a:r>
              <a:rPr lang="en-GB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 can see </a:t>
            </a:r>
            <a:r>
              <a:rPr lang="en-GB" sz="20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 bottle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			(2)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4.</a:t>
            </a: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Ich </a:t>
            </a:r>
            <a:r>
              <a:rPr kumimoji="0" lang="de-DE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weiβ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de-DE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nicht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				</a:t>
            </a:r>
            <a:r>
              <a:rPr lang="de-DE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 </a:t>
            </a:r>
            <a:r>
              <a:rPr lang="de-DE" sz="20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don’t know.</a:t>
            </a: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	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	(2)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5. </a:t>
            </a:r>
            <a:r>
              <a:rPr kumimoji="0" lang="de-DE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Wer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ist das?					</a:t>
            </a:r>
            <a:r>
              <a:rPr lang="de-DE" sz="20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Who </a:t>
            </a:r>
            <a:r>
              <a:rPr lang="de-DE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is that?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			(1)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6. Du bist </a:t>
            </a:r>
            <a:r>
              <a:rPr kumimoji="0" lang="de-DE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freundlich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				</a:t>
            </a:r>
            <a:r>
              <a:rPr lang="en-GB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You are </a:t>
            </a:r>
            <a:r>
              <a:rPr lang="en-GB" sz="20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friendly</a:t>
            </a:r>
            <a:r>
              <a:rPr lang="en-GB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	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(1)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7. Die Musik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ist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GB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toll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!				</a:t>
            </a:r>
            <a:r>
              <a:rPr lang="en-GB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 music is </a:t>
            </a:r>
            <a:r>
              <a:rPr lang="en-GB" sz="20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great</a:t>
            </a:r>
            <a:r>
              <a:rPr lang="en-GB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!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		(1)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8. Ich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spiele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GB" sz="2000" b="1" i="0" u="sng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samstags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Fußball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		</a:t>
            </a:r>
            <a:r>
              <a:rPr lang="en-GB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 play football </a:t>
            </a:r>
            <a:r>
              <a:rPr lang="en-GB" sz="20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on Saturdays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		(2)</a:t>
            </a:r>
          </a:p>
        </p:txBody>
      </p:sp>
    </p:spTree>
    <p:extLst>
      <p:ext uri="{BB962C8B-B14F-4D97-AF65-F5344CB8AC3E}">
        <p14:creationId xmlns:p14="http://schemas.microsoft.com/office/powerpoint/2010/main" val="10162374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E444DB29-EA51-2F27-AC59-0F8B9FB82AA0}"/>
              </a:ext>
            </a:extLst>
          </p:cNvPr>
          <p:cNvSpPr txBox="1">
            <a:spLocks/>
          </p:cNvSpPr>
          <p:nvPr/>
        </p:nvSpPr>
        <p:spPr>
          <a:xfrm>
            <a:off x="10950576" y="1059840"/>
            <a:ext cx="1241424" cy="4248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>
                <a:solidFill>
                  <a:srgbClr val="002060"/>
                </a:solidFill>
                <a:latin typeface="Century Gothic" panose="020B0502020202020204" pitchFamily="34" charset="0"/>
              </a:rPr>
              <a:t>hören</a:t>
            </a:r>
          </a:p>
        </p:txBody>
      </p:sp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9EDB0B8F-4B7A-744D-3D45-95C91CC43B8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-101002"/>
            <a:ext cx="958467" cy="122470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1854330-DBD3-FCC8-7EAA-91A13852CBD4}"/>
              </a:ext>
            </a:extLst>
          </p:cNvPr>
          <p:cNvSpPr/>
          <p:nvPr/>
        </p:nvSpPr>
        <p:spPr>
          <a:xfrm>
            <a:off x="177800" y="242100"/>
            <a:ext cx="10916920" cy="4567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2400" b="1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Vocabulary</a:t>
            </a:r>
            <a:endParaRPr lang="en-GB" sz="2000" dirty="0">
              <a:solidFill>
                <a:srgbClr val="1F4E79"/>
              </a:solidFill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FF57AE4-8782-7533-2119-9ED368DEE160}"/>
              </a:ext>
            </a:extLst>
          </p:cNvPr>
          <p:cNvSpPr/>
          <p:nvPr/>
        </p:nvSpPr>
        <p:spPr>
          <a:xfrm>
            <a:off x="177800" y="743282"/>
            <a:ext cx="10916920" cy="7608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2400" b="1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A</a:t>
            </a:r>
            <a:r>
              <a:rPr lang="en-US" sz="2000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For each question, p</a:t>
            </a:r>
            <a:r>
              <a:rPr lang="en-US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ut a </a:t>
            </a:r>
            <a:r>
              <a:rPr lang="en-US" b="1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cross (x)</a:t>
            </a:r>
            <a:r>
              <a:rPr lang="en-US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b="1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under the English meaning </a:t>
            </a:r>
            <a:r>
              <a:rPr lang="en-US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that matches what you hear. You will hear each German word </a:t>
            </a:r>
            <a:r>
              <a:rPr lang="en-US" b="1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twice. </a:t>
            </a:r>
            <a:r>
              <a:rPr lang="en-GB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Choose </a:t>
            </a:r>
            <a:r>
              <a:rPr lang="en-GB" b="1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one </a:t>
            </a:r>
            <a:r>
              <a:rPr lang="en-GB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correct answer only. (4 marks on this slide)</a:t>
            </a:r>
            <a:endParaRPr lang="en-GB" sz="2000" dirty="0">
              <a:solidFill>
                <a:srgbClr val="1F4E79"/>
              </a:solidFill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634037-3540-3E99-78AF-5D53B10C9A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549" y="1669774"/>
            <a:ext cx="11005347" cy="4807385"/>
          </a:xfrm>
          <a:prstGeom prst="rect">
            <a:avLst/>
          </a:prstGeom>
        </p:spPr>
      </p:pic>
      <p:sp>
        <p:nvSpPr>
          <p:cNvPr id="14" name="Rectangle 13">
            <a:hlinkClick r:id="" action="ppaction://noaction">
              <a:snd r:embed="rId5" name="T3_Voc_2.1.wav"/>
            </a:hlinkClick>
            <a:extLst>
              <a:ext uri="{FF2B5EF4-FFF2-40B4-BE49-F238E27FC236}">
                <a16:creationId xmlns:a16="http://schemas.microsoft.com/office/drawing/2014/main" id="{AE9B56E2-12E0-E2A1-003A-08DE7D8057F3}"/>
              </a:ext>
            </a:extLst>
          </p:cNvPr>
          <p:cNvSpPr/>
          <p:nvPr/>
        </p:nvSpPr>
        <p:spPr>
          <a:xfrm>
            <a:off x="955049" y="2475328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1</a:t>
            </a:r>
          </a:p>
        </p:txBody>
      </p:sp>
      <p:sp>
        <p:nvSpPr>
          <p:cNvPr id="15" name="Rectangle 14">
            <a:hlinkClick r:id="" action="ppaction://noaction">
              <a:snd r:embed="rId6" name="T3_Voc_2.2.wav"/>
            </a:hlinkClick>
            <a:extLst>
              <a:ext uri="{FF2B5EF4-FFF2-40B4-BE49-F238E27FC236}">
                <a16:creationId xmlns:a16="http://schemas.microsoft.com/office/drawing/2014/main" id="{97BF1E8C-5FFD-3561-1E6F-94B400F674B7}"/>
              </a:ext>
            </a:extLst>
          </p:cNvPr>
          <p:cNvSpPr/>
          <p:nvPr/>
        </p:nvSpPr>
        <p:spPr>
          <a:xfrm>
            <a:off x="958847" y="3539761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2</a:t>
            </a:r>
          </a:p>
        </p:txBody>
      </p:sp>
      <p:sp>
        <p:nvSpPr>
          <p:cNvPr id="16" name="Rectangle 15">
            <a:hlinkClick r:id="" action="ppaction://noaction">
              <a:snd r:embed="rId7" name="T3_Voc_2.3.wav"/>
            </a:hlinkClick>
            <a:extLst>
              <a:ext uri="{FF2B5EF4-FFF2-40B4-BE49-F238E27FC236}">
                <a16:creationId xmlns:a16="http://schemas.microsoft.com/office/drawing/2014/main" id="{8C31D075-8605-5265-50C2-18D5287DC54D}"/>
              </a:ext>
            </a:extLst>
          </p:cNvPr>
          <p:cNvSpPr/>
          <p:nvPr/>
        </p:nvSpPr>
        <p:spPr>
          <a:xfrm>
            <a:off x="958847" y="4604357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3</a:t>
            </a:r>
          </a:p>
        </p:txBody>
      </p:sp>
      <p:sp>
        <p:nvSpPr>
          <p:cNvPr id="17" name="Rectangle 16">
            <a:hlinkClick r:id="" action="ppaction://noaction">
              <a:snd r:embed="rId8" name="T3_Voc_2.4.wav"/>
            </a:hlinkClick>
            <a:extLst>
              <a:ext uri="{FF2B5EF4-FFF2-40B4-BE49-F238E27FC236}">
                <a16:creationId xmlns:a16="http://schemas.microsoft.com/office/drawing/2014/main" id="{FD127779-74CF-B4C3-DA0A-CF9CB9539CC5}"/>
              </a:ext>
            </a:extLst>
          </p:cNvPr>
          <p:cNvSpPr/>
          <p:nvPr/>
        </p:nvSpPr>
        <p:spPr>
          <a:xfrm>
            <a:off x="958847" y="5649249"/>
            <a:ext cx="502961" cy="456062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5705060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88D5EB-45BF-E7AA-57AB-7AB2457EB6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31682EA-20F8-3BC4-67B7-BD47FF65D957}"/>
              </a:ext>
            </a:extLst>
          </p:cNvPr>
          <p:cNvSpPr/>
          <p:nvPr/>
        </p:nvSpPr>
        <p:spPr>
          <a:xfrm>
            <a:off x="177800" y="242100"/>
            <a:ext cx="10916920" cy="4567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Vocabulary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F8E55E5-4C7E-7F29-3CC1-6F6F01B2D6A5}"/>
              </a:ext>
            </a:extLst>
          </p:cNvPr>
          <p:cNvSpPr/>
          <p:nvPr/>
        </p:nvSpPr>
        <p:spPr>
          <a:xfrm>
            <a:off x="177800" y="743282"/>
            <a:ext cx="10916920" cy="7913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D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For each question, put a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cross (x)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under the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word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that best fits each category. </a:t>
            </a:r>
            <a:b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Choose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one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correct answer only.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(5 marks)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FC59F809-956F-FDC6-2576-940A1FA951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3332" y="124821"/>
            <a:ext cx="1249879" cy="918830"/>
          </a:xfrm>
          <a:prstGeom prst="rect">
            <a:avLst/>
          </a:prstGeom>
        </p:spPr>
      </p:pic>
      <p:sp>
        <p:nvSpPr>
          <p:cNvPr id="7" name="Title 2">
            <a:extLst>
              <a:ext uri="{FF2B5EF4-FFF2-40B4-BE49-F238E27FC236}">
                <a16:creationId xmlns:a16="http://schemas.microsoft.com/office/drawing/2014/main" id="{A3DD7E1A-AAD2-4A15-FCEE-56B58BDFF7F8}"/>
              </a:ext>
            </a:extLst>
          </p:cNvPr>
          <p:cNvSpPr txBox="1">
            <a:spLocks/>
          </p:cNvSpPr>
          <p:nvPr/>
        </p:nvSpPr>
        <p:spPr>
          <a:xfrm>
            <a:off x="10813332" y="1098232"/>
            <a:ext cx="1241423" cy="404833"/>
          </a:xfrm>
          <a:prstGeom prst="rect">
            <a:avLst/>
          </a:prstGeom>
          <a:solidFill>
            <a:srgbClr val="2E94AF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lesen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39A2990-66FC-D8A8-3377-87EF433F45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741" y="1650439"/>
            <a:ext cx="10299250" cy="4915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5525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A71AD0-19BA-9732-89B2-DEF16299CF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A15B8CA-D6FE-473F-3A10-66250F9767A6}"/>
              </a:ext>
            </a:extLst>
          </p:cNvPr>
          <p:cNvSpPr/>
          <p:nvPr/>
        </p:nvSpPr>
        <p:spPr>
          <a:xfrm>
            <a:off x="177800" y="242100"/>
            <a:ext cx="10916920" cy="4567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Vocabulary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6967B9A-5116-7B67-88CC-D25EBEAC535E}"/>
              </a:ext>
            </a:extLst>
          </p:cNvPr>
          <p:cNvSpPr/>
          <p:nvPr/>
        </p:nvSpPr>
        <p:spPr>
          <a:xfrm>
            <a:off x="177800" y="743282"/>
            <a:ext cx="10916920" cy="455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Translate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underlined English words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to complete the German sentence. (15 marks)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3" name="Graphic 2" descr="Blackboard">
            <a:extLst>
              <a:ext uri="{FF2B5EF4-FFF2-40B4-BE49-F238E27FC236}">
                <a16:creationId xmlns:a16="http://schemas.microsoft.com/office/drawing/2014/main" id="{36DAC2C1-DCF5-189F-4F8E-8C7AB16F7D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22665" y="-118402"/>
            <a:ext cx="1431211" cy="1431211"/>
          </a:xfrm>
          <a:prstGeom prst="rect">
            <a:avLst/>
          </a:prstGeom>
        </p:spPr>
      </p:pic>
      <p:sp>
        <p:nvSpPr>
          <p:cNvPr id="4" name="Title 2">
            <a:extLst>
              <a:ext uri="{FF2B5EF4-FFF2-40B4-BE49-F238E27FC236}">
                <a16:creationId xmlns:a16="http://schemas.microsoft.com/office/drawing/2014/main" id="{3474646F-2B9F-6507-E749-52E8F7487678}"/>
              </a:ext>
            </a:extLst>
          </p:cNvPr>
          <p:cNvSpPr txBox="1">
            <a:spLocks/>
          </p:cNvSpPr>
          <p:nvPr/>
        </p:nvSpPr>
        <p:spPr>
          <a:xfrm>
            <a:off x="10722664" y="1093304"/>
            <a:ext cx="1426169" cy="424815"/>
          </a:xfrm>
          <a:prstGeom prst="rect">
            <a:avLst/>
          </a:prstGeom>
          <a:solidFill>
            <a:srgbClr val="FF0000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schreiben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42517BF-72D5-69A2-8565-DB25107BF2CC}"/>
              </a:ext>
            </a:extLst>
          </p:cNvPr>
          <p:cNvSpPr txBox="1"/>
          <p:nvPr/>
        </p:nvSpPr>
        <p:spPr>
          <a:xfrm>
            <a:off x="360667" y="1353851"/>
            <a:ext cx="11440808" cy="53460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1. </a:t>
            </a:r>
            <a:r>
              <a:rPr kumimoji="0" lang="en-GB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Tomorrow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is Monday.		</a:t>
            </a:r>
            <a:r>
              <a:rPr lang="en-GB" sz="20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Morgen </a:t>
            </a:r>
            <a:r>
              <a:rPr lang="en-GB" sz="200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ist</a:t>
            </a:r>
            <a:r>
              <a:rPr lang="en-GB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Montag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		(Write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one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word.)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2. My </a:t>
            </a:r>
            <a:r>
              <a:rPr kumimoji="0" lang="en-GB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brother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is small.			Mein </a:t>
            </a:r>
            <a:r>
              <a:rPr lang="de-DE" sz="20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Bruder</a:t>
            </a:r>
            <a:r>
              <a:rPr lang="de-DE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ist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klein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     	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(Write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one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word.)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3. Today is </a:t>
            </a:r>
            <a:r>
              <a:rPr kumimoji="0" lang="en-GB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Thursday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		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Heute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ist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000" b="1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Donnerstag</a:t>
            </a:r>
            <a:r>
              <a:rPr lang="en-GB" sz="20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        	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(Write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one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word.)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4. </a:t>
            </a:r>
            <a:r>
              <a:rPr kumimoji="0" lang="en-GB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Bye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Mr Schmidt!			</a:t>
            </a:r>
            <a:r>
              <a:rPr lang="de-DE" sz="20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Tschüss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Herr Schmidt!	        	(Write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one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word.)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5. Lisl is my </a:t>
            </a:r>
            <a:r>
              <a:rPr kumimoji="0" lang="en-GB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(female) friend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		Lisl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ist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meine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000" b="1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Freundin</a:t>
            </a:r>
            <a:r>
              <a:rPr lang="en-GB" sz="20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	(Write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one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word.)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6. I can </a:t>
            </a:r>
            <a:r>
              <a:rPr kumimoji="0" lang="en-GB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dance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			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Ich kann </a:t>
            </a:r>
            <a:r>
              <a:rPr lang="de-DE" sz="20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tanzen.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		(Write </a:t>
            </a: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one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word.)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7. Can he </a:t>
            </a:r>
            <a:r>
              <a:rPr kumimoji="0" lang="en-GB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help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			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Kann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er </a:t>
            </a:r>
            <a:r>
              <a:rPr lang="en-GB" sz="2000" b="1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helfen</a:t>
            </a:r>
            <a:r>
              <a:rPr lang="en-GB" sz="20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        	(Write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one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word.)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8. What is your </a:t>
            </a:r>
            <a:r>
              <a:rPr kumimoji="0" lang="en-GB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favourite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colour?	Was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ist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deine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000" b="1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Lieblings</a:t>
            </a:r>
            <a:r>
              <a:rPr lang="en-GB" sz="200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farbe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	(Write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one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word.)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9. Max is </a:t>
            </a:r>
            <a:r>
              <a:rPr kumimoji="0" lang="en-GB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very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GB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old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			Max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ist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000" b="1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sehr</a:t>
            </a:r>
            <a:r>
              <a:rPr lang="en-GB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0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alt.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	(Write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two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words.)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10. </a:t>
            </a:r>
            <a:r>
              <a:rPr kumimoji="0" lang="en-GB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Do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GB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you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GB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have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 pet?		</a:t>
            </a:r>
            <a:r>
              <a:rPr lang="en-GB" sz="20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Hast du</a:t>
            </a:r>
            <a:r>
              <a:rPr lang="en-GB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ein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Haustier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      	(Write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two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words.)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0253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B7A0B4-BF38-FBB4-3DFA-06EE842F82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705C41B-807D-9F4E-A62F-6FA7DDD829A3}"/>
              </a:ext>
            </a:extLst>
          </p:cNvPr>
          <p:cNvSpPr/>
          <p:nvPr/>
        </p:nvSpPr>
        <p:spPr>
          <a:xfrm>
            <a:off x="177800" y="242100"/>
            <a:ext cx="10916920" cy="4567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Grammar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5A49A4D-90FD-27B5-80F9-776619431AAA}"/>
              </a:ext>
            </a:extLst>
          </p:cNvPr>
          <p:cNvSpPr/>
          <p:nvPr/>
        </p:nvSpPr>
        <p:spPr>
          <a:xfrm>
            <a:off x="177800" y="743282"/>
            <a:ext cx="10916920" cy="455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Put a (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 next to the person the sentence is about. (5 marks)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D4FB3159-5177-88F8-1193-00B7B90D7C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3332" y="124821"/>
            <a:ext cx="1249879" cy="918830"/>
          </a:xfrm>
          <a:prstGeom prst="rect">
            <a:avLst/>
          </a:prstGeom>
        </p:spPr>
      </p:pic>
      <p:sp>
        <p:nvSpPr>
          <p:cNvPr id="7" name="Title 2">
            <a:extLst>
              <a:ext uri="{FF2B5EF4-FFF2-40B4-BE49-F238E27FC236}">
                <a16:creationId xmlns:a16="http://schemas.microsoft.com/office/drawing/2014/main" id="{ABA369A7-E575-C603-DD97-D95DCA6B3F79}"/>
              </a:ext>
            </a:extLst>
          </p:cNvPr>
          <p:cNvSpPr txBox="1">
            <a:spLocks/>
          </p:cNvSpPr>
          <p:nvPr/>
        </p:nvSpPr>
        <p:spPr>
          <a:xfrm>
            <a:off x="10813332" y="1098232"/>
            <a:ext cx="1241423" cy="404833"/>
          </a:xfrm>
          <a:prstGeom prst="rect">
            <a:avLst/>
          </a:prstGeom>
          <a:solidFill>
            <a:srgbClr val="2E94AF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lesen</a:t>
            </a:r>
          </a:p>
        </p:txBody>
      </p:sp>
      <p:graphicFrame>
        <p:nvGraphicFramePr>
          <p:cNvPr id="5" name="Table 7">
            <a:extLst>
              <a:ext uri="{FF2B5EF4-FFF2-40B4-BE49-F238E27FC236}">
                <a16:creationId xmlns:a16="http://schemas.microsoft.com/office/drawing/2014/main" id="{FB22CD9E-283B-5FB7-67F0-920B9BC19B7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7137313"/>
              </p:ext>
            </p:extLst>
          </p:nvPr>
        </p:nvGraphicFramePr>
        <p:xfrm>
          <a:off x="1243087" y="1724025"/>
          <a:ext cx="9705826" cy="48369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92176">
                  <a:extLst>
                    <a:ext uri="{9D8B030D-6E8A-4147-A177-3AD203B41FA5}">
                      <a16:colId xmlns:a16="http://schemas.microsoft.com/office/drawing/2014/main" val="807120285"/>
                    </a:ext>
                  </a:extLst>
                </a:gridCol>
                <a:gridCol w="2535555">
                  <a:extLst>
                    <a:ext uri="{9D8B030D-6E8A-4147-A177-3AD203B41FA5}">
                      <a16:colId xmlns:a16="http://schemas.microsoft.com/office/drawing/2014/main" val="262994202"/>
                    </a:ext>
                  </a:extLst>
                </a:gridCol>
                <a:gridCol w="3820645">
                  <a:extLst>
                    <a:ext uri="{9D8B030D-6E8A-4147-A177-3AD203B41FA5}">
                      <a16:colId xmlns:a16="http://schemas.microsoft.com/office/drawing/2014/main" val="421074688"/>
                    </a:ext>
                  </a:extLst>
                </a:gridCol>
                <a:gridCol w="2457450">
                  <a:extLst>
                    <a:ext uri="{9D8B030D-6E8A-4147-A177-3AD203B41FA5}">
                      <a16:colId xmlns:a16="http://schemas.microsoft.com/office/drawing/2014/main" val="1482343126"/>
                    </a:ext>
                  </a:extLst>
                </a:gridCol>
              </a:tblGrid>
              <a:tr h="1209226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zh-CN" sz="20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Arial" panose="020B0604020202020204" pitchFamily="34" charset="0"/>
                        </a:rPr>
                        <a:t>☐</a:t>
                      </a:r>
                      <a:r>
                        <a:rPr lang="en-GB" sz="20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20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en-GB" sz="20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endParaRPr lang="en-GB" sz="2400" b="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you </a:t>
                      </a:r>
                      <a:r>
                        <a:rPr lang="en-US" sz="2000" b="0" baseline="-25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[singular]</a:t>
                      </a:r>
                      <a:endParaRPr lang="en-GB" sz="2400" b="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zh-CN" altLang="en-US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Arial" panose="020B0604020202020204" pitchFamily="34" charset="0"/>
                        </a:rPr>
                        <a:t>☒</a:t>
                      </a: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20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she/he</a:t>
                      </a:r>
                      <a:endParaRPr lang="en-GB" sz="2400" b="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… </a:t>
                      </a:r>
                      <a:r>
                        <a:rPr lang="en-US" sz="2400" b="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ist</a:t>
                      </a:r>
                      <a:r>
                        <a:rPr lang="en-US" sz="24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nett</a:t>
                      </a:r>
                      <a:r>
                        <a:rPr lang="en-US" sz="24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.</a:t>
                      </a:r>
                      <a:endParaRPr lang="en-GB" sz="2400" b="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35924115"/>
                  </a:ext>
                </a:extLst>
              </a:tr>
              <a:tr h="1209226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zh-CN" altLang="en-US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Arial" panose="020B0604020202020204" pitchFamily="34" charset="0"/>
                        </a:rPr>
                        <a:t>☒</a:t>
                      </a: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20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en-GB" sz="20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endParaRPr lang="en-GB" sz="2400" b="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zh-CN" sz="20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Arial" panose="020B0604020202020204" pitchFamily="34" charset="0"/>
                        </a:rPr>
                        <a:t>☐</a:t>
                      </a:r>
                      <a:r>
                        <a:rPr lang="en-GB" sz="20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you </a:t>
                      </a:r>
                      <a:r>
                        <a:rPr lang="en-US" sz="2000" b="0" baseline="-25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[singular]</a:t>
                      </a:r>
                      <a:endParaRPr lang="en-GB" sz="2400" b="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she/he</a:t>
                      </a:r>
                      <a:endParaRPr lang="en-GB" sz="2400" b="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b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… singe.</a:t>
                      </a:r>
                      <a:endParaRPr lang="en-GB" sz="2400" b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27696980"/>
                  </a:ext>
                </a:extLst>
              </a:tr>
              <a:tr h="1209226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zh-CN" altLang="en-US" sz="20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Arial" panose="020B0604020202020204" pitchFamily="34" charset="0"/>
                        </a:rPr>
                        <a:t>☒ </a:t>
                      </a:r>
                      <a:r>
                        <a:rPr lang="en-GB" sz="20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20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en-GB" sz="20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endParaRPr lang="en-GB" sz="2400" b="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zh-CN" sz="20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Arial" panose="020B0604020202020204" pitchFamily="34" charset="0"/>
                        </a:rPr>
                        <a:t>☐</a:t>
                      </a:r>
                      <a:r>
                        <a:rPr lang="en-GB" sz="20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you </a:t>
                      </a:r>
                      <a:r>
                        <a:rPr lang="en-US" sz="2000" b="0" baseline="-25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[singular]</a:t>
                      </a:r>
                      <a:endParaRPr lang="en-GB" sz="2400" b="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she/he</a:t>
                      </a:r>
                      <a:endParaRPr lang="en-GB" sz="2400" b="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400" b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… habe ein Handy.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60038445"/>
                  </a:ext>
                </a:extLst>
              </a:tr>
              <a:tr h="1209226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zh-CN" sz="20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Arial" panose="020B0604020202020204" pitchFamily="34" charset="0"/>
                        </a:rPr>
                        <a:t>☐</a:t>
                      </a:r>
                      <a:r>
                        <a:rPr lang="en-GB" sz="20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20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en-GB" sz="20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endParaRPr lang="en-GB" sz="2400" b="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zh-CN" altLang="en-US" sz="20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Arial" panose="020B0604020202020204" pitchFamily="34" charset="0"/>
                        </a:rPr>
                        <a:t>☒ </a:t>
                      </a:r>
                      <a:r>
                        <a:rPr lang="en-GB" sz="20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you </a:t>
                      </a:r>
                      <a:r>
                        <a:rPr lang="en-US" sz="2000" b="0" baseline="-25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[singular]</a:t>
                      </a:r>
                      <a:endParaRPr lang="en-GB" sz="2400" b="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she/he</a:t>
                      </a:r>
                      <a:endParaRPr lang="en-GB" sz="2400" b="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… </a:t>
                      </a:r>
                      <a:r>
                        <a:rPr lang="en-US" sz="2400" b="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schwimmst</a:t>
                      </a:r>
                      <a:r>
                        <a:rPr lang="en-US" sz="24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.</a:t>
                      </a:r>
                      <a:endParaRPr lang="en-GB" sz="2400" b="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06149621"/>
                  </a:ext>
                </a:extLst>
              </a:tr>
            </a:tbl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101680E8-19DC-74BC-5566-82B583BA2D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96134" y="1770280"/>
            <a:ext cx="1109916" cy="111461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465F416-CC4E-D858-5C41-927BF5A1B2D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7045" r="62579" b="18594"/>
          <a:stretch/>
        </p:blipFill>
        <p:spPr>
          <a:xfrm>
            <a:off x="9078086" y="2931154"/>
            <a:ext cx="1389889" cy="119522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C86E513-DD68-46B5-4E5E-3DE44A1A44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22238" y="4212255"/>
            <a:ext cx="1486951" cy="106409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EF34F6F-C038-0865-A0A1-858F877FF14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22238" y="5442543"/>
            <a:ext cx="1486951" cy="1089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2127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EA6504-A8DB-E970-2CBF-1155CE3BF5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5C4584F-C58D-DADC-CDC7-2C1284A4CF33}"/>
              </a:ext>
            </a:extLst>
          </p:cNvPr>
          <p:cNvSpPr/>
          <p:nvPr/>
        </p:nvSpPr>
        <p:spPr>
          <a:xfrm>
            <a:off x="177800" y="242100"/>
            <a:ext cx="10916920" cy="4567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Grammar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95D800A-EAAD-88EC-3FFD-ECB8FEA6663B}"/>
              </a:ext>
            </a:extLst>
          </p:cNvPr>
          <p:cNvSpPr/>
          <p:nvPr/>
        </p:nvSpPr>
        <p:spPr>
          <a:xfrm>
            <a:off x="177800" y="743282"/>
            <a:ext cx="10916920" cy="455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Put a (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 next to the person the sentence is about. (2 marks)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730203E1-FFFA-F739-F140-97B2C01A4F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3332" y="124821"/>
            <a:ext cx="1249879" cy="918830"/>
          </a:xfrm>
          <a:prstGeom prst="rect">
            <a:avLst/>
          </a:prstGeom>
        </p:spPr>
      </p:pic>
      <p:sp>
        <p:nvSpPr>
          <p:cNvPr id="7" name="Title 2">
            <a:extLst>
              <a:ext uri="{FF2B5EF4-FFF2-40B4-BE49-F238E27FC236}">
                <a16:creationId xmlns:a16="http://schemas.microsoft.com/office/drawing/2014/main" id="{61FE4B2B-342F-E144-068A-B29598A5CB96}"/>
              </a:ext>
            </a:extLst>
          </p:cNvPr>
          <p:cNvSpPr txBox="1">
            <a:spLocks/>
          </p:cNvSpPr>
          <p:nvPr/>
        </p:nvSpPr>
        <p:spPr>
          <a:xfrm>
            <a:off x="10813332" y="1098232"/>
            <a:ext cx="1241423" cy="404833"/>
          </a:xfrm>
          <a:prstGeom prst="rect">
            <a:avLst/>
          </a:prstGeom>
          <a:solidFill>
            <a:srgbClr val="2E94AF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lesen</a:t>
            </a:r>
          </a:p>
        </p:txBody>
      </p:sp>
      <p:graphicFrame>
        <p:nvGraphicFramePr>
          <p:cNvPr id="5" name="Table 7">
            <a:extLst>
              <a:ext uri="{FF2B5EF4-FFF2-40B4-BE49-F238E27FC236}">
                <a16:creationId xmlns:a16="http://schemas.microsoft.com/office/drawing/2014/main" id="{68838193-E5B6-36F6-9840-FA9E3F7138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3712863"/>
              </p:ext>
            </p:extLst>
          </p:nvPr>
        </p:nvGraphicFramePr>
        <p:xfrm>
          <a:off x="879732" y="2595773"/>
          <a:ext cx="10240617" cy="24184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24542">
                  <a:extLst>
                    <a:ext uri="{9D8B030D-6E8A-4147-A177-3AD203B41FA5}">
                      <a16:colId xmlns:a16="http://schemas.microsoft.com/office/drawing/2014/main" val="807120285"/>
                    </a:ext>
                  </a:extLst>
                </a:gridCol>
                <a:gridCol w="2156588">
                  <a:extLst>
                    <a:ext uri="{9D8B030D-6E8A-4147-A177-3AD203B41FA5}">
                      <a16:colId xmlns:a16="http://schemas.microsoft.com/office/drawing/2014/main" val="262994202"/>
                    </a:ext>
                  </a:extLst>
                </a:gridCol>
                <a:gridCol w="4918872">
                  <a:extLst>
                    <a:ext uri="{9D8B030D-6E8A-4147-A177-3AD203B41FA5}">
                      <a16:colId xmlns:a16="http://schemas.microsoft.com/office/drawing/2014/main" val="421074688"/>
                    </a:ext>
                  </a:extLst>
                </a:gridCol>
                <a:gridCol w="2240615">
                  <a:extLst>
                    <a:ext uri="{9D8B030D-6E8A-4147-A177-3AD203B41FA5}">
                      <a16:colId xmlns:a16="http://schemas.microsoft.com/office/drawing/2014/main" val="1482343126"/>
                    </a:ext>
                  </a:extLst>
                </a:gridCol>
              </a:tblGrid>
              <a:tr h="1209226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zh-CN" sz="20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Arial" panose="020B0604020202020204" pitchFamily="34" charset="0"/>
                        </a:rPr>
                        <a:t>☐</a:t>
                      </a:r>
                      <a:r>
                        <a:rPr lang="en-GB" sz="20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20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en-GB" sz="20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endParaRPr lang="en-GB" sz="2400" b="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zh-CN" altLang="en-US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Arial" panose="020B0604020202020204" pitchFamily="34" charset="0"/>
                        </a:rPr>
                        <a:t>☒</a:t>
                      </a: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you </a:t>
                      </a:r>
                      <a:r>
                        <a:rPr lang="en-US" sz="2000" b="0" baseline="-250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[singular]</a:t>
                      </a:r>
                      <a:endParaRPr lang="en-GB" sz="2400" b="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4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… </a:t>
                      </a:r>
                      <a:r>
                        <a:rPr lang="en-GB" sz="2400" b="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kannst</a:t>
                      </a:r>
                      <a:r>
                        <a:rPr lang="en-GB" sz="24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2400" b="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eine</a:t>
                      </a:r>
                      <a:r>
                        <a:rPr lang="en-GB" sz="24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2400" b="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Antwort</a:t>
                      </a:r>
                      <a:r>
                        <a:rPr lang="en-GB" sz="24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2400" b="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lernen</a:t>
                      </a:r>
                      <a:r>
                        <a:rPr lang="en-GB" sz="24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35924115"/>
                  </a:ext>
                </a:extLst>
              </a:tr>
              <a:tr h="1209226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zh-CN" sz="20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Arial" panose="020B0604020202020204" pitchFamily="34" charset="0"/>
                        </a:rPr>
                        <a:t>☐</a:t>
                      </a:r>
                      <a:r>
                        <a:rPr lang="en-GB" sz="20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you </a:t>
                      </a:r>
                      <a:r>
                        <a:rPr lang="en-US" sz="2000" b="0" baseline="-250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[singular]</a:t>
                      </a:r>
                      <a:endParaRPr lang="en-GB" sz="2400" b="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zh-CN" altLang="en-US" sz="20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Arial" panose="020B0604020202020204" pitchFamily="34" charset="0"/>
                        </a:rPr>
                        <a:t>☒ </a:t>
                      </a:r>
                      <a:r>
                        <a:rPr lang="en-GB" sz="20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she/he</a:t>
                      </a:r>
                      <a:endParaRPr lang="en-GB" sz="2400" b="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24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… kann ein Instrument spielen.</a:t>
                      </a:r>
                      <a:endParaRPr lang="en-GB" sz="2400" b="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27696980"/>
                  </a:ext>
                </a:extLst>
              </a:tr>
            </a:tbl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491FF989-1E7A-0990-B760-6DBAF0CACF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99010" y="2750914"/>
            <a:ext cx="709805" cy="96460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4F0C50FE-6950-FB19-DE58-131FAE19E190}"/>
              </a:ext>
            </a:extLst>
          </p:cNvPr>
          <p:cNvGrpSpPr/>
          <p:nvPr/>
        </p:nvGrpSpPr>
        <p:grpSpPr>
          <a:xfrm>
            <a:off x="9370047" y="3683625"/>
            <a:ext cx="1443285" cy="1124604"/>
            <a:chOff x="0" y="0"/>
            <a:chExt cx="2018224" cy="1566148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C297BBB0-72F3-F30B-9B83-AF16E9392C2E}"/>
                </a:ext>
              </a:extLst>
            </p:cNvPr>
            <p:cNvGrpSpPr/>
            <p:nvPr/>
          </p:nvGrpSpPr>
          <p:grpSpPr>
            <a:xfrm>
              <a:off x="0" y="509333"/>
              <a:ext cx="2018224" cy="1056815"/>
              <a:chOff x="0" y="509333"/>
              <a:chExt cx="2018224" cy="1056815"/>
            </a:xfrm>
            <a:solidFill>
              <a:srgbClr val="002060"/>
            </a:solidFill>
          </p:grpSpPr>
          <p:pic>
            <p:nvPicPr>
              <p:cNvPr id="9" name="Graphic 32" descr="Harp with solid fill">
                <a:extLst>
                  <a:ext uri="{FF2B5EF4-FFF2-40B4-BE49-F238E27FC236}">
                    <a16:creationId xmlns:a16="http://schemas.microsoft.com/office/drawing/2014/main" id="{D19E2059-3E01-811F-D11D-4C43438F2C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646624" y="651748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13" name="Graphic 33" descr="Saxophone with solid fill">
                <a:extLst>
                  <a:ext uri="{FF2B5EF4-FFF2-40B4-BE49-F238E27FC236}">
                    <a16:creationId xmlns:a16="http://schemas.microsoft.com/office/drawing/2014/main" id="{3EC35C20-CDB2-A85A-ADBB-95207349F7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0" y="606169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14" name="Graphic 34" descr="Clarinet with solid fill">
                <a:extLst>
                  <a:ext uri="{FF2B5EF4-FFF2-40B4-BE49-F238E27FC236}">
                    <a16:creationId xmlns:a16="http://schemas.microsoft.com/office/drawing/2014/main" id="{1EDFF9B9-13EC-F7A9-85AE-268E474ED3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 rot="20528664">
                <a:off x="1103824" y="509333"/>
                <a:ext cx="914400" cy="914400"/>
              </a:xfrm>
              <a:prstGeom prst="rect">
                <a:avLst/>
              </a:prstGeom>
            </p:spPr>
          </p:pic>
        </p:grpSp>
        <p:pic>
          <p:nvPicPr>
            <p:cNvPr id="8" name="Graphic 31" descr="Trumpet with solid fill">
              <a:extLst>
                <a:ext uri="{FF2B5EF4-FFF2-40B4-BE49-F238E27FC236}">
                  <a16:creationId xmlns:a16="http://schemas.microsoft.com/office/drawing/2014/main" id="{C138F54A-3332-D0FF-BC2D-3AE41C60D8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554994" y="0"/>
              <a:ext cx="914400" cy="914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409147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174ACA-6585-5630-BDFC-C049C1927A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E301A8D-D206-FCC3-C758-B3294C799877}"/>
              </a:ext>
            </a:extLst>
          </p:cNvPr>
          <p:cNvSpPr/>
          <p:nvPr/>
        </p:nvSpPr>
        <p:spPr>
          <a:xfrm>
            <a:off x="177800" y="242100"/>
            <a:ext cx="10916920" cy="4567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Grammar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876C058-D488-BD87-A3A9-6EDA7AEEB71A}"/>
              </a:ext>
            </a:extLst>
          </p:cNvPr>
          <p:cNvSpPr/>
          <p:nvPr/>
        </p:nvSpPr>
        <p:spPr>
          <a:xfrm>
            <a:off x="177800" y="743282"/>
            <a:ext cx="10916920" cy="455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Put a (X) next to the English meaning of the German sentence. (4 marks)</a:t>
            </a: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F3738C9D-4A09-CB49-3BD5-FEB9DB3F65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3332" y="124821"/>
            <a:ext cx="1249879" cy="918830"/>
          </a:xfrm>
          <a:prstGeom prst="rect">
            <a:avLst/>
          </a:prstGeom>
        </p:spPr>
      </p:pic>
      <p:sp>
        <p:nvSpPr>
          <p:cNvPr id="7" name="Title 2">
            <a:extLst>
              <a:ext uri="{FF2B5EF4-FFF2-40B4-BE49-F238E27FC236}">
                <a16:creationId xmlns:a16="http://schemas.microsoft.com/office/drawing/2014/main" id="{D746C74B-E327-AE8E-49A9-51303D456CDC}"/>
              </a:ext>
            </a:extLst>
          </p:cNvPr>
          <p:cNvSpPr txBox="1">
            <a:spLocks/>
          </p:cNvSpPr>
          <p:nvPr/>
        </p:nvSpPr>
        <p:spPr>
          <a:xfrm>
            <a:off x="10813332" y="1098232"/>
            <a:ext cx="1241423" cy="404833"/>
          </a:xfrm>
          <a:prstGeom prst="rect">
            <a:avLst/>
          </a:prstGeom>
          <a:solidFill>
            <a:srgbClr val="2E94AF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lesen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50D667F1-E66A-15BB-19CB-B074CBB3F3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2024920"/>
              </p:ext>
            </p:extLst>
          </p:nvPr>
        </p:nvGraphicFramePr>
        <p:xfrm>
          <a:off x="1366423" y="2016055"/>
          <a:ext cx="9268654" cy="43180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30682">
                  <a:extLst>
                    <a:ext uri="{9D8B030D-6E8A-4147-A177-3AD203B41FA5}">
                      <a16:colId xmlns:a16="http://schemas.microsoft.com/office/drawing/2014/main" val="23278199"/>
                    </a:ext>
                  </a:extLst>
                </a:gridCol>
                <a:gridCol w="3696774">
                  <a:extLst>
                    <a:ext uri="{9D8B030D-6E8A-4147-A177-3AD203B41FA5}">
                      <a16:colId xmlns:a16="http://schemas.microsoft.com/office/drawing/2014/main" val="2471193235"/>
                    </a:ext>
                  </a:extLst>
                </a:gridCol>
                <a:gridCol w="4741198">
                  <a:extLst>
                    <a:ext uri="{9D8B030D-6E8A-4147-A177-3AD203B41FA5}">
                      <a16:colId xmlns:a16="http://schemas.microsoft.com/office/drawing/2014/main" val="217109981"/>
                    </a:ext>
                  </a:extLst>
                </a:gridCol>
              </a:tblGrid>
              <a:tr h="1071214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24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Du bist nicht hier.</a:t>
                      </a:r>
                      <a:endParaRPr lang="en-GB" sz="2400" b="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zh-CN" sz="24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Arial" panose="020B0604020202020204" pitchFamily="34" charset="0"/>
                        </a:rPr>
                        <a:t>☐</a:t>
                      </a:r>
                      <a:r>
                        <a:rPr lang="en-GB" sz="24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You are here.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zh-CN" altLang="en-US" sz="24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Arial" panose="020B0604020202020204" pitchFamily="34" charset="0"/>
                        </a:rPr>
                        <a:t>☒ </a:t>
                      </a:r>
                      <a:r>
                        <a:rPr lang="en-GB" sz="24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You are not here.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17551264"/>
                  </a:ext>
                </a:extLst>
              </a:tr>
              <a:tr h="1104429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24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Das ist kein Buch.</a:t>
                      </a:r>
                      <a:endParaRPr lang="en-GB" sz="2400" b="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zh-CN" sz="24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Arial" panose="020B0604020202020204" pitchFamily="34" charset="0"/>
                        </a:rPr>
                        <a:t>☐</a:t>
                      </a:r>
                      <a:r>
                        <a:rPr lang="en-GB" sz="24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That is a book.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zh-CN" altLang="en-US" sz="24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Arial" panose="020B0604020202020204" pitchFamily="34" charset="0"/>
                        </a:rPr>
                        <a:t>☒ </a:t>
                      </a:r>
                      <a:r>
                        <a:rPr lang="en-GB" sz="24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That is not a book.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37174253"/>
                  </a:ext>
                </a:extLst>
              </a:tr>
              <a:tr h="1071214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24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Er gewinnt das Spiel.</a:t>
                      </a:r>
                      <a:endParaRPr lang="en-GB" sz="2400" b="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zh-CN" altLang="en-US" sz="24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Arial" panose="020B0604020202020204" pitchFamily="34" charset="0"/>
                        </a:rPr>
                        <a:t>☒ </a:t>
                      </a:r>
                      <a:r>
                        <a:rPr lang="en-GB" sz="24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He wins the game.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zh-CN" sz="24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Arial" panose="020B0604020202020204" pitchFamily="34" charset="0"/>
                        </a:rPr>
                        <a:t>☐</a:t>
                      </a:r>
                      <a:r>
                        <a:rPr lang="en-GB" sz="24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He does not win the game.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57914807"/>
                  </a:ext>
                </a:extLst>
              </a:tr>
              <a:tr h="1071214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2400" b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Sie tanzt nicht.</a:t>
                      </a:r>
                      <a:endParaRPr lang="en-GB" sz="2400" b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zh-CN" sz="24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Arial" panose="020B0604020202020204" pitchFamily="34" charset="0"/>
                        </a:rPr>
                        <a:t>☐</a:t>
                      </a:r>
                      <a:r>
                        <a:rPr lang="en-GB" sz="24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She dances.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zh-CN" altLang="en-US" sz="24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Arial" panose="020B0604020202020204" pitchFamily="34" charset="0"/>
                        </a:rPr>
                        <a:t>☒ </a:t>
                      </a:r>
                      <a:r>
                        <a:rPr lang="en-GB" sz="24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She does not dance.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800007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324235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C23041-B3D9-FB79-E7BE-6EC01CE752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92281D00-6F06-930C-DA62-60AE22E0A316}"/>
              </a:ext>
            </a:extLst>
          </p:cNvPr>
          <p:cNvSpPr/>
          <p:nvPr/>
        </p:nvSpPr>
        <p:spPr>
          <a:xfrm>
            <a:off x="177800" y="242100"/>
            <a:ext cx="10916920" cy="4567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Grammar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DF1B421-B3CE-412A-06E5-E8D59E66E686}"/>
              </a:ext>
            </a:extLst>
          </p:cNvPr>
          <p:cNvSpPr/>
          <p:nvPr/>
        </p:nvSpPr>
        <p:spPr>
          <a:xfrm>
            <a:off x="177800" y="745065"/>
            <a:ext cx="10916920" cy="455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Write the correct determiner in the blanks to complete the German translations. (8 marks)</a:t>
            </a:r>
          </a:p>
        </p:txBody>
      </p:sp>
      <p:pic>
        <p:nvPicPr>
          <p:cNvPr id="2" name="Graphic 1" descr="Blackboard">
            <a:extLst>
              <a:ext uri="{FF2B5EF4-FFF2-40B4-BE49-F238E27FC236}">
                <a16:creationId xmlns:a16="http://schemas.microsoft.com/office/drawing/2014/main" id="{D2CE5C3B-6FF3-C27A-1B4E-8784E7DD42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22665" y="-118402"/>
            <a:ext cx="1431211" cy="1431211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680B68C-F28F-0A8A-555C-BBF98F31132E}"/>
              </a:ext>
            </a:extLst>
          </p:cNvPr>
          <p:cNvSpPr txBox="1">
            <a:spLocks/>
          </p:cNvSpPr>
          <p:nvPr/>
        </p:nvSpPr>
        <p:spPr>
          <a:xfrm>
            <a:off x="10722664" y="1093304"/>
            <a:ext cx="1426169" cy="424815"/>
          </a:xfrm>
          <a:prstGeom prst="rect">
            <a:avLst/>
          </a:prstGeom>
          <a:solidFill>
            <a:srgbClr val="FF0000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schreiben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D41D22-5AD3-B944-9C0C-62B98F5B44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975" y="1446032"/>
            <a:ext cx="9980126" cy="5064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8126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FC83E7-3AA3-07C2-1F1C-1F8D6ED3C0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FF419CA-99CE-6004-70CE-2C530631906D}"/>
              </a:ext>
            </a:extLst>
          </p:cNvPr>
          <p:cNvSpPr/>
          <p:nvPr/>
        </p:nvSpPr>
        <p:spPr>
          <a:xfrm>
            <a:off x="177800" y="242100"/>
            <a:ext cx="10916920" cy="4567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Grammar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5A5C322-07E5-60E1-AECE-F1345905F15B}"/>
              </a:ext>
            </a:extLst>
          </p:cNvPr>
          <p:cNvSpPr/>
          <p:nvPr/>
        </p:nvSpPr>
        <p:spPr>
          <a:xfrm>
            <a:off x="177800" y="745065"/>
            <a:ext cx="10916920" cy="455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Write the plural version of each noun in the table below. (2 marks)</a:t>
            </a:r>
          </a:p>
        </p:txBody>
      </p:sp>
      <p:pic>
        <p:nvPicPr>
          <p:cNvPr id="2" name="Graphic 1" descr="Blackboard">
            <a:extLst>
              <a:ext uri="{FF2B5EF4-FFF2-40B4-BE49-F238E27FC236}">
                <a16:creationId xmlns:a16="http://schemas.microsoft.com/office/drawing/2014/main" id="{14681ACA-A84E-25F5-8561-F789D0F1F8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22665" y="-118402"/>
            <a:ext cx="1431211" cy="1431211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A9DE925-021F-5A9A-F176-F3A2B452F5A3}"/>
              </a:ext>
            </a:extLst>
          </p:cNvPr>
          <p:cNvSpPr txBox="1">
            <a:spLocks/>
          </p:cNvSpPr>
          <p:nvPr/>
        </p:nvSpPr>
        <p:spPr>
          <a:xfrm>
            <a:off x="10722664" y="1093304"/>
            <a:ext cx="1426169" cy="424815"/>
          </a:xfrm>
          <a:prstGeom prst="rect">
            <a:avLst/>
          </a:prstGeom>
          <a:solidFill>
            <a:srgbClr val="FF0000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schreiben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D1B96C-FDD4-6CFD-5981-CA923B61CE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199" y="2470294"/>
            <a:ext cx="10197575" cy="2243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8968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E444DB29-EA51-2F27-AC59-0F8B9FB82AA0}"/>
              </a:ext>
            </a:extLst>
          </p:cNvPr>
          <p:cNvSpPr txBox="1">
            <a:spLocks/>
          </p:cNvSpPr>
          <p:nvPr/>
        </p:nvSpPr>
        <p:spPr>
          <a:xfrm>
            <a:off x="10950576" y="1059840"/>
            <a:ext cx="1241424" cy="4248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>
                <a:solidFill>
                  <a:srgbClr val="002060"/>
                </a:solidFill>
                <a:latin typeface="Century Gothic" panose="020B0502020202020204" pitchFamily="34" charset="0"/>
              </a:rPr>
              <a:t>hören</a:t>
            </a:r>
          </a:p>
        </p:txBody>
      </p:sp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9EDB0B8F-4B7A-744D-3D45-95C91CC43B8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-101002"/>
            <a:ext cx="958467" cy="122470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1854330-DBD3-FCC8-7EAA-91A13852CBD4}"/>
              </a:ext>
            </a:extLst>
          </p:cNvPr>
          <p:cNvSpPr/>
          <p:nvPr/>
        </p:nvSpPr>
        <p:spPr>
          <a:xfrm>
            <a:off x="177800" y="242100"/>
            <a:ext cx="10916920" cy="4567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2400" b="1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Vocabulary</a:t>
            </a:r>
            <a:endParaRPr lang="en-GB" sz="2000" dirty="0">
              <a:solidFill>
                <a:srgbClr val="1F4E79"/>
              </a:solidFill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FF57AE4-8782-7533-2119-9ED368DEE160}"/>
              </a:ext>
            </a:extLst>
          </p:cNvPr>
          <p:cNvSpPr/>
          <p:nvPr/>
        </p:nvSpPr>
        <p:spPr>
          <a:xfrm>
            <a:off x="177800" y="743282"/>
            <a:ext cx="10916920" cy="7608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2400" b="1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A</a:t>
            </a:r>
            <a:r>
              <a:rPr lang="en-US" sz="2000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For each question, p</a:t>
            </a:r>
            <a:r>
              <a:rPr lang="en-US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ut a </a:t>
            </a:r>
            <a:r>
              <a:rPr lang="en-US" b="1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cross (x)</a:t>
            </a:r>
            <a:r>
              <a:rPr lang="en-US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b="1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under the English meaning </a:t>
            </a:r>
            <a:r>
              <a:rPr lang="en-US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that matches what you hear. You will hear each German word </a:t>
            </a:r>
            <a:r>
              <a:rPr lang="en-US" b="1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twice. </a:t>
            </a:r>
            <a:r>
              <a:rPr lang="en-GB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Choose </a:t>
            </a:r>
            <a:r>
              <a:rPr lang="en-GB" b="1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one </a:t>
            </a:r>
            <a:r>
              <a:rPr lang="en-GB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correct answer only. (4 marks on this slide)</a:t>
            </a:r>
            <a:endParaRPr lang="en-GB" sz="2000" dirty="0">
              <a:solidFill>
                <a:srgbClr val="1F4E79"/>
              </a:solidFill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4" name="Table 24">
            <a:extLst>
              <a:ext uri="{FF2B5EF4-FFF2-40B4-BE49-F238E27FC236}">
                <a16:creationId xmlns:a16="http://schemas.microsoft.com/office/drawing/2014/main" id="{A5DBBE46-4CCB-1F53-9C1C-0655542B22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3492649"/>
              </p:ext>
            </p:extLst>
          </p:nvPr>
        </p:nvGraphicFramePr>
        <p:xfrm>
          <a:off x="1552574" y="1794855"/>
          <a:ext cx="96393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09825">
                  <a:extLst>
                    <a:ext uri="{9D8B030D-6E8A-4147-A177-3AD203B41FA5}">
                      <a16:colId xmlns:a16="http://schemas.microsoft.com/office/drawing/2014/main" val="1658380616"/>
                    </a:ext>
                  </a:extLst>
                </a:gridCol>
                <a:gridCol w="2409825">
                  <a:extLst>
                    <a:ext uri="{9D8B030D-6E8A-4147-A177-3AD203B41FA5}">
                      <a16:colId xmlns:a16="http://schemas.microsoft.com/office/drawing/2014/main" val="1492029168"/>
                    </a:ext>
                  </a:extLst>
                </a:gridCol>
                <a:gridCol w="2409825">
                  <a:extLst>
                    <a:ext uri="{9D8B030D-6E8A-4147-A177-3AD203B41FA5}">
                      <a16:colId xmlns:a16="http://schemas.microsoft.com/office/drawing/2014/main" val="2466891972"/>
                    </a:ext>
                  </a:extLst>
                </a:gridCol>
                <a:gridCol w="2409825">
                  <a:extLst>
                    <a:ext uri="{9D8B030D-6E8A-4147-A177-3AD203B41FA5}">
                      <a16:colId xmlns:a16="http://schemas.microsoft.com/office/drawing/2014/main" val="142862981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rgbClr val="002060"/>
                          </a:solidFill>
                        </a:rPr>
                        <a:t>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rgbClr val="002060"/>
                          </a:solidFill>
                        </a:rPr>
                        <a:t>B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rgbClr val="002060"/>
                          </a:solidFill>
                        </a:rPr>
                        <a:t>C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rgbClr val="002060"/>
                          </a:solidFill>
                        </a:rPr>
                        <a:t>D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34188146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62411F11-36A8-11D2-7AAA-427666F3044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25"/>
          <a:stretch/>
        </p:blipFill>
        <p:spPr>
          <a:xfrm>
            <a:off x="857190" y="2338007"/>
            <a:ext cx="10132854" cy="3950959"/>
          </a:xfrm>
          <a:prstGeom prst="rect">
            <a:avLst/>
          </a:prstGeom>
        </p:spPr>
      </p:pic>
      <p:sp>
        <p:nvSpPr>
          <p:cNvPr id="14" name="Rectangle 13">
            <a:hlinkClick r:id="" action="ppaction://noaction">
              <a:snd r:embed="rId5" name="T3_Voc_3.1.wav"/>
            </a:hlinkClick>
            <a:extLst>
              <a:ext uri="{FF2B5EF4-FFF2-40B4-BE49-F238E27FC236}">
                <a16:creationId xmlns:a16="http://schemas.microsoft.com/office/drawing/2014/main" id="{AE9B56E2-12E0-E2A1-003A-08DE7D8057F3}"/>
              </a:ext>
            </a:extLst>
          </p:cNvPr>
          <p:cNvSpPr/>
          <p:nvPr/>
        </p:nvSpPr>
        <p:spPr>
          <a:xfrm>
            <a:off x="949322" y="2546452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5</a:t>
            </a:r>
          </a:p>
        </p:txBody>
      </p:sp>
      <p:sp>
        <p:nvSpPr>
          <p:cNvPr id="15" name="Rectangle 14">
            <a:hlinkClick r:id="" action="ppaction://noaction">
              <a:snd r:embed="rId6" name="T3_Voc_3.2.wav"/>
            </a:hlinkClick>
            <a:extLst>
              <a:ext uri="{FF2B5EF4-FFF2-40B4-BE49-F238E27FC236}">
                <a16:creationId xmlns:a16="http://schemas.microsoft.com/office/drawing/2014/main" id="{97BF1E8C-5FFD-3561-1E6F-94B400F674B7}"/>
              </a:ext>
            </a:extLst>
          </p:cNvPr>
          <p:cNvSpPr/>
          <p:nvPr/>
        </p:nvSpPr>
        <p:spPr>
          <a:xfrm>
            <a:off x="949322" y="3501244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6</a:t>
            </a:r>
          </a:p>
        </p:txBody>
      </p:sp>
      <p:sp>
        <p:nvSpPr>
          <p:cNvPr id="16" name="Rectangle 15">
            <a:hlinkClick r:id="" action="ppaction://noaction">
              <a:snd r:embed="rId7" name="RaeAudio_Rot_Term3_Vocab_Grammar_Assessment_Slide3_number7.wav"/>
            </a:hlinkClick>
            <a:extLst>
              <a:ext uri="{FF2B5EF4-FFF2-40B4-BE49-F238E27FC236}">
                <a16:creationId xmlns:a16="http://schemas.microsoft.com/office/drawing/2014/main" id="{8C31D075-8605-5265-50C2-18D5287DC54D}"/>
              </a:ext>
            </a:extLst>
          </p:cNvPr>
          <p:cNvSpPr/>
          <p:nvPr/>
        </p:nvSpPr>
        <p:spPr>
          <a:xfrm>
            <a:off x="949974" y="4512421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7</a:t>
            </a:r>
          </a:p>
        </p:txBody>
      </p:sp>
      <p:sp>
        <p:nvSpPr>
          <p:cNvPr id="17" name="Rectangle 16">
            <a:hlinkClick r:id="" action="ppaction://noaction">
              <a:snd r:embed="rId8" name="T3_Voc_3.4.wav"/>
            </a:hlinkClick>
            <a:extLst>
              <a:ext uri="{FF2B5EF4-FFF2-40B4-BE49-F238E27FC236}">
                <a16:creationId xmlns:a16="http://schemas.microsoft.com/office/drawing/2014/main" id="{FD127779-74CF-B4C3-DA0A-CF9CB9539CC5}"/>
              </a:ext>
            </a:extLst>
          </p:cNvPr>
          <p:cNvSpPr/>
          <p:nvPr/>
        </p:nvSpPr>
        <p:spPr>
          <a:xfrm>
            <a:off x="953120" y="5523266"/>
            <a:ext cx="502961" cy="456062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21727890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66E9566-2A46-AA83-80A7-E150BBB3A2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580" y="1790812"/>
            <a:ext cx="10154723" cy="4984242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E444DB29-EA51-2F27-AC59-0F8B9FB82AA0}"/>
              </a:ext>
            </a:extLst>
          </p:cNvPr>
          <p:cNvSpPr txBox="1">
            <a:spLocks/>
          </p:cNvSpPr>
          <p:nvPr/>
        </p:nvSpPr>
        <p:spPr>
          <a:xfrm>
            <a:off x="10950576" y="1059840"/>
            <a:ext cx="1241424" cy="4248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>
                <a:solidFill>
                  <a:srgbClr val="002060"/>
                </a:solidFill>
                <a:latin typeface="Century Gothic" panose="020B0502020202020204" pitchFamily="34" charset="0"/>
              </a:rPr>
              <a:t>hören</a:t>
            </a:r>
          </a:p>
        </p:txBody>
      </p:sp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9EDB0B8F-4B7A-744D-3D45-95C91CC43B8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-101002"/>
            <a:ext cx="958467" cy="122470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1854330-DBD3-FCC8-7EAA-91A13852CBD4}"/>
              </a:ext>
            </a:extLst>
          </p:cNvPr>
          <p:cNvSpPr/>
          <p:nvPr/>
        </p:nvSpPr>
        <p:spPr>
          <a:xfrm>
            <a:off x="177800" y="242100"/>
            <a:ext cx="10916920" cy="4567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2400" b="1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Vocabulary</a:t>
            </a:r>
            <a:endParaRPr lang="en-GB" sz="2000" dirty="0">
              <a:solidFill>
                <a:srgbClr val="1F4E79"/>
              </a:solidFill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FF57AE4-8782-7533-2119-9ED368DEE160}"/>
              </a:ext>
            </a:extLst>
          </p:cNvPr>
          <p:cNvSpPr/>
          <p:nvPr/>
        </p:nvSpPr>
        <p:spPr>
          <a:xfrm>
            <a:off x="177800" y="743282"/>
            <a:ext cx="10916920" cy="7608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2400" b="1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B</a:t>
            </a:r>
            <a:r>
              <a:rPr lang="en-US" sz="2000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GB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For each question, put a</a:t>
            </a:r>
            <a:r>
              <a:rPr lang="en-GB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cross (x) </a:t>
            </a:r>
            <a:r>
              <a:rPr lang="en-GB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under the</a:t>
            </a:r>
            <a:r>
              <a:rPr lang="en-GB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type of word</a:t>
            </a:r>
            <a:r>
              <a:rPr lang="en-GB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you hear. </a:t>
            </a:r>
            <a:br>
              <a:rPr lang="en-GB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GB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You will hear each German word </a:t>
            </a:r>
            <a:r>
              <a:rPr lang="en-GB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twice. </a:t>
            </a:r>
            <a:r>
              <a:rPr lang="en-GB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Choose </a:t>
            </a:r>
            <a:r>
              <a:rPr lang="en-GB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one </a:t>
            </a:r>
            <a:r>
              <a:rPr lang="en-GB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correct answer only. (5 marks)</a:t>
            </a:r>
            <a:endParaRPr lang="en-GB" sz="2000" dirty="0">
              <a:solidFill>
                <a:srgbClr val="1F4E79"/>
              </a:solidFill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4" name="Rectangle 13">
            <a:hlinkClick r:id="" action="ppaction://noaction">
              <a:snd r:embed="rId5" name="T3_Voc_4.1.wav"/>
            </a:hlinkClick>
            <a:extLst>
              <a:ext uri="{FF2B5EF4-FFF2-40B4-BE49-F238E27FC236}">
                <a16:creationId xmlns:a16="http://schemas.microsoft.com/office/drawing/2014/main" id="{AE9B56E2-12E0-E2A1-003A-08DE7D8057F3}"/>
              </a:ext>
            </a:extLst>
          </p:cNvPr>
          <p:cNvSpPr/>
          <p:nvPr/>
        </p:nvSpPr>
        <p:spPr>
          <a:xfrm>
            <a:off x="1443340" y="2752968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200" b="1" kern="0" dirty="0">
                <a:solidFill>
                  <a:srgbClr val="FFFFFF"/>
                </a:solidFill>
                <a:latin typeface="Century Gothic" panose="020B0502020202020204" pitchFamily="34" charset="0"/>
                <a:sym typeface="Arial"/>
              </a:rPr>
              <a:t>1</a:t>
            </a:r>
            <a:endParaRPr kumimoji="0" lang="en-GB" sz="2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15" name="Rectangle 14">
            <a:hlinkClick r:id="" action="ppaction://noaction">
              <a:snd r:embed="rId6" name="T3_Voc_4.2.wav"/>
            </a:hlinkClick>
            <a:extLst>
              <a:ext uri="{FF2B5EF4-FFF2-40B4-BE49-F238E27FC236}">
                <a16:creationId xmlns:a16="http://schemas.microsoft.com/office/drawing/2014/main" id="{97BF1E8C-5FFD-3561-1E6F-94B400F674B7}"/>
              </a:ext>
            </a:extLst>
          </p:cNvPr>
          <p:cNvSpPr/>
          <p:nvPr/>
        </p:nvSpPr>
        <p:spPr>
          <a:xfrm>
            <a:off x="1442688" y="3477312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2</a:t>
            </a:r>
          </a:p>
        </p:txBody>
      </p:sp>
      <p:sp>
        <p:nvSpPr>
          <p:cNvPr id="16" name="Rectangle 15">
            <a:hlinkClick r:id="" action="ppaction://noaction">
              <a:snd r:embed="rId7" name="T3_Voc_4.3.wav"/>
            </a:hlinkClick>
            <a:extLst>
              <a:ext uri="{FF2B5EF4-FFF2-40B4-BE49-F238E27FC236}">
                <a16:creationId xmlns:a16="http://schemas.microsoft.com/office/drawing/2014/main" id="{8C31D075-8605-5265-50C2-18D5287DC54D}"/>
              </a:ext>
            </a:extLst>
          </p:cNvPr>
          <p:cNvSpPr/>
          <p:nvPr/>
        </p:nvSpPr>
        <p:spPr>
          <a:xfrm>
            <a:off x="1433815" y="4230632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3</a:t>
            </a:r>
          </a:p>
        </p:txBody>
      </p:sp>
      <p:sp>
        <p:nvSpPr>
          <p:cNvPr id="17" name="Rectangle 16">
            <a:hlinkClick r:id="" action="ppaction://noaction">
              <a:snd r:embed="rId8" name="T3_Voc_4.4.wav"/>
            </a:hlinkClick>
            <a:extLst>
              <a:ext uri="{FF2B5EF4-FFF2-40B4-BE49-F238E27FC236}">
                <a16:creationId xmlns:a16="http://schemas.microsoft.com/office/drawing/2014/main" id="{FD127779-74CF-B4C3-DA0A-CF9CB9539CC5}"/>
              </a:ext>
            </a:extLst>
          </p:cNvPr>
          <p:cNvSpPr/>
          <p:nvPr/>
        </p:nvSpPr>
        <p:spPr>
          <a:xfrm>
            <a:off x="1444586" y="4941902"/>
            <a:ext cx="502961" cy="456062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4</a:t>
            </a:r>
          </a:p>
        </p:txBody>
      </p:sp>
      <p:sp>
        <p:nvSpPr>
          <p:cNvPr id="5" name="Rectangle 4">
            <a:hlinkClick r:id="" action="ppaction://noaction">
              <a:snd r:embed="rId9" name="T3_Voc_4.5.wav"/>
            </a:hlinkClick>
            <a:extLst>
              <a:ext uri="{FF2B5EF4-FFF2-40B4-BE49-F238E27FC236}">
                <a16:creationId xmlns:a16="http://schemas.microsoft.com/office/drawing/2014/main" id="{3B6EE58F-02BD-4C43-922A-0AEEDDF75654}"/>
              </a:ext>
            </a:extLst>
          </p:cNvPr>
          <p:cNvSpPr/>
          <p:nvPr/>
        </p:nvSpPr>
        <p:spPr>
          <a:xfrm>
            <a:off x="1444586" y="5696756"/>
            <a:ext cx="502961" cy="456062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9748433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1854330-DBD3-FCC8-7EAA-91A13852CBD4}"/>
              </a:ext>
            </a:extLst>
          </p:cNvPr>
          <p:cNvSpPr/>
          <p:nvPr/>
        </p:nvSpPr>
        <p:spPr>
          <a:xfrm>
            <a:off x="177800" y="242100"/>
            <a:ext cx="10916920" cy="4567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2400" b="1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Vocabulary</a:t>
            </a:r>
            <a:endParaRPr lang="en-GB" sz="2000" dirty="0">
              <a:solidFill>
                <a:srgbClr val="1F4E79"/>
              </a:solidFill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FF57AE4-8782-7533-2119-9ED368DEE160}"/>
              </a:ext>
            </a:extLst>
          </p:cNvPr>
          <p:cNvSpPr/>
          <p:nvPr/>
        </p:nvSpPr>
        <p:spPr>
          <a:xfrm>
            <a:off x="177800" y="743282"/>
            <a:ext cx="10916920" cy="455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2400" b="1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</a:t>
            </a:r>
            <a:r>
              <a:rPr lang="en-US" sz="2000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Translate</a:t>
            </a:r>
            <a:r>
              <a:rPr lang="en-US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the </a:t>
            </a:r>
            <a:r>
              <a:rPr lang="en-US" sz="1800" b="1" u="sng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underlined German word</a:t>
            </a:r>
            <a:r>
              <a:rPr lang="en-US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to complete each English sentence. </a:t>
            </a:r>
            <a:r>
              <a:rPr lang="de-DE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(12 </a:t>
            </a:r>
            <a:r>
              <a:rPr lang="de-DE" sz="180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marks</a:t>
            </a:r>
            <a:r>
              <a:rPr lang="de-DE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  <a:endParaRPr lang="en-GB" sz="2000" dirty="0">
              <a:solidFill>
                <a:srgbClr val="1F4E79"/>
              </a:solidFill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DA1228A8-7594-6C40-AC85-58F0C44648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3332" y="124821"/>
            <a:ext cx="1249879" cy="918830"/>
          </a:xfrm>
          <a:prstGeom prst="rect">
            <a:avLst/>
          </a:prstGeom>
        </p:spPr>
      </p:pic>
      <p:sp>
        <p:nvSpPr>
          <p:cNvPr id="7" name="Title 2">
            <a:extLst>
              <a:ext uri="{FF2B5EF4-FFF2-40B4-BE49-F238E27FC236}">
                <a16:creationId xmlns:a16="http://schemas.microsoft.com/office/drawing/2014/main" id="{66354324-CA1E-162F-6BC9-4A442D7F9B87}"/>
              </a:ext>
            </a:extLst>
          </p:cNvPr>
          <p:cNvSpPr txBox="1">
            <a:spLocks/>
          </p:cNvSpPr>
          <p:nvPr/>
        </p:nvSpPr>
        <p:spPr>
          <a:xfrm>
            <a:off x="10813332" y="1098232"/>
            <a:ext cx="1241423" cy="404833"/>
          </a:xfrm>
          <a:prstGeom prst="rect">
            <a:avLst/>
          </a:prstGeom>
          <a:solidFill>
            <a:srgbClr val="2E94AF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>
                <a:solidFill>
                  <a:schemeClr val="bg1"/>
                </a:solidFill>
                <a:latin typeface="Century Gothic" panose="020B0502020202020204" pitchFamily="34" charset="0"/>
              </a:rPr>
              <a:t>lesen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9A69C9D-86A8-F500-B74C-0E0C81EA913D}"/>
              </a:ext>
            </a:extLst>
          </p:cNvPr>
          <p:cNvSpPr txBox="1"/>
          <p:nvPr/>
        </p:nvSpPr>
        <p:spPr>
          <a:xfrm>
            <a:off x="339005" y="2340370"/>
            <a:ext cx="11672020" cy="34193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1. Er hat </a:t>
            </a:r>
            <a:r>
              <a:rPr lang="de-DE" sz="2000" b="1" u="sng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drei</a:t>
            </a:r>
            <a:r>
              <a:rPr lang="de-DE" sz="20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de-DE" sz="2000" b="1" u="sng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Fragen</a:t>
            </a:r>
            <a:r>
              <a:rPr lang="de-DE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r>
              <a:rPr lang="de-DE" sz="20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			</a:t>
            </a:r>
            <a:r>
              <a:rPr lang="de-DE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He </a:t>
            </a:r>
            <a:r>
              <a:rPr lang="de-DE" sz="200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has</a:t>
            </a:r>
            <a:r>
              <a:rPr lang="de-DE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_____________ _____________.		(2)</a:t>
            </a:r>
            <a:endParaRPr lang="en-GB" sz="2000" dirty="0">
              <a:solidFill>
                <a:srgbClr val="1F4E79"/>
              </a:solidFill>
              <a:effectLst/>
              <a:latin typeface="Century Gothic" panose="020B0502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2. Ich habe einen Bleistift </a:t>
            </a:r>
            <a:r>
              <a:rPr lang="de-DE" sz="2000" b="1" u="sng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aber</a:t>
            </a:r>
            <a:r>
              <a:rPr lang="de-DE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kein Buch.	</a:t>
            </a:r>
            <a:r>
              <a:rPr lang="en-GB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 have a pencil _____________ no book.	(1)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3. Ich kann </a:t>
            </a:r>
            <a:r>
              <a:rPr lang="de-DE" sz="2000" b="1" u="sng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die</a:t>
            </a:r>
            <a:r>
              <a:rPr lang="de-DE" sz="20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de-DE" sz="2000" b="1" u="sng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Flasche</a:t>
            </a:r>
            <a:r>
              <a:rPr lang="de-DE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sehen.		</a:t>
            </a:r>
            <a:r>
              <a:rPr lang="en-GB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 can see </a:t>
            </a:r>
            <a:r>
              <a:rPr lang="de-DE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_____________</a:t>
            </a:r>
            <a:r>
              <a:rPr lang="de-DE" sz="20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de-DE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_____________</a:t>
            </a:r>
            <a:r>
              <a:rPr lang="en-GB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	(2)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4.</a:t>
            </a:r>
            <a:r>
              <a:rPr lang="de-DE" sz="20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de-DE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Ich </a:t>
            </a:r>
            <a:r>
              <a:rPr lang="de-DE" sz="2000" b="1" u="sng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wei</a:t>
            </a:r>
            <a:r>
              <a:rPr lang="de-DE" sz="2000" b="1" u="sng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β</a:t>
            </a:r>
            <a:r>
              <a:rPr lang="de-DE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de-DE" sz="2000" b="1" u="sng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nicht</a:t>
            </a:r>
            <a:r>
              <a:rPr lang="de-DE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				I _____________</a:t>
            </a:r>
            <a:r>
              <a:rPr lang="de-DE" sz="20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de-DE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_____________</a:t>
            </a:r>
            <a:r>
              <a:rPr lang="de-DE" sz="20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		</a:t>
            </a:r>
            <a:r>
              <a:rPr lang="de-DE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</a:t>
            </a:r>
            <a:r>
              <a:rPr lang="de-DE" sz="2000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(2)</a:t>
            </a:r>
            <a:endParaRPr lang="en-GB" sz="2000" dirty="0">
              <a:solidFill>
                <a:srgbClr val="1F4E79"/>
              </a:solidFill>
              <a:effectLst/>
              <a:latin typeface="Century Gothic" panose="020B0502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5. </a:t>
            </a:r>
            <a:r>
              <a:rPr lang="de-DE" sz="2000" b="1" u="sng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Wer</a:t>
            </a:r>
            <a:r>
              <a:rPr lang="de-DE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ist das?					_____________</a:t>
            </a:r>
            <a:r>
              <a:rPr lang="de-DE" sz="20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is</a:t>
            </a:r>
            <a:r>
              <a:rPr lang="de-DE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that</a:t>
            </a:r>
            <a:r>
              <a:rPr lang="de-DE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				(1)</a:t>
            </a:r>
            <a:endParaRPr lang="en-GB" sz="2000" dirty="0">
              <a:solidFill>
                <a:srgbClr val="1F4E79"/>
              </a:solidFill>
              <a:effectLst/>
              <a:latin typeface="Century Gothic" panose="020B0502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6. Du bist </a:t>
            </a:r>
            <a:r>
              <a:rPr lang="de-DE" sz="2000" b="1" u="sng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freundlich</a:t>
            </a:r>
            <a:r>
              <a:rPr lang="de-DE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				</a:t>
            </a:r>
            <a:r>
              <a:rPr lang="en-GB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You are </a:t>
            </a:r>
            <a:r>
              <a:rPr lang="de-DE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_____________</a:t>
            </a:r>
            <a:r>
              <a:rPr lang="en-GB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	</a:t>
            </a:r>
            <a:r>
              <a:rPr lang="en-GB" sz="2000" dirty="0">
                <a:solidFill>
                  <a:srgbClr val="FF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	</a:t>
            </a:r>
            <a:r>
              <a:rPr lang="en-GB" sz="2000" dirty="0">
                <a:solidFill>
                  <a:schemeClr val="accent1">
                    <a:lumMod val="50000"/>
                  </a:schemeClr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(1)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7. Die </a:t>
            </a:r>
            <a:r>
              <a:rPr lang="en-GB" sz="200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Musik</a:t>
            </a:r>
            <a:r>
              <a:rPr lang="en-GB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ist</a:t>
            </a:r>
            <a:r>
              <a:rPr lang="en-GB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000" b="1" u="sng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toll</a:t>
            </a:r>
            <a:r>
              <a:rPr lang="en-GB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!				The music is </a:t>
            </a:r>
            <a:r>
              <a:rPr lang="de-DE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_____________</a:t>
            </a:r>
            <a:r>
              <a:rPr lang="en-GB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!			(1)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8. Ich </a:t>
            </a:r>
            <a:r>
              <a:rPr lang="en-GB" sz="200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spiele</a:t>
            </a:r>
            <a:r>
              <a:rPr lang="en-GB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000" b="1" u="sng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samstags</a:t>
            </a:r>
            <a:r>
              <a:rPr lang="en-GB" sz="20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Fußball</a:t>
            </a:r>
            <a:r>
              <a:rPr lang="en-GB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		I play football </a:t>
            </a:r>
            <a:r>
              <a:rPr lang="de-DE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_____________</a:t>
            </a:r>
            <a:r>
              <a:rPr lang="de-DE" sz="20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de-DE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_____________</a:t>
            </a:r>
            <a:r>
              <a:rPr lang="en-GB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	(2)</a:t>
            </a:r>
          </a:p>
        </p:txBody>
      </p:sp>
    </p:spTree>
    <p:extLst>
      <p:ext uri="{BB962C8B-B14F-4D97-AF65-F5344CB8AC3E}">
        <p14:creationId xmlns:p14="http://schemas.microsoft.com/office/powerpoint/2010/main" val="3203223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1854330-DBD3-FCC8-7EAA-91A13852CBD4}"/>
              </a:ext>
            </a:extLst>
          </p:cNvPr>
          <p:cNvSpPr/>
          <p:nvPr/>
        </p:nvSpPr>
        <p:spPr>
          <a:xfrm>
            <a:off x="177800" y="242100"/>
            <a:ext cx="10916920" cy="4567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2400" b="1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Vocabulary</a:t>
            </a:r>
            <a:endParaRPr lang="en-GB" sz="2000" dirty="0">
              <a:solidFill>
                <a:srgbClr val="1F4E79"/>
              </a:solidFill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FF57AE4-8782-7533-2119-9ED368DEE160}"/>
              </a:ext>
            </a:extLst>
          </p:cNvPr>
          <p:cNvSpPr/>
          <p:nvPr/>
        </p:nvSpPr>
        <p:spPr>
          <a:xfrm>
            <a:off x="177800" y="743282"/>
            <a:ext cx="10916920" cy="7913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n-US" sz="2400" b="1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D</a:t>
            </a:r>
            <a:r>
              <a:rPr lang="en-US" sz="2000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GB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For each question, put a</a:t>
            </a:r>
            <a:r>
              <a:rPr lang="en-GB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cross (x) </a:t>
            </a:r>
            <a:r>
              <a:rPr lang="en-GB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under the</a:t>
            </a:r>
            <a:r>
              <a:rPr lang="en-GB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word</a:t>
            </a:r>
            <a:r>
              <a:rPr lang="en-GB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that best fits each category. </a:t>
            </a:r>
            <a:br>
              <a:rPr lang="en-GB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GB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Choose </a:t>
            </a:r>
            <a:r>
              <a:rPr lang="en-GB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one </a:t>
            </a:r>
            <a:r>
              <a:rPr lang="en-GB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correct answer only.</a:t>
            </a:r>
            <a:r>
              <a:rPr lang="en-GB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(5 marks)</a:t>
            </a:r>
            <a:endParaRPr lang="en-GB" sz="1800" dirty="0">
              <a:solidFill>
                <a:srgbClr val="1F4E79"/>
              </a:solidFill>
              <a:effectLst/>
              <a:latin typeface="Century Gothic" panose="020B0502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DA1228A8-7594-6C40-AC85-58F0C44648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3332" y="124821"/>
            <a:ext cx="1249879" cy="918830"/>
          </a:xfrm>
          <a:prstGeom prst="rect">
            <a:avLst/>
          </a:prstGeom>
        </p:spPr>
      </p:pic>
      <p:sp>
        <p:nvSpPr>
          <p:cNvPr id="7" name="Title 2">
            <a:extLst>
              <a:ext uri="{FF2B5EF4-FFF2-40B4-BE49-F238E27FC236}">
                <a16:creationId xmlns:a16="http://schemas.microsoft.com/office/drawing/2014/main" id="{66354324-CA1E-162F-6BC9-4A442D7F9B87}"/>
              </a:ext>
            </a:extLst>
          </p:cNvPr>
          <p:cNvSpPr txBox="1">
            <a:spLocks/>
          </p:cNvSpPr>
          <p:nvPr/>
        </p:nvSpPr>
        <p:spPr>
          <a:xfrm>
            <a:off x="10813332" y="1098232"/>
            <a:ext cx="1241423" cy="404833"/>
          </a:xfrm>
          <a:prstGeom prst="rect">
            <a:avLst/>
          </a:prstGeom>
          <a:solidFill>
            <a:srgbClr val="2E94AF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>
                <a:solidFill>
                  <a:schemeClr val="bg1"/>
                </a:solidFill>
                <a:latin typeface="Century Gothic" panose="020B0502020202020204" pitchFamily="34" charset="0"/>
              </a:rPr>
              <a:t>lesen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C8A7AAE-4CAD-4CF2-A541-9B2DE49A55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194" y="1579042"/>
            <a:ext cx="10531612" cy="5036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6860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1854330-DBD3-FCC8-7EAA-91A13852CBD4}"/>
              </a:ext>
            </a:extLst>
          </p:cNvPr>
          <p:cNvSpPr/>
          <p:nvPr/>
        </p:nvSpPr>
        <p:spPr>
          <a:xfrm>
            <a:off x="177800" y="242100"/>
            <a:ext cx="10916920" cy="4567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2400" b="1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Vocabulary</a:t>
            </a:r>
            <a:endParaRPr lang="en-GB" sz="2000" dirty="0">
              <a:solidFill>
                <a:srgbClr val="1F4E79"/>
              </a:solidFill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FF57AE4-8782-7533-2119-9ED368DEE160}"/>
              </a:ext>
            </a:extLst>
          </p:cNvPr>
          <p:cNvSpPr/>
          <p:nvPr/>
        </p:nvSpPr>
        <p:spPr>
          <a:xfrm>
            <a:off x="177800" y="743282"/>
            <a:ext cx="10916920" cy="455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2400" b="1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E</a:t>
            </a:r>
            <a:r>
              <a:rPr lang="en-US" sz="2000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Translate </a:t>
            </a:r>
            <a:r>
              <a:rPr lang="en-US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</a:t>
            </a:r>
            <a:r>
              <a:rPr lang="en-US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b="1" u="sng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underlined English words</a:t>
            </a:r>
            <a:r>
              <a:rPr lang="en-US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to complete the German sentence. (15 marks)</a:t>
            </a:r>
            <a:endParaRPr lang="en-GB" sz="2000" dirty="0">
              <a:solidFill>
                <a:srgbClr val="1F4E79"/>
              </a:solidFill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3" name="Graphic 2" descr="Blackboard">
            <a:extLst>
              <a:ext uri="{FF2B5EF4-FFF2-40B4-BE49-F238E27FC236}">
                <a16:creationId xmlns:a16="http://schemas.microsoft.com/office/drawing/2014/main" id="{4C307BA9-151D-4AFE-8F96-D90464A150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22665" y="-118402"/>
            <a:ext cx="1431211" cy="1431211"/>
          </a:xfrm>
          <a:prstGeom prst="rect">
            <a:avLst/>
          </a:prstGeom>
        </p:spPr>
      </p:pic>
      <p:sp>
        <p:nvSpPr>
          <p:cNvPr id="4" name="Title 2">
            <a:extLst>
              <a:ext uri="{FF2B5EF4-FFF2-40B4-BE49-F238E27FC236}">
                <a16:creationId xmlns:a16="http://schemas.microsoft.com/office/drawing/2014/main" id="{60788B31-A30E-007D-E396-09241BB6DC36}"/>
              </a:ext>
            </a:extLst>
          </p:cNvPr>
          <p:cNvSpPr txBox="1">
            <a:spLocks/>
          </p:cNvSpPr>
          <p:nvPr/>
        </p:nvSpPr>
        <p:spPr>
          <a:xfrm>
            <a:off x="10722664" y="1093304"/>
            <a:ext cx="1426169" cy="424815"/>
          </a:xfrm>
          <a:prstGeom prst="rect">
            <a:avLst/>
          </a:prstGeom>
          <a:solidFill>
            <a:srgbClr val="FF0000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>
                <a:solidFill>
                  <a:schemeClr val="bg1"/>
                </a:solidFill>
                <a:latin typeface="Century Gothic" panose="020B0502020202020204" pitchFamily="34" charset="0"/>
              </a:rPr>
              <a:t>schreiben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72BA51-BC5B-CE34-F42F-69810CD17E7F}"/>
              </a:ext>
            </a:extLst>
          </p:cNvPr>
          <p:cNvSpPr txBox="1"/>
          <p:nvPr/>
        </p:nvSpPr>
        <p:spPr>
          <a:xfrm>
            <a:off x="360667" y="1353851"/>
            <a:ext cx="11440808" cy="53460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GB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1. </a:t>
            </a:r>
            <a:r>
              <a:rPr lang="en-GB" sz="2000" b="1" u="sng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Tomorrow</a:t>
            </a:r>
            <a:r>
              <a:rPr lang="en-GB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is Monday.		___________</a:t>
            </a:r>
            <a:r>
              <a:rPr lang="en-GB" sz="20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ist</a:t>
            </a:r>
            <a:r>
              <a:rPr lang="en-GB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Montag. </a:t>
            </a: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	</a:t>
            </a:r>
            <a:r>
              <a:rPr lang="en-GB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(Write </a:t>
            </a:r>
            <a:r>
              <a:rPr lang="en-GB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one</a:t>
            </a:r>
            <a:r>
              <a:rPr lang="en-GB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word.)</a:t>
            </a:r>
            <a:endParaRPr lang="en-GB" sz="2000" dirty="0">
              <a:solidFill>
                <a:srgbClr val="1F4E79"/>
              </a:solidFill>
              <a:effectLst/>
              <a:latin typeface="Century Gothic" panose="020B0502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GB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2. My </a:t>
            </a:r>
            <a:r>
              <a:rPr lang="en-GB" sz="2000" b="1" u="sng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brother</a:t>
            </a:r>
            <a:r>
              <a:rPr lang="en-GB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is small.			Mein ___________ </a:t>
            </a:r>
            <a:r>
              <a:rPr lang="en-GB" sz="200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ist</a:t>
            </a:r>
            <a:r>
              <a:rPr lang="en-GB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klein</a:t>
            </a:r>
            <a:r>
              <a:rPr lang="en-GB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r>
              <a:rPr lang="en-GB" sz="20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     	</a:t>
            </a:r>
            <a:r>
              <a:rPr lang="en-GB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</a:t>
            </a:r>
            <a:r>
              <a:rPr lang="en-GB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Write </a:t>
            </a:r>
            <a:r>
              <a:rPr lang="en-GB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one</a:t>
            </a:r>
            <a:r>
              <a:rPr lang="en-GB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word.)</a:t>
            </a:r>
            <a:endParaRPr lang="en-GB" sz="2000" dirty="0">
              <a:solidFill>
                <a:srgbClr val="1F4E79"/>
              </a:solidFill>
              <a:effectLst/>
              <a:latin typeface="Century Gothic" panose="020B0502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GB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3. Today is </a:t>
            </a:r>
            <a:r>
              <a:rPr lang="en-GB" sz="2000" b="1" u="sng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Thursday</a:t>
            </a:r>
            <a:r>
              <a:rPr lang="en-GB" sz="20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r>
              <a:rPr lang="en-GB" sz="2000" dirty="0">
                <a:solidFill>
                  <a:srgbClr val="FF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		</a:t>
            </a:r>
            <a:r>
              <a:rPr lang="en-GB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Heute </a:t>
            </a:r>
            <a:r>
              <a:rPr lang="en-GB" sz="200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ist</a:t>
            </a:r>
            <a:r>
              <a:rPr lang="en-GB" sz="20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___________</a:t>
            </a:r>
            <a:r>
              <a:rPr lang="en-GB" sz="20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r>
              <a:rPr lang="en-GB" sz="2000" dirty="0">
                <a:solidFill>
                  <a:srgbClr val="FF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	        	</a:t>
            </a:r>
            <a:r>
              <a:rPr lang="en-GB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(Write </a:t>
            </a:r>
            <a:r>
              <a:rPr lang="en-GB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one</a:t>
            </a:r>
            <a:r>
              <a:rPr lang="en-GB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word.)</a:t>
            </a:r>
            <a:endParaRPr lang="en-GB" sz="2000" dirty="0">
              <a:solidFill>
                <a:srgbClr val="1F4E79"/>
              </a:solidFill>
              <a:effectLst/>
              <a:latin typeface="Century Gothic" panose="020B0502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GB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4. </a:t>
            </a:r>
            <a:r>
              <a:rPr lang="en-GB" sz="2000" b="1" u="sng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Bye</a:t>
            </a:r>
            <a:r>
              <a:rPr lang="en-GB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Mr Schmidt!			___________</a:t>
            </a:r>
            <a:r>
              <a:rPr lang="en-GB" sz="20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</a:t>
            </a:r>
            <a:r>
              <a:rPr lang="en-GB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Herr Schmidt!	        	</a:t>
            </a:r>
            <a:r>
              <a:rPr lang="en-GB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(Write </a:t>
            </a:r>
            <a:r>
              <a:rPr lang="en-GB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one</a:t>
            </a:r>
            <a:r>
              <a:rPr lang="en-GB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word.)</a:t>
            </a:r>
            <a:endParaRPr lang="en-GB" sz="2000" dirty="0">
              <a:solidFill>
                <a:srgbClr val="1F4E79"/>
              </a:solidFill>
              <a:effectLst/>
              <a:latin typeface="Century Gothic" panose="020B0502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GB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5. Lisl is my </a:t>
            </a:r>
            <a:r>
              <a:rPr lang="en-GB" sz="2000" b="1" u="sng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(female) friend</a:t>
            </a:r>
            <a:r>
              <a:rPr lang="en-GB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		Lisl </a:t>
            </a:r>
            <a:r>
              <a:rPr lang="en-GB" sz="200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ist</a:t>
            </a:r>
            <a:r>
              <a:rPr lang="en-GB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meine</a:t>
            </a:r>
            <a:r>
              <a:rPr lang="en-GB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___________.		</a:t>
            </a:r>
            <a:r>
              <a:rPr lang="en-GB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(Write </a:t>
            </a:r>
            <a:r>
              <a:rPr lang="en-GB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one</a:t>
            </a:r>
            <a:r>
              <a:rPr lang="en-GB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word.)</a:t>
            </a:r>
            <a:endParaRPr lang="en-GB" sz="2000" dirty="0">
              <a:solidFill>
                <a:srgbClr val="1F4E79"/>
              </a:solidFill>
              <a:effectLst/>
              <a:latin typeface="Century Gothic" panose="020B0502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GB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6. I can </a:t>
            </a:r>
            <a:r>
              <a:rPr lang="en-GB" sz="2000" b="1" u="sng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dance</a:t>
            </a:r>
            <a:r>
              <a:rPr lang="en-GB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			</a:t>
            </a:r>
            <a:r>
              <a:rPr lang="de-DE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Ich kann ___________. 		</a:t>
            </a:r>
            <a:r>
              <a:rPr lang="de-DE" sz="2000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</a:t>
            </a:r>
            <a:r>
              <a:rPr lang="de-DE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(Write </a:t>
            </a:r>
            <a:r>
              <a:rPr lang="de-DE" b="1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one</a:t>
            </a:r>
            <a:r>
              <a:rPr lang="de-DE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word</a:t>
            </a:r>
            <a:r>
              <a:rPr lang="de-DE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.)</a:t>
            </a:r>
            <a:endParaRPr lang="en-GB" sz="2000" dirty="0">
              <a:solidFill>
                <a:srgbClr val="1F4E79"/>
              </a:solidFill>
              <a:effectLst/>
              <a:latin typeface="Century Gothic" panose="020B0502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GB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7. Can he </a:t>
            </a:r>
            <a:r>
              <a:rPr lang="en-GB" sz="2000" b="1" u="sng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help</a:t>
            </a:r>
            <a:r>
              <a:rPr lang="en-GB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			</a:t>
            </a:r>
            <a:r>
              <a:rPr lang="en-GB" sz="200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Kann</a:t>
            </a:r>
            <a:r>
              <a:rPr lang="en-GB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er ___________?		        	</a:t>
            </a:r>
            <a:r>
              <a:rPr lang="en-GB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(Write </a:t>
            </a:r>
            <a:r>
              <a:rPr lang="en-GB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one</a:t>
            </a:r>
            <a:r>
              <a:rPr lang="en-GB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word.)</a:t>
            </a:r>
            <a:endParaRPr lang="en-GB" sz="2000" dirty="0">
              <a:solidFill>
                <a:srgbClr val="1F4E79"/>
              </a:solidFill>
              <a:effectLst/>
              <a:latin typeface="Century Gothic" panose="020B0502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GB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8. What is your </a:t>
            </a:r>
            <a:r>
              <a:rPr lang="en-GB" sz="2000" b="1" u="sng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favourite</a:t>
            </a:r>
            <a:r>
              <a:rPr lang="en-GB" sz="20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colour?	Was </a:t>
            </a:r>
            <a:r>
              <a:rPr lang="en-GB" sz="200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ist</a:t>
            </a:r>
            <a:r>
              <a:rPr lang="en-GB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deine</a:t>
            </a:r>
            <a:r>
              <a:rPr lang="en-GB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___________</a:t>
            </a:r>
            <a:r>
              <a:rPr lang="en-GB" sz="200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farbe</a:t>
            </a:r>
            <a:r>
              <a:rPr lang="en-GB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</a:t>
            </a:r>
            <a:r>
              <a:rPr lang="en-GB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(Write </a:t>
            </a:r>
            <a:r>
              <a:rPr lang="en-GB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one</a:t>
            </a:r>
            <a:r>
              <a:rPr lang="en-GB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word.)</a:t>
            </a:r>
            <a:endParaRPr lang="en-GB" sz="2000" dirty="0">
              <a:solidFill>
                <a:srgbClr val="1F4E79"/>
              </a:solidFill>
              <a:effectLst/>
              <a:latin typeface="Century Gothic" panose="020B0502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GB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9. Max is </a:t>
            </a:r>
            <a:r>
              <a:rPr lang="en-GB" sz="2000" b="1" u="sng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very</a:t>
            </a:r>
            <a:r>
              <a:rPr lang="en-GB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000" b="1" u="sng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old</a:t>
            </a:r>
            <a:r>
              <a:rPr lang="en-GB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			Max </a:t>
            </a:r>
            <a:r>
              <a:rPr lang="en-GB" sz="200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ist</a:t>
            </a:r>
            <a:r>
              <a:rPr lang="en-GB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___________ ___________.       	</a:t>
            </a:r>
            <a:r>
              <a:rPr lang="en-GB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(Write </a:t>
            </a:r>
            <a:r>
              <a:rPr lang="en-GB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two</a:t>
            </a:r>
            <a:r>
              <a:rPr lang="en-GB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words.)</a:t>
            </a:r>
            <a:endParaRPr lang="en-GB" sz="2000" dirty="0">
              <a:solidFill>
                <a:srgbClr val="1F4E79"/>
              </a:solidFill>
              <a:effectLst/>
              <a:latin typeface="Century Gothic" panose="020B0502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GB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10. </a:t>
            </a:r>
            <a:r>
              <a:rPr lang="en-GB" sz="2000" b="1" u="sng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Do</a:t>
            </a:r>
            <a:r>
              <a:rPr lang="en-GB" sz="20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000" b="1" u="sng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you</a:t>
            </a:r>
            <a:r>
              <a:rPr lang="en-GB" sz="20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000" b="1" u="sng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have</a:t>
            </a:r>
            <a:r>
              <a:rPr lang="en-GB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 pet?		_________ _________ </a:t>
            </a:r>
            <a:r>
              <a:rPr lang="en-GB" sz="200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ein</a:t>
            </a:r>
            <a:r>
              <a:rPr lang="en-GB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Haustier</a:t>
            </a:r>
            <a:r>
              <a:rPr lang="en-GB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      	</a:t>
            </a:r>
            <a:r>
              <a:rPr lang="en-GB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(Write </a:t>
            </a:r>
            <a:r>
              <a:rPr lang="en-GB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two</a:t>
            </a:r>
            <a:r>
              <a:rPr lang="en-GB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words.)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14965532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1854330-DBD3-FCC8-7EAA-91A13852CBD4}"/>
              </a:ext>
            </a:extLst>
          </p:cNvPr>
          <p:cNvSpPr/>
          <p:nvPr/>
        </p:nvSpPr>
        <p:spPr>
          <a:xfrm>
            <a:off x="177800" y="242100"/>
            <a:ext cx="10916920" cy="4567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2400" b="1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Grammar</a:t>
            </a:r>
            <a:endParaRPr lang="en-GB" sz="2000" dirty="0">
              <a:solidFill>
                <a:srgbClr val="1F4E79"/>
              </a:solidFill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FF57AE4-8782-7533-2119-9ED368DEE160}"/>
              </a:ext>
            </a:extLst>
          </p:cNvPr>
          <p:cNvSpPr/>
          <p:nvPr/>
        </p:nvSpPr>
        <p:spPr>
          <a:xfrm>
            <a:off x="177800" y="743282"/>
            <a:ext cx="10916920" cy="455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</a:t>
            </a:r>
            <a:r>
              <a:rPr lang="en-US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Put a (</a:t>
            </a:r>
            <a:r>
              <a:rPr lang="en-US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</a:t>
            </a:r>
            <a:r>
              <a:rPr lang="en-US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 next to the person the sentence is about. (5 marks)</a:t>
            </a:r>
            <a:endParaRPr lang="en-GB" sz="1800" dirty="0">
              <a:solidFill>
                <a:srgbClr val="1F4E79"/>
              </a:solidFill>
              <a:effectLst/>
              <a:latin typeface="Century Gothic" panose="020B0502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DA1228A8-7594-6C40-AC85-58F0C44648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3332" y="124821"/>
            <a:ext cx="1249879" cy="918830"/>
          </a:xfrm>
          <a:prstGeom prst="rect">
            <a:avLst/>
          </a:prstGeom>
        </p:spPr>
      </p:pic>
      <p:sp>
        <p:nvSpPr>
          <p:cNvPr id="7" name="Title 2">
            <a:extLst>
              <a:ext uri="{FF2B5EF4-FFF2-40B4-BE49-F238E27FC236}">
                <a16:creationId xmlns:a16="http://schemas.microsoft.com/office/drawing/2014/main" id="{66354324-CA1E-162F-6BC9-4A442D7F9B87}"/>
              </a:ext>
            </a:extLst>
          </p:cNvPr>
          <p:cNvSpPr txBox="1">
            <a:spLocks/>
          </p:cNvSpPr>
          <p:nvPr/>
        </p:nvSpPr>
        <p:spPr>
          <a:xfrm>
            <a:off x="10813332" y="1098232"/>
            <a:ext cx="1241423" cy="404833"/>
          </a:xfrm>
          <a:prstGeom prst="rect">
            <a:avLst/>
          </a:prstGeom>
          <a:solidFill>
            <a:srgbClr val="2E94AF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>
                <a:solidFill>
                  <a:schemeClr val="bg1"/>
                </a:solidFill>
                <a:latin typeface="Century Gothic" panose="020B0502020202020204" pitchFamily="34" charset="0"/>
              </a:rPr>
              <a:t>lesen</a:t>
            </a:r>
          </a:p>
        </p:txBody>
      </p:sp>
      <p:graphicFrame>
        <p:nvGraphicFramePr>
          <p:cNvPr id="5" name="Table 7">
            <a:extLst>
              <a:ext uri="{FF2B5EF4-FFF2-40B4-BE49-F238E27FC236}">
                <a16:creationId xmlns:a16="http://schemas.microsoft.com/office/drawing/2014/main" id="{192A817C-67BA-7265-05CF-416E9859EF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5328207"/>
              </p:ext>
            </p:extLst>
          </p:nvPr>
        </p:nvGraphicFramePr>
        <p:xfrm>
          <a:off x="1243087" y="1724025"/>
          <a:ext cx="9705826" cy="48369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92176">
                  <a:extLst>
                    <a:ext uri="{9D8B030D-6E8A-4147-A177-3AD203B41FA5}">
                      <a16:colId xmlns:a16="http://schemas.microsoft.com/office/drawing/2014/main" val="807120285"/>
                    </a:ext>
                  </a:extLst>
                </a:gridCol>
                <a:gridCol w="2535555">
                  <a:extLst>
                    <a:ext uri="{9D8B030D-6E8A-4147-A177-3AD203B41FA5}">
                      <a16:colId xmlns:a16="http://schemas.microsoft.com/office/drawing/2014/main" val="262994202"/>
                    </a:ext>
                  </a:extLst>
                </a:gridCol>
                <a:gridCol w="3820645">
                  <a:extLst>
                    <a:ext uri="{9D8B030D-6E8A-4147-A177-3AD203B41FA5}">
                      <a16:colId xmlns:a16="http://schemas.microsoft.com/office/drawing/2014/main" val="421074688"/>
                    </a:ext>
                  </a:extLst>
                </a:gridCol>
                <a:gridCol w="2457450">
                  <a:extLst>
                    <a:ext uri="{9D8B030D-6E8A-4147-A177-3AD203B41FA5}">
                      <a16:colId xmlns:a16="http://schemas.microsoft.com/office/drawing/2014/main" val="1482343126"/>
                    </a:ext>
                  </a:extLst>
                </a:gridCol>
              </a:tblGrid>
              <a:tr h="1209226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zh-CN" sz="20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Arial" panose="020B0604020202020204" pitchFamily="34" charset="0"/>
                        </a:rPr>
                        <a:t>☐</a:t>
                      </a:r>
                      <a:r>
                        <a:rPr lang="en-GB" sz="20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20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en-GB" sz="20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endParaRPr lang="en-GB" sz="2400" b="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you </a:t>
                      </a:r>
                      <a:r>
                        <a:rPr lang="en-US" sz="2000" b="0" baseline="-25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[singular]</a:t>
                      </a:r>
                      <a:endParaRPr lang="en-GB" sz="2400" b="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zh-CN" sz="20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Arial" panose="020B0604020202020204" pitchFamily="34" charset="0"/>
                        </a:rPr>
                        <a:t>☐</a:t>
                      </a:r>
                      <a:r>
                        <a:rPr lang="en-GB" sz="20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she/he</a:t>
                      </a:r>
                      <a:endParaRPr lang="en-GB" sz="2400" b="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… </a:t>
                      </a:r>
                      <a:r>
                        <a:rPr lang="en-US" sz="2400" b="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ist</a:t>
                      </a:r>
                      <a:r>
                        <a:rPr lang="en-US" sz="24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nett</a:t>
                      </a:r>
                      <a:r>
                        <a:rPr lang="en-US" sz="24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.</a:t>
                      </a:r>
                      <a:endParaRPr lang="en-GB" sz="2400" b="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35924115"/>
                  </a:ext>
                </a:extLst>
              </a:tr>
              <a:tr h="1209226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zh-CN" sz="2000" b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Arial" panose="020B0604020202020204" pitchFamily="34" charset="0"/>
                        </a:rPr>
                        <a:t>☐</a:t>
                      </a:r>
                      <a:r>
                        <a:rPr lang="en-GB" sz="2000" b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2000" b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en-GB" sz="2000" b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endParaRPr lang="en-GB" sz="2400" b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zh-CN" sz="2000" b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Arial" panose="020B0604020202020204" pitchFamily="34" charset="0"/>
                        </a:rPr>
                        <a:t>☐</a:t>
                      </a:r>
                      <a:r>
                        <a:rPr lang="en-GB" sz="2000" b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you </a:t>
                      </a:r>
                      <a:r>
                        <a:rPr lang="en-US" sz="2000" b="0" baseline="-25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[singular]</a:t>
                      </a:r>
                      <a:endParaRPr lang="en-GB" sz="2400" b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b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 b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she/he</a:t>
                      </a:r>
                      <a:endParaRPr lang="en-GB" sz="2400" b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b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… singe.</a:t>
                      </a:r>
                      <a:endParaRPr lang="en-GB" sz="2400" b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27696980"/>
                  </a:ext>
                </a:extLst>
              </a:tr>
              <a:tr h="1209226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zh-CN" sz="2000" b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Arial" panose="020B0604020202020204" pitchFamily="34" charset="0"/>
                        </a:rPr>
                        <a:t>☐</a:t>
                      </a:r>
                      <a:r>
                        <a:rPr lang="en-GB" sz="2000" b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2000" b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en-GB" sz="2000" b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endParaRPr lang="en-GB" sz="2400" b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zh-CN" sz="2000" b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Arial" panose="020B0604020202020204" pitchFamily="34" charset="0"/>
                        </a:rPr>
                        <a:t>☐</a:t>
                      </a:r>
                      <a:r>
                        <a:rPr lang="en-GB" sz="2000" b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you </a:t>
                      </a:r>
                      <a:r>
                        <a:rPr lang="en-US" sz="2000" b="0" baseline="-25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[singular]</a:t>
                      </a:r>
                      <a:endParaRPr lang="en-GB" sz="2400" b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b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 b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she/he</a:t>
                      </a:r>
                      <a:endParaRPr lang="en-GB" sz="2400" b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400" b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… habe ein Handy.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60038445"/>
                  </a:ext>
                </a:extLst>
              </a:tr>
              <a:tr h="1209226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zh-CN" sz="20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Arial" panose="020B0604020202020204" pitchFamily="34" charset="0"/>
                        </a:rPr>
                        <a:t>☐</a:t>
                      </a:r>
                      <a:r>
                        <a:rPr lang="en-GB" sz="20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20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en-GB" sz="20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endParaRPr lang="en-GB" sz="2400" b="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zh-CN" sz="20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Arial" panose="020B0604020202020204" pitchFamily="34" charset="0"/>
                        </a:rPr>
                        <a:t>☐</a:t>
                      </a:r>
                      <a:r>
                        <a:rPr lang="en-GB" sz="20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you </a:t>
                      </a:r>
                      <a:r>
                        <a:rPr lang="en-US" sz="2000" b="0" baseline="-25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[singular]</a:t>
                      </a:r>
                      <a:endParaRPr lang="en-GB" sz="2400" b="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she/he</a:t>
                      </a:r>
                      <a:endParaRPr lang="en-GB" sz="2400" b="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… </a:t>
                      </a:r>
                      <a:r>
                        <a:rPr lang="en-US" sz="2400" b="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schwimmst</a:t>
                      </a:r>
                      <a:r>
                        <a:rPr lang="en-US" sz="2400" b="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.</a:t>
                      </a:r>
                      <a:endParaRPr lang="en-GB" sz="2400" b="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06149621"/>
                  </a:ext>
                </a:extLst>
              </a:tr>
            </a:tbl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FD63467A-7C72-7F43-A9C2-2AE9F3F65A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96134" y="1770280"/>
            <a:ext cx="1109916" cy="111461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0E44576-D264-7AC9-E784-9D1B0EF3105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7045" r="62579" b="18594"/>
          <a:stretch/>
        </p:blipFill>
        <p:spPr>
          <a:xfrm>
            <a:off x="9078086" y="2931154"/>
            <a:ext cx="1389889" cy="119522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7E25EFB-6DB8-294F-CB3B-C66EE4CC2D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22238" y="4212255"/>
            <a:ext cx="1486951" cy="106409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DE17D70-0DC9-3F4E-5B02-C4330B9CE5E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22238" y="5442543"/>
            <a:ext cx="1486951" cy="1089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455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1854330-DBD3-FCC8-7EAA-91A13852CBD4}"/>
              </a:ext>
            </a:extLst>
          </p:cNvPr>
          <p:cNvSpPr/>
          <p:nvPr/>
        </p:nvSpPr>
        <p:spPr>
          <a:xfrm>
            <a:off x="177800" y="242100"/>
            <a:ext cx="10916920" cy="4567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2400" b="1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Grammar</a:t>
            </a:r>
            <a:endParaRPr lang="en-GB" sz="2000" dirty="0">
              <a:solidFill>
                <a:srgbClr val="1F4E79"/>
              </a:solidFill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FF57AE4-8782-7533-2119-9ED368DEE160}"/>
              </a:ext>
            </a:extLst>
          </p:cNvPr>
          <p:cNvSpPr/>
          <p:nvPr/>
        </p:nvSpPr>
        <p:spPr>
          <a:xfrm>
            <a:off x="177800" y="743282"/>
            <a:ext cx="10916920" cy="455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</a:t>
            </a:r>
            <a:r>
              <a:rPr lang="en-US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Put a (</a:t>
            </a:r>
            <a:r>
              <a:rPr lang="en-US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</a:t>
            </a:r>
            <a:r>
              <a:rPr lang="en-US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 next to the person the sentence is about. (2 marks)</a:t>
            </a:r>
            <a:endParaRPr lang="en-GB" sz="1800" dirty="0">
              <a:solidFill>
                <a:srgbClr val="1F4E79"/>
              </a:solidFill>
              <a:effectLst/>
              <a:latin typeface="Century Gothic" panose="020B0502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DA1228A8-7594-6C40-AC85-58F0C44648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3332" y="124821"/>
            <a:ext cx="1249879" cy="918830"/>
          </a:xfrm>
          <a:prstGeom prst="rect">
            <a:avLst/>
          </a:prstGeom>
        </p:spPr>
      </p:pic>
      <p:sp>
        <p:nvSpPr>
          <p:cNvPr id="7" name="Title 2">
            <a:extLst>
              <a:ext uri="{FF2B5EF4-FFF2-40B4-BE49-F238E27FC236}">
                <a16:creationId xmlns:a16="http://schemas.microsoft.com/office/drawing/2014/main" id="{66354324-CA1E-162F-6BC9-4A442D7F9B87}"/>
              </a:ext>
            </a:extLst>
          </p:cNvPr>
          <p:cNvSpPr txBox="1">
            <a:spLocks/>
          </p:cNvSpPr>
          <p:nvPr/>
        </p:nvSpPr>
        <p:spPr>
          <a:xfrm>
            <a:off x="10813332" y="1098232"/>
            <a:ext cx="1241423" cy="404833"/>
          </a:xfrm>
          <a:prstGeom prst="rect">
            <a:avLst/>
          </a:prstGeom>
          <a:solidFill>
            <a:srgbClr val="2E94AF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>
                <a:solidFill>
                  <a:schemeClr val="bg1"/>
                </a:solidFill>
                <a:latin typeface="Century Gothic" panose="020B0502020202020204" pitchFamily="34" charset="0"/>
              </a:rPr>
              <a:t>lesen</a:t>
            </a:r>
          </a:p>
        </p:txBody>
      </p:sp>
      <p:graphicFrame>
        <p:nvGraphicFramePr>
          <p:cNvPr id="5" name="Table 7">
            <a:extLst>
              <a:ext uri="{FF2B5EF4-FFF2-40B4-BE49-F238E27FC236}">
                <a16:creationId xmlns:a16="http://schemas.microsoft.com/office/drawing/2014/main" id="{A61429DA-755F-8BD0-9268-63FF8AA14E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649851"/>
              </p:ext>
            </p:extLst>
          </p:nvPr>
        </p:nvGraphicFramePr>
        <p:xfrm>
          <a:off x="879732" y="2595773"/>
          <a:ext cx="10240617" cy="24184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24542">
                  <a:extLst>
                    <a:ext uri="{9D8B030D-6E8A-4147-A177-3AD203B41FA5}">
                      <a16:colId xmlns:a16="http://schemas.microsoft.com/office/drawing/2014/main" val="807120285"/>
                    </a:ext>
                  </a:extLst>
                </a:gridCol>
                <a:gridCol w="2156588">
                  <a:extLst>
                    <a:ext uri="{9D8B030D-6E8A-4147-A177-3AD203B41FA5}">
                      <a16:colId xmlns:a16="http://schemas.microsoft.com/office/drawing/2014/main" val="262994202"/>
                    </a:ext>
                  </a:extLst>
                </a:gridCol>
                <a:gridCol w="4918872">
                  <a:extLst>
                    <a:ext uri="{9D8B030D-6E8A-4147-A177-3AD203B41FA5}">
                      <a16:colId xmlns:a16="http://schemas.microsoft.com/office/drawing/2014/main" val="421074688"/>
                    </a:ext>
                  </a:extLst>
                </a:gridCol>
                <a:gridCol w="2240615">
                  <a:extLst>
                    <a:ext uri="{9D8B030D-6E8A-4147-A177-3AD203B41FA5}">
                      <a16:colId xmlns:a16="http://schemas.microsoft.com/office/drawing/2014/main" val="1482343126"/>
                    </a:ext>
                  </a:extLst>
                </a:gridCol>
              </a:tblGrid>
              <a:tr h="1209226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zh-CN" sz="2000" b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Arial" panose="020B0604020202020204" pitchFamily="34" charset="0"/>
                        </a:rPr>
                        <a:t>☐</a:t>
                      </a:r>
                      <a:r>
                        <a:rPr lang="en-GB" sz="2000" b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2000" b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en-GB" sz="2000" b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endParaRPr lang="en-GB" sz="2400" b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zh-CN" sz="2000" b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Arial" panose="020B0604020202020204" pitchFamily="34" charset="0"/>
                        </a:rPr>
                        <a:t>☐</a:t>
                      </a:r>
                      <a:r>
                        <a:rPr lang="en-GB" sz="2000" b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you </a:t>
                      </a:r>
                      <a:r>
                        <a:rPr lang="en-US" sz="2000" b="0" baseline="-2500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[singular]</a:t>
                      </a:r>
                      <a:endParaRPr lang="en-GB" sz="2400" b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4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… </a:t>
                      </a:r>
                      <a:r>
                        <a:rPr lang="en-GB" sz="2400" b="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kannst</a:t>
                      </a:r>
                      <a:r>
                        <a:rPr lang="en-GB" sz="24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2400" b="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eine</a:t>
                      </a:r>
                      <a:r>
                        <a:rPr lang="en-GB" sz="24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2400" b="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Antwort</a:t>
                      </a:r>
                      <a:r>
                        <a:rPr lang="en-GB" sz="24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2400" b="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lernen</a:t>
                      </a:r>
                      <a:r>
                        <a:rPr lang="en-GB" sz="24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35924115"/>
                  </a:ext>
                </a:extLst>
              </a:tr>
              <a:tr h="1209226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zh-CN" sz="20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Arial" panose="020B0604020202020204" pitchFamily="34" charset="0"/>
                        </a:rPr>
                        <a:t>☐</a:t>
                      </a:r>
                      <a:r>
                        <a:rPr lang="en-GB" sz="20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you </a:t>
                      </a:r>
                      <a:r>
                        <a:rPr lang="en-US" sz="2000" b="0" baseline="-250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[singular]</a:t>
                      </a:r>
                      <a:endParaRPr lang="en-GB" sz="2400" b="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zh-CN" sz="20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Arial" panose="020B0604020202020204" pitchFamily="34" charset="0"/>
                        </a:rPr>
                        <a:t>☐</a:t>
                      </a:r>
                      <a:r>
                        <a:rPr lang="en-GB" sz="20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she/he</a:t>
                      </a:r>
                      <a:endParaRPr lang="en-GB" sz="2400" b="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24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… kann ein Instrument spielen.</a:t>
                      </a:r>
                      <a:endParaRPr lang="en-GB" sz="2400" b="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27696980"/>
                  </a:ext>
                </a:extLst>
              </a:tr>
            </a:tbl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2A7AEBF7-C015-4501-A495-3C77F87293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99010" y="2750914"/>
            <a:ext cx="709805" cy="96460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43961C7C-4BDC-457F-B2BD-A363B1522F58}"/>
              </a:ext>
            </a:extLst>
          </p:cNvPr>
          <p:cNvGrpSpPr/>
          <p:nvPr/>
        </p:nvGrpSpPr>
        <p:grpSpPr>
          <a:xfrm>
            <a:off x="9370047" y="3683625"/>
            <a:ext cx="1443285" cy="1124604"/>
            <a:chOff x="0" y="0"/>
            <a:chExt cx="2018224" cy="1566148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1BEE7CC0-5600-45C4-BF42-55C09AE16B77}"/>
                </a:ext>
              </a:extLst>
            </p:cNvPr>
            <p:cNvGrpSpPr/>
            <p:nvPr/>
          </p:nvGrpSpPr>
          <p:grpSpPr>
            <a:xfrm>
              <a:off x="0" y="509333"/>
              <a:ext cx="2018224" cy="1056815"/>
              <a:chOff x="0" y="509333"/>
              <a:chExt cx="2018224" cy="1056815"/>
            </a:xfrm>
            <a:solidFill>
              <a:srgbClr val="002060"/>
            </a:solidFill>
          </p:grpSpPr>
          <p:pic>
            <p:nvPicPr>
              <p:cNvPr id="9" name="Graphic 32" descr="Harp with solid fill">
                <a:extLst>
                  <a:ext uri="{FF2B5EF4-FFF2-40B4-BE49-F238E27FC236}">
                    <a16:creationId xmlns:a16="http://schemas.microsoft.com/office/drawing/2014/main" id="{97D42513-96B8-4813-ADB5-B6266B6F35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646624" y="651748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13" name="Graphic 33" descr="Saxophone with solid fill">
                <a:extLst>
                  <a:ext uri="{FF2B5EF4-FFF2-40B4-BE49-F238E27FC236}">
                    <a16:creationId xmlns:a16="http://schemas.microsoft.com/office/drawing/2014/main" id="{76982E1A-7B64-45F8-A706-045207727C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0" y="606169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14" name="Graphic 34" descr="Clarinet with solid fill">
                <a:extLst>
                  <a:ext uri="{FF2B5EF4-FFF2-40B4-BE49-F238E27FC236}">
                    <a16:creationId xmlns:a16="http://schemas.microsoft.com/office/drawing/2014/main" id="{202294B2-7A28-405C-9BE2-680CECDE89C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 rot="20528664">
                <a:off x="1103824" y="509333"/>
                <a:ext cx="914400" cy="914400"/>
              </a:xfrm>
              <a:prstGeom prst="rect">
                <a:avLst/>
              </a:prstGeom>
            </p:spPr>
          </p:pic>
        </p:grpSp>
        <p:pic>
          <p:nvPicPr>
            <p:cNvPr id="8" name="Graphic 31" descr="Trumpet with solid fill">
              <a:extLst>
                <a:ext uri="{FF2B5EF4-FFF2-40B4-BE49-F238E27FC236}">
                  <a16:creationId xmlns:a16="http://schemas.microsoft.com/office/drawing/2014/main" id="{0EBD35DC-9E4A-43D7-A7EA-9207B2A902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554994" y="0"/>
              <a:ext cx="914400" cy="914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30155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3056</Words>
  <Application>Microsoft Office PowerPoint</Application>
  <PresentationFormat>Widescreen</PresentationFormat>
  <Paragraphs>448</Paragraphs>
  <Slides>26</Slides>
  <Notes>26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26</vt:i4>
      </vt:variant>
    </vt:vector>
  </HeadingPairs>
  <TitlesOfParts>
    <vt:vector size="33" baseType="lpstr">
      <vt:lpstr>Arial</vt:lpstr>
      <vt:lpstr>Calibri</vt:lpstr>
      <vt:lpstr>Calibri Light</vt:lpstr>
      <vt:lpstr>Century Gothic</vt:lpstr>
      <vt:lpstr>Century Gothic</vt:lpstr>
      <vt:lpstr>Modern Love</vt:lpstr>
      <vt:lpstr>Office Theme</vt:lpstr>
      <vt:lpstr>Was kann ich jetzt?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hören</vt:lpstr>
      <vt:lpstr>lesen</vt:lpstr>
      <vt:lpstr>Tschüss!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español, con Sofía</dc:title>
  <dc:creator>Paula</dc:creator>
  <cp:lastModifiedBy>Ginevra Festanti</cp:lastModifiedBy>
  <cp:revision>36</cp:revision>
  <dcterms:created xsi:type="dcterms:W3CDTF">2022-01-14T11:53:29Z</dcterms:created>
  <dcterms:modified xsi:type="dcterms:W3CDTF">2024-03-14T16:41:03Z</dcterms:modified>
</cp:coreProperties>
</file>