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4"/>
  </p:notesMasterIdLst>
  <p:sldIdLst>
    <p:sldId id="275" r:id="rId3"/>
    <p:sldId id="972" r:id="rId4"/>
    <p:sldId id="975" r:id="rId5"/>
    <p:sldId id="973" r:id="rId6"/>
    <p:sldId id="281" r:id="rId7"/>
    <p:sldId id="1024" r:id="rId8"/>
    <p:sldId id="1025" r:id="rId9"/>
    <p:sldId id="294" r:id="rId10"/>
    <p:sldId id="292" r:id="rId11"/>
    <p:sldId id="293" r:id="rId12"/>
    <p:sldId id="1021" r:id="rId13"/>
    <p:sldId id="931" r:id="rId14"/>
    <p:sldId id="362" r:id="rId15"/>
    <p:sldId id="363" r:id="rId16"/>
    <p:sldId id="941" r:id="rId17"/>
    <p:sldId id="1016" r:id="rId18"/>
    <p:sldId id="1018" r:id="rId19"/>
    <p:sldId id="1019" r:id="rId20"/>
    <p:sldId id="1020" r:id="rId21"/>
    <p:sldId id="1022" r:id="rId22"/>
    <p:sldId id="102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C1FA"/>
    <a:srgbClr val="FFD10D"/>
    <a:srgbClr val="EFF9FB"/>
    <a:srgbClr val="2E94AF"/>
    <a:srgbClr val="FFFF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89" autoAdjust="0"/>
    <p:restoredTop sz="68390" autoAdjust="0"/>
  </p:normalViewPr>
  <p:slideViewPr>
    <p:cSldViewPr snapToGrid="0">
      <p:cViewPr varScale="1">
        <p:scale>
          <a:sx n="37" d="100"/>
          <a:sy n="37" d="100"/>
        </p:scale>
        <p:origin x="36"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US" sz="1200" b="0" strike="noStrike" spc="-1" dirty="0">
                <a:solidFill>
                  <a:srgbClr val="002060"/>
                </a:solidFill>
                <a:latin typeface="Century Gothic"/>
                <a:ea typeface="Century Gothic"/>
              </a:rPr>
              <a:t>Revisit SSC: [v] [w] [r] [er-] [-er] [-</a:t>
            </a:r>
            <a:r>
              <a:rPr lang="en-US" sz="1200" b="0" strike="noStrike" spc="-1" dirty="0" err="1">
                <a:solidFill>
                  <a:srgbClr val="002060"/>
                </a:solidFill>
                <a:latin typeface="Century Gothic"/>
                <a:ea typeface="Century Gothic"/>
              </a:rPr>
              <a:t>ig</a:t>
            </a:r>
            <a:r>
              <a:rPr lang="en-US" sz="1200" b="0" strike="noStrike" spc="-1" dirty="0">
                <a:solidFill>
                  <a:srgbClr val="002060"/>
                </a:solidFill>
                <a:latin typeface="Century Gothic"/>
                <a:ea typeface="Century Gothic"/>
              </a:rPr>
              <a:t>] [-g] [-d] [-b] [-</a:t>
            </a:r>
            <a:r>
              <a:rPr lang="en-US" sz="1200" b="0" strike="noStrike" spc="-1" dirty="0" err="1">
                <a:solidFill>
                  <a:srgbClr val="002060"/>
                </a:solidFill>
                <a:latin typeface="Century Gothic"/>
                <a:ea typeface="Century Gothic"/>
              </a:rPr>
              <a:t>tion</a:t>
            </a:r>
            <a:r>
              <a:rPr lang="en-US" sz="1200" b="0" strike="noStrike" spc="-1" dirty="0">
                <a:solidFill>
                  <a:srgbClr val="002060"/>
                </a:solidFill>
                <a:latin typeface="Century Gothic"/>
                <a:ea typeface="Century Gothic"/>
              </a:rPr>
              <a:t>] [z] [</a:t>
            </a:r>
            <a:r>
              <a:rPr lang="en-US" sz="1200" b="0" strike="noStrike" spc="-1" dirty="0" err="1">
                <a:solidFill>
                  <a:srgbClr val="002060"/>
                </a:solidFill>
                <a:latin typeface="Century Gothic"/>
                <a:ea typeface="Century Gothic"/>
              </a:rPr>
              <a:t>ei</a:t>
            </a:r>
            <a:r>
              <a:rPr lang="en-US" sz="1200" b="0" strike="noStrike" spc="-1" dirty="0">
                <a:solidFill>
                  <a:srgbClr val="002060"/>
                </a:solidFill>
                <a:latin typeface="Century Gothic"/>
                <a:ea typeface="Century Gothic"/>
              </a:rPr>
              <a:t>] [</a:t>
            </a:r>
            <a:r>
              <a:rPr lang="en-US" sz="1200" b="0" strike="noStrike" spc="-1" dirty="0" err="1">
                <a:solidFill>
                  <a:srgbClr val="002060"/>
                </a:solidFill>
                <a:latin typeface="Century Gothic"/>
                <a:ea typeface="Century Gothic"/>
              </a:rPr>
              <a:t>ie</a:t>
            </a:r>
            <a:r>
              <a:rPr lang="en-US" sz="1200" b="0" strike="noStrike" spc="-1" dirty="0">
                <a:solidFill>
                  <a:srgbClr val="002060"/>
                </a:solidFill>
                <a:latin typeface="Century Gothic"/>
                <a:ea typeface="Century Gothic"/>
              </a:rPr>
              <a:t>] [</a:t>
            </a:r>
            <a:r>
              <a:rPr lang="en-US" sz="1200" b="0" strike="noStrike" spc="-1" dirty="0" err="1">
                <a:solidFill>
                  <a:srgbClr val="002060"/>
                </a:solidFill>
                <a:latin typeface="Century Gothic"/>
                <a:ea typeface="Century Gothic"/>
              </a:rPr>
              <a:t>th</a:t>
            </a:r>
            <a:r>
              <a:rPr lang="en-US" sz="1200" b="0" strike="noStrike" spc="-1" dirty="0">
                <a:solidFill>
                  <a:srgbClr val="002060"/>
                </a:solidFill>
                <a:latin typeface="Century Gothic"/>
                <a:ea typeface="Century Gothic"/>
              </a:rPr>
              <a:t>]</a:t>
            </a: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en-GB" sz="1200" b="1" i="0" strike="noStrike" spc="-1" dirty="0">
                <a:solidFill>
                  <a:srgbClr val="002060"/>
                </a:solidFill>
                <a:latin typeface="Century Gothic"/>
                <a:ea typeface="Century Gothic"/>
              </a:rPr>
              <a:t>Revisit language from Term 3</a:t>
            </a:r>
          </a:p>
          <a:p>
            <a:pPr marL="216000" indent="-216000">
              <a:lnSpc>
                <a:spcPct val="100000"/>
              </a:lnSpc>
            </a:pPr>
            <a:r>
              <a:rPr lang="en-GB" sz="1200" b="1" i="0" strike="noStrike" spc="-1" dirty="0">
                <a:solidFill>
                  <a:srgbClr val="002060"/>
                </a:solidFill>
                <a:latin typeface="Century Gothic"/>
                <a:ea typeface="Century Gothic"/>
              </a:rPr>
              <a:t>Revisit 1: </a:t>
            </a:r>
            <a:r>
              <a:rPr lang="de-DE" sz="1200" b="1" i="0" strike="noStrike" spc="-1" dirty="0">
                <a:solidFill>
                  <a:srgbClr val="002060"/>
                </a:solidFill>
                <a:latin typeface="Century Gothic"/>
                <a:ea typeface="Century Gothic"/>
              </a:rPr>
              <a:t>helfen [338] er/sie/es kann [23] </a:t>
            </a:r>
            <a:endParaRPr lang="en-GB" sz="1200" b="1"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Revisit 2: </a:t>
            </a:r>
            <a:r>
              <a:rPr lang="de-DE" sz="1200" b="1" i="0" strike="noStrike" spc="-1" dirty="0">
                <a:solidFill>
                  <a:srgbClr val="002060"/>
                </a:solidFill>
                <a:latin typeface="Century Gothic"/>
                <a:ea typeface="Century Gothic"/>
              </a:rPr>
              <a:t>Montag [1044] Dienstag [1356] Mittwoch [1187] Donnerstag [1244] Freitag [981] Samstag [1112] Sonntag [804] Tag [111] Woche [219] heute</a:t>
            </a:r>
          </a:p>
          <a:p>
            <a:pPr marL="216000" indent="-216000">
              <a:lnSpc>
                <a:spcPct val="100000"/>
              </a:lnSpc>
            </a:pPr>
            <a:r>
              <a:rPr lang="de-DE" sz="1200" b="1" i="0" strike="noStrike" spc="-1" dirty="0">
                <a:solidFill>
                  <a:srgbClr val="002060"/>
                </a:solidFill>
                <a:latin typeface="Century Gothic"/>
                <a:ea typeface="Century Gothic"/>
              </a:rPr>
              <a:t>[116] morgen [752] </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a:t>
            </a:r>
          </a:p>
          <a:p>
            <a:pPr marL="216000" indent="-216000">
              <a:lnSpc>
                <a:spcPct val="100000"/>
              </a:lnSpc>
            </a:pPr>
            <a:r>
              <a:rPr lang="en-GB" sz="1100" b="0" strike="noStrike" spc="-1" dirty="0">
                <a:solidFill>
                  <a:srgbClr val="000000"/>
                </a:solidFill>
                <a:latin typeface="Calibri"/>
                <a:ea typeface="Calibri"/>
              </a:rPr>
              <a:t>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yes/no questions.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Use this slide to model the activity. Johanna and Moritz are playing a game of guess who using the characters below. Click through the animations to see the questions Johanna asks Moritz.</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following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work in pairs. Partner A chooses a character. Partner B asks a series of yes/no questions to work out who they have picked. Partners swap roles.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second activity slide, pupils play the game again.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r>
              <a:rPr lang="en-GB" sz="1200" b="0" strike="noStrike" spc="-1" dirty="0">
                <a:latin typeface="Arial"/>
              </a:rPr>
              <a:t>The questions students need for this round are:</a:t>
            </a:r>
            <a:br>
              <a:rPr lang="en-GB" sz="1200" b="0" strike="noStrike" spc="-1" dirty="0">
                <a:latin typeface="Arial"/>
              </a:rPr>
            </a:br>
            <a:br>
              <a:rPr lang="en-GB" sz="1200" b="0" strike="noStrike" spc="-1" dirty="0">
                <a:latin typeface="Arial"/>
              </a:rPr>
            </a:br>
            <a:r>
              <a:rPr lang="en-GB" sz="1200" b="0" strike="noStrike" spc="-1" dirty="0">
                <a:latin typeface="Arial"/>
              </a:rPr>
              <a:t>1. </a:t>
            </a:r>
            <a:r>
              <a:rPr lang="en-GB" sz="1200" b="0" strike="noStrike" spc="-1" dirty="0" err="1">
                <a:latin typeface="Arial"/>
              </a:rPr>
              <a:t>Wohnst</a:t>
            </a:r>
            <a:r>
              <a:rPr lang="en-GB" sz="1200" b="0" strike="noStrike" spc="-1" dirty="0">
                <a:latin typeface="Arial"/>
              </a:rPr>
              <a:t> du in England? | </a:t>
            </a:r>
            <a:r>
              <a:rPr lang="en-GB" sz="1200" b="0" strike="noStrike" spc="-1" dirty="0" err="1">
                <a:latin typeface="Arial"/>
              </a:rPr>
              <a:t>Wohnst</a:t>
            </a:r>
            <a:r>
              <a:rPr lang="en-GB" sz="1200" b="0" strike="noStrike" spc="-1" dirty="0">
                <a:latin typeface="Arial"/>
              </a:rPr>
              <a:t> du in Deutschland?</a:t>
            </a:r>
          </a:p>
          <a:p>
            <a:pPr>
              <a:lnSpc>
                <a:spcPct val="100000"/>
              </a:lnSpc>
            </a:pPr>
            <a:r>
              <a:rPr lang="en-GB" sz="1200" b="0" strike="noStrike" spc="-1" dirty="0">
                <a:latin typeface="Arial"/>
              </a:rPr>
              <a:t>2.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zehn</a:t>
            </a:r>
            <a:r>
              <a:rPr lang="en-GB" sz="1200" b="0" strike="noStrike" spc="-1" dirty="0">
                <a:latin typeface="Arial"/>
              </a:rPr>
              <a:t> Jahre alt? |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acht</a:t>
            </a:r>
            <a:r>
              <a:rPr lang="en-GB" sz="1200" b="0" strike="noStrike" spc="-1" dirty="0">
                <a:latin typeface="Arial"/>
              </a:rPr>
              <a:t> Jahre alt?</a:t>
            </a:r>
            <a:br>
              <a:rPr lang="en-GB" sz="1200" b="0" strike="noStrike" spc="-1" dirty="0">
                <a:latin typeface="Arial"/>
              </a:rPr>
            </a:br>
            <a:r>
              <a:rPr lang="en-GB" sz="1200" b="0" strike="noStrike" spc="-1" dirty="0">
                <a:latin typeface="Arial"/>
              </a:rPr>
              <a:t>3. Hast du </a:t>
            </a:r>
            <a:r>
              <a:rPr lang="en-GB" sz="1200" b="0" strike="noStrike" spc="-1" dirty="0" err="1">
                <a:latin typeface="Arial"/>
              </a:rPr>
              <a:t>im</a:t>
            </a:r>
            <a:r>
              <a:rPr lang="en-GB" sz="1200" b="0" strike="noStrike" spc="-1" dirty="0">
                <a:latin typeface="Arial"/>
              </a:rPr>
              <a:t> </a:t>
            </a:r>
            <a:r>
              <a:rPr lang="en-GB" sz="1200" b="0" strike="noStrike" spc="-1" dirty="0" err="1">
                <a:latin typeface="Arial"/>
              </a:rPr>
              <a:t>Dezember</a:t>
            </a:r>
            <a:r>
              <a:rPr lang="en-GB" sz="1200" b="0" strike="noStrike" spc="-1" dirty="0">
                <a:latin typeface="Arial"/>
              </a:rPr>
              <a:t> </a:t>
            </a:r>
            <a:r>
              <a:rPr lang="en-GB" sz="1200" b="0" strike="noStrike" spc="-1" dirty="0" err="1">
                <a:latin typeface="Arial"/>
              </a:rPr>
              <a:t>Geburtstag</a:t>
            </a:r>
            <a:r>
              <a:rPr lang="en-GB" sz="1200" b="0" strike="noStrike" spc="-1" dirty="0">
                <a:latin typeface="Arial"/>
              </a:rPr>
              <a:t>? | Hast du </a:t>
            </a:r>
            <a:r>
              <a:rPr lang="en-GB" sz="1200" b="0" strike="noStrike" spc="-1" dirty="0" err="1">
                <a:latin typeface="Arial"/>
              </a:rPr>
              <a:t>im</a:t>
            </a:r>
            <a:r>
              <a:rPr lang="en-GB" sz="1200" b="0" strike="noStrike" spc="-1" dirty="0">
                <a:latin typeface="Arial"/>
              </a:rPr>
              <a:t> </a:t>
            </a:r>
            <a:r>
              <a:rPr lang="en-GB" sz="1200" b="0" strike="noStrike" spc="-1" dirty="0" err="1">
                <a:latin typeface="Arial"/>
              </a:rPr>
              <a:t>Juni</a:t>
            </a:r>
            <a:r>
              <a:rPr lang="en-GB" sz="1200" b="0" strike="noStrike" spc="-1" dirty="0">
                <a:latin typeface="Arial"/>
              </a:rPr>
              <a:t> </a:t>
            </a:r>
            <a:r>
              <a:rPr lang="en-GB" sz="1200" b="0" strike="noStrike" spc="-1" dirty="0" err="1">
                <a:latin typeface="Arial"/>
              </a:rPr>
              <a:t>Geburtstag</a:t>
            </a:r>
            <a:r>
              <a:rPr lang="en-GB" sz="1200" b="0" strike="noStrike" spc="-1" dirty="0">
                <a:latin typeface="Arial"/>
              </a:rPr>
              <a:t>?</a:t>
            </a:r>
          </a:p>
          <a:p>
            <a:pPr>
              <a:lnSpc>
                <a:spcPct val="100000"/>
              </a:lnSpc>
            </a:pPr>
            <a:r>
              <a:rPr lang="en-GB" sz="1200" b="0" strike="noStrike" spc="-1" dirty="0">
                <a:latin typeface="Arial"/>
              </a:rPr>
              <a:t>4. Hast du eine </a:t>
            </a:r>
            <a:r>
              <a:rPr lang="en-GB" sz="1200" b="0" strike="noStrike" spc="-1" dirty="0" err="1">
                <a:latin typeface="Arial"/>
              </a:rPr>
              <a:t>Lieblingsfarbe</a:t>
            </a:r>
            <a:r>
              <a:rPr lang="en-GB" sz="1200" b="0" strike="noStrike" spc="-1" dirty="0">
                <a:latin typeface="Arial"/>
              </a:rPr>
              <a:t>? | Hast du eine </a:t>
            </a:r>
            <a:r>
              <a:rPr lang="en-GB" sz="1200" b="0" strike="noStrike" spc="-1" dirty="0" err="1">
                <a:latin typeface="Arial"/>
              </a:rPr>
              <a:t>Lieblingsnummer</a:t>
            </a:r>
            <a:r>
              <a:rPr lang="en-GB" sz="1200" b="0" strike="noStrike" spc="-1" dirty="0">
                <a:latin typeface="Arial"/>
              </a:rPr>
              <a:t>?</a:t>
            </a:r>
          </a:p>
          <a:p>
            <a:pPr>
              <a:lnSpc>
                <a:spcPct val="100000"/>
              </a:lnSpc>
            </a:pPr>
            <a:r>
              <a:rPr lang="en-GB" sz="1200" b="0" strike="noStrike" spc="-1" dirty="0">
                <a:latin typeface="Arial"/>
              </a:rPr>
              <a:t>5.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Lieblingstag</a:t>
            </a:r>
            <a:r>
              <a:rPr lang="en-GB" sz="1200" b="0" strike="noStrike" spc="-1" dirty="0">
                <a:latin typeface="Arial"/>
              </a:rPr>
              <a:t>? |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Lieblingsort</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304258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[3/3]</a:t>
            </a:r>
          </a:p>
          <a:p>
            <a:pPr>
              <a:lnSpc>
                <a:spcPct val="100000"/>
              </a:lnSpc>
            </a:pPr>
            <a:endParaRPr lang="en-GB" sz="1200" b="0" strike="noStrike" spc="-1" dirty="0">
              <a:latin typeface="Arial"/>
            </a:endParaRPr>
          </a:p>
          <a:p>
            <a:pPr>
              <a:lnSpc>
                <a:spcPct val="100000"/>
              </a:lnSpc>
            </a:pPr>
            <a:r>
              <a:rPr lang="en-GB" sz="1200" b="0" strike="noStrike" spc="-1" dirty="0">
                <a:latin typeface="Arial"/>
              </a:rPr>
              <a:t>The questions students need for this round are:</a:t>
            </a:r>
            <a:br>
              <a:rPr lang="en-GB" sz="1200" b="0" strike="noStrike" spc="-1" dirty="0">
                <a:latin typeface="Arial"/>
              </a:rPr>
            </a:br>
            <a:br>
              <a:rPr lang="en-GB" sz="1200" b="0" strike="noStrike" spc="-1" dirty="0">
                <a:latin typeface="Arial"/>
              </a:rPr>
            </a:br>
            <a:r>
              <a:rPr lang="en-GB" sz="1200" b="0" strike="noStrike" spc="-1" dirty="0">
                <a:latin typeface="Arial"/>
              </a:rPr>
              <a:t>1.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klein</a:t>
            </a:r>
            <a:r>
              <a:rPr lang="en-GB" sz="1200" b="0" strike="noStrike" spc="-1" dirty="0">
                <a:latin typeface="Arial"/>
              </a:rPr>
              <a:t>? |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groß</a:t>
            </a:r>
            <a:r>
              <a:rPr lang="en-GB" sz="1200" b="0" strike="noStrike" spc="-1" dirty="0">
                <a:latin typeface="Arial"/>
              </a:rPr>
              <a:t>?</a:t>
            </a:r>
          </a:p>
          <a:p>
            <a:pPr>
              <a:lnSpc>
                <a:spcPct val="100000"/>
              </a:lnSpc>
            </a:pPr>
            <a:r>
              <a:rPr lang="en-GB" sz="1200" b="0" strike="noStrike" spc="-1" dirty="0">
                <a:latin typeface="Arial"/>
              </a:rPr>
              <a:t>2. </a:t>
            </a:r>
            <a:r>
              <a:rPr lang="en-GB" sz="1200" b="0" strike="noStrike" spc="-1" dirty="0" err="1">
                <a:latin typeface="Arial"/>
              </a:rPr>
              <a:t>Sitzt</a:t>
            </a:r>
            <a:r>
              <a:rPr lang="en-GB" sz="1200" b="0" strike="noStrike" spc="-1" dirty="0">
                <a:latin typeface="Arial"/>
              </a:rPr>
              <a:t> du </a:t>
            </a:r>
            <a:r>
              <a:rPr lang="en-GB" sz="1200" b="0" strike="noStrike" spc="-1" dirty="0" err="1">
                <a:latin typeface="Arial"/>
              </a:rPr>
              <a:t>neben</a:t>
            </a:r>
            <a:r>
              <a:rPr lang="en-GB" sz="1200" b="0" strike="noStrike" spc="-1" dirty="0">
                <a:latin typeface="Arial"/>
              </a:rPr>
              <a:t> Tim? | </a:t>
            </a:r>
            <a:r>
              <a:rPr lang="en-GB" sz="1200" b="0" strike="noStrike" spc="-1" dirty="0" err="1">
                <a:latin typeface="Arial"/>
              </a:rPr>
              <a:t>Sitzt</a:t>
            </a:r>
            <a:r>
              <a:rPr lang="en-GB" sz="1200" b="0" strike="noStrike" spc="-1" dirty="0">
                <a:latin typeface="Arial"/>
              </a:rPr>
              <a:t> du </a:t>
            </a:r>
            <a:r>
              <a:rPr lang="en-GB" sz="1200" b="0" strike="noStrike" spc="-1" dirty="0" err="1">
                <a:latin typeface="Arial"/>
              </a:rPr>
              <a:t>neben</a:t>
            </a:r>
            <a:r>
              <a:rPr lang="en-GB" sz="1200" b="0" strike="noStrike" spc="-1" dirty="0">
                <a:latin typeface="Arial"/>
              </a:rPr>
              <a:t> Mia?</a:t>
            </a:r>
          </a:p>
          <a:p>
            <a:pPr>
              <a:lnSpc>
                <a:spcPct val="100000"/>
              </a:lnSpc>
            </a:pPr>
            <a:r>
              <a:rPr lang="en-GB" sz="1200" b="0" strike="noStrike" spc="-1" dirty="0">
                <a:latin typeface="Arial"/>
              </a:rPr>
              <a:t>3.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Bruder</a:t>
            </a:r>
            <a:r>
              <a:rPr lang="en-GB" sz="1200" b="0" strike="noStrike" spc="-1" dirty="0">
                <a:latin typeface="Arial"/>
              </a:rPr>
              <a:t>? | Hast du eine </a:t>
            </a:r>
            <a:r>
              <a:rPr lang="en-GB" sz="1200" b="0" strike="noStrike" spc="-1" dirty="0" err="1">
                <a:latin typeface="Arial"/>
              </a:rPr>
              <a:t>Schwester</a:t>
            </a:r>
            <a:r>
              <a:rPr lang="en-GB" sz="1200" b="0" strike="noStrike" spc="-1" dirty="0">
                <a:latin typeface="Arial"/>
              </a:rPr>
              <a:t>?</a:t>
            </a:r>
            <a:br>
              <a:rPr lang="en-GB" sz="1200" b="0" strike="noStrike" spc="-1" dirty="0">
                <a:latin typeface="Arial"/>
              </a:rPr>
            </a:br>
            <a:r>
              <a:rPr lang="en-GB" sz="1200" b="0" strike="noStrike" spc="-1" dirty="0">
                <a:latin typeface="Arial"/>
              </a:rPr>
              <a:t>4. Hast du </a:t>
            </a:r>
            <a:r>
              <a:rPr lang="en-GB" sz="1200" b="0" strike="noStrike" spc="-1" dirty="0" err="1">
                <a:latin typeface="Arial"/>
              </a:rPr>
              <a:t>ein</a:t>
            </a:r>
            <a:r>
              <a:rPr lang="en-GB" sz="1200" b="0" strike="noStrike" spc="-1" dirty="0">
                <a:latin typeface="Arial"/>
              </a:rPr>
              <a:t> </a:t>
            </a:r>
            <a:r>
              <a:rPr lang="en-GB" sz="1200" b="0" strike="noStrike" spc="-1" dirty="0" err="1">
                <a:latin typeface="Arial"/>
              </a:rPr>
              <a:t>Lieblingstier</a:t>
            </a:r>
            <a:r>
              <a:rPr lang="en-GB" sz="1200" b="0" strike="noStrike" spc="-1" dirty="0">
                <a:latin typeface="Arial"/>
              </a:rPr>
              <a:t>? | Hast du </a:t>
            </a:r>
            <a:r>
              <a:rPr lang="en-GB" sz="1200" b="0" strike="noStrike" spc="-1" dirty="0" err="1">
                <a:latin typeface="Arial"/>
              </a:rPr>
              <a:t>ein</a:t>
            </a:r>
            <a:r>
              <a:rPr lang="en-GB" sz="1200" b="0" strike="noStrike" spc="-1" dirty="0">
                <a:latin typeface="Arial"/>
              </a:rPr>
              <a:t> </a:t>
            </a:r>
            <a:r>
              <a:rPr lang="en-GB" sz="1200" b="0" strike="noStrike" spc="-1" dirty="0" err="1">
                <a:latin typeface="Arial"/>
              </a:rPr>
              <a:t>Lieblingswort</a:t>
            </a:r>
            <a:r>
              <a:rPr lang="en-GB" sz="1200" b="0" strike="noStrike" spc="-1" dirty="0">
                <a:latin typeface="Arial"/>
              </a:rPr>
              <a:t>?</a:t>
            </a:r>
            <a:br>
              <a:rPr lang="en-GB" sz="1200" b="0" strike="noStrike" spc="-1" dirty="0">
                <a:latin typeface="Arial"/>
              </a:rPr>
            </a:br>
            <a:r>
              <a:rPr lang="en-GB" sz="1200" b="0" strike="noStrike" spc="-1" dirty="0">
                <a:latin typeface="Arial"/>
              </a:rPr>
              <a:t>5. </a:t>
            </a:r>
            <a:r>
              <a:rPr lang="en-GB" sz="1200" b="0" strike="noStrike" spc="-1" dirty="0" err="1">
                <a:latin typeface="Arial"/>
              </a:rPr>
              <a:t>Bist</a:t>
            </a:r>
            <a:r>
              <a:rPr lang="en-GB" sz="1200" b="0" strike="noStrike" spc="-1" dirty="0">
                <a:latin typeface="Arial"/>
              </a:rPr>
              <a:t> du nett?  |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freundlich</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5855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This week, this vocabulary activity is extra. Teachers may do this activity instead of one of the others, or in addition.</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200"/>
            </a:pPr>
            <a:r>
              <a:rPr lang="en-GB" b="1" dirty="0"/>
              <a:t>HANDOUT</a:t>
            </a:r>
            <a:r>
              <a:rPr lang="en-GB" dirty="0"/>
              <a:t> (to be divided in half and half given to Pupil A and half to pupil B). </a:t>
            </a:r>
          </a:p>
          <a:p>
            <a:pPr>
              <a:buClr>
                <a:schemeClr val="dk1"/>
              </a:buClr>
              <a:buSzPts val="1200"/>
            </a:pPr>
            <a:endParaRPr lang="en-GB" dirty="0"/>
          </a:p>
          <a:p>
            <a:pPr>
              <a:buClr>
                <a:schemeClr val="dk1"/>
              </a:buClr>
              <a:buSzPts val="1200"/>
            </a:pPr>
            <a:r>
              <a:rPr lang="en-GB" dirty="0"/>
              <a:t>Note: Handout A should be given to Pupil A and has the words Pupil B will pronounce; handout B should be given to Pupil B and has the words that Pupil A will pronounce. </a:t>
            </a:r>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16</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0816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HANDOUT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318124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0"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0091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0"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46153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words containing sounds covered in Term 3.</a:t>
            </a:r>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Pupils work in pairs, as Person A and Person B. One pupil will pronounce words whilst the other checks pronunciation. There are 9 words for Person A to pronounce on this slide, and 9 more words for Person B to pronounce on the next slide. There is a handout at the end of the presentation for the checker to use, or pupils can simply write 1-9 in their books and tick or cross.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Click </a:t>
            </a:r>
            <a:r>
              <a:rPr lang="en-GB" b="1" dirty="0">
                <a:solidFill>
                  <a:srgbClr val="FF0000"/>
                </a:solidFill>
                <a:highlight>
                  <a:srgbClr val="FFFF00"/>
                </a:highlight>
                <a:latin typeface="Calibri" panose="020F0502020204030204" pitchFamily="34" charset="0"/>
                <a:cs typeface="Calibri" panose="020F0502020204030204" pitchFamily="34" charset="0"/>
              </a:rPr>
              <a:t>once </a:t>
            </a:r>
            <a:r>
              <a:rPr lang="en-GB" b="0" dirty="0">
                <a:solidFill>
                  <a:srgbClr val="FF0000"/>
                </a:solidFill>
                <a:highlight>
                  <a:srgbClr val="FFFF00"/>
                </a:highlight>
                <a:latin typeface="Calibri" panose="020F0502020204030204" pitchFamily="34" charset="0"/>
                <a:cs typeface="Calibri" panose="020F0502020204030204" pitchFamily="34" charset="0"/>
              </a:rPr>
              <a:t>to make the spaceship appear (</a:t>
            </a:r>
            <a:r>
              <a:rPr lang="en-GB" b="1" dirty="0">
                <a:solidFill>
                  <a:srgbClr val="FF0000"/>
                </a:solidFill>
                <a:highlight>
                  <a:srgbClr val="FFFF00"/>
                </a:highlight>
                <a:latin typeface="Calibri" panose="020F0502020204030204" pitchFamily="34" charset="0"/>
                <a:cs typeface="Calibri" panose="020F0502020204030204" pitchFamily="34" charset="0"/>
              </a:rPr>
              <a:t>This animation is timed - don’t click again until all words have appeared</a:t>
            </a:r>
            <a:r>
              <a:rPr lang="en-GB" b="0" dirty="0">
                <a:solidFill>
                  <a:srgbClr val="FF0000"/>
                </a:solidFill>
                <a:highlight>
                  <a:srgbClr val="FFFF00"/>
                </a:highlight>
                <a:latin typeface="Calibri" panose="020F0502020204030204" pitchFamily="34" charset="0"/>
                <a:cs typeface="Calibri" panose="020F0502020204030204" pitchFamily="34" charset="0"/>
              </a:rPr>
              <a:t>). Pupil A pronounces all of the words. Pupil B ticks the words pronounced correctly.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Move to next slide for Pupil B’s turn and repeat. </a:t>
            </a:r>
          </a:p>
          <a:p>
            <a:endParaRPr lang="en-GB" dirty="0">
              <a:latin typeface="Calibri" panose="020F0502020204030204" pitchFamily="34" charset="0"/>
              <a:cs typeface="Calibri" panose="020F0502020204030204" pitchFamily="34" charset="0"/>
            </a:endParaRPr>
          </a:p>
          <a:p>
            <a:pPr defTabSz="964418">
              <a:defRPr/>
            </a:pPr>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400" b="1" dirty="0">
                <a:solidFill>
                  <a:srgbClr val="002060"/>
                </a:solidFill>
                <a:latin typeface="Century Gothic" panose="020B0502020202020204" pitchFamily="34" charset="0"/>
              </a:rPr>
              <a:t>bevor</a:t>
            </a:r>
            <a:r>
              <a:rPr lang="en-GB" sz="1400" dirty="0">
                <a:solidFill>
                  <a:srgbClr val="002060"/>
                </a:solidFill>
                <a:latin typeface="Century Gothic" panose="020B0502020202020204" pitchFamily="34" charset="0"/>
              </a:rPr>
              <a:t> [537]</a:t>
            </a:r>
            <a:r>
              <a:rPr lang="en-GB" sz="1400" dirty="0">
                <a:latin typeface="Arial" panose="020B0604020202020204" pitchFamily="34" charset="0"/>
              </a:rPr>
              <a:t> </a:t>
            </a:r>
            <a:r>
              <a:rPr lang="en-GB" sz="1400" b="1" dirty="0" err="1">
                <a:solidFill>
                  <a:srgbClr val="002060"/>
                </a:solidFill>
                <a:latin typeface="Century Gothic" panose="020B0502020202020204" pitchFamily="34" charset="0"/>
              </a:rPr>
              <a:t>Erfolg</a:t>
            </a:r>
            <a:r>
              <a:rPr lang="en-GB" sz="1400" dirty="0">
                <a:solidFill>
                  <a:srgbClr val="002060"/>
                </a:solidFill>
                <a:latin typeface="Century Gothic" panose="020B0502020202020204" pitchFamily="34" charset="0"/>
              </a:rPr>
              <a:t> [541]</a:t>
            </a:r>
            <a:r>
              <a:rPr lang="en-GB" sz="1400" dirty="0">
                <a:latin typeface="Arial" panose="020B0604020202020204" pitchFamily="34" charset="0"/>
              </a:rPr>
              <a:t> </a:t>
            </a:r>
            <a:r>
              <a:rPr lang="en-GB" sz="1400" b="1" dirty="0" err="1">
                <a:solidFill>
                  <a:srgbClr val="002060"/>
                </a:solidFill>
                <a:latin typeface="Century Gothic" panose="020B0502020202020204" pitchFamily="34" charset="0"/>
              </a:rPr>
              <a:t>rufen</a:t>
            </a:r>
            <a:r>
              <a:rPr lang="en-GB" sz="1400" dirty="0">
                <a:solidFill>
                  <a:srgbClr val="002060"/>
                </a:solidFill>
                <a:latin typeface="Century Gothic" panose="020B0502020202020204" pitchFamily="34" charset="0"/>
              </a:rPr>
              <a:t> [530]</a:t>
            </a:r>
            <a:r>
              <a:rPr lang="en-GB" sz="1400" dirty="0">
                <a:latin typeface="Arial" panose="020B0604020202020204" pitchFamily="34" charset="0"/>
              </a:rPr>
              <a:t> </a:t>
            </a:r>
            <a:r>
              <a:rPr lang="en-GB" sz="1400" b="1" dirty="0" err="1">
                <a:solidFill>
                  <a:srgbClr val="002060"/>
                </a:solidFill>
                <a:latin typeface="Century Gothic" panose="020B0502020202020204" pitchFamily="34" charset="0"/>
              </a:rPr>
              <a:t>niedrig</a:t>
            </a:r>
            <a:r>
              <a:rPr lang="en-GB" sz="1400" dirty="0">
                <a:latin typeface="Arial" panose="020B0604020202020204" pitchFamily="34" charset="0"/>
              </a:rPr>
              <a:t> [778] </a:t>
            </a:r>
            <a:r>
              <a:rPr lang="en-GB" sz="1400" b="1" dirty="0" err="1">
                <a:solidFill>
                  <a:srgbClr val="002060"/>
                </a:solidFill>
                <a:latin typeface="Century Gothic" panose="020B0502020202020204" pitchFamily="34" charset="0"/>
              </a:rPr>
              <a:t>weg</a:t>
            </a:r>
            <a:r>
              <a:rPr lang="en-GB" sz="1400" dirty="0">
                <a:latin typeface="Arial" panose="020B0604020202020204" pitchFamily="34" charset="0"/>
              </a:rPr>
              <a:t> [965] </a:t>
            </a:r>
            <a:r>
              <a:rPr lang="en-GB" sz="1400" b="1" dirty="0" err="1">
                <a:solidFill>
                  <a:srgbClr val="002060"/>
                </a:solidFill>
                <a:latin typeface="Century Gothic" panose="020B0502020202020204" pitchFamily="34" charset="0"/>
              </a:rPr>
              <a:t>leider</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[643]</a:t>
            </a:r>
            <a:r>
              <a:rPr lang="en-GB" sz="1400" dirty="0">
                <a:latin typeface="Arial" panose="020B0604020202020204" pitchFamily="34" charset="0"/>
              </a:rPr>
              <a:t> </a:t>
            </a:r>
            <a:r>
              <a:rPr lang="en-GB" sz="1400" b="1" dirty="0" err="1">
                <a:solidFill>
                  <a:srgbClr val="002060"/>
                </a:solidFill>
                <a:latin typeface="Century Gothic" panose="020B0502020202020204" pitchFamily="34" charset="0"/>
              </a:rPr>
              <a:t>Partei</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[588] </a:t>
            </a:r>
            <a:r>
              <a:rPr lang="en-GB" sz="1400" b="1" dirty="0" err="1">
                <a:solidFill>
                  <a:srgbClr val="002060"/>
                </a:solidFill>
                <a:latin typeface="Century Gothic" panose="020B0502020202020204" pitchFamily="34" charset="0"/>
              </a:rPr>
              <a:t>Investition</a:t>
            </a:r>
            <a:r>
              <a:rPr lang="en-GB" sz="1400" dirty="0">
                <a:solidFill>
                  <a:srgbClr val="002060"/>
                </a:solidFill>
                <a:latin typeface="Century Gothic" panose="020B0502020202020204" pitchFamily="34" charset="0"/>
              </a:rPr>
              <a:t> [1406] </a:t>
            </a:r>
            <a:r>
              <a:rPr lang="en-GB" sz="1400" b="1" dirty="0" err="1">
                <a:solidFill>
                  <a:srgbClr val="002060"/>
                </a:solidFill>
                <a:latin typeface="Century Gothic" panose="020B0502020202020204" pitchFamily="34" charset="0"/>
              </a:rPr>
              <a:t>Schuld</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[1583]</a:t>
            </a:r>
            <a:endParaRPr lang="en-GB" sz="14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2</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559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391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91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buClr>
                <a:schemeClr val="dk1"/>
              </a:buClr>
              <a:buSzPts val="1200"/>
              <a:defRPr/>
            </a:pPr>
            <a:r>
              <a:rPr lang="en-GB" b="1" dirty="0">
                <a:latin typeface="Calibri" panose="020F0502020204030204" pitchFamily="34" charset="0"/>
                <a:cs typeface="Calibri" panose="020F0502020204030204" pitchFamily="34" charset="0"/>
              </a:rPr>
              <a:t>Procedure</a:t>
            </a:r>
            <a:r>
              <a:rPr lang="en-GB" b="0" dirty="0">
                <a:latin typeface="Calibri" panose="020F0502020204030204" pitchFamily="34" charset="0"/>
                <a:cs typeface="Calibri" panose="020F0502020204030204" pitchFamily="34" charset="0"/>
              </a:rPr>
              <a:t>:</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Pupil A now checks pronunciation, as Pupil B pronounces the 9 words.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Click to start the animation as on previous slide.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Move to slide 3 to show the ‘value’ of each word. Pupils can compare their results and see who earned the most. </a:t>
            </a:r>
          </a:p>
          <a:p>
            <a:pPr marL="0" indent="0" defTabSz="964418">
              <a:buClr>
                <a:schemeClr val="dk1"/>
              </a:buClr>
              <a:buSzPts val="1200"/>
              <a:buFont typeface="Calibri"/>
              <a:buNone/>
              <a:defRPr/>
            </a:pPr>
            <a:endParaRPr lang="en-GB" sz="1900" b="0" dirty="0">
              <a:latin typeface="Calibri" panose="020F0502020204030204" pitchFamily="34" charset="0"/>
              <a:cs typeface="Calibri" panose="020F0502020204030204" pitchFamily="34" charset="0"/>
            </a:endParaRPr>
          </a:p>
          <a:p>
            <a:pPr marL="0" indent="0" defTabSz="964418">
              <a:buClr>
                <a:schemeClr val="dk1"/>
              </a:buClr>
              <a:buSzPts val="1200"/>
              <a:buFont typeface="Calibri"/>
              <a:buNone/>
              <a:defRPr/>
            </a:pPr>
            <a:r>
              <a:rPr lang="en-GB" sz="1900"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2000" b="1" dirty="0">
                <a:solidFill>
                  <a:srgbClr val="002060"/>
                </a:solidFill>
                <a:latin typeface="Century Gothic" panose="020B0502020202020204" pitchFamily="34" charset="0"/>
              </a:rPr>
              <a:t>ab</a:t>
            </a:r>
            <a:r>
              <a:rPr lang="en-GB" sz="2000" dirty="0">
                <a:latin typeface="Arial" panose="020B0604020202020204" pitchFamily="34" charset="0"/>
              </a:rPr>
              <a:t> [544] </a:t>
            </a:r>
            <a:r>
              <a:rPr lang="en-GB" sz="2000" b="1" dirty="0">
                <a:solidFill>
                  <a:srgbClr val="002060"/>
                </a:solidFill>
                <a:latin typeface="Century Gothic" panose="020B0502020202020204" pitchFamily="34" charset="0"/>
              </a:rPr>
              <a:t>These</a:t>
            </a:r>
            <a:r>
              <a:rPr lang="en-GB" sz="2000" dirty="0">
                <a:solidFill>
                  <a:srgbClr val="002060"/>
                </a:solidFill>
                <a:latin typeface="Century Gothic" panose="020B0502020202020204" pitchFamily="34" charset="0"/>
              </a:rPr>
              <a:t> [3061]</a:t>
            </a:r>
            <a:r>
              <a:rPr lang="en-GB" sz="2000" dirty="0">
                <a:latin typeface="Arial" panose="020B0604020202020204" pitchFamily="34" charset="0"/>
              </a:rPr>
              <a:t> </a:t>
            </a:r>
            <a:r>
              <a:rPr lang="en-GB" sz="2000" b="1" dirty="0" err="1">
                <a:solidFill>
                  <a:srgbClr val="002060"/>
                </a:solidFill>
                <a:latin typeface="Century Gothic" panose="020B0502020202020204" pitchFamily="34" charset="0"/>
              </a:rPr>
              <a:t>Verbot</a:t>
            </a:r>
            <a:r>
              <a:rPr lang="en-GB" sz="2000" dirty="0">
                <a:solidFill>
                  <a:srgbClr val="002060"/>
                </a:solidFill>
                <a:latin typeface="Century Gothic" panose="020B0502020202020204" pitchFamily="34" charset="0"/>
              </a:rPr>
              <a:t> [3390]</a:t>
            </a:r>
            <a:r>
              <a:rPr lang="en-GB" sz="2000" dirty="0">
                <a:latin typeface="Arial" panose="020B0604020202020204" pitchFamily="34" charset="0"/>
              </a:rPr>
              <a:t> </a:t>
            </a:r>
            <a:r>
              <a:rPr lang="en-GB" sz="2000" b="1" dirty="0" err="1">
                <a:solidFill>
                  <a:srgbClr val="002060"/>
                </a:solidFill>
                <a:latin typeface="Century Gothic" panose="020B0502020202020204" pitchFamily="34" charset="0"/>
              </a:rPr>
              <a:t>Humor</a:t>
            </a:r>
            <a:r>
              <a:rPr lang="en-GB" sz="2000" dirty="0">
                <a:latin typeface="Arial" panose="020B0604020202020204" pitchFamily="34" charset="0"/>
              </a:rPr>
              <a:t> [3410] </a:t>
            </a:r>
            <a:r>
              <a:rPr lang="en-GB" sz="2000" b="1" dirty="0">
                <a:solidFill>
                  <a:srgbClr val="002060"/>
                </a:solidFill>
                <a:latin typeface="Century Gothic" panose="020B0502020202020204" pitchFamily="34" charset="0"/>
              </a:rPr>
              <a:t>Bad </a:t>
            </a:r>
            <a:r>
              <a:rPr lang="en-GB" sz="2000" b="0" dirty="0">
                <a:solidFill>
                  <a:srgbClr val="002060"/>
                </a:solidFill>
                <a:latin typeface="Arial" panose="020B0604020202020204" pitchFamily="34" charset="0"/>
              </a:rPr>
              <a:t>[1637</a:t>
            </a:r>
            <a:r>
              <a:rPr lang="en-GB" sz="2000" b="0" dirty="0">
                <a:latin typeface="Arial" panose="020B0604020202020204" pitchFamily="34" charset="0"/>
              </a:rPr>
              <a:t>] </a:t>
            </a:r>
            <a:r>
              <a:rPr lang="en-GB" sz="2000" b="1" dirty="0">
                <a:solidFill>
                  <a:srgbClr val="002060"/>
                </a:solidFill>
                <a:latin typeface="Century Gothic" panose="020B0502020202020204" pitchFamily="34" charset="0"/>
              </a:rPr>
              <a:t>Helfer</a:t>
            </a:r>
            <a:r>
              <a:rPr lang="en-GB" sz="2000" dirty="0">
                <a:solidFill>
                  <a:srgbClr val="002060"/>
                </a:solidFill>
                <a:latin typeface="Century Gothic" panose="020B0502020202020204" pitchFamily="34" charset="0"/>
              </a:rPr>
              <a:t> [3426]</a:t>
            </a:r>
            <a:r>
              <a:rPr lang="en-GB" sz="2000" dirty="0">
                <a:latin typeface="Arial" panose="020B0604020202020204" pitchFamily="34" charset="0"/>
              </a:rPr>
              <a:t> </a:t>
            </a:r>
            <a:r>
              <a:rPr lang="en-GB" sz="2000" b="1" dirty="0" err="1">
                <a:solidFill>
                  <a:srgbClr val="002060"/>
                </a:solidFill>
                <a:latin typeface="Century Gothic" panose="020B0502020202020204" pitchFamily="34" charset="0"/>
              </a:rPr>
              <a:t>reiten</a:t>
            </a:r>
            <a:r>
              <a:rPr lang="en-GB" sz="2000" dirty="0">
                <a:solidFill>
                  <a:srgbClr val="002060"/>
                </a:solidFill>
                <a:latin typeface="Century Gothic" panose="020B0502020202020204" pitchFamily="34" charset="0"/>
              </a:rPr>
              <a:t> [3470]</a:t>
            </a:r>
            <a:r>
              <a:rPr lang="en-GB" sz="2000" dirty="0">
                <a:latin typeface="Arial" panose="020B0604020202020204" pitchFamily="34" charset="0"/>
              </a:rPr>
              <a:t> </a:t>
            </a:r>
            <a:r>
              <a:rPr lang="en-GB" sz="2000" b="1" dirty="0" err="1">
                <a:solidFill>
                  <a:srgbClr val="002060"/>
                </a:solidFill>
                <a:latin typeface="Century Gothic" panose="020B0502020202020204" pitchFamily="34" charset="0"/>
              </a:rPr>
              <a:t>gültig</a:t>
            </a:r>
            <a:r>
              <a:rPr lang="en-GB" sz="2000" dirty="0">
                <a:solidFill>
                  <a:srgbClr val="002060"/>
                </a:solidFill>
                <a:latin typeface="Century Gothic" panose="020B0502020202020204" pitchFamily="34" charset="0"/>
              </a:rPr>
              <a:t> [3651]</a:t>
            </a:r>
            <a:r>
              <a:rPr lang="en-GB" sz="2000" dirty="0">
                <a:latin typeface="Arial" panose="020B0604020202020204" pitchFamily="34" charset="0"/>
              </a:rPr>
              <a:t> </a:t>
            </a:r>
            <a:r>
              <a:rPr lang="en-GB" sz="2000" b="1" dirty="0">
                <a:solidFill>
                  <a:srgbClr val="002060"/>
                </a:solidFill>
                <a:latin typeface="Century Gothic" panose="020B0502020202020204" pitchFamily="34" charset="0"/>
              </a:rPr>
              <a:t>Addition</a:t>
            </a:r>
            <a:r>
              <a:rPr lang="en-GB" sz="2000" dirty="0">
                <a:solidFill>
                  <a:srgbClr val="002060"/>
                </a:solidFill>
                <a:latin typeface="Century Gothic" panose="020B0502020202020204" pitchFamily="34" charset="0"/>
              </a:rPr>
              <a:t> [3708]</a:t>
            </a:r>
            <a:endParaRPr lang="en-GB" sz="20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latin typeface="Calibri" panose="020F0502020204030204" pitchFamily="34" charset="0"/>
              <a:cs typeface="Calibri" panose="020F0502020204030204" pitchFamily="34" charset="0"/>
            </a:endParaRP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3</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958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r>
              <a:rPr lang="en-GB" b="0" dirty="0">
                <a:latin typeface="Calibri" panose="020F0502020204030204" pitchFamily="34" charset="0"/>
                <a:cs typeface="Calibri" panose="020F0502020204030204" pitchFamily="34" charset="0"/>
              </a:rPr>
              <a:t>1. Pupils can add up and compare their results. </a:t>
            </a:r>
          </a:p>
          <a:p>
            <a:r>
              <a:rPr lang="en-GB" sz="1900" b="0" dirty="0">
                <a:solidFill>
                  <a:srgbClr val="002060"/>
                </a:solidFill>
                <a:latin typeface="Calibri" panose="020F0502020204030204" pitchFamily="34" charset="0"/>
                <a:cs typeface="Calibri" panose="020F0502020204030204" pitchFamily="34" charset="0"/>
              </a:rPr>
              <a:t>2. Repeat the activity with pupils swapping slides, if time allows.</a:t>
            </a:r>
          </a:p>
          <a:p>
            <a:r>
              <a:rPr lang="en-GB" sz="1900" b="0" dirty="0">
                <a:solidFill>
                  <a:srgbClr val="002060"/>
                </a:solidFill>
                <a:latin typeface="Calibri" panose="020F0502020204030204" pitchFamily="34" charset="0"/>
                <a:cs typeface="Calibri" panose="020F0502020204030204" pitchFamily="34" charset="0"/>
              </a:rPr>
              <a:t>3. Click on the audio buttons to check pronunciation of individual words.</a:t>
            </a:r>
          </a:p>
          <a:p>
            <a:endParaRPr lang="en-GB" sz="1900" dirty="0">
              <a:solidFill>
                <a:srgbClr val="002060"/>
              </a:solidFill>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200" b="1" dirty="0">
                <a:solidFill>
                  <a:srgbClr val="002060"/>
                </a:solidFill>
                <a:latin typeface="Century Gothic" panose="020B0502020202020204" pitchFamily="34" charset="0"/>
              </a:rPr>
              <a:t>ab</a:t>
            </a:r>
            <a:r>
              <a:rPr lang="en-GB" sz="1200" dirty="0">
                <a:latin typeface="Arial" panose="020B0604020202020204" pitchFamily="34" charset="0"/>
              </a:rPr>
              <a:t> [544] </a:t>
            </a:r>
            <a:r>
              <a:rPr lang="en-GB" sz="1200" b="1" dirty="0">
                <a:solidFill>
                  <a:srgbClr val="002060"/>
                </a:solidFill>
                <a:latin typeface="Century Gothic" panose="020B0502020202020204" pitchFamily="34" charset="0"/>
              </a:rPr>
              <a:t>These</a:t>
            </a:r>
            <a:r>
              <a:rPr lang="en-GB" sz="1200" dirty="0">
                <a:solidFill>
                  <a:srgbClr val="002060"/>
                </a:solidFill>
                <a:latin typeface="Century Gothic" panose="020B0502020202020204" pitchFamily="34" charset="0"/>
              </a:rPr>
              <a:t> [3061]</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Verbot</a:t>
            </a:r>
            <a:r>
              <a:rPr lang="en-GB" sz="1200" dirty="0">
                <a:solidFill>
                  <a:srgbClr val="002060"/>
                </a:solidFill>
                <a:latin typeface="Century Gothic" panose="020B0502020202020204" pitchFamily="34" charset="0"/>
              </a:rPr>
              <a:t> [3390]</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Humor</a:t>
            </a:r>
            <a:r>
              <a:rPr lang="en-GB" sz="1200" dirty="0">
                <a:latin typeface="Arial" panose="020B0604020202020204" pitchFamily="34" charset="0"/>
              </a:rPr>
              <a:t> [3410] </a:t>
            </a:r>
            <a:r>
              <a:rPr lang="en-GB" sz="1200" b="1" dirty="0">
                <a:solidFill>
                  <a:srgbClr val="002060"/>
                </a:solidFill>
                <a:latin typeface="Century Gothic" panose="020B0502020202020204" pitchFamily="34" charset="0"/>
              </a:rPr>
              <a:t>Bad </a:t>
            </a:r>
            <a:r>
              <a:rPr lang="en-GB" sz="1200" b="0" dirty="0">
                <a:solidFill>
                  <a:srgbClr val="002060"/>
                </a:solidFill>
                <a:latin typeface="Arial" panose="020B0604020202020204" pitchFamily="34" charset="0"/>
              </a:rPr>
              <a:t>[1637</a:t>
            </a:r>
            <a:r>
              <a:rPr lang="en-GB" sz="1200" b="0" dirty="0">
                <a:latin typeface="Arial" panose="020B0604020202020204" pitchFamily="34" charset="0"/>
              </a:rPr>
              <a:t>] </a:t>
            </a:r>
            <a:r>
              <a:rPr lang="en-GB" sz="1200" b="1" dirty="0">
                <a:solidFill>
                  <a:srgbClr val="002060"/>
                </a:solidFill>
                <a:latin typeface="Century Gothic" panose="020B0502020202020204" pitchFamily="34" charset="0"/>
              </a:rPr>
              <a:t>Helfer</a:t>
            </a:r>
            <a:r>
              <a:rPr lang="en-GB" sz="1200" dirty="0">
                <a:solidFill>
                  <a:srgbClr val="002060"/>
                </a:solidFill>
                <a:latin typeface="Century Gothic" panose="020B0502020202020204" pitchFamily="34" charset="0"/>
              </a:rPr>
              <a:t> [3426]</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reiten</a:t>
            </a:r>
            <a:r>
              <a:rPr lang="en-GB" sz="1200" dirty="0">
                <a:solidFill>
                  <a:srgbClr val="002060"/>
                </a:solidFill>
                <a:latin typeface="Century Gothic" panose="020B0502020202020204" pitchFamily="34" charset="0"/>
              </a:rPr>
              <a:t> [3470]</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gültig</a:t>
            </a:r>
            <a:r>
              <a:rPr lang="en-GB" sz="1200" dirty="0">
                <a:solidFill>
                  <a:srgbClr val="002060"/>
                </a:solidFill>
                <a:latin typeface="Century Gothic" panose="020B0502020202020204" pitchFamily="34" charset="0"/>
              </a:rPr>
              <a:t> [3651]</a:t>
            </a:r>
            <a:r>
              <a:rPr lang="en-GB" sz="1200" dirty="0">
                <a:latin typeface="Arial" panose="020B0604020202020204" pitchFamily="34" charset="0"/>
              </a:rPr>
              <a:t> </a:t>
            </a:r>
            <a:r>
              <a:rPr lang="en-GB" sz="1200" b="1" dirty="0">
                <a:solidFill>
                  <a:srgbClr val="002060"/>
                </a:solidFill>
                <a:latin typeface="Century Gothic" panose="020B0502020202020204" pitchFamily="34" charset="0"/>
              </a:rPr>
              <a:t>Addition</a:t>
            </a:r>
            <a:r>
              <a:rPr lang="en-GB" sz="1200" dirty="0">
                <a:solidFill>
                  <a:srgbClr val="002060"/>
                </a:solidFill>
                <a:latin typeface="Century Gothic" panose="020B0502020202020204" pitchFamily="34" charset="0"/>
              </a:rPr>
              <a:t> [3708]</a:t>
            </a:r>
            <a:endParaRPr lang="en-GB" sz="1200" dirty="0">
              <a:latin typeface="Arial" panose="020B0604020202020204" pitchFamily="34" charset="0"/>
            </a:endParaRPr>
          </a:p>
          <a:p>
            <a:pPr defTabSz="964418">
              <a:buClr>
                <a:schemeClr val="dk1"/>
              </a:buClr>
              <a:buSzPts val="1200"/>
              <a:defRPr/>
            </a:pPr>
            <a:r>
              <a:rPr lang="en-GB" sz="1200" b="1" dirty="0">
                <a:solidFill>
                  <a:srgbClr val="002060"/>
                </a:solidFill>
                <a:latin typeface="Century Gothic" panose="020B0502020202020204" pitchFamily="34" charset="0"/>
              </a:rPr>
              <a:t>bevor</a:t>
            </a:r>
            <a:r>
              <a:rPr lang="en-GB" sz="1200" dirty="0">
                <a:solidFill>
                  <a:srgbClr val="002060"/>
                </a:solidFill>
                <a:latin typeface="Century Gothic" panose="020B0502020202020204" pitchFamily="34" charset="0"/>
              </a:rPr>
              <a:t> [537]</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Erfolg</a:t>
            </a:r>
            <a:r>
              <a:rPr lang="en-GB" sz="1200" dirty="0">
                <a:solidFill>
                  <a:srgbClr val="002060"/>
                </a:solidFill>
                <a:latin typeface="Century Gothic" panose="020B0502020202020204" pitchFamily="34" charset="0"/>
              </a:rPr>
              <a:t> [541]</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rufen</a:t>
            </a:r>
            <a:r>
              <a:rPr lang="en-GB" sz="1200" dirty="0">
                <a:solidFill>
                  <a:srgbClr val="002060"/>
                </a:solidFill>
                <a:latin typeface="Century Gothic" panose="020B0502020202020204" pitchFamily="34" charset="0"/>
              </a:rPr>
              <a:t> [530]</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niedrig</a:t>
            </a:r>
            <a:r>
              <a:rPr lang="en-GB" sz="1200" dirty="0">
                <a:latin typeface="Arial" panose="020B0604020202020204" pitchFamily="34" charset="0"/>
              </a:rPr>
              <a:t> [778] </a:t>
            </a:r>
            <a:r>
              <a:rPr lang="en-GB" sz="1200" b="1" dirty="0" err="1">
                <a:solidFill>
                  <a:srgbClr val="002060"/>
                </a:solidFill>
                <a:latin typeface="Century Gothic" panose="020B0502020202020204" pitchFamily="34" charset="0"/>
              </a:rPr>
              <a:t>weg</a:t>
            </a:r>
            <a:r>
              <a:rPr lang="en-GB" sz="1200" dirty="0">
                <a:latin typeface="Arial" panose="020B0604020202020204" pitchFamily="34" charset="0"/>
              </a:rPr>
              <a:t> [965] </a:t>
            </a:r>
            <a:r>
              <a:rPr lang="en-GB" sz="1200" b="1" dirty="0" err="1">
                <a:solidFill>
                  <a:srgbClr val="002060"/>
                </a:solidFill>
                <a:latin typeface="Century Gothic" panose="020B0502020202020204" pitchFamily="34" charset="0"/>
              </a:rPr>
              <a:t>leider</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[643]</a:t>
            </a:r>
            <a:r>
              <a:rPr lang="en-GB" sz="1200" dirty="0">
                <a:latin typeface="Arial" panose="020B0604020202020204" pitchFamily="34" charset="0"/>
              </a:rPr>
              <a:t> </a:t>
            </a:r>
            <a:r>
              <a:rPr lang="en-GB" sz="1200" b="1" dirty="0" err="1">
                <a:solidFill>
                  <a:srgbClr val="002060"/>
                </a:solidFill>
                <a:latin typeface="Century Gothic" panose="020B0502020202020204" pitchFamily="34" charset="0"/>
              </a:rPr>
              <a:t>Partei</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[588] </a:t>
            </a:r>
            <a:r>
              <a:rPr lang="en-GB" sz="1200" b="1" dirty="0" err="1">
                <a:solidFill>
                  <a:srgbClr val="002060"/>
                </a:solidFill>
                <a:latin typeface="Century Gothic" panose="020B0502020202020204" pitchFamily="34" charset="0"/>
              </a:rPr>
              <a:t>Investition</a:t>
            </a:r>
            <a:r>
              <a:rPr lang="en-GB" sz="1200" dirty="0">
                <a:solidFill>
                  <a:srgbClr val="002060"/>
                </a:solidFill>
                <a:latin typeface="Century Gothic" panose="020B0502020202020204" pitchFamily="34" charset="0"/>
              </a:rPr>
              <a:t> [1406] </a:t>
            </a:r>
            <a:r>
              <a:rPr lang="en-GB" sz="1200" b="1" dirty="0" err="1">
                <a:solidFill>
                  <a:srgbClr val="002060"/>
                </a:solidFill>
                <a:latin typeface="Century Gothic" panose="020B0502020202020204" pitchFamily="34" charset="0"/>
              </a:rPr>
              <a:t>Schuld</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[1583]</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70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vocabulary and grammar from Term 3 in a longer text.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what Alex has written, and then answer the questions to the right in English.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In the audio version, click on the blue text box to hear Alex.</a:t>
            </a:r>
          </a:p>
          <a:p>
            <a:pPr>
              <a:lnSpc>
                <a:spcPct val="100000"/>
              </a:lnSpc>
            </a:pPr>
            <a:endParaRPr lang="en-GB" sz="1200" b="0" strike="noStrike" spc="-1" dirty="0">
              <a:latin typeface="Arial"/>
            </a:endParaRPr>
          </a:p>
          <a:p>
            <a:endParaRPr lang="en-GB" sz="1900" dirty="0">
              <a:solidFill>
                <a:srgbClr val="002060"/>
              </a:solidFill>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200" b="1" dirty="0" err="1">
                <a:solidFill>
                  <a:srgbClr val="002060"/>
                </a:solidFill>
                <a:latin typeface="Century Gothic" panose="020B0502020202020204" pitchFamily="34" charset="0"/>
              </a:rPr>
              <a:t>alles</a:t>
            </a:r>
            <a:r>
              <a:rPr lang="en-GB" sz="1200" dirty="0">
                <a:latin typeface="Arial" panose="020B0604020202020204" pitchFamily="34" charset="0"/>
              </a:rPr>
              <a:t> [36] </a:t>
            </a:r>
          </a:p>
          <a:p>
            <a:pPr defTabSz="964418">
              <a:buClr>
                <a:schemeClr val="dk1"/>
              </a:buClr>
              <a:buSzPts val="1200"/>
              <a:defRPr/>
            </a:pPr>
            <a:r>
              <a:rPr lang="en-GB" i="1" dirty="0"/>
              <a:t>Source:  Jones, R.L. &amp; </a:t>
            </a:r>
            <a:r>
              <a:rPr lang="en-GB" i="1" dirty="0" err="1"/>
              <a:t>Tschirner</a:t>
            </a:r>
            <a:r>
              <a:rPr lang="en-GB" i="1" dirty="0"/>
              <a:t>, E. (2019). A frequency dictionary of German: core vocabulary for learners.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and grammar from Term 3 in a more holistic activity.</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simpler version of the activity, which requires pupils to label each square with one of the 5 words in the middle of the ‘picture’. The following slide is a more challenging version which requires pupils to label each square and then note additional details.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task. Pupils are going to listen to someone describing the blue picture on the board. </a:t>
            </a:r>
          </a:p>
          <a:p>
            <a:pPr marL="216000" indent="-216000">
              <a:lnSpc>
                <a:spcPct val="100000"/>
              </a:lnSpc>
            </a:pPr>
            <a:r>
              <a:rPr lang="en-GB" sz="1200" b="0" strike="noStrike" spc="-1" dirty="0">
                <a:solidFill>
                  <a:srgbClr val="000000"/>
                </a:solidFill>
                <a:latin typeface="Calibri"/>
              </a:rPr>
              <a:t>2. Click on the first audio button to hear the first sentence. Pupils listen to the description and label one of the 5 white squares with one of the 5 words in the middle of the picture.</a:t>
            </a:r>
          </a:p>
          <a:p>
            <a:pPr marL="216000" indent="-216000">
              <a:lnSpc>
                <a:spcPct val="100000"/>
              </a:lnSpc>
            </a:pPr>
            <a:r>
              <a:rPr lang="en-GB" sz="1200" b="0" strike="noStrike" spc="-1" dirty="0">
                <a:solidFill>
                  <a:srgbClr val="000000"/>
                </a:solidFill>
                <a:latin typeface="Calibri"/>
              </a:rPr>
              <a:t>3. Repeat for sentences 2-5.</a:t>
            </a:r>
          </a:p>
          <a:p>
            <a:pPr marL="216000" indent="-216000">
              <a:lnSpc>
                <a:spcPct val="100000"/>
              </a:lnSpc>
            </a:pPr>
            <a:r>
              <a:rPr lang="en-GB" sz="1200" b="0" strike="noStrike" spc="-1" dirty="0">
                <a:solidFill>
                  <a:srgbClr val="000000"/>
                </a:solidFill>
                <a:latin typeface="Calibri"/>
              </a:rPr>
              <a:t>4. Click to reveal answers.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Hier</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Bild. </a:t>
            </a:r>
            <a:r>
              <a:rPr lang="en-GB" sz="1200" b="0" strike="noStrike" spc="-1" dirty="0" err="1">
                <a:solidFill>
                  <a:srgbClr val="000000"/>
                </a:solidFill>
                <a:latin typeface="Calibri"/>
              </a:rPr>
              <a:t>Oben</a:t>
            </a:r>
            <a:r>
              <a:rPr lang="en-GB" sz="1200" b="0" strike="noStrike" spc="-1" dirty="0">
                <a:solidFill>
                  <a:srgbClr val="000000"/>
                </a:solidFill>
                <a:latin typeface="Calibri"/>
              </a:rPr>
              <a:t> links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Freund Ralf. Er </a:t>
            </a:r>
            <a:r>
              <a:rPr lang="en-GB" sz="1200" b="0" strike="noStrike" spc="-1" dirty="0" err="1">
                <a:solidFill>
                  <a:srgbClr val="000000"/>
                </a:solidFill>
                <a:latin typeface="Calibri"/>
              </a:rPr>
              <a:t>kann</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singen</a:t>
            </a:r>
            <a:r>
              <a:rPr lang="en-GB" sz="1200" b="0" strike="noStrike" spc="-1" dirty="0">
                <a:solidFill>
                  <a:srgbClr val="000000"/>
                </a:solidFill>
                <a:latin typeface="Calibri"/>
              </a:rPr>
              <a:t>, </a:t>
            </a:r>
            <a:r>
              <a:rPr lang="en-GB" sz="1200" b="0" strike="noStrike" spc="-1" dirty="0" err="1">
                <a:solidFill>
                  <a:srgbClr val="000000"/>
                </a:solidFill>
                <a:latin typeface="Calibri"/>
              </a:rPr>
              <a:t>aber</a:t>
            </a:r>
            <a:r>
              <a:rPr lang="en-GB" sz="1200" b="0" strike="noStrike" spc="-1" dirty="0">
                <a:solidFill>
                  <a:srgbClr val="000000"/>
                </a:solidFill>
                <a:latin typeface="Calibri"/>
              </a:rPr>
              <a:t> er </a:t>
            </a:r>
            <a:r>
              <a:rPr lang="en-GB" sz="1200" b="0" strike="noStrike" spc="-1" dirty="0" err="1">
                <a:solidFill>
                  <a:srgbClr val="000000"/>
                </a:solidFill>
                <a:latin typeface="Calibri"/>
              </a:rPr>
              <a:t>kann</a:t>
            </a:r>
            <a:r>
              <a:rPr lang="en-GB" sz="1200" b="0" strike="noStrike" spc="-1" dirty="0">
                <a:solidFill>
                  <a:srgbClr val="000000"/>
                </a:solidFill>
                <a:latin typeface="Calibri"/>
              </a:rPr>
              <a:t> gut tanzen.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err="1">
                <a:latin typeface="Arial"/>
              </a:rPr>
              <a:t>Unten</a:t>
            </a:r>
            <a:r>
              <a:rPr lang="en-GB" sz="1200" b="0" strike="noStrike" spc="-1" dirty="0">
                <a:latin typeface="Arial"/>
              </a:rPr>
              <a:t> links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Spiel.  Das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Lieblingsgeburtstagsgeschenk</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err="1">
                <a:latin typeface="Arial"/>
              </a:rPr>
              <a:t>Oben</a:t>
            </a:r>
            <a:r>
              <a:rPr lang="en-GB" sz="1200" b="0" strike="noStrike" spc="-1" dirty="0">
                <a:latin typeface="Arial"/>
              </a:rPr>
              <a:t> </a:t>
            </a:r>
            <a:r>
              <a:rPr lang="en-GB" sz="1200" b="0" strike="noStrike" spc="-1" dirty="0" err="1">
                <a:latin typeface="Arial"/>
              </a:rPr>
              <a:t>rechts</a:t>
            </a:r>
            <a:r>
              <a:rPr lang="en-GB" sz="1200" b="0" strike="noStrike" spc="-1" dirty="0">
                <a:latin typeface="Arial"/>
              </a:rPr>
              <a:t>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Lieblingsbuch</a:t>
            </a:r>
            <a:r>
              <a:rPr lang="en-GB" sz="1200" b="0" strike="noStrike" spc="-1" dirty="0">
                <a:latin typeface="Arial"/>
              </a:rPr>
              <a:t>. Es </a:t>
            </a:r>
            <a:r>
              <a:rPr lang="en-GB" sz="1200" b="0" strike="noStrike" spc="-1" dirty="0" err="1">
                <a:latin typeface="Arial"/>
              </a:rPr>
              <a:t>heißt</a:t>
            </a:r>
            <a:r>
              <a:rPr lang="en-GB" sz="1200" b="0" strike="noStrike" spc="-1" dirty="0">
                <a:latin typeface="Arial"/>
              </a:rPr>
              <a:t> Harry Potter.</a:t>
            </a: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Neben</a:t>
            </a:r>
            <a:r>
              <a:rPr lang="en-GB" sz="1200" b="0" strike="noStrike" spc="-1" dirty="0">
                <a:latin typeface="Arial"/>
              </a:rPr>
              <a:t> Ralf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Hund, Bruno. Er </a:t>
            </a:r>
            <a:r>
              <a:rPr lang="en-GB" sz="1200" b="0" strike="noStrike" spc="-1" dirty="0" err="1">
                <a:latin typeface="Arial"/>
              </a:rPr>
              <a:t>ist</a:t>
            </a:r>
            <a:r>
              <a:rPr lang="en-GB" sz="1200" b="0" strike="noStrike" spc="-1" dirty="0">
                <a:latin typeface="Arial"/>
              </a:rPr>
              <a:t> </a:t>
            </a:r>
            <a:r>
              <a:rPr lang="en-GB" sz="1200" b="0" strike="noStrike" spc="-1" dirty="0" err="1">
                <a:latin typeface="Arial"/>
              </a:rPr>
              <a:t>sehr</a:t>
            </a:r>
            <a:r>
              <a:rPr lang="en-GB" sz="1200" b="0" strike="noStrike" spc="-1" dirty="0">
                <a:latin typeface="Arial"/>
              </a:rPr>
              <a:t> </a:t>
            </a:r>
            <a:r>
              <a:rPr lang="en-GB" sz="1200" b="0" strike="noStrike" spc="-1" dirty="0" err="1">
                <a:latin typeface="Arial"/>
              </a:rPr>
              <a:t>groß</a:t>
            </a:r>
            <a:r>
              <a:rPr lang="en-GB" sz="1200" b="0" strike="noStrike" spc="-1" dirty="0">
                <a:latin typeface="Arial"/>
              </a:rPr>
              <a:t> und er </a:t>
            </a:r>
            <a:r>
              <a:rPr lang="en-GB" sz="1200" b="0" strike="noStrike" spc="-1" dirty="0" err="1">
                <a:latin typeface="Arial"/>
              </a:rPr>
              <a:t>ist</a:t>
            </a:r>
            <a:r>
              <a:rPr lang="en-GB" sz="1200" b="0" strike="noStrike" spc="-1" dirty="0">
                <a:latin typeface="Arial"/>
              </a:rPr>
              <a:t> auch </a:t>
            </a:r>
            <a:r>
              <a:rPr lang="en-GB" sz="1200" b="0" strike="noStrike" spc="-1" dirty="0" err="1">
                <a:latin typeface="Arial"/>
              </a:rPr>
              <a:t>sehr</a:t>
            </a:r>
            <a:r>
              <a:rPr lang="en-GB" sz="1200" b="0" strike="noStrike" spc="-1" dirty="0">
                <a:latin typeface="Arial"/>
              </a:rPr>
              <a:t> </a:t>
            </a:r>
            <a:r>
              <a:rPr lang="en-GB" sz="1200" b="0" strike="noStrike" spc="-1" dirty="0" err="1">
                <a:latin typeface="Arial"/>
              </a:rPr>
              <a:t>freundlich</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latin typeface="Arial"/>
              </a:rPr>
              <a:t>Unten </a:t>
            </a:r>
            <a:r>
              <a:rPr lang="en-GB" sz="1200" b="0" strike="noStrike" spc="-1" dirty="0" err="1">
                <a:latin typeface="Arial"/>
              </a:rPr>
              <a:t>rechts</a:t>
            </a:r>
            <a:r>
              <a:rPr lang="en-GB" sz="1200" b="0" strike="noStrike" spc="-1" dirty="0">
                <a:latin typeface="Arial"/>
              </a:rPr>
              <a:t>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Foto</a:t>
            </a:r>
            <a:r>
              <a:rPr lang="en-GB" sz="1200" b="0" strike="noStrike" spc="-1" dirty="0">
                <a:latin typeface="Arial"/>
              </a:rPr>
              <a:t>. </a:t>
            </a:r>
            <a:r>
              <a:rPr lang="en-GB" sz="1200" b="0" strike="noStrike" spc="-1" dirty="0" err="1">
                <a:latin typeface="Arial"/>
              </a:rPr>
              <a:t>Ja</a:t>
            </a:r>
            <a:r>
              <a:rPr lang="en-GB" sz="1200" b="0" strike="noStrike" spc="-1" dirty="0">
                <a:latin typeface="Arial"/>
              </a:rPr>
              <a:t>, ich bin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and grammar from Term 3 in a more holistic activity.</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mn-lt"/>
                <a:ea typeface="Calibri"/>
              </a:rPr>
              <a:t>This is a more challenging version which requires pupils to label each square and then note additional details. The previous slide is </a:t>
            </a:r>
            <a:r>
              <a:rPr lang="en-GB" sz="1200" b="0" strike="noStrike" spc="-1" dirty="0">
                <a:solidFill>
                  <a:srgbClr val="000000"/>
                </a:solidFill>
                <a:latin typeface="Calibri"/>
                <a:ea typeface="Calibri"/>
              </a:rPr>
              <a:t>a simpler version of the activity, which requires pupils to label each square with one of the 5 words in the middle of the ‘picture’.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task. Pupils are going to listen to someone describing the blue picture on the board. </a:t>
            </a:r>
          </a:p>
          <a:p>
            <a:pPr marL="216000" indent="-216000">
              <a:lnSpc>
                <a:spcPct val="100000"/>
              </a:lnSpc>
            </a:pPr>
            <a:r>
              <a:rPr lang="en-GB" sz="1200" b="0" strike="noStrike" spc="-1" dirty="0">
                <a:solidFill>
                  <a:srgbClr val="000000"/>
                </a:solidFill>
                <a:latin typeface="Calibri"/>
              </a:rPr>
              <a:t>2. Click on the first audio button to hear the first sentence. Pupils listen to the description and label one of the 5 white squares with one of the 5 words in the middle of the picture.</a:t>
            </a:r>
          </a:p>
          <a:p>
            <a:pPr marL="216000" indent="-216000">
              <a:lnSpc>
                <a:spcPct val="100000"/>
              </a:lnSpc>
            </a:pPr>
            <a:r>
              <a:rPr lang="en-GB" sz="1200" b="0" strike="noStrike" spc="-1" dirty="0">
                <a:solidFill>
                  <a:srgbClr val="000000"/>
                </a:solidFill>
                <a:latin typeface="Calibri"/>
              </a:rPr>
              <a:t>3. Repeat for sentences 2-5.</a:t>
            </a:r>
          </a:p>
          <a:p>
            <a:pPr marL="216000" indent="-216000">
              <a:lnSpc>
                <a:spcPct val="100000"/>
              </a:lnSpc>
            </a:pPr>
            <a:r>
              <a:rPr lang="en-GB" sz="1200" b="0" strike="noStrike" spc="-1" dirty="0">
                <a:solidFill>
                  <a:srgbClr val="000000"/>
                </a:solidFill>
                <a:latin typeface="Calibri"/>
              </a:rPr>
              <a:t>4. Click to reveal answers.</a:t>
            </a:r>
          </a:p>
          <a:p>
            <a:pPr marL="216000" indent="-216000">
              <a:lnSpc>
                <a:spcPct val="100000"/>
              </a:lnSpc>
            </a:pPr>
            <a:r>
              <a:rPr lang="en-GB" sz="1200" b="0" strike="noStrike" spc="-1" dirty="0">
                <a:solidFill>
                  <a:srgbClr val="000000"/>
                </a:solidFill>
                <a:latin typeface="Calibri"/>
              </a:rPr>
              <a:t>5. Play each sentence again. Pupils listen for extra details and add them to each square accordingly.</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Hier</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Bild. </a:t>
            </a:r>
            <a:r>
              <a:rPr lang="en-GB" sz="1200" b="0" strike="noStrike" spc="-1" dirty="0" err="1">
                <a:solidFill>
                  <a:srgbClr val="000000"/>
                </a:solidFill>
                <a:latin typeface="Calibri"/>
              </a:rPr>
              <a:t>Oben</a:t>
            </a:r>
            <a:r>
              <a:rPr lang="en-GB" sz="1200" b="0" strike="noStrike" spc="-1" dirty="0">
                <a:solidFill>
                  <a:srgbClr val="000000"/>
                </a:solidFill>
                <a:latin typeface="Calibri"/>
              </a:rPr>
              <a:t> links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Freund Ralf. Er </a:t>
            </a:r>
            <a:r>
              <a:rPr lang="en-GB" sz="1200" b="0" strike="noStrike" spc="-1" dirty="0" err="1">
                <a:solidFill>
                  <a:srgbClr val="000000"/>
                </a:solidFill>
                <a:latin typeface="Calibri"/>
              </a:rPr>
              <a:t>kann</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singen</a:t>
            </a:r>
            <a:r>
              <a:rPr lang="en-GB" sz="1200" b="0" strike="noStrike" spc="-1" dirty="0">
                <a:solidFill>
                  <a:srgbClr val="000000"/>
                </a:solidFill>
                <a:latin typeface="Calibri"/>
              </a:rPr>
              <a:t>, </a:t>
            </a:r>
            <a:r>
              <a:rPr lang="en-GB" sz="1200" b="0" strike="noStrike" spc="-1" dirty="0" err="1">
                <a:solidFill>
                  <a:srgbClr val="000000"/>
                </a:solidFill>
                <a:latin typeface="Calibri"/>
              </a:rPr>
              <a:t>aber</a:t>
            </a:r>
            <a:r>
              <a:rPr lang="en-GB" sz="1200" b="0" strike="noStrike" spc="-1" dirty="0">
                <a:solidFill>
                  <a:srgbClr val="000000"/>
                </a:solidFill>
                <a:latin typeface="Calibri"/>
              </a:rPr>
              <a:t> er </a:t>
            </a:r>
            <a:r>
              <a:rPr lang="en-GB" sz="1200" b="0" strike="noStrike" spc="-1" dirty="0" err="1">
                <a:solidFill>
                  <a:srgbClr val="000000"/>
                </a:solidFill>
                <a:latin typeface="Calibri"/>
              </a:rPr>
              <a:t>kann</a:t>
            </a:r>
            <a:r>
              <a:rPr lang="en-GB" sz="1200" b="0" strike="noStrike" spc="-1" dirty="0">
                <a:solidFill>
                  <a:srgbClr val="000000"/>
                </a:solidFill>
                <a:latin typeface="Calibri"/>
              </a:rPr>
              <a:t> gut tanzen.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err="1">
                <a:latin typeface="Arial"/>
              </a:rPr>
              <a:t>Unten</a:t>
            </a:r>
            <a:r>
              <a:rPr lang="en-GB" sz="1200" b="0" strike="noStrike" spc="-1" dirty="0">
                <a:latin typeface="Arial"/>
              </a:rPr>
              <a:t> links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Spiel.  Das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Lieblingsgeburtstagsgeschenk</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err="1">
                <a:latin typeface="Arial"/>
              </a:rPr>
              <a:t>Oben</a:t>
            </a:r>
            <a:r>
              <a:rPr lang="en-GB" sz="1200" b="0" strike="noStrike" spc="-1" dirty="0">
                <a:latin typeface="Arial"/>
              </a:rPr>
              <a:t> </a:t>
            </a:r>
            <a:r>
              <a:rPr lang="en-GB" sz="1200" b="0" strike="noStrike" spc="-1" dirty="0" err="1">
                <a:latin typeface="Arial"/>
              </a:rPr>
              <a:t>rechts</a:t>
            </a:r>
            <a:r>
              <a:rPr lang="en-GB" sz="1200" b="0" strike="noStrike" spc="-1" dirty="0">
                <a:latin typeface="Arial"/>
              </a:rPr>
              <a:t>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Lieblingsbuch</a:t>
            </a:r>
            <a:r>
              <a:rPr lang="en-GB" sz="1200" b="0" strike="noStrike" spc="-1" dirty="0">
                <a:latin typeface="Arial"/>
              </a:rPr>
              <a:t>. Es </a:t>
            </a:r>
            <a:r>
              <a:rPr lang="en-GB" sz="1200" b="0" strike="noStrike" spc="-1" dirty="0" err="1">
                <a:latin typeface="Arial"/>
              </a:rPr>
              <a:t>heißt</a:t>
            </a:r>
            <a:r>
              <a:rPr lang="en-GB" sz="1200" b="0" strike="noStrike" spc="-1" dirty="0">
                <a:latin typeface="Arial"/>
              </a:rPr>
              <a:t> Harry Potter.</a:t>
            </a: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Neben</a:t>
            </a:r>
            <a:r>
              <a:rPr lang="en-GB" sz="1200" b="0" strike="noStrike" spc="-1" dirty="0">
                <a:latin typeface="Arial"/>
              </a:rPr>
              <a:t> Ralf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Hund, Bruno. Er </a:t>
            </a:r>
            <a:r>
              <a:rPr lang="en-GB" sz="1200" b="0" strike="noStrike" spc="-1" dirty="0" err="1">
                <a:latin typeface="Arial"/>
              </a:rPr>
              <a:t>ist</a:t>
            </a:r>
            <a:r>
              <a:rPr lang="en-GB" sz="1200" b="0" strike="noStrike" spc="-1" dirty="0">
                <a:latin typeface="Arial"/>
              </a:rPr>
              <a:t> </a:t>
            </a:r>
            <a:r>
              <a:rPr lang="en-GB" sz="1200" b="0" strike="noStrike" spc="-1" dirty="0" err="1">
                <a:latin typeface="Arial"/>
              </a:rPr>
              <a:t>sehr</a:t>
            </a:r>
            <a:r>
              <a:rPr lang="en-GB" sz="1200" b="0" strike="noStrike" spc="-1" dirty="0">
                <a:latin typeface="Arial"/>
              </a:rPr>
              <a:t> </a:t>
            </a:r>
            <a:r>
              <a:rPr lang="en-GB" sz="1200" b="0" strike="noStrike" spc="-1" dirty="0" err="1">
                <a:latin typeface="Arial"/>
              </a:rPr>
              <a:t>groß</a:t>
            </a:r>
            <a:r>
              <a:rPr lang="en-GB" sz="1200" b="0" strike="noStrike" spc="-1" dirty="0">
                <a:latin typeface="Arial"/>
              </a:rPr>
              <a:t> und er </a:t>
            </a:r>
            <a:r>
              <a:rPr lang="en-GB" sz="1200" b="0" strike="noStrike" spc="-1" dirty="0" err="1">
                <a:latin typeface="Arial"/>
              </a:rPr>
              <a:t>ist</a:t>
            </a:r>
            <a:r>
              <a:rPr lang="en-GB" sz="1200" b="0" strike="noStrike" spc="-1" dirty="0">
                <a:latin typeface="Arial"/>
              </a:rPr>
              <a:t> auch </a:t>
            </a:r>
            <a:r>
              <a:rPr lang="en-GB" sz="1200" b="0" strike="noStrike" spc="-1" dirty="0" err="1">
                <a:latin typeface="Arial"/>
              </a:rPr>
              <a:t>sehr</a:t>
            </a:r>
            <a:r>
              <a:rPr lang="en-GB" sz="1200" b="0" strike="noStrike" spc="-1" dirty="0">
                <a:latin typeface="Arial"/>
              </a:rPr>
              <a:t> </a:t>
            </a:r>
            <a:r>
              <a:rPr lang="en-GB" sz="1200" b="0" strike="noStrike" spc="-1" dirty="0" err="1">
                <a:latin typeface="Arial"/>
              </a:rPr>
              <a:t>freundlich</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latin typeface="Arial"/>
              </a:rPr>
              <a:t>Unten </a:t>
            </a:r>
            <a:r>
              <a:rPr lang="en-GB" sz="1200" b="0" strike="noStrike" spc="-1" dirty="0" err="1">
                <a:latin typeface="Arial"/>
              </a:rPr>
              <a:t>rechts</a:t>
            </a:r>
            <a:r>
              <a:rPr lang="en-GB" sz="1200" b="0" strike="noStrike" spc="-1" dirty="0">
                <a:latin typeface="Arial"/>
              </a:rPr>
              <a:t> </a:t>
            </a:r>
            <a:r>
              <a:rPr lang="en-GB" sz="1200" b="0" strike="noStrike" spc="-1" dirty="0" err="1">
                <a:latin typeface="Arial"/>
              </a:rPr>
              <a:t>ist</a:t>
            </a:r>
            <a:r>
              <a:rPr lang="en-GB" sz="1200" b="0" strike="noStrike" spc="-1" dirty="0">
                <a:latin typeface="Arial"/>
              </a:rPr>
              <a:t> </a:t>
            </a:r>
            <a:r>
              <a:rPr lang="en-GB" sz="1200" b="0" strike="noStrike" spc="-1" dirty="0" err="1">
                <a:latin typeface="Arial"/>
              </a:rPr>
              <a:t>mein</a:t>
            </a:r>
            <a:r>
              <a:rPr lang="en-GB" sz="1200" b="0" strike="noStrike" spc="-1" dirty="0">
                <a:latin typeface="Arial"/>
              </a:rPr>
              <a:t> </a:t>
            </a:r>
            <a:r>
              <a:rPr lang="en-GB" sz="1200" b="0" strike="noStrike" spc="-1" dirty="0" err="1">
                <a:latin typeface="Arial"/>
              </a:rPr>
              <a:t>Foto</a:t>
            </a:r>
            <a:r>
              <a:rPr lang="en-GB" sz="1200" b="0" strike="noStrike" spc="-1" dirty="0">
                <a:latin typeface="Arial"/>
              </a:rPr>
              <a:t>. </a:t>
            </a:r>
            <a:r>
              <a:rPr lang="en-GB" sz="1200" b="0" strike="noStrike" spc="-1" dirty="0" err="1">
                <a:latin typeface="Arial"/>
              </a:rPr>
              <a:t>Ja</a:t>
            </a:r>
            <a:r>
              <a:rPr lang="en-GB" sz="1200" b="0" strike="noStrike" spc="-1" dirty="0">
                <a:latin typeface="Arial"/>
              </a:rPr>
              <a:t>, ich bin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462352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straightforward version of the activity, asking pupils for individual words. A more challenging version can be found on the following slide, where pupils are encouraged to write a mixture of sentences and words. </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Hanna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Hanna’s message and the words and pictures on the notebook to the right as inspiration. They use the lines on the left to write any words in German that they could use to reply to Hanna. They could use any of the words on the notebook, and any other words they know.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Hanna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Hanna’s message and the words and pictures on the notebook to the right as inspiration. They use the lines on the left and the empty notepad to write any words or sentences in German that they could use to reply to Hanna.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13175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616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446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472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9527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058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721821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9794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59952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6218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47299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2328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512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15778249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png"/><Relationship Id="rId3" Type="http://schemas.openxmlformats.org/officeDocument/2006/relationships/image" Target="../media/image22.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notesSlide" Target="../notesSlides/notesSlide10.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8.sv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svg"/><Relationship Id="rId27"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50.gif"/><Relationship Id="rId18" Type="http://schemas.openxmlformats.org/officeDocument/2006/relationships/image" Target="../media/image27.png"/><Relationship Id="rId26" Type="http://schemas.openxmlformats.org/officeDocument/2006/relationships/image" Target="../media/image35.svg"/><Relationship Id="rId3" Type="http://schemas.openxmlformats.org/officeDocument/2006/relationships/image" Target="../media/image22.png"/><Relationship Id="rId21" Type="http://schemas.openxmlformats.org/officeDocument/2006/relationships/image" Target="../media/image30.png"/><Relationship Id="rId7" Type="http://schemas.openxmlformats.org/officeDocument/2006/relationships/image" Target="../media/image24.png"/><Relationship Id="rId12" Type="http://schemas.openxmlformats.org/officeDocument/2006/relationships/image" Target="../media/image49.gif"/><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48.gif"/><Relationship Id="rId24" Type="http://schemas.openxmlformats.org/officeDocument/2006/relationships/image" Target="../media/image33.png"/><Relationship Id="rId5" Type="http://schemas.openxmlformats.org/officeDocument/2006/relationships/image" Target="../media/image8.svg"/><Relationship Id="rId15" Type="http://schemas.openxmlformats.org/officeDocument/2006/relationships/image" Target="../media/image52.gif"/><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47.gif"/><Relationship Id="rId19"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46.gif"/><Relationship Id="rId14" Type="http://schemas.openxmlformats.org/officeDocument/2006/relationships/image" Target="../media/image51.gif"/><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5.png"/><Relationship Id="rId18" Type="http://schemas.openxmlformats.org/officeDocument/2006/relationships/image" Target="../media/image59.png"/><Relationship Id="rId26" Type="http://schemas.openxmlformats.org/officeDocument/2006/relationships/image" Target="../media/image23.png"/><Relationship Id="rId3" Type="http://schemas.openxmlformats.org/officeDocument/2006/relationships/image" Target="../media/image45.gif"/><Relationship Id="rId21" Type="http://schemas.openxmlformats.org/officeDocument/2006/relationships/image" Target="../media/image62.png"/><Relationship Id="rId7" Type="http://schemas.openxmlformats.org/officeDocument/2006/relationships/image" Target="../media/image49.gif"/><Relationship Id="rId12" Type="http://schemas.openxmlformats.org/officeDocument/2006/relationships/image" Target="../media/image54.png"/><Relationship Id="rId17" Type="http://schemas.openxmlformats.org/officeDocument/2006/relationships/image" Target="../media/image58.jpeg"/><Relationship Id="rId25" Type="http://schemas.openxmlformats.org/officeDocument/2006/relationships/image" Target="../media/image8.svg"/><Relationship Id="rId2" Type="http://schemas.openxmlformats.org/officeDocument/2006/relationships/notesSlide" Target="../notesSlides/notesSlide12.xml"/><Relationship Id="rId16" Type="http://schemas.openxmlformats.org/officeDocument/2006/relationships/image" Target="../media/image32.png"/><Relationship Id="rId20"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48.gif"/><Relationship Id="rId11" Type="http://schemas.openxmlformats.org/officeDocument/2006/relationships/image" Target="../media/image53.png"/><Relationship Id="rId24" Type="http://schemas.openxmlformats.org/officeDocument/2006/relationships/image" Target="../media/image5.png"/><Relationship Id="rId5" Type="http://schemas.openxmlformats.org/officeDocument/2006/relationships/image" Target="../media/image47.gif"/><Relationship Id="rId15" Type="http://schemas.openxmlformats.org/officeDocument/2006/relationships/image" Target="../media/image57.svg"/><Relationship Id="rId23" Type="http://schemas.openxmlformats.org/officeDocument/2006/relationships/image" Target="../media/image22.png"/><Relationship Id="rId10" Type="http://schemas.openxmlformats.org/officeDocument/2006/relationships/image" Target="../media/image52.gif"/><Relationship Id="rId19" Type="http://schemas.openxmlformats.org/officeDocument/2006/relationships/image" Target="../media/image60.png"/><Relationship Id="rId4" Type="http://schemas.openxmlformats.org/officeDocument/2006/relationships/image" Target="../media/image46.gif"/><Relationship Id="rId9" Type="http://schemas.openxmlformats.org/officeDocument/2006/relationships/image" Target="../media/image51.gif"/><Relationship Id="rId14" Type="http://schemas.openxmlformats.org/officeDocument/2006/relationships/image" Target="../media/image56.png"/><Relationship Id="rId22" Type="http://schemas.openxmlformats.org/officeDocument/2006/relationships/image" Target="../media/image63.png"/><Relationship Id="rId27"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8.svg"/><Relationship Id="rId11" Type="http://schemas.openxmlformats.org/officeDocument/2006/relationships/image" Target="../media/image15.jp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19.sv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2.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svg"/><Relationship Id="rId11" Type="http://schemas.openxmlformats.org/officeDocument/2006/relationships/audio" Target="../media/audio6.wav"/><Relationship Id="rId5" Type="http://schemas.openxmlformats.org/officeDocument/2006/relationships/image" Target="../media/image5.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2.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svg"/><Relationship Id="rId11" Type="http://schemas.openxmlformats.org/officeDocument/2006/relationships/audio" Target="../media/audio6.wav"/><Relationship Id="rId5" Type="http://schemas.openxmlformats.org/officeDocument/2006/relationships/image" Target="../media/image5.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8.svg"/><Relationship Id="rId11" Type="http://schemas.openxmlformats.org/officeDocument/2006/relationships/image" Target="../media/image15.jp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19.sv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511688"/>
            <a:ext cx="4220398"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Phonics, Vocabulary and Grammar revision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43047" y="0"/>
            <a:ext cx="4350240" cy="1144800"/>
          </a:xfrm>
        </p:spPr>
        <p:txBody>
          <a:bodyPr/>
          <a:lstStyle/>
          <a:p>
            <a:pPr algn="ctr"/>
            <a:r>
              <a:rPr lang="en-GB" sz="3600" b="1" spc="-1" dirty="0">
                <a:solidFill>
                  <a:schemeClr val="bg1"/>
                </a:solidFill>
                <a:latin typeface="Century Gothic" panose="020B0502020202020204" pitchFamily="34" charset="0"/>
                <a:ea typeface="Century Gothic"/>
              </a:rPr>
              <a:t>Was </a:t>
            </a:r>
            <a:r>
              <a:rPr lang="en-GB" sz="3600" b="1" spc="-1" dirty="0" err="1">
                <a:solidFill>
                  <a:schemeClr val="bg1"/>
                </a:solidFill>
                <a:latin typeface="Century Gothic" panose="020B0502020202020204" pitchFamily="34" charset="0"/>
                <a:ea typeface="Century Gothic"/>
              </a:rPr>
              <a:t>kann</a:t>
            </a:r>
            <a:r>
              <a:rPr lang="en-GB" sz="3600" b="1" spc="-1" dirty="0">
                <a:solidFill>
                  <a:schemeClr val="bg1"/>
                </a:solidFill>
                <a:latin typeface="Century Gothic" panose="020B0502020202020204" pitchFamily="34" charset="0"/>
                <a:ea typeface="Century Gothic"/>
              </a:rPr>
              <a:t> ich </a:t>
            </a:r>
            <a:r>
              <a:rPr lang="en-GB" sz="3600" b="1" spc="-1" dirty="0" err="1">
                <a:solidFill>
                  <a:schemeClr val="bg1"/>
                </a:solidFill>
                <a:latin typeface="Century Gothic" panose="020B0502020202020204" pitchFamily="34" charset="0"/>
                <a:ea typeface="Century Gothic"/>
              </a:rPr>
              <a:t>jetzt</a:t>
            </a:r>
            <a:r>
              <a:rPr lang="en-GB" sz="3600" b="1" spc="-1" dirty="0">
                <a:solidFill>
                  <a:schemeClr val="bg1"/>
                </a:solidFill>
                <a:latin typeface="Century Gothic" panose="020B0502020202020204" pitchFamily="34" charset="0"/>
                <a:ea typeface="Century Gothic"/>
              </a:rPr>
              <a:t>?</a:t>
            </a:r>
            <a:endParaRPr lang="en-GB" sz="36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9</a:t>
            </a:r>
          </a:p>
        </p:txBody>
      </p:sp>
      <p:pic>
        <p:nvPicPr>
          <p:cNvPr id="11" name="Picture 10" descr="A picture containing icon&#10;&#10;Description automatically generated">
            <a:extLst>
              <a:ext uri="{FF2B5EF4-FFF2-40B4-BE49-F238E27FC236}">
                <a16:creationId xmlns:a16="http://schemas.microsoft.com/office/drawing/2014/main" id="{84C92B03-1B0A-4922-8A61-7CA3FFEFB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4" y="1591411"/>
            <a:ext cx="4234636" cy="3525166"/>
          </a:xfrm>
          <a:prstGeom prst="rect">
            <a:avLst/>
          </a:prstGeom>
        </p:spPr>
      </p:pic>
      <p:sp>
        <p:nvSpPr>
          <p:cNvPr id="12" name="CustomShape 3">
            <a:extLst>
              <a:ext uri="{FF2B5EF4-FFF2-40B4-BE49-F238E27FC236}">
                <a16:creationId xmlns:a16="http://schemas.microsoft.com/office/drawing/2014/main" id="{868FEC39-9F6E-4105-AB42-FAE7A060097B}"/>
              </a:ext>
            </a:extLst>
          </p:cNvPr>
          <p:cNvSpPr/>
          <p:nvPr/>
        </p:nvSpPr>
        <p:spPr>
          <a:xfrm rot="20928694">
            <a:off x="1990397" y="2079743"/>
            <a:ext cx="2241877" cy="5408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ctr" defTabSz="914400" rtl="0" eaLnBrk="1" fontAlgn="auto" latinLnBrk="0" hangingPunct="1">
              <a:lnSpc>
                <a:spcPct val="100000"/>
              </a:lnSpc>
              <a:spcBef>
                <a:spcPts val="0"/>
              </a:spcBef>
              <a:spcAft>
                <a:spcPts val="0"/>
              </a:spcAft>
              <a:buClr>
                <a:prstClr val="white"/>
              </a:buClr>
              <a:buSzTx/>
              <a:tabLst/>
              <a:defRPr/>
            </a:pPr>
            <a:r>
              <a:rPr lang="fr-FR" sz="2400" b="1" spc="-1" dirty="0">
                <a:solidFill>
                  <a:schemeClr val="tx1">
                    <a:lumMod val="75000"/>
                    <a:lumOff val="25000"/>
                  </a:schemeClr>
                </a:solidFill>
                <a:latin typeface="Century Gothic" panose="020B0502020202020204" pitchFamily="34" charset="0"/>
                <a:ea typeface="Century Gothic"/>
              </a:rPr>
              <a:t>Ich wiederhole!</a:t>
            </a:r>
            <a:endParaRPr kumimoji="0" lang="fr-FR" sz="2400" b="1" i="0" u="none" strike="noStrike" kern="1200" cap="none" spc="-1" normalizeH="0" baseline="0" noProof="0" dirty="0">
              <a:ln>
                <a:noFill/>
              </a:ln>
              <a:solidFill>
                <a:schemeClr val="tx1">
                  <a:lumMod val="75000"/>
                  <a:lumOff val="25000"/>
                </a:schemeClr>
              </a:solidFill>
              <a:effectLst/>
              <a:uLnTx/>
              <a:uFillTx/>
              <a:latin typeface="Century Gothic" panose="020B0502020202020204" pitchFamily="34" charset="0"/>
              <a:ea typeface="Century Gothic"/>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251A90-18B5-430E-B929-CBEE1A1E3E16}"/>
              </a:ext>
            </a:extLst>
          </p:cNvPr>
          <p:cNvGrpSpPr/>
          <p:nvPr/>
        </p:nvGrpSpPr>
        <p:grpSpPr>
          <a:xfrm>
            <a:off x="10737630" y="91705"/>
            <a:ext cx="1316286" cy="754334"/>
            <a:chOff x="10714104" y="160499"/>
            <a:chExt cx="1316286" cy="754334"/>
          </a:xfrm>
        </p:grpSpPr>
        <p:sp>
          <p:nvSpPr>
            <p:cNvPr id="11" name="Speech Bubble: Rectangle with Corners Rounded 10">
              <a:extLst>
                <a:ext uri="{FF2B5EF4-FFF2-40B4-BE49-F238E27FC236}">
                  <a16:creationId xmlns:a16="http://schemas.microsoft.com/office/drawing/2014/main" id="{1D6AF343-18E9-478B-A1B1-941B33E9197A}"/>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E07D6D15-1A42-4F2E-B548-DE03A301541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text, reptile&#10;&#10;Description automatically generated">
              <a:extLst>
                <a:ext uri="{FF2B5EF4-FFF2-40B4-BE49-F238E27FC236}">
                  <a16:creationId xmlns:a16="http://schemas.microsoft.com/office/drawing/2014/main" id="{6419DE1B-5A5D-407B-A6C4-0ED17C0BE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 name="TextBox 5">
              <a:extLst>
                <a:ext uri="{FF2B5EF4-FFF2-40B4-BE49-F238E27FC236}">
                  <a16:creationId xmlns:a16="http://schemas.microsoft.com/office/drawing/2014/main" id="{A3476B61-A203-4A33-9445-5F06870487C8}"/>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sp>
        <p:nvSpPr>
          <p:cNvPr id="10" name="Speech Bubble: Rectangle with Corners Rounded 9">
            <a:extLst>
              <a:ext uri="{FF2B5EF4-FFF2-40B4-BE49-F238E27FC236}">
                <a16:creationId xmlns:a16="http://schemas.microsoft.com/office/drawing/2014/main" id="{634391E0-C648-40DE-94C3-5199687FD3C2}"/>
              </a:ext>
            </a:extLst>
          </p:cNvPr>
          <p:cNvSpPr/>
          <p:nvPr/>
        </p:nvSpPr>
        <p:spPr>
          <a:xfrm>
            <a:off x="923216" y="596444"/>
            <a:ext cx="5689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2" name="Graphic 11" descr="Teacher">
            <a:extLst>
              <a:ext uri="{FF2B5EF4-FFF2-40B4-BE49-F238E27FC236}">
                <a16:creationId xmlns:a16="http://schemas.microsoft.com/office/drawing/2014/main" id="{CFC4DE32-5E41-4F5F-969D-8A6A48ECA3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20" y="435101"/>
            <a:ext cx="914400" cy="914400"/>
          </a:xfrm>
          <a:prstGeom prst="rect">
            <a:avLst/>
          </a:prstGeom>
        </p:spPr>
      </p:pic>
      <p:sp>
        <p:nvSpPr>
          <p:cNvPr id="13" name="Google Shape;108;p3">
            <a:extLst>
              <a:ext uri="{FF2B5EF4-FFF2-40B4-BE49-F238E27FC236}">
                <a16:creationId xmlns:a16="http://schemas.microsoft.com/office/drawing/2014/main" id="{A072C7AF-CD69-4633-8F70-77CF6783366D}"/>
              </a:ext>
            </a:extLst>
          </p:cNvPr>
          <p:cNvSpPr txBox="1"/>
          <p:nvPr/>
        </p:nvSpPr>
        <p:spPr>
          <a:xfrm>
            <a:off x="955660" y="608114"/>
            <a:ext cx="5657489"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Wer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ist</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dein</a:t>
            </a:r>
            <a:r>
              <a:rPr lang="en-GB" sz="2400" b="1" spc="-1" dirty="0">
                <a:solidFill>
                  <a:schemeClr val="bg1"/>
                </a:solidFill>
                <a:latin typeface="Century Gothic" panose="020B0502020202020204" pitchFamily="34" charset="0"/>
                <a:ea typeface="Calibri"/>
                <a:cs typeface="Calibri"/>
                <a:sym typeface="Calibri"/>
              </a:rPr>
              <a:t> Partner/</a:t>
            </a:r>
            <a:r>
              <a:rPr lang="en-GB" sz="2400" b="1" spc="-1" dirty="0" err="1">
                <a:solidFill>
                  <a:schemeClr val="bg1"/>
                </a:solidFill>
                <a:latin typeface="Century Gothic" panose="020B0502020202020204" pitchFamily="34" charset="0"/>
                <a:ea typeface="Calibri"/>
                <a:cs typeface="Calibri"/>
                <a:sym typeface="Calibri"/>
              </a:rPr>
              <a:t>deine</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Partnerin</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7" name="Picture 6" descr="A picture containing screenshot, graphics, design, shadow&#10;&#10;Description automatically generated">
            <a:extLst>
              <a:ext uri="{FF2B5EF4-FFF2-40B4-BE49-F238E27FC236}">
                <a16:creationId xmlns:a16="http://schemas.microsoft.com/office/drawing/2014/main" id="{275EE234-1657-4153-B5BD-CCADEEC83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1630" y="50881"/>
            <a:ext cx="2413000" cy="1206500"/>
          </a:xfrm>
          <a:prstGeom prst="rect">
            <a:avLst/>
          </a:prstGeom>
        </p:spPr>
      </p:pic>
      <p:pic>
        <p:nvPicPr>
          <p:cNvPr id="14" name="Picture 13" descr="A picture containing graphics, graphic design, art, green&#10;&#10;Description automatically generated">
            <a:extLst>
              <a:ext uri="{FF2B5EF4-FFF2-40B4-BE49-F238E27FC236}">
                <a16:creationId xmlns:a16="http://schemas.microsoft.com/office/drawing/2014/main" id="{0BE906FD-4EC4-4C17-BD3A-B254C21C80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1749" y="50881"/>
            <a:ext cx="1406702" cy="1061620"/>
          </a:xfrm>
          <a:prstGeom prst="rect">
            <a:avLst/>
          </a:prstGeom>
        </p:spPr>
      </p:pic>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extLst>
              <p:ext uri="{D42A27DB-BD31-4B8C-83A1-F6EECF244321}">
                <p14:modId xmlns:p14="http://schemas.microsoft.com/office/powerpoint/2010/main" val="3830168486"/>
              </p:ext>
            </p:extLst>
          </p:nvPr>
        </p:nvGraphicFramePr>
        <p:xfrm>
          <a:off x="1613716" y="4045687"/>
          <a:ext cx="8964567" cy="2735695"/>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tblGrid>
              <a:tr h="2735695">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bl>
          </a:graphicData>
        </a:graphic>
      </p:graphicFrame>
      <p:sp>
        <p:nvSpPr>
          <p:cNvPr id="16" name="TextBox 15">
            <a:extLst>
              <a:ext uri="{FF2B5EF4-FFF2-40B4-BE49-F238E27FC236}">
                <a16:creationId xmlns:a16="http://schemas.microsoft.com/office/drawing/2014/main" id="{F7D9BA5E-9867-4423-8201-605F6CAE1CF0}"/>
              </a:ext>
            </a:extLst>
          </p:cNvPr>
          <p:cNvSpPr txBox="1"/>
          <p:nvPr/>
        </p:nvSpPr>
        <p:spPr>
          <a:xfrm>
            <a:off x="110209" y="1210799"/>
            <a:ext cx="10627421" cy="400110"/>
          </a:xfrm>
          <a:prstGeom prst="rect">
            <a:avLst/>
          </a:prstGeom>
          <a:noFill/>
        </p:spPr>
        <p:txBody>
          <a:bodyPr wrap="square" rtlCol="0">
            <a:spAutoFit/>
          </a:bodyPr>
          <a:lstStyle/>
          <a:p>
            <a:r>
              <a:rPr lang="en-GB" sz="2000" dirty="0">
                <a:solidFill>
                  <a:srgbClr val="002060"/>
                </a:solidFill>
              </a:rPr>
              <a:t>Ask only ‘</a:t>
            </a:r>
            <a:r>
              <a:rPr lang="en-GB" sz="2000" dirty="0" err="1">
                <a:solidFill>
                  <a:srgbClr val="002060"/>
                </a:solidFill>
              </a:rPr>
              <a:t>yes|no</a:t>
            </a:r>
            <a:r>
              <a:rPr lang="en-GB" sz="2000" dirty="0">
                <a:solidFill>
                  <a:srgbClr val="002060"/>
                </a:solidFill>
              </a:rPr>
              <a:t>’ questions in German. Work out who your partner has chosen to be!</a:t>
            </a:r>
          </a:p>
        </p:txBody>
      </p:sp>
      <p:sp>
        <p:nvSpPr>
          <p:cNvPr id="35" name="TextBox 34">
            <a:extLst>
              <a:ext uri="{FF2B5EF4-FFF2-40B4-BE49-F238E27FC236}">
                <a16:creationId xmlns:a16="http://schemas.microsoft.com/office/drawing/2014/main" id="{E6DAAF93-976C-4BFD-BBCB-632E57F1CAFD}"/>
              </a:ext>
            </a:extLst>
          </p:cNvPr>
          <p:cNvSpPr txBox="1"/>
          <p:nvPr/>
        </p:nvSpPr>
        <p:spPr>
          <a:xfrm>
            <a:off x="1650640" y="4385629"/>
            <a:ext cx="983839" cy="400110"/>
          </a:xfrm>
          <a:prstGeom prst="rect">
            <a:avLst/>
          </a:prstGeom>
          <a:noFill/>
        </p:spPr>
        <p:txBody>
          <a:bodyPr wrap="square" rtlCol="0">
            <a:spAutoFit/>
          </a:bodyPr>
          <a:lstStyle/>
          <a:p>
            <a:r>
              <a:rPr lang="en-GB" sz="2000" dirty="0"/>
              <a:t>Tim</a:t>
            </a:r>
          </a:p>
        </p:txBody>
      </p:sp>
      <p:sp>
        <p:nvSpPr>
          <p:cNvPr id="40" name="TextBox 39">
            <a:extLst>
              <a:ext uri="{FF2B5EF4-FFF2-40B4-BE49-F238E27FC236}">
                <a16:creationId xmlns:a16="http://schemas.microsoft.com/office/drawing/2014/main" id="{F749AB9C-750F-47B7-A22F-357CE8877E86}"/>
              </a:ext>
            </a:extLst>
          </p:cNvPr>
          <p:cNvSpPr txBox="1"/>
          <p:nvPr/>
        </p:nvSpPr>
        <p:spPr>
          <a:xfrm>
            <a:off x="4601905" y="4416368"/>
            <a:ext cx="1063175" cy="400110"/>
          </a:xfrm>
          <a:prstGeom prst="rect">
            <a:avLst/>
          </a:prstGeom>
          <a:noFill/>
        </p:spPr>
        <p:txBody>
          <a:bodyPr wrap="square" rtlCol="0">
            <a:spAutoFit/>
          </a:bodyPr>
          <a:lstStyle/>
          <a:p>
            <a:r>
              <a:rPr lang="en-GB" sz="2000" dirty="0"/>
              <a:t>Mia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7674560" y="4384170"/>
            <a:ext cx="1250383" cy="400110"/>
          </a:xfrm>
          <a:prstGeom prst="rect">
            <a:avLst/>
          </a:prstGeom>
          <a:noFill/>
        </p:spPr>
        <p:txBody>
          <a:bodyPr wrap="square" rtlCol="0">
            <a:spAutoFit/>
          </a:bodyPr>
          <a:lstStyle/>
          <a:p>
            <a:r>
              <a:rPr lang="en-GB" sz="2000" dirty="0"/>
              <a:t>Ahmet</a:t>
            </a:r>
          </a:p>
        </p:txBody>
      </p:sp>
      <p:pic>
        <p:nvPicPr>
          <p:cNvPr id="44" name="Picture 43" descr="A picture containing font, logo, symbol, graphics&#10;&#10;Description automatically generated">
            <a:extLst>
              <a:ext uri="{FF2B5EF4-FFF2-40B4-BE49-F238E27FC236}">
                <a16:creationId xmlns:a16="http://schemas.microsoft.com/office/drawing/2014/main" id="{036CA781-D583-467B-805F-05D3C24FD0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2518" y="4095060"/>
            <a:ext cx="622791" cy="477352"/>
          </a:xfrm>
          <a:prstGeom prst="rect">
            <a:avLst/>
          </a:prstGeom>
        </p:spPr>
      </p:pic>
      <p:pic>
        <p:nvPicPr>
          <p:cNvPr id="49" name="Picture 48">
            <a:extLst>
              <a:ext uri="{FF2B5EF4-FFF2-40B4-BE49-F238E27FC236}">
                <a16:creationId xmlns:a16="http://schemas.microsoft.com/office/drawing/2014/main" id="{EE699BC0-9784-4C0C-9FD1-9B02F2841A2E}"/>
              </a:ext>
            </a:extLst>
          </p:cNvPr>
          <p:cNvPicPr>
            <a:picLocks noChangeAspect="1"/>
          </p:cNvPicPr>
          <p:nvPr/>
        </p:nvPicPr>
        <p:blipFill>
          <a:blip r:embed="rId9"/>
          <a:stretch>
            <a:fillRect/>
          </a:stretch>
        </p:blipFill>
        <p:spPr>
          <a:xfrm>
            <a:off x="6915199" y="4132107"/>
            <a:ext cx="648436" cy="432994"/>
          </a:xfrm>
          <a:prstGeom prst="rect">
            <a:avLst/>
          </a:prstGeom>
        </p:spPr>
      </p:pic>
      <p:pic>
        <p:nvPicPr>
          <p:cNvPr id="50" name="Picture 49">
            <a:extLst>
              <a:ext uri="{FF2B5EF4-FFF2-40B4-BE49-F238E27FC236}">
                <a16:creationId xmlns:a16="http://schemas.microsoft.com/office/drawing/2014/main" id="{A784D4F8-19A5-4A48-89D5-45316C49581F}"/>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3943508" y="4122655"/>
            <a:ext cx="576891" cy="451898"/>
          </a:xfrm>
          <a:prstGeom prst="rect">
            <a:avLst/>
          </a:prstGeom>
        </p:spPr>
      </p:pic>
      <p:pic>
        <p:nvPicPr>
          <p:cNvPr id="52" name="Picture 51" descr="A picture containing font, logo, symbol, graphics&#10;&#10;Description automatically generated">
            <a:extLst>
              <a:ext uri="{FF2B5EF4-FFF2-40B4-BE49-F238E27FC236}">
                <a16:creationId xmlns:a16="http://schemas.microsoft.com/office/drawing/2014/main" id="{3464F808-9901-43EF-96CD-56408AE913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7138" y="4127655"/>
            <a:ext cx="622791" cy="477352"/>
          </a:xfrm>
          <a:prstGeom prst="rect">
            <a:avLst/>
          </a:prstGeom>
        </p:spPr>
      </p:pic>
      <p:pic>
        <p:nvPicPr>
          <p:cNvPr id="51" name="Picture 50">
            <a:extLst>
              <a:ext uri="{FF2B5EF4-FFF2-40B4-BE49-F238E27FC236}">
                <a16:creationId xmlns:a16="http://schemas.microsoft.com/office/drawing/2014/main" id="{DF92AE78-04A9-4D51-B193-BBC0CFD4DB4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926598" y="4617352"/>
            <a:ext cx="383373" cy="383373"/>
          </a:xfrm>
          <a:prstGeom prst="rect">
            <a:avLst/>
          </a:prstGeom>
        </p:spPr>
      </p:pic>
      <p:pic>
        <p:nvPicPr>
          <p:cNvPr id="53" name="Picture 52">
            <a:extLst>
              <a:ext uri="{FF2B5EF4-FFF2-40B4-BE49-F238E27FC236}">
                <a16:creationId xmlns:a16="http://schemas.microsoft.com/office/drawing/2014/main" id="{C811D40B-E24C-4CDC-B1EB-1B0C44930A5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925977" y="4731290"/>
            <a:ext cx="383372" cy="243964"/>
          </a:xfrm>
          <a:prstGeom prst="rect">
            <a:avLst/>
          </a:prstGeom>
        </p:spPr>
      </p:pic>
      <p:pic>
        <p:nvPicPr>
          <p:cNvPr id="55" name="Picture 54">
            <a:extLst>
              <a:ext uri="{FF2B5EF4-FFF2-40B4-BE49-F238E27FC236}">
                <a16:creationId xmlns:a16="http://schemas.microsoft.com/office/drawing/2014/main" id="{A6928571-9354-4609-9CCE-63D91F567536}"/>
              </a:ext>
            </a:extLst>
          </p:cNvPr>
          <p:cNvPicPr>
            <a:picLocks noChangeAspect="1"/>
          </p:cNvPicPr>
          <p:nvPr/>
        </p:nvPicPr>
        <p:blipFill>
          <a:blip r:embed="rId13"/>
          <a:stretch>
            <a:fillRect/>
          </a:stretch>
        </p:blipFill>
        <p:spPr>
          <a:xfrm>
            <a:off x="4077996" y="5061703"/>
            <a:ext cx="444372" cy="477353"/>
          </a:xfrm>
          <a:prstGeom prst="rect">
            <a:avLst/>
          </a:prstGeom>
        </p:spPr>
      </p:pic>
      <p:pic>
        <p:nvPicPr>
          <p:cNvPr id="56" name="Picture 55">
            <a:extLst>
              <a:ext uri="{FF2B5EF4-FFF2-40B4-BE49-F238E27FC236}">
                <a16:creationId xmlns:a16="http://schemas.microsoft.com/office/drawing/2014/main" id="{F6F0889A-EA92-44B4-B435-C73346B17E6A}"/>
              </a:ext>
            </a:extLst>
          </p:cNvPr>
          <p:cNvPicPr>
            <a:picLocks noChangeAspect="1"/>
          </p:cNvPicPr>
          <p:nvPr/>
        </p:nvPicPr>
        <p:blipFill>
          <a:blip r:embed="rId14"/>
          <a:stretch>
            <a:fillRect/>
          </a:stretch>
        </p:blipFill>
        <p:spPr>
          <a:xfrm>
            <a:off x="7002978" y="5147208"/>
            <a:ext cx="531482" cy="332176"/>
          </a:xfrm>
          <a:prstGeom prst="rect">
            <a:avLst/>
          </a:prstGeom>
        </p:spPr>
      </p:pic>
      <p:pic>
        <p:nvPicPr>
          <p:cNvPr id="61" name="Picture 60">
            <a:extLst>
              <a:ext uri="{FF2B5EF4-FFF2-40B4-BE49-F238E27FC236}">
                <a16:creationId xmlns:a16="http://schemas.microsoft.com/office/drawing/2014/main" id="{A5E3B0CE-6732-4781-B91B-3FA1E21EC5E8}"/>
              </a:ext>
            </a:extLst>
          </p:cNvPr>
          <p:cNvPicPr>
            <a:picLocks noChangeAspect="1"/>
          </p:cNvPicPr>
          <p:nvPr/>
        </p:nvPicPr>
        <p:blipFill>
          <a:blip r:embed="rId15"/>
          <a:stretch>
            <a:fillRect/>
          </a:stretch>
        </p:blipFill>
        <p:spPr>
          <a:xfrm>
            <a:off x="3618813" y="5869606"/>
            <a:ext cx="340132" cy="325760"/>
          </a:xfrm>
          <a:prstGeom prst="rect">
            <a:avLst/>
          </a:prstGeom>
        </p:spPr>
      </p:pic>
      <p:pic>
        <p:nvPicPr>
          <p:cNvPr id="62" name="Picture 61" descr="A picture containing art, graphics, graphic design, circle&#10;&#10;Description automatically generated">
            <a:extLst>
              <a:ext uri="{FF2B5EF4-FFF2-40B4-BE49-F238E27FC236}">
                <a16:creationId xmlns:a16="http://schemas.microsoft.com/office/drawing/2014/main" id="{3FC16A21-7025-40D0-A1A2-BDF45426E45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77085" y="5675824"/>
            <a:ext cx="554482" cy="502406"/>
          </a:xfrm>
          <a:prstGeom prst="rect">
            <a:avLst/>
          </a:prstGeom>
        </p:spPr>
      </p:pic>
      <p:pic>
        <p:nvPicPr>
          <p:cNvPr id="64" name="Graphic 63" descr="Map with pin with solid fill">
            <a:extLst>
              <a:ext uri="{FF2B5EF4-FFF2-40B4-BE49-F238E27FC236}">
                <a16:creationId xmlns:a16="http://schemas.microsoft.com/office/drawing/2014/main" id="{45DBA033-0E36-4165-A1C1-0CA90EB3494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911955" y="6184887"/>
            <a:ext cx="620667" cy="647892"/>
          </a:xfrm>
          <a:prstGeom prst="rect">
            <a:avLst/>
          </a:prstGeom>
        </p:spPr>
      </p:pic>
      <p:pic>
        <p:nvPicPr>
          <p:cNvPr id="65" name="Picture 64" descr="A picture containing icon&#10;&#10;Description automatically generated">
            <a:extLst>
              <a:ext uri="{FF2B5EF4-FFF2-40B4-BE49-F238E27FC236}">
                <a16:creationId xmlns:a16="http://schemas.microsoft.com/office/drawing/2014/main" id="{D3369CB7-32DE-4294-8D1F-4EC63621D8F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86433" y="5760839"/>
            <a:ext cx="409670" cy="400111"/>
          </a:xfrm>
          <a:prstGeom prst="rect">
            <a:avLst/>
          </a:prstGeom>
        </p:spPr>
      </p:pic>
      <p:pic>
        <p:nvPicPr>
          <p:cNvPr id="66" name="Picture 65">
            <a:extLst>
              <a:ext uri="{FF2B5EF4-FFF2-40B4-BE49-F238E27FC236}">
                <a16:creationId xmlns:a16="http://schemas.microsoft.com/office/drawing/2014/main" id="{65257377-013B-4CDA-AC92-52D63573D9D4}"/>
              </a:ext>
            </a:extLst>
          </p:cNvPr>
          <p:cNvPicPr>
            <a:picLocks noChangeAspect="1"/>
          </p:cNvPicPr>
          <p:nvPr/>
        </p:nvPicPr>
        <p:blipFill>
          <a:blip r:embed="rId20"/>
          <a:stretch>
            <a:fillRect/>
          </a:stretch>
        </p:blipFill>
        <p:spPr>
          <a:xfrm>
            <a:off x="4058812" y="6244412"/>
            <a:ext cx="472918" cy="472918"/>
          </a:xfrm>
          <a:prstGeom prst="rect">
            <a:avLst/>
          </a:prstGeom>
        </p:spPr>
      </p:pic>
      <p:pic>
        <p:nvPicPr>
          <p:cNvPr id="79" name="Graphic 78" descr="Cake with solid fill">
            <a:extLst>
              <a:ext uri="{FF2B5EF4-FFF2-40B4-BE49-F238E27FC236}">
                <a16:creationId xmlns:a16="http://schemas.microsoft.com/office/drawing/2014/main" id="{FF748CE7-B2BB-4B82-B49E-5E668B636FA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574063" y="5055393"/>
            <a:ext cx="483663" cy="483663"/>
          </a:xfrm>
          <a:prstGeom prst="rect">
            <a:avLst/>
          </a:prstGeom>
        </p:spPr>
      </p:pic>
      <p:pic>
        <p:nvPicPr>
          <p:cNvPr id="81" name="Picture 80">
            <a:extLst>
              <a:ext uri="{FF2B5EF4-FFF2-40B4-BE49-F238E27FC236}">
                <a16:creationId xmlns:a16="http://schemas.microsoft.com/office/drawing/2014/main" id="{92AE445C-94F1-4407-A712-BC014445CC3D}"/>
              </a:ext>
            </a:extLst>
          </p:cNvPr>
          <p:cNvPicPr>
            <a:picLocks noChangeAspect="1"/>
          </p:cNvPicPr>
          <p:nvPr/>
        </p:nvPicPr>
        <p:blipFill>
          <a:blip r:embed="rId15"/>
          <a:stretch>
            <a:fillRect/>
          </a:stretch>
        </p:blipFill>
        <p:spPr>
          <a:xfrm>
            <a:off x="3638326" y="6365701"/>
            <a:ext cx="340132" cy="32576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83" name="Graphic 82" descr="Cake with solid fill">
            <a:extLst>
              <a:ext uri="{FF2B5EF4-FFF2-40B4-BE49-F238E27FC236}">
                <a16:creationId xmlns:a16="http://schemas.microsoft.com/office/drawing/2014/main" id="{01F050A5-7169-4C70-A25D-1A397150019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526484" y="5024142"/>
            <a:ext cx="483663" cy="483663"/>
          </a:xfrm>
          <a:prstGeom prst="rect">
            <a:avLst/>
          </a:prstGeom>
        </p:spPr>
      </p:pic>
      <p:pic>
        <p:nvPicPr>
          <p:cNvPr id="84" name="Picture 83">
            <a:extLst>
              <a:ext uri="{FF2B5EF4-FFF2-40B4-BE49-F238E27FC236}">
                <a16:creationId xmlns:a16="http://schemas.microsoft.com/office/drawing/2014/main" id="{FF8EA491-8BDD-47EA-A930-E6EF96CF190F}"/>
              </a:ext>
            </a:extLst>
          </p:cNvPr>
          <p:cNvPicPr>
            <a:picLocks noChangeAspect="1"/>
          </p:cNvPicPr>
          <p:nvPr/>
        </p:nvPicPr>
        <p:blipFill>
          <a:blip r:embed="rId15"/>
          <a:stretch>
            <a:fillRect/>
          </a:stretch>
        </p:blipFill>
        <p:spPr>
          <a:xfrm>
            <a:off x="6573013" y="5778602"/>
            <a:ext cx="340132" cy="325760"/>
          </a:xfrm>
          <a:prstGeom prst="rect">
            <a:avLst/>
          </a:prstGeom>
        </p:spPr>
      </p:pic>
      <p:pic>
        <p:nvPicPr>
          <p:cNvPr id="85" name="Picture 84">
            <a:extLst>
              <a:ext uri="{FF2B5EF4-FFF2-40B4-BE49-F238E27FC236}">
                <a16:creationId xmlns:a16="http://schemas.microsoft.com/office/drawing/2014/main" id="{00CC041E-2620-49AC-AB02-93D489CBD75E}"/>
              </a:ext>
            </a:extLst>
          </p:cNvPr>
          <p:cNvPicPr>
            <a:picLocks noChangeAspect="1"/>
          </p:cNvPicPr>
          <p:nvPr/>
        </p:nvPicPr>
        <p:blipFill>
          <a:blip r:embed="rId20"/>
          <a:stretch>
            <a:fillRect/>
          </a:stretch>
        </p:blipFill>
        <p:spPr>
          <a:xfrm>
            <a:off x="10006331" y="6258467"/>
            <a:ext cx="472918" cy="472918"/>
          </a:xfrm>
          <a:prstGeom prst="rect">
            <a:avLst/>
          </a:prstGeom>
        </p:spPr>
      </p:pic>
      <p:pic>
        <p:nvPicPr>
          <p:cNvPr id="86" name="Picture 85">
            <a:extLst>
              <a:ext uri="{FF2B5EF4-FFF2-40B4-BE49-F238E27FC236}">
                <a16:creationId xmlns:a16="http://schemas.microsoft.com/office/drawing/2014/main" id="{C436B4FD-0CFB-4FC5-80D4-D275A9A8DBAD}"/>
              </a:ext>
            </a:extLst>
          </p:cNvPr>
          <p:cNvPicPr>
            <a:picLocks noChangeAspect="1"/>
          </p:cNvPicPr>
          <p:nvPr/>
        </p:nvPicPr>
        <p:blipFill>
          <a:blip r:embed="rId15"/>
          <a:stretch>
            <a:fillRect/>
          </a:stretch>
        </p:blipFill>
        <p:spPr>
          <a:xfrm>
            <a:off x="9585845" y="6379756"/>
            <a:ext cx="340132" cy="325760"/>
          </a:xfrm>
          <a:prstGeom prst="rect">
            <a:avLst/>
          </a:prstGeom>
        </p:spPr>
      </p:pic>
      <p:pic>
        <p:nvPicPr>
          <p:cNvPr id="87" name="Picture 86">
            <a:extLst>
              <a:ext uri="{FF2B5EF4-FFF2-40B4-BE49-F238E27FC236}">
                <a16:creationId xmlns:a16="http://schemas.microsoft.com/office/drawing/2014/main" id="{DDBF28DD-3F54-4D57-B396-BE333D2BA8C4}"/>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9942583" y="4154198"/>
            <a:ext cx="576891" cy="451898"/>
          </a:xfrm>
          <a:prstGeom prst="rect">
            <a:avLst/>
          </a:prstGeom>
        </p:spPr>
      </p:pic>
      <p:pic>
        <p:nvPicPr>
          <p:cNvPr id="88" name="Picture 87" descr="A picture containing font, logo, symbol, graphics&#10;&#10;Description automatically generated">
            <a:extLst>
              <a:ext uri="{FF2B5EF4-FFF2-40B4-BE49-F238E27FC236}">
                <a16:creationId xmlns:a16="http://schemas.microsoft.com/office/drawing/2014/main" id="{363065FA-BD7D-4739-B7D7-33EDC5AC41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0159" y="4154198"/>
            <a:ext cx="622791" cy="477352"/>
          </a:xfrm>
          <a:prstGeom prst="rect">
            <a:avLst/>
          </a:prstGeom>
        </p:spPr>
      </p:pic>
      <p:pic>
        <p:nvPicPr>
          <p:cNvPr id="89" name="Picture 88">
            <a:extLst>
              <a:ext uri="{FF2B5EF4-FFF2-40B4-BE49-F238E27FC236}">
                <a16:creationId xmlns:a16="http://schemas.microsoft.com/office/drawing/2014/main" id="{B9984ACF-D2CB-4EC3-A658-7B3132F1FBA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995309" y="4604649"/>
            <a:ext cx="383373" cy="383373"/>
          </a:xfrm>
          <a:prstGeom prst="rect">
            <a:avLst/>
          </a:prstGeom>
        </p:spPr>
      </p:pic>
      <p:pic>
        <p:nvPicPr>
          <p:cNvPr id="90" name="Picture 89">
            <a:extLst>
              <a:ext uri="{FF2B5EF4-FFF2-40B4-BE49-F238E27FC236}">
                <a16:creationId xmlns:a16="http://schemas.microsoft.com/office/drawing/2014/main" id="{376B7003-E8FE-4978-BA04-6E7CAC9A5110}"/>
              </a:ext>
            </a:extLst>
          </p:cNvPr>
          <p:cNvPicPr>
            <a:picLocks noChangeAspect="1"/>
          </p:cNvPicPr>
          <p:nvPr/>
        </p:nvPicPr>
        <p:blipFill>
          <a:blip r:embed="rId13"/>
          <a:stretch>
            <a:fillRect/>
          </a:stretch>
        </p:blipFill>
        <p:spPr>
          <a:xfrm>
            <a:off x="10027597" y="5113495"/>
            <a:ext cx="444372" cy="477353"/>
          </a:xfrm>
          <a:prstGeom prst="rect">
            <a:avLst/>
          </a:prstGeom>
        </p:spPr>
      </p:pic>
      <p:pic>
        <p:nvPicPr>
          <p:cNvPr id="91" name="Picture 90">
            <a:extLst>
              <a:ext uri="{FF2B5EF4-FFF2-40B4-BE49-F238E27FC236}">
                <a16:creationId xmlns:a16="http://schemas.microsoft.com/office/drawing/2014/main" id="{71654883-1E11-46BF-87FC-EDCAE3CFED13}"/>
              </a:ext>
            </a:extLst>
          </p:cNvPr>
          <p:cNvPicPr>
            <a:picLocks noChangeAspect="1"/>
          </p:cNvPicPr>
          <p:nvPr/>
        </p:nvPicPr>
        <p:blipFill>
          <a:blip r:embed="rId15"/>
          <a:stretch>
            <a:fillRect/>
          </a:stretch>
        </p:blipFill>
        <p:spPr>
          <a:xfrm>
            <a:off x="9536747" y="5893469"/>
            <a:ext cx="340132" cy="325760"/>
          </a:xfrm>
          <a:prstGeom prst="rect">
            <a:avLst/>
          </a:prstGeom>
        </p:spPr>
      </p:pic>
      <p:pic>
        <p:nvPicPr>
          <p:cNvPr id="92" name="Picture 91" descr="A picture containing icon&#10;&#10;Description automatically generated">
            <a:extLst>
              <a:ext uri="{FF2B5EF4-FFF2-40B4-BE49-F238E27FC236}">
                <a16:creationId xmlns:a16="http://schemas.microsoft.com/office/drawing/2014/main" id="{1BEDB853-7A58-4D37-B9C4-7576BF51C3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04367" y="5784702"/>
            <a:ext cx="409670" cy="400111"/>
          </a:xfrm>
          <a:prstGeom prst="rect">
            <a:avLst/>
          </a:prstGeom>
        </p:spPr>
      </p:pic>
      <p:pic>
        <p:nvPicPr>
          <p:cNvPr id="93" name="Graphic 92" descr="Cake with solid fill">
            <a:extLst>
              <a:ext uri="{FF2B5EF4-FFF2-40B4-BE49-F238E27FC236}">
                <a16:creationId xmlns:a16="http://schemas.microsoft.com/office/drawing/2014/main" id="{695C9430-E842-42F4-88ED-FE9AA347993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542708" y="5124789"/>
            <a:ext cx="483663" cy="483663"/>
          </a:xfrm>
          <a:prstGeom prst="rect">
            <a:avLst/>
          </a:prstGeom>
        </p:spPr>
      </p:pic>
      <p:pic>
        <p:nvPicPr>
          <p:cNvPr id="94" name="Picture 93">
            <a:extLst>
              <a:ext uri="{FF2B5EF4-FFF2-40B4-BE49-F238E27FC236}">
                <a16:creationId xmlns:a16="http://schemas.microsoft.com/office/drawing/2014/main" id="{D0DA8292-E898-4635-ADC2-0B520F7001CA}"/>
              </a:ext>
            </a:extLst>
          </p:cNvPr>
          <p:cNvPicPr>
            <a:picLocks noChangeAspect="1"/>
          </p:cNvPicPr>
          <p:nvPr/>
        </p:nvPicPr>
        <p:blipFill>
          <a:blip r:embed="rId15"/>
          <a:stretch>
            <a:fillRect/>
          </a:stretch>
        </p:blipFill>
        <p:spPr>
          <a:xfrm>
            <a:off x="6560741" y="6363919"/>
            <a:ext cx="340132" cy="325760"/>
          </a:xfrm>
          <a:prstGeom prst="rect">
            <a:avLst/>
          </a:prstGeom>
        </p:spPr>
      </p:pic>
      <p:sp>
        <p:nvSpPr>
          <p:cNvPr id="2" name="Title 4">
            <a:extLst>
              <a:ext uri="{FF2B5EF4-FFF2-40B4-BE49-F238E27FC236}">
                <a16:creationId xmlns:a16="http://schemas.microsoft.com/office/drawing/2014/main" id="{1F51A672-1E3F-53DF-F57A-EA574D7806EE}"/>
              </a:ext>
            </a:extLst>
          </p:cNvPr>
          <p:cNvSpPr txBox="1">
            <a:spLocks/>
          </p:cNvSpPr>
          <p:nvPr/>
        </p:nvSpPr>
        <p:spPr>
          <a:xfrm>
            <a:off x="640720" y="48664"/>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5</a:t>
            </a:r>
            <a:endParaRPr lang="en-GB" sz="3200" dirty="0"/>
          </a:p>
        </p:txBody>
      </p:sp>
      <p:sp>
        <p:nvSpPr>
          <p:cNvPr id="9" name="Google Shape;119;p1">
            <a:extLst>
              <a:ext uri="{FF2B5EF4-FFF2-40B4-BE49-F238E27FC236}">
                <a16:creationId xmlns:a16="http://schemas.microsoft.com/office/drawing/2014/main" id="{B5CEBC93-7D21-F881-9609-ECD91BAA6DFB}"/>
              </a:ext>
            </a:extLst>
          </p:cNvPr>
          <p:cNvSpPr/>
          <p:nvPr/>
        </p:nvSpPr>
        <p:spPr>
          <a:xfrm>
            <a:off x="75769" y="4141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050" name="Picture 2" descr="Free Boy Child vector and picture">
            <a:extLst>
              <a:ext uri="{FF2B5EF4-FFF2-40B4-BE49-F238E27FC236}">
                <a16:creationId xmlns:a16="http://schemas.microsoft.com/office/drawing/2014/main" id="{12A3841E-DA42-8127-EF0F-EED3DC37C8A6}"/>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0713" r="36378" b="52341"/>
          <a:stretch/>
        </p:blipFill>
        <p:spPr bwMode="auto">
          <a:xfrm>
            <a:off x="1740952" y="5024142"/>
            <a:ext cx="1441383" cy="13083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Boy Jumping vector and picture">
            <a:extLst>
              <a:ext uri="{FF2B5EF4-FFF2-40B4-BE49-F238E27FC236}">
                <a16:creationId xmlns:a16="http://schemas.microsoft.com/office/drawing/2014/main" id="{978613B1-A5A4-59B3-5DC2-5A71DE8622A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9025" t="3976" r="29044" b="68653"/>
          <a:stretch/>
        </p:blipFill>
        <p:spPr bwMode="auto">
          <a:xfrm>
            <a:off x="7859763" y="4998002"/>
            <a:ext cx="1206700" cy="1334470"/>
          </a:xfrm>
          <a:prstGeom prst="rect">
            <a:avLst/>
          </a:prstGeom>
          <a:noFill/>
          <a:extLst>
            <a:ext uri="{909E8E84-426E-40DD-AFC4-6F175D3DCCD1}">
              <a14:hiddenFill xmlns:a14="http://schemas.microsoft.com/office/drawing/2010/main">
                <a:solidFill>
                  <a:srgbClr val="FFFFFF"/>
                </a:solidFill>
              </a14:hiddenFill>
            </a:ext>
          </a:extLst>
        </p:spPr>
      </p:pic>
      <p:sp>
        <p:nvSpPr>
          <p:cNvPr id="118" name="Oval 117">
            <a:extLst>
              <a:ext uri="{FF2B5EF4-FFF2-40B4-BE49-F238E27FC236}">
                <a16:creationId xmlns:a16="http://schemas.microsoft.com/office/drawing/2014/main" id="{0B6C11E6-16EC-5661-9167-2D047EEB5287}"/>
              </a:ext>
            </a:extLst>
          </p:cNvPr>
          <p:cNvSpPr/>
          <p:nvPr/>
        </p:nvSpPr>
        <p:spPr>
          <a:xfrm>
            <a:off x="7971880" y="4796335"/>
            <a:ext cx="240988" cy="3833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6" name="Picture 8" descr="Free Girl School vector and picture">
            <a:extLst>
              <a:ext uri="{FF2B5EF4-FFF2-40B4-BE49-F238E27FC236}">
                <a16:creationId xmlns:a16="http://schemas.microsoft.com/office/drawing/2014/main" id="{BD59B467-3FD3-5A6B-27F7-C4C02D2FC2DF}"/>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b="49093"/>
          <a:stretch/>
        </p:blipFill>
        <p:spPr bwMode="auto">
          <a:xfrm>
            <a:off x="4810040" y="5056593"/>
            <a:ext cx="1395877" cy="127587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descr="A cartoon of a child with long hair&#10;&#10;Description automatically generated with low confidence">
            <a:extLst>
              <a:ext uri="{FF2B5EF4-FFF2-40B4-BE49-F238E27FC236}">
                <a16:creationId xmlns:a16="http://schemas.microsoft.com/office/drawing/2014/main" id="{71E4A580-8F51-A34E-901E-FF5A3D6A430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983085" y="1873333"/>
            <a:ext cx="2137459" cy="1664346"/>
          </a:xfrm>
          <a:prstGeom prst="rect">
            <a:avLst/>
          </a:prstGeom>
        </p:spPr>
      </p:pic>
      <p:pic>
        <p:nvPicPr>
          <p:cNvPr id="122" name="Picture 121" descr="A cartoon of a child&#10;&#10;Description automatically generated with medium confidence">
            <a:extLst>
              <a:ext uri="{FF2B5EF4-FFF2-40B4-BE49-F238E27FC236}">
                <a16:creationId xmlns:a16="http://schemas.microsoft.com/office/drawing/2014/main" id="{DA1EF676-33B2-F563-DFD0-C674466C9E0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074087" y="1764255"/>
            <a:ext cx="1805996" cy="1749559"/>
          </a:xfrm>
          <a:prstGeom prst="rect">
            <a:avLst/>
          </a:prstGeom>
        </p:spPr>
      </p:pic>
      <p:sp>
        <p:nvSpPr>
          <p:cNvPr id="123" name="Speech Bubble: Rectangle with Corners Rounded 122">
            <a:extLst>
              <a:ext uri="{FF2B5EF4-FFF2-40B4-BE49-F238E27FC236}">
                <a16:creationId xmlns:a16="http://schemas.microsoft.com/office/drawing/2014/main" id="{E1D2DA87-5360-A305-0EF9-FE1E3915C26A}"/>
              </a:ext>
            </a:extLst>
          </p:cNvPr>
          <p:cNvSpPr/>
          <p:nvPr/>
        </p:nvSpPr>
        <p:spPr>
          <a:xfrm>
            <a:off x="1222836" y="2014184"/>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Wohnst</a:t>
            </a:r>
            <a:r>
              <a:rPr lang="en-GB" sz="2400" dirty="0">
                <a:solidFill>
                  <a:srgbClr val="002060"/>
                </a:solidFill>
              </a:rPr>
              <a:t> du in Deutschland?</a:t>
            </a:r>
          </a:p>
        </p:txBody>
      </p:sp>
      <p:sp>
        <p:nvSpPr>
          <p:cNvPr id="124" name="Speech Bubble: Rectangle with Corners Rounded 123">
            <a:extLst>
              <a:ext uri="{FF2B5EF4-FFF2-40B4-BE49-F238E27FC236}">
                <a16:creationId xmlns:a16="http://schemas.microsoft.com/office/drawing/2014/main" id="{AEB2FB56-EA47-EAEF-B8E9-9DA3BB69A23D}"/>
              </a:ext>
            </a:extLst>
          </p:cNvPr>
          <p:cNvSpPr/>
          <p:nvPr/>
        </p:nvSpPr>
        <p:spPr>
          <a:xfrm>
            <a:off x="8109331" y="2191189"/>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Ja</a:t>
            </a:r>
            <a:endParaRPr lang="en-GB" sz="2400" dirty="0">
              <a:solidFill>
                <a:srgbClr val="002060"/>
              </a:solidFill>
            </a:endParaRPr>
          </a:p>
        </p:txBody>
      </p:sp>
      <p:sp>
        <p:nvSpPr>
          <p:cNvPr id="125" name="Speech Bubble: Rectangle with Corners Rounded 124">
            <a:extLst>
              <a:ext uri="{FF2B5EF4-FFF2-40B4-BE49-F238E27FC236}">
                <a16:creationId xmlns:a16="http://schemas.microsoft.com/office/drawing/2014/main" id="{A056C1D6-8892-951F-9B59-EF37A1CDD219}"/>
              </a:ext>
            </a:extLst>
          </p:cNvPr>
          <p:cNvSpPr/>
          <p:nvPr/>
        </p:nvSpPr>
        <p:spPr>
          <a:xfrm>
            <a:off x="1210460" y="2014182"/>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Bist</a:t>
            </a:r>
            <a:r>
              <a:rPr lang="en-GB" sz="2400" dirty="0">
                <a:solidFill>
                  <a:srgbClr val="002060"/>
                </a:solidFill>
              </a:rPr>
              <a:t> du </a:t>
            </a:r>
            <a:r>
              <a:rPr lang="en-GB" sz="2400" dirty="0" err="1">
                <a:solidFill>
                  <a:srgbClr val="002060"/>
                </a:solidFill>
              </a:rPr>
              <a:t>acht</a:t>
            </a:r>
            <a:r>
              <a:rPr lang="en-GB" sz="2400" dirty="0">
                <a:solidFill>
                  <a:srgbClr val="002060"/>
                </a:solidFill>
              </a:rPr>
              <a:t> Jahre alt?</a:t>
            </a:r>
          </a:p>
        </p:txBody>
      </p:sp>
      <p:sp>
        <p:nvSpPr>
          <p:cNvPr id="126" name="Speech Bubble: Rectangle with Corners Rounded 125">
            <a:extLst>
              <a:ext uri="{FF2B5EF4-FFF2-40B4-BE49-F238E27FC236}">
                <a16:creationId xmlns:a16="http://schemas.microsoft.com/office/drawing/2014/main" id="{A55AC167-3C27-59A2-703C-F70F2F1F800D}"/>
              </a:ext>
            </a:extLst>
          </p:cNvPr>
          <p:cNvSpPr/>
          <p:nvPr/>
        </p:nvSpPr>
        <p:spPr>
          <a:xfrm>
            <a:off x="8101518" y="2194772"/>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endParaRPr lang="en-GB" sz="2400" dirty="0">
              <a:solidFill>
                <a:srgbClr val="002060"/>
              </a:solidFill>
            </a:endParaRPr>
          </a:p>
        </p:txBody>
      </p:sp>
      <p:sp>
        <p:nvSpPr>
          <p:cNvPr id="127" name="Speech Bubble: Rectangle with Corners Rounded 126">
            <a:extLst>
              <a:ext uri="{FF2B5EF4-FFF2-40B4-BE49-F238E27FC236}">
                <a16:creationId xmlns:a16="http://schemas.microsoft.com/office/drawing/2014/main" id="{A93A8B02-2185-362D-41F7-B2973E45C18C}"/>
              </a:ext>
            </a:extLst>
          </p:cNvPr>
          <p:cNvSpPr/>
          <p:nvPr/>
        </p:nvSpPr>
        <p:spPr>
          <a:xfrm>
            <a:off x="1216372" y="2008563"/>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Hast du </a:t>
            </a:r>
            <a:r>
              <a:rPr lang="en-GB" sz="2400" dirty="0" err="1">
                <a:solidFill>
                  <a:srgbClr val="002060"/>
                </a:solidFill>
              </a:rPr>
              <a:t>im</a:t>
            </a:r>
            <a:r>
              <a:rPr lang="en-GB" sz="2400" dirty="0">
                <a:solidFill>
                  <a:srgbClr val="002060"/>
                </a:solidFill>
              </a:rPr>
              <a:t> </a:t>
            </a:r>
            <a:r>
              <a:rPr lang="en-GB" sz="2400" dirty="0" err="1">
                <a:solidFill>
                  <a:srgbClr val="002060"/>
                </a:solidFill>
              </a:rPr>
              <a:t>Dezember</a:t>
            </a:r>
            <a:r>
              <a:rPr lang="en-GB" sz="2400" dirty="0">
                <a:solidFill>
                  <a:srgbClr val="002060"/>
                </a:solidFill>
              </a:rPr>
              <a:t> </a:t>
            </a:r>
            <a:r>
              <a:rPr lang="en-GB" sz="2400" dirty="0" err="1">
                <a:solidFill>
                  <a:srgbClr val="002060"/>
                </a:solidFill>
              </a:rPr>
              <a:t>Geburtstag</a:t>
            </a:r>
            <a:r>
              <a:rPr lang="en-GB" sz="2400" dirty="0">
                <a:solidFill>
                  <a:srgbClr val="002060"/>
                </a:solidFill>
              </a:rPr>
              <a:t>?</a:t>
            </a:r>
          </a:p>
        </p:txBody>
      </p:sp>
      <p:sp>
        <p:nvSpPr>
          <p:cNvPr id="2048" name="Speech Bubble: Rectangle with Corners Rounded 2047">
            <a:extLst>
              <a:ext uri="{FF2B5EF4-FFF2-40B4-BE49-F238E27FC236}">
                <a16:creationId xmlns:a16="http://schemas.microsoft.com/office/drawing/2014/main" id="{CA2CC770-7255-C80C-69DD-8D86E05D6B19}"/>
              </a:ext>
            </a:extLst>
          </p:cNvPr>
          <p:cNvSpPr/>
          <p:nvPr/>
        </p:nvSpPr>
        <p:spPr>
          <a:xfrm>
            <a:off x="8109331" y="2182661"/>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Ja</a:t>
            </a:r>
            <a:endParaRPr lang="en-GB" sz="2400" dirty="0">
              <a:solidFill>
                <a:srgbClr val="002060"/>
              </a:solidFill>
            </a:endParaRPr>
          </a:p>
        </p:txBody>
      </p:sp>
      <p:sp>
        <p:nvSpPr>
          <p:cNvPr id="2049" name="Speech Bubble: Rectangle with Corners Rounded 2048">
            <a:extLst>
              <a:ext uri="{FF2B5EF4-FFF2-40B4-BE49-F238E27FC236}">
                <a16:creationId xmlns:a16="http://schemas.microsoft.com/office/drawing/2014/main" id="{7C29588C-F7E3-BACF-A256-9B474AED82B3}"/>
              </a:ext>
            </a:extLst>
          </p:cNvPr>
          <p:cNvSpPr/>
          <p:nvPr/>
        </p:nvSpPr>
        <p:spPr>
          <a:xfrm>
            <a:off x="1208283" y="2002942"/>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Hast du </a:t>
            </a:r>
            <a:r>
              <a:rPr lang="en-GB" sz="2400" dirty="0" err="1">
                <a:solidFill>
                  <a:srgbClr val="002060"/>
                </a:solidFill>
              </a:rPr>
              <a:t>eine</a:t>
            </a:r>
            <a:r>
              <a:rPr lang="en-GB" sz="2400" dirty="0">
                <a:solidFill>
                  <a:srgbClr val="002060"/>
                </a:solidFill>
              </a:rPr>
              <a:t> </a:t>
            </a:r>
            <a:r>
              <a:rPr lang="en-GB" sz="2400" dirty="0" err="1">
                <a:solidFill>
                  <a:srgbClr val="002060"/>
                </a:solidFill>
              </a:rPr>
              <a:t>Lieblingsfarbe</a:t>
            </a:r>
            <a:r>
              <a:rPr lang="en-GB" sz="2400" dirty="0">
                <a:solidFill>
                  <a:srgbClr val="002060"/>
                </a:solidFill>
              </a:rPr>
              <a:t>?</a:t>
            </a:r>
          </a:p>
        </p:txBody>
      </p:sp>
      <p:sp>
        <p:nvSpPr>
          <p:cNvPr id="2051" name="Speech Bubble: Rectangle with Corners Rounded 2050">
            <a:extLst>
              <a:ext uri="{FF2B5EF4-FFF2-40B4-BE49-F238E27FC236}">
                <a16:creationId xmlns:a16="http://schemas.microsoft.com/office/drawing/2014/main" id="{1AC5617A-2598-A521-991C-D5772EAC2DA3}"/>
              </a:ext>
            </a:extLst>
          </p:cNvPr>
          <p:cNvSpPr/>
          <p:nvPr/>
        </p:nvSpPr>
        <p:spPr>
          <a:xfrm>
            <a:off x="1216372" y="1988155"/>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Hast du </a:t>
            </a:r>
            <a:r>
              <a:rPr lang="en-GB" sz="2400" dirty="0" err="1">
                <a:solidFill>
                  <a:srgbClr val="002060"/>
                </a:solidFill>
              </a:rPr>
              <a:t>ein</a:t>
            </a:r>
            <a:r>
              <a:rPr lang="en-GB" sz="2400" dirty="0">
                <a:solidFill>
                  <a:srgbClr val="002060"/>
                </a:solidFill>
              </a:rPr>
              <a:t> </a:t>
            </a:r>
            <a:r>
              <a:rPr lang="en-GB" sz="2400" dirty="0" err="1">
                <a:solidFill>
                  <a:srgbClr val="002060"/>
                </a:solidFill>
              </a:rPr>
              <a:t>Lieblingsort</a:t>
            </a:r>
            <a:r>
              <a:rPr lang="en-GB" sz="2400" dirty="0">
                <a:solidFill>
                  <a:srgbClr val="002060"/>
                </a:solidFill>
              </a:rPr>
              <a:t>?</a:t>
            </a:r>
          </a:p>
        </p:txBody>
      </p:sp>
      <p:sp>
        <p:nvSpPr>
          <p:cNvPr id="2055" name="Speech Bubble: Rectangle with Corners Rounded 2054">
            <a:extLst>
              <a:ext uri="{FF2B5EF4-FFF2-40B4-BE49-F238E27FC236}">
                <a16:creationId xmlns:a16="http://schemas.microsoft.com/office/drawing/2014/main" id="{46D0C7D6-EF8F-B2BC-D48D-122682A5EB89}"/>
              </a:ext>
            </a:extLst>
          </p:cNvPr>
          <p:cNvSpPr/>
          <p:nvPr/>
        </p:nvSpPr>
        <p:spPr>
          <a:xfrm>
            <a:off x="1203562" y="1993133"/>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Bist</a:t>
            </a:r>
            <a:r>
              <a:rPr lang="en-GB" sz="2400" dirty="0">
                <a:solidFill>
                  <a:srgbClr val="002060"/>
                </a:solidFill>
              </a:rPr>
              <a:t> du Ahmet?</a:t>
            </a:r>
          </a:p>
        </p:txBody>
      </p:sp>
      <p:sp>
        <p:nvSpPr>
          <p:cNvPr id="2058" name="Speech Bubble: Rectangle with Corners Rounded 2057">
            <a:extLst>
              <a:ext uri="{FF2B5EF4-FFF2-40B4-BE49-F238E27FC236}">
                <a16:creationId xmlns:a16="http://schemas.microsoft.com/office/drawing/2014/main" id="{DD6BCF0B-9BFE-82C4-5DA2-C1C502DFD2E1}"/>
              </a:ext>
            </a:extLst>
          </p:cNvPr>
          <p:cNvSpPr/>
          <p:nvPr/>
        </p:nvSpPr>
        <p:spPr>
          <a:xfrm>
            <a:off x="8104451" y="2189728"/>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Ja</a:t>
            </a:r>
            <a:endParaRPr lang="en-GB" sz="2400" dirty="0">
              <a:solidFill>
                <a:srgbClr val="002060"/>
              </a:solidFill>
            </a:endParaRPr>
          </a:p>
        </p:txBody>
      </p:sp>
      <p:sp>
        <p:nvSpPr>
          <p:cNvPr id="2053" name="Speech Bubble: Rectangle with Corners Rounded 2052">
            <a:extLst>
              <a:ext uri="{FF2B5EF4-FFF2-40B4-BE49-F238E27FC236}">
                <a16:creationId xmlns:a16="http://schemas.microsoft.com/office/drawing/2014/main" id="{20187CE8-5E3A-9FA6-3ABE-4AA88DE309A7}"/>
              </a:ext>
            </a:extLst>
          </p:cNvPr>
          <p:cNvSpPr/>
          <p:nvPr/>
        </p:nvSpPr>
        <p:spPr>
          <a:xfrm>
            <a:off x="8092374" y="2183666"/>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Nein</a:t>
            </a:r>
            <a:endParaRPr lang="en-GB" sz="2400" dirty="0">
              <a:solidFill>
                <a:srgbClr val="002060"/>
              </a:solidFill>
            </a:endParaRPr>
          </a:p>
        </p:txBody>
      </p:sp>
      <p:sp>
        <p:nvSpPr>
          <p:cNvPr id="2057" name="Speech Bubble: Rectangle with Corners Rounded 2056">
            <a:extLst>
              <a:ext uri="{FF2B5EF4-FFF2-40B4-BE49-F238E27FC236}">
                <a16:creationId xmlns:a16="http://schemas.microsoft.com/office/drawing/2014/main" id="{6E27D0AF-5890-5157-2A81-4FC812B0ADD4}"/>
              </a:ext>
            </a:extLst>
          </p:cNvPr>
          <p:cNvSpPr/>
          <p:nvPr/>
        </p:nvSpPr>
        <p:spPr>
          <a:xfrm>
            <a:off x="8092599" y="2191805"/>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Ja</a:t>
            </a:r>
            <a:endParaRPr lang="en-GB" sz="2400" dirty="0">
              <a:solidFill>
                <a:srgbClr val="002060"/>
              </a:solidFill>
            </a:endParaRPr>
          </a:p>
        </p:txBody>
      </p:sp>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0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05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05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4" grpId="0" animBg="1"/>
      <p:bldP spid="124" grpId="1" animBg="1"/>
      <p:bldP spid="125" grpId="0" animBg="1"/>
      <p:bldP spid="126" grpId="0" animBg="1"/>
      <p:bldP spid="126" grpId="1" animBg="1"/>
      <p:bldP spid="127" grpId="0" animBg="1"/>
      <p:bldP spid="2048" grpId="0" animBg="1"/>
      <p:bldP spid="2048" grpId="1" animBg="1"/>
      <p:bldP spid="2049" grpId="0" animBg="1"/>
      <p:bldP spid="2051" grpId="0" animBg="1"/>
      <p:bldP spid="2055" grpId="0" animBg="1"/>
      <p:bldP spid="2058" grpId="0" animBg="1"/>
      <p:bldP spid="2058" grpId="1" animBg="1"/>
      <p:bldP spid="2053" grpId="0" animBg="1"/>
      <p:bldP spid="2053" grpId="1" animBg="1"/>
      <p:bldP spid="20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251A90-18B5-430E-B929-CBEE1A1E3E16}"/>
              </a:ext>
            </a:extLst>
          </p:cNvPr>
          <p:cNvGrpSpPr/>
          <p:nvPr/>
        </p:nvGrpSpPr>
        <p:grpSpPr>
          <a:xfrm>
            <a:off x="10737630" y="91705"/>
            <a:ext cx="1316286" cy="754334"/>
            <a:chOff x="10714104" y="160499"/>
            <a:chExt cx="1316286" cy="754334"/>
          </a:xfrm>
        </p:grpSpPr>
        <p:sp>
          <p:nvSpPr>
            <p:cNvPr id="11" name="Speech Bubble: Rectangle with Corners Rounded 10">
              <a:extLst>
                <a:ext uri="{FF2B5EF4-FFF2-40B4-BE49-F238E27FC236}">
                  <a16:creationId xmlns:a16="http://schemas.microsoft.com/office/drawing/2014/main" id="{1D6AF343-18E9-478B-A1B1-941B33E9197A}"/>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E07D6D15-1A42-4F2E-B548-DE03A301541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text, reptile&#10;&#10;Description automatically generated">
              <a:extLst>
                <a:ext uri="{FF2B5EF4-FFF2-40B4-BE49-F238E27FC236}">
                  <a16:creationId xmlns:a16="http://schemas.microsoft.com/office/drawing/2014/main" id="{6419DE1B-5A5D-407B-A6C4-0ED17C0BE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 name="TextBox 5">
              <a:extLst>
                <a:ext uri="{FF2B5EF4-FFF2-40B4-BE49-F238E27FC236}">
                  <a16:creationId xmlns:a16="http://schemas.microsoft.com/office/drawing/2014/main" id="{A3476B61-A203-4A33-9445-5F06870487C8}"/>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sp>
        <p:nvSpPr>
          <p:cNvPr id="10" name="Speech Bubble: Rectangle with Corners Rounded 9">
            <a:extLst>
              <a:ext uri="{FF2B5EF4-FFF2-40B4-BE49-F238E27FC236}">
                <a16:creationId xmlns:a16="http://schemas.microsoft.com/office/drawing/2014/main" id="{634391E0-C648-40DE-94C3-5199687FD3C2}"/>
              </a:ext>
            </a:extLst>
          </p:cNvPr>
          <p:cNvSpPr/>
          <p:nvPr/>
        </p:nvSpPr>
        <p:spPr>
          <a:xfrm>
            <a:off x="1007679" y="552119"/>
            <a:ext cx="5689933" cy="40567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2" name="Graphic 11" descr="Teacher">
            <a:extLst>
              <a:ext uri="{FF2B5EF4-FFF2-40B4-BE49-F238E27FC236}">
                <a16:creationId xmlns:a16="http://schemas.microsoft.com/office/drawing/2014/main" id="{CFC4DE32-5E41-4F5F-969D-8A6A48ECA3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634" y="426935"/>
            <a:ext cx="728857" cy="728857"/>
          </a:xfrm>
          <a:prstGeom prst="rect">
            <a:avLst/>
          </a:prstGeom>
        </p:spPr>
      </p:pic>
      <p:sp>
        <p:nvSpPr>
          <p:cNvPr id="13" name="Google Shape;108;p3">
            <a:extLst>
              <a:ext uri="{FF2B5EF4-FFF2-40B4-BE49-F238E27FC236}">
                <a16:creationId xmlns:a16="http://schemas.microsoft.com/office/drawing/2014/main" id="{A072C7AF-CD69-4633-8F70-77CF6783366D}"/>
              </a:ext>
            </a:extLst>
          </p:cNvPr>
          <p:cNvSpPr txBox="1"/>
          <p:nvPr/>
        </p:nvSpPr>
        <p:spPr>
          <a:xfrm>
            <a:off x="1098386" y="517761"/>
            <a:ext cx="5657489"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Wer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ist</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dein</a:t>
            </a:r>
            <a:r>
              <a:rPr lang="en-GB" sz="2400" b="1" spc="-1" dirty="0">
                <a:solidFill>
                  <a:schemeClr val="bg1"/>
                </a:solidFill>
                <a:latin typeface="Century Gothic" panose="020B0502020202020204" pitchFamily="34" charset="0"/>
                <a:ea typeface="Calibri"/>
                <a:cs typeface="Calibri"/>
                <a:sym typeface="Calibri"/>
              </a:rPr>
              <a:t> Partner/</a:t>
            </a:r>
            <a:r>
              <a:rPr lang="en-GB" sz="2400" b="1" spc="-1" dirty="0" err="1">
                <a:solidFill>
                  <a:schemeClr val="bg1"/>
                </a:solidFill>
                <a:latin typeface="Century Gothic" panose="020B0502020202020204" pitchFamily="34" charset="0"/>
                <a:ea typeface="Calibri"/>
                <a:cs typeface="Calibri"/>
                <a:sym typeface="Calibri"/>
              </a:rPr>
              <a:t>deine</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Partnerin</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7" name="Picture 6" descr="A picture containing screenshot, graphics, design, shadow&#10;&#10;Description automatically generated">
            <a:extLst>
              <a:ext uri="{FF2B5EF4-FFF2-40B4-BE49-F238E27FC236}">
                <a16:creationId xmlns:a16="http://schemas.microsoft.com/office/drawing/2014/main" id="{275EE234-1657-4153-B5BD-CCADEEC83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9870" y="50881"/>
            <a:ext cx="1864759" cy="932380"/>
          </a:xfrm>
          <a:prstGeom prst="rect">
            <a:avLst/>
          </a:prstGeom>
        </p:spPr>
      </p:pic>
      <p:pic>
        <p:nvPicPr>
          <p:cNvPr id="14" name="Picture 13" descr="A picture containing graphics, graphic design, art, green&#10;&#10;Description automatically generated">
            <a:extLst>
              <a:ext uri="{FF2B5EF4-FFF2-40B4-BE49-F238E27FC236}">
                <a16:creationId xmlns:a16="http://schemas.microsoft.com/office/drawing/2014/main" id="{0BE906FD-4EC4-4C17-BD3A-B254C21C80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5507" y="70084"/>
            <a:ext cx="1235420" cy="932356"/>
          </a:xfrm>
          <a:prstGeom prst="rect">
            <a:avLst/>
          </a:prstGeom>
        </p:spPr>
      </p:pic>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nvGraphicFramePr>
        <p:xfrm>
          <a:off x="101160" y="1335728"/>
          <a:ext cx="11952756" cy="5471390"/>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gridCol w="2988189">
                  <a:extLst>
                    <a:ext uri="{9D8B030D-6E8A-4147-A177-3AD203B41FA5}">
                      <a16:colId xmlns:a16="http://schemas.microsoft.com/office/drawing/2014/main" val="513699860"/>
                    </a:ext>
                  </a:extLst>
                </a:gridCol>
              </a:tblGrid>
              <a:tr h="2735695">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r h="2735695">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67647481"/>
                  </a:ext>
                </a:extLst>
              </a:tr>
            </a:tbl>
          </a:graphicData>
        </a:graphic>
      </p:graphicFrame>
      <p:sp>
        <p:nvSpPr>
          <p:cNvPr id="16" name="TextBox 15">
            <a:extLst>
              <a:ext uri="{FF2B5EF4-FFF2-40B4-BE49-F238E27FC236}">
                <a16:creationId xmlns:a16="http://schemas.microsoft.com/office/drawing/2014/main" id="{F7D9BA5E-9867-4423-8201-605F6CAE1CF0}"/>
              </a:ext>
            </a:extLst>
          </p:cNvPr>
          <p:cNvSpPr txBox="1"/>
          <p:nvPr/>
        </p:nvSpPr>
        <p:spPr>
          <a:xfrm>
            <a:off x="72976" y="953808"/>
            <a:ext cx="10765867" cy="400110"/>
          </a:xfrm>
          <a:prstGeom prst="rect">
            <a:avLst/>
          </a:prstGeom>
          <a:noFill/>
        </p:spPr>
        <p:txBody>
          <a:bodyPr wrap="square" rtlCol="0">
            <a:spAutoFit/>
          </a:bodyPr>
          <a:lstStyle/>
          <a:p>
            <a:r>
              <a:rPr lang="en-GB" sz="2000" dirty="0">
                <a:solidFill>
                  <a:srgbClr val="002060"/>
                </a:solidFill>
              </a:rPr>
              <a:t>Ask only ‘</a:t>
            </a:r>
            <a:r>
              <a:rPr lang="en-GB" sz="2000" dirty="0" err="1">
                <a:solidFill>
                  <a:srgbClr val="002060"/>
                </a:solidFill>
              </a:rPr>
              <a:t>yes|no</a:t>
            </a:r>
            <a:r>
              <a:rPr lang="en-GB" sz="2000" dirty="0">
                <a:solidFill>
                  <a:srgbClr val="002060"/>
                </a:solidFill>
              </a:rPr>
              <a:t>’ questions in German. Work out who your partner has chosen to be!</a:t>
            </a:r>
          </a:p>
        </p:txBody>
      </p:sp>
      <p:pic>
        <p:nvPicPr>
          <p:cNvPr id="18" name="Picture 17" descr="A cartoon of a child&#10;&#10;Description automatically generated with medium confidence">
            <a:extLst>
              <a:ext uri="{FF2B5EF4-FFF2-40B4-BE49-F238E27FC236}">
                <a16:creationId xmlns:a16="http://schemas.microsoft.com/office/drawing/2014/main" id="{3D55A301-8F40-4713-A794-5CF92F18A4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8537" y="2174121"/>
            <a:ext cx="1076185" cy="1484624"/>
          </a:xfrm>
          <a:prstGeom prst="ellipse">
            <a:avLst/>
          </a:prstGeom>
        </p:spPr>
      </p:pic>
      <p:pic>
        <p:nvPicPr>
          <p:cNvPr id="20" name="Picture 19" descr="A cartoon of a child&#10;&#10;Description automatically generated">
            <a:extLst>
              <a:ext uri="{FF2B5EF4-FFF2-40B4-BE49-F238E27FC236}">
                <a16:creationId xmlns:a16="http://schemas.microsoft.com/office/drawing/2014/main" id="{9D8CCC8C-1F44-4EF3-8E33-BCB06CF6EA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8191" y="2331638"/>
            <a:ext cx="1004333" cy="1405448"/>
          </a:xfrm>
          <a:prstGeom prst="ellipse">
            <a:avLst/>
          </a:prstGeom>
        </p:spPr>
      </p:pic>
      <p:pic>
        <p:nvPicPr>
          <p:cNvPr id="22" name="Picture 21" descr="A cartoon of a child&#10;&#10;Description automatically generated with low confidence">
            <a:extLst>
              <a:ext uri="{FF2B5EF4-FFF2-40B4-BE49-F238E27FC236}">
                <a16:creationId xmlns:a16="http://schemas.microsoft.com/office/drawing/2014/main" id="{378ED648-B9B3-44CD-87ED-132551ACC6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4650797"/>
            <a:ext cx="1093466" cy="1627997"/>
          </a:xfrm>
          <a:prstGeom prst="ellipse">
            <a:avLst/>
          </a:prstGeom>
        </p:spPr>
      </p:pic>
      <p:pic>
        <p:nvPicPr>
          <p:cNvPr id="24" name="Picture 23" descr="A cartoon of a person&#10;&#10;Description automatically generated with low confidence">
            <a:extLst>
              <a:ext uri="{FF2B5EF4-FFF2-40B4-BE49-F238E27FC236}">
                <a16:creationId xmlns:a16="http://schemas.microsoft.com/office/drawing/2014/main" id="{7D56B64D-9C95-4617-94CE-F2627A43D3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160" y="2304609"/>
            <a:ext cx="1141583" cy="1528068"/>
          </a:xfrm>
          <a:prstGeom prst="ellipse">
            <a:avLst/>
          </a:prstGeom>
        </p:spPr>
      </p:pic>
      <p:pic>
        <p:nvPicPr>
          <p:cNvPr id="26" name="Picture 25" descr="A cartoon of a child wearing glasses&#10;&#10;Description automatically generated with medium confidence">
            <a:extLst>
              <a:ext uri="{FF2B5EF4-FFF2-40B4-BE49-F238E27FC236}">
                <a16:creationId xmlns:a16="http://schemas.microsoft.com/office/drawing/2014/main" id="{D5A1F00C-3BE3-4286-8523-D0D22BF5E0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160" y="4523878"/>
            <a:ext cx="1240488" cy="1763362"/>
          </a:xfrm>
          <a:prstGeom prst="ellipse">
            <a:avLst/>
          </a:prstGeom>
        </p:spPr>
      </p:pic>
      <p:pic>
        <p:nvPicPr>
          <p:cNvPr id="30" name="Picture 29" descr="A cartoon of a person&#10;&#10;Description automatically generated with medium confidence">
            <a:extLst>
              <a:ext uri="{FF2B5EF4-FFF2-40B4-BE49-F238E27FC236}">
                <a16:creationId xmlns:a16="http://schemas.microsoft.com/office/drawing/2014/main" id="{4BED92F0-18AC-473D-B5C7-D39F963972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74470" y="4707905"/>
            <a:ext cx="1593689" cy="1514058"/>
          </a:xfrm>
          <a:prstGeom prst="ellipse">
            <a:avLst/>
          </a:prstGeom>
        </p:spPr>
      </p:pic>
      <p:pic>
        <p:nvPicPr>
          <p:cNvPr id="32" name="Picture 31" descr="A cartoon of a person wearing glasses&#10;&#10;Description automatically generated with medium confidence">
            <a:extLst>
              <a:ext uri="{FF2B5EF4-FFF2-40B4-BE49-F238E27FC236}">
                <a16:creationId xmlns:a16="http://schemas.microsoft.com/office/drawing/2014/main" id="{263D1CC8-9B6C-4F21-B078-C41D9A7BD6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35158" y="4480172"/>
            <a:ext cx="1453708" cy="1807068"/>
          </a:xfrm>
          <a:prstGeom prst="ellipse">
            <a:avLst/>
          </a:prstGeom>
        </p:spPr>
      </p:pic>
      <p:pic>
        <p:nvPicPr>
          <p:cNvPr id="34" name="Picture 33" descr="A cartoon of a person with glasses and a fur vest&#10;&#10;Description automatically generated with low confidence">
            <a:extLst>
              <a:ext uri="{FF2B5EF4-FFF2-40B4-BE49-F238E27FC236}">
                <a16:creationId xmlns:a16="http://schemas.microsoft.com/office/drawing/2014/main" id="{05F86E31-8754-464D-9F18-6DA9168B84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77538" y="2075780"/>
            <a:ext cx="1627169" cy="2021380"/>
          </a:xfrm>
          <a:prstGeom prst="ellipse">
            <a:avLst/>
          </a:prstGeom>
        </p:spPr>
      </p:pic>
      <p:sp>
        <p:nvSpPr>
          <p:cNvPr id="35" name="TextBox 34">
            <a:extLst>
              <a:ext uri="{FF2B5EF4-FFF2-40B4-BE49-F238E27FC236}">
                <a16:creationId xmlns:a16="http://schemas.microsoft.com/office/drawing/2014/main" id="{E6DAAF93-976C-4BFD-BBCB-632E57F1CAFD}"/>
              </a:ext>
            </a:extLst>
          </p:cNvPr>
          <p:cNvSpPr txBox="1"/>
          <p:nvPr/>
        </p:nvSpPr>
        <p:spPr>
          <a:xfrm>
            <a:off x="138084" y="1675670"/>
            <a:ext cx="983839" cy="400110"/>
          </a:xfrm>
          <a:prstGeom prst="rect">
            <a:avLst/>
          </a:prstGeom>
          <a:noFill/>
        </p:spPr>
        <p:txBody>
          <a:bodyPr wrap="square" rtlCol="0">
            <a:spAutoFit/>
          </a:bodyPr>
          <a:lstStyle/>
          <a:p>
            <a:r>
              <a:rPr lang="en-GB" sz="2000" dirty="0"/>
              <a:t>Laura</a:t>
            </a:r>
          </a:p>
        </p:txBody>
      </p:sp>
      <p:sp>
        <p:nvSpPr>
          <p:cNvPr id="37" name="TextBox 36">
            <a:extLst>
              <a:ext uri="{FF2B5EF4-FFF2-40B4-BE49-F238E27FC236}">
                <a16:creationId xmlns:a16="http://schemas.microsoft.com/office/drawing/2014/main" id="{3E3C4D13-7C38-4D50-89D2-8B95584B560A}"/>
              </a:ext>
            </a:extLst>
          </p:cNvPr>
          <p:cNvSpPr txBox="1"/>
          <p:nvPr/>
        </p:nvSpPr>
        <p:spPr>
          <a:xfrm>
            <a:off x="9064709" y="1662398"/>
            <a:ext cx="983839" cy="400110"/>
          </a:xfrm>
          <a:prstGeom prst="rect">
            <a:avLst/>
          </a:prstGeom>
          <a:noFill/>
        </p:spPr>
        <p:txBody>
          <a:bodyPr wrap="square" rtlCol="0">
            <a:spAutoFit/>
          </a:bodyPr>
          <a:lstStyle/>
          <a:p>
            <a:r>
              <a:rPr lang="en-GB" sz="2000" dirty="0"/>
              <a:t>Ali</a:t>
            </a:r>
          </a:p>
        </p:txBody>
      </p:sp>
      <p:sp>
        <p:nvSpPr>
          <p:cNvPr id="38" name="TextBox 37">
            <a:extLst>
              <a:ext uri="{FF2B5EF4-FFF2-40B4-BE49-F238E27FC236}">
                <a16:creationId xmlns:a16="http://schemas.microsoft.com/office/drawing/2014/main" id="{A25EDB59-ACE9-45D5-8510-1E9614B1F0AC}"/>
              </a:ext>
            </a:extLst>
          </p:cNvPr>
          <p:cNvSpPr txBox="1"/>
          <p:nvPr/>
        </p:nvSpPr>
        <p:spPr>
          <a:xfrm>
            <a:off x="6077538" y="4120332"/>
            <a:ext cx="983839" cy="400110"/>
          </a:xfrm>
          <a:prstGeom prst="rect">
            <a:avLst/>
          </a:prstGeom>
          <a:noFill/>
        </p:spPr>
        <p:txBody>
          <a:bodyPr wrap="square" rtlCol="0">
            <a:spAutoFit/>
          </a:bodyPr>
          <a:lstStyle/>
          <a:p>
            <a:r>
              <a:rPr lang="en-GB" sz="2000" dirty="0"/>
              <a:t>Emma</a:t>
            </a:r>
          </a:p>
        </p:txBody>
      </p:sp>
      <p:sp>
        <p:nvSpPr>
          <p:cNvPr id="39" name="TextBox 38">
            <a:extLst>
              <a:ext uri="{FF2B5EF4-FFF2-40B4-BE49-F238E27FC236}">
                <a16:creationId xmlns:a16="http://schemas.microsoft.com/office/drawing/2014/main" id="{73BC54FD-BD70-4A51-80FB-48B4AA34D2D0}"/>
              </a:ext>
            </a:extLst>
          </p:cNvPr>
          <p:cNvSpPr txBox="1"/>
          <p:nvPr/>
        </p:nvSpPr>
        <p:spPr>
          <a:xfrm>
            <a:off x="72976" y="4120332"/>
            <a:ext cx="983839" cy="400110"/>
          </a:xfrm>
          <a:prstGeom prst="rect">
            <a:avLst/>
          </a:prstGeom>
          <a:noFill/>
        </p:spPr>
        <p:txBody>
          <a:bodyPr wrap="square" rtlCol="0">
            <a:spAutoFit/>
          </a:bodyPr>
          <a:lstStyle/>
          <a:p>
            <a:r>
              <a:rPr lang="en-GB" sz="2000" dirty="0"/>
              <a:t>Rafi</a:t>
            </a:r>
          </a:p>
        </p:txBody>
      </p:sp>
      <p:sp>
        <p:nvSpPr>
          <p:cNvPr id="40" name="TextBox 39">
            <a:extLst>
              <a:ext uri="{FF2B5EF4-FFF2-40B4-BE49-F238E27FC236}">
                <a16:creationId xmlns:a16="http://schemas.microsoft.com/office/drawing/2014/main" id="{F749AB9C-750F-47B7-A22F-357CE8877E86}"/>
              </a:ext>
            </a:extLst>
          </p:cNvPr>
          <p:cNvSpPr txBox="1"/>
          <p:nvPr/>
        </p:nvSpPr>
        <p:spPr>
          <a:xfrm>
            <a:off x="3089349" y="1706409"/>
            <a:ext cx="1063175" cy="400110"/>
          </a:xfrm>
          <a:prstGeom prst="rect">
            <a:avLst/>
          </a:prstGeom>
          <a:noFill/>
        </p:spPr>
        <p:txBody>
          <a:bodyPr wrap="square" rtlCol="0">
            <a:spAutoFit/>
          </a:bodyPr>
          <a:lstStyle/>
          <a:p>
            <a:r>
              <a:rPr lang="en-GB" sz="2000" dirty="0"/>
              <a:t>Callum</a:t>
            </a:r>
          </a:p>
        </p:txBody>
      </p:sp>
      <p:sp>
        <p:nvSpPr>
          <p:cNvPr id="41" name="TextBox 40">
            <a:extLst>
              <a:ext uri="{FF2B5EF4-FFF2-40B4-BE49-F238E27FC236}">
                <a16:creationId xmlns:a16="http://schemas.microsoft.com/office/drawing/2014/main" id="{94C0D226-C9E2-431D-9C1F-884E08C4C8F5}"/>
              </a:ext>
            </a:extLst>
          </p:cNvPr>
          <p:cNvSpPr txBox="1"/>
          <p:nvPr/>
        </p:nvSpPr>
        <p:spPr>
          <a:xfrm>
            <a:off x="9110883" y="4120332"/>
            <a:ext cx="983839" cy="400110"/>
          </a:xfrm>
          <a:prstGeom prst="rect">
            <a:avLst/>
          </a:prstGeom>
          <a:noFill/>
        </p:spPr>
        <p:txBody>
          <a:bodyPr wrap="square" rtlCol="0">
            <a:spAutoFit/>
          </a:bodyPr>
          <a:lstStyle/>
          <a:p>
            <a:r>
              <a:rPr lang="en-GB" sz="2000" dirty="0"/>
              <a:t>Martin</a:t>
            </a:r>
          </a:p>
        </p:txBody>
      </p:sp>
      <p:sp>
        <p:nvSpPr>
          <p:cNvPr id="42" name="TextBox 41">
            <a:extLst>
              <a:ext uri="{FF2B5EF4-FFF2-40B4-BE49-F238E27FC236}">
                <a16:creationId xmlns:a16="http://schemas.microsoft.com/office/drawing/2014/main" id="{C6414C45-AC64-4550-A671-EC2138B5C759}"/>
              </a:ext>
            </a:extLst>
          </p:cNvPr>
          <p:cNvSpPr txBox="1"/>
          <p:nvPr/>
        </p:nvSpPr>
        <p:spPr>
          <a:xfrm>
            <a:off x="3106321" y="4162879"/>
            <a:ext cx="983839" cy="400110"/>
          </a:xfrm>
          <a:prstGeom prst="rect">
            <a:avLst/>
          </a:prstGeom>
          <a:noFill/>
        </p:spPr>
        <p:txBody>
          <a:bodyPr wrap="square" rtlCol="0">
            <a:spAutoFit/>
          </a:bodyPr>
          <a:lstStyle/>
          <a:p>
            <a:r>
              <a:rPr lang="en-GB" sz="2000" dirty="0"/>
              <a:t>Alara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6162004" y="1674211"/>
            <a:ext cx="983839" cy="400110"/>
          </a:xfrm>
          <a:prstGeom prst="rect">
            <a:avLst/>
          </a:prstGeom>
          <a:noFill/>
        </p:spPr>
        <p:txBody>
          <a:bodyPr wrap="square" rtlCol="0">
            <a:spAutoFit/>
          </a:bodyPr>
          <a:lstStyle/>
          <a:p>
            <a:r>
              <a:rPr lang="en-GB" sz="2000" dirty="0"/>
              <a:t>Ella</a:t>
            </a:r>
          </a:p>
        </p:txBody>
      </p:sp>
      <p:pic>
        <p:nvPicPr>
          <p:cNvPr id="44" name="Picture 43" descr="A picture containing font, logo, symbol, graphics&#10;&#10;Description automatically generated">
            <a:extLst>
              <a:ext uri="{FF2B5EF4-FFF2-40B4-BE49-F238E27FC236}">
                <a16:creationId xmlns:a16="http://schemas.microsoft.com/office/drawing/2014/main" id="{036CA781-D583-467B-805F-05D3C24FD0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59962" y="1385101"/>
            <a:ext cx="622791" cy="477352"/>
          </a:xfrm>
          <a:prstGeom prst="rect">
            <a:avLst/>
          </a:prstGeom>
        </p:spPr>
      </p:pic>
      <p:pic>
        <p:nvPicPr>
          <p:cNvPr id="49" name="Picture 48">
            <a:extLst>
              <a:ext uri="{FF2B5EF4-FFF2-40B4-BE49-F238E27FC236}">
                <a16:creationId xmlns:a16="http://schemas.microsoft.com/office/drawing/2014/main" id="{EE699BC0-9784-4C0C-9FD1-9B02F2841A2E}"/>
              </a:ext>
            </a:extLst>
          </p:cNvPr>
          <p:cNvPicPr>
            <a:picLocks noChangeAspect="1"/>
          </p:cNvPicPr>
          <p:nvPr/>
        </p:nvPicPr>
        <p:blipFill>
          <a:blip r:embed="rId17"/>
          <a:stretch>
            <a:fillRect/>
          </a:stretch>
        </p:blipFill>
        <p:spPr>
          <a:xfrm>
            <a:off x="2394413" y="1397220"/>
            <a:ext cx="648436" cy="432994"/>
          </a:xfrm>
          <a:prstGeom prst="rect">
            <a:avLst/>
          </a:prstGeom>
        </p:spPr>
      </p:pic>
      <p:pic>
        <p:nvPicPr>
          <p:cNvPr id="50" name="Picture 49">
            <a:extLst>
              <a:ext uri="{FF2B5EF4-FFF2-40B4-BE49-F238E27FC236}">
                <a16:creationId xmlns:a16="http://schemas.microsoft.com/office/drawing/2014/main" id="{A784D4F8-19A5-4A48-89D5-45316C49581F}"/>
              </a:ext>
            </a:extLst>
          </p:cNvPr>
          <p:cNvPicPr>
            <a:picLocks noChangeAspect="1"/>
          </p:cNvPicPr>
          <p:nvPr/>
        </p:nvPicPr>
        <p:blipFill>
          <a:blip r:embed="rId18">
            <a:clrChange>
              <a:clrFrom>
                <a:srgbClr val="FEFEFE"/>
              </a:clrFrom>
              <a:clrTo>
                <a:srgbClr val="FEFEFE">
                  <a:alpha val="0"/>
                </a:srgbClr>
              </a:clrTo>
            </a:clrChange>
          </a:blip>
          <a:stretch>
            <a:fillRect/>
          </a:stretch>
        </p:blipFill>
        <p:spPr>
          <a:xfrm>
            <a:off x="5387006" y="1417696"/>
            <a:ext cx="576891" cy="451898"/>
          </a:xfrm>
          <a:prstGeom prst="rect">
            <a:avLst/>
          </a:prstGeom>
        </p:spPr>
      </p:pic>
      <p:pic>
        <p:nvPicPr>
          <p:cNvPr id="52" name="Picture 51" descr="A picture containing font, logo, symbol, graphics&#10;&#10;Description automatically generated">
            <a:extLst>
              <a:ext uri="{FF2B5EF4-FFF2-40B4-BE49-F238E27FC236}">
                <a16:creationId xmlns:a16="http://schemas.microsoft.com/office/drawing/2014/main" id="{3464F808-9901-43EF-96CD-56408AE9131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64582" y="1417696"/>
            <a:ext cx="622791" cy="477352"/>
          </a:xfrm>
          <a:prstGeom prst="rect">
            <a:avLst/>
          </a:prstGeom>
        </p:spPr>
      </p:pic>
      <p:pic>
        <p:nvPicPr>
          <p:cNvPr id="51" name="Picture 50">
            <a:extLst>
              <a:ext uri="{FF2B5EF4-FFF2-40B4-BE49-F238E27FC236}">
                <a16:creationId xmlns:a16="http://schemas.microsoft.com/office/drawing/2014/main" id="{DF92AE78-04A9-4D51-B193-BBC0CFD4DB41}"/>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5413914" y="1941561"/>
            <a:ext cx="383373" cy="383373"/>
          </a:xfrm>
          <a:prstGeom prst="rect">
            <a:avLst/>
          </a:prstGeom>
        </p:spPr>
      </p:pic>
      <p:pic>
        <p:nvPicPr>
          <p:cNvPr id="53" name="Picture 52">
            <a:extLst>
              <a:ext uri="{FF2B5EF4-FFF2-40B4-BE49-F238E27FC236}">
                <a16:creationId xmlns:a16="http://schemas.microsoft.com/office/drawing/2014/main" id="{C811D40B-E24C-4CDC-B1EB-1B0C44930A5B}"/>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2294922" y="2038210"/>
            <a:ext cx="383372" cy="243964"/>
          </a:xfrm>
          <a:prstGeom prst="rect">
            <a:avLst/>
          </a:prstGeom>
        </p:spPr>
      </p:pic>
      <p:pic>
        <p:nvPicPr>
          <p:cNvPr id="55" name="Picture 54">
            <a:extLst>
              <a:ext uri="{FF2B5EF4-FFF2-40B4-BE49-F238E27FC236}">
                <a16:creationId xmlns:a16="http://schemas.microsoft.com/office/drawing/2014/main" id="{A6928571-9354-4609-9CCE-63D91F567536}"/>
              </a:ext>
            </a:extLst>
          </p:cNvPr>
          <p:cNvPicPr>
            <a:picLocks noChangeAspect="1"/>
          </p:cNvPicPr>
          <p:nvPr/>
        </p:nvPicPr>
        <p:blipFill>
          <a:blip r:embed="rId21"/>
          <a:stretch>
            <a:fillRect/>
          </a:stretch>
        </p:blipFill>
        <p:spPr>
          <a:xfrm>
            <a:off x="2565440" y="2351744"/>
            <a:ext cx="444372" cy="477353"/>
          </a:xfrm>
          <a:prstGeom prst="rect">
            <a:avLst/>
          </a:prstGeom>
        </p:spPr>
      </p:pic>
      <p:pic>
        <p:nvPicPr>
          <p:cNvPr id="56" name="Picture 55">
            <a:extLst>
              <a:ext uri="{FF2B5EF4-FFF2-40B4-BE49-F238E27FC236}">
                <a16:creationId xmlns:a16="http://schemas.microsoft.com/office/drawing/2014/main" id="{F6F0889A-EA92-44B4-B435-C73346B17E6A}"/>
              </a:ext>
            </a:extLst>
          </p:cNvPr>
          <p:cNvPicPr>
            <a:picLocks noChangeAspect="1"/>
          </p:cNvPicPr>
          <p:nvPr/>
        </p:nvPicPr>
        <p:blipFill>
          <a:blip r:embed="rId22"/>
          <a:stretch>
            <a:fillRect/>
          </a:stretch>
        </p:blipFill>
        <p:spPr>
          <a:xfrm>
            <a:off x="5482117" y="2448000"/>
            <a:ext cx="531482" cy="332176"/>
          </a:xfrm>
          <a:prstGeom prst="rect">
            <a:avLst/>
          </a:prstGeom>
        </p:spPr>
      </p:pic>
      <p:pic>
        <p:nvPicPr>
          <p:cNvPr id="61" name="Picture 60">
            <a:extLst>
              <a:ext uri="{FF2B5EF4-FFF2-40B4-BE49-F238E27FC236}">
                <a16:creationId xmlns:a16="http://schemas.microsoft.com/office/drawing/2014/main" id="{A5E3B0CE-6732-4781-B91B-3FA1E21EC5E8}"/>
              </a:ext>
            </a:extLst>
          </p:cNvPr>
          <p:cNvPicPr>
            <a:picLocks noChangeAspect="1"/>
          </p:cNvPicPr>
          <p:nvPr/>
        </p:nvPicPr>
        <p:blipFill>
          <a:blip r:embed="rId23"/>
          <a:stretch>
            <a:fillRect/>
          </a:stretch>
        </p:blipFill>
        <p:spPr>
          <a:xfrm>
            <a:off x="2106257" y="3159647"/>
            <a:ext cx="340132" cy="325760"/>
          </a:xfrm>
          <a:prstGeom prst="rect">
            <a:avLst/>
          </a:prstGeom>
        </p:spPr>
      </p:pic>
      <p:pic>
        <p:nvPicPr>
          <p:cNvPr id="62" name="Picture 61" descr="A picture containing art, graphics, graphic design, circle&#10;&#10;Description automatically generated">
            <a:extLst>
              <a:ext uri="{FF2B5EF4-FFF2-40B4-BE49-F238E27FC236}">
                <a16:creationId xmlns:a16="http://schemas.microsoft.com/office/drawing/2014/main" id="{3FC16A21-7025-40D0-A1A2-BDF45426E45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64529" y="2965865"/>
            <a:ext cx="554482" cy="502406"/>
          </a:xfrm>
          <a:prstGeom prst="rect">
            <a:avLst/>
          </a:prstGeom>
        </p:spPr>
      </p:pic>
      <p:pic>
        <p:nvPicPr>
          <p:cNvPr id="64" name="Graphic 63" descr="Map with pin with solid fill">
            <a:extLst>
              <a:ext uri="{FF2B5EF4-FFF2-40B4-BE49-F238E27FC236}">
                <a16:creationId xmlns:a16="http://schemas.microsoft.com/office/drawing/2014/main" id="{45DBA033-0E36-4165-A1C1-0CA90EB3494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400146" y="3429000"/>
            <a:ext cx="620667" cy="647892"/>
          </a:xfrm>
          <a:prstGeom prst="rect">
            <a:avLst/>
          </a:prstGeom>
        </p:spPr>
      </p:pic>
      <p:pic>
        <p:nvPicPr>
          <p:cNvPr id="65" name="Picture 64" descr="A picture containing icon&#10;&#10;Description automatically generated">
            <a:extLst>
              <a:ext uri="{FF2B5EF4-FFF2-40B4-BE49-F238E27FC236}">
                <a16:creationId xmlns:a16="http://schemas.microsoft.com/office/drawing/2014/main" id="{D3369CB7-32DE-4294-8D1F-4EC63621D8F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573877" y="3050880"/>
            <a:ext cx="409670" cy="400111"/>
          </a:xfrm>
          <a:prstGeom prst="rect">
            <a:avLst/>
          </a:prstGeom>
        </p:spPr>
      </p:pic>
      <p:pic>
        <p:nvPicPr>
          <p:cNvPr id="66" name="Picture 65">
            <a:extLst>
              <a:ext uri="{FF2B5EF4-FFF2-40B4-BE49-F238E27FC236}">
                <a16:creationId xmlns:a16="http://schemas.microsoft.com/office/drawing/2014/main" id="{65257377-013B-4CDA-AC92-52D63573D9D4}"/>
              </a:ext>
            </a:extLst>
          </p:cNvPr>
          <p:cNvPicPr>
            <a:picLocks noChangeAspect="1"/>
          </p:cNvPicPr>
          <p:nvPr/>
        </p:nvPicPr>
        <p:blipFill>
          <a:blip r:embed="rId28"/>
          <a:stretch>
            <a:fillRect/>
          </a:stretch>
        </p:blipFill>
        <p:spPr>
          <a:xfrm>
            <a:off x="2546256" y="3534453"/>
            <a:ext cx="472918" cy="472918"/>
          </a:xfrm>
          <a:prstGeom prst="rect">
            <a:avLst/>
          </a:prstGeom>
        </p:spPr>
      </p:pic>
      <p:pic>
        <p:nvPicPr>
          <p:cNvPr id="79" name="Graphic 78" descr="Cake with solid fill">
            <a:extLst>
              <a:ext uri="{FF2B5EF4-FFF2-40B4-BE49-F238E27FC236}">
                <a16:creationId xmlns:a16="http://schemas.microsoft.com/office/drawing/2014/main" id="{FF748CE7-B2BB-4B82-B49E-5E668B636FA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071796" y="2382801"/>
            <a:ext cx="483663" cy="483663"/>
          </a:xfrm>
          <a:prstGeom prst="rect">
            <a:avLst/>
          </a:prstGeom>
        </p:spPr>
      </p:pic>
      <p:pic>
        <p:nvPicPr>
          <p:cNvPr id="81" name="Picture 80">
            <a:extLst>
              <a:ext uri="{FF2B5EF4-FFF2-40B4-BE49-F238E27FC236}">
                <a16:creationId xmlns:a16="http://schemas.microsoft.com/office/drawing/2014/main" id="{92AE445C-94F1-4407-A712-BC014445CC3D}"/>
              </a:ext>
            </a:extLst>
          </p:cNvPr>
          <p:cNvPicPr>
            <a:picLocks noChangeAspect="1"/>
          </p:cNvPicPr>
          <p:nvPr/>
        </p:nvPicPr>
        <p:blipFill>
          <a:blip r:embed="rId23"/>
          <a:stretch>
            <a:fillRect/>
          </a:stretch>
        </p:blipFill>
        <p:spPr>
          <a:xfrm>
            <a:off x="2125770" y="3655742"/>
            <a:ext cx="340132" cy="32576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83" name="Graphic 82" descr="Cake with solid fill">
            <a:extLst>
              <a:ext uri="{FF2B5EF4-FFF2-40B4-BE49-F238E27FC236}">
                <a16:creationId xmlns:a16="http://schemas.microsoft.com/office/drawing/2014/main" id="{01F050A5-7169-4C70-A25D-1A397150019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005623" y="2324934"/>
            <a:ext cx="483663" cy="483663"/>
          </a:xfrm>
          <a:prstGeom prst="rect">
            <a:avLst/>
          </a:prstGeom>
        </p:spPr>
      </p:pic>
      <p:pic>
        <p:nvPicPr>
          <p:cNvPr id="84" name="Picture 83">
            <a:extLst>
              <a:ext uri="{FF2B5EF4-FFF2-40B4-BE49-F238E27FC236}">
                <a16:creationId xmlns:a16="http://schemas.microsoft.com/office/drawing/2014/main" id="{FF8EA491-8BDD-47EA-A930-E6EF96CF190F}"/>
              </a:ext>
            </a:extLst>
          </p:cNvPr>
          <p:cNvPicPr>
            <a:picLocks noChangeAspect="1"/>
          </p:cNvPicPr>
          <p:nvPr/>
        </p:nvPicPr>
        <p:blipFill>
          <a:blip r:embed="rId23"/>
          <a:stretch>
            <a:fillRect/>
          </a:stretch>
        </p:blipFill>
        <p:spPr>
          <a:xfrm>
            <a:off x="5060457" y="3068643"/>
            <a:ext cx="340132" cy="325760"/>
          </a:xfrm>
          <a:prstGeom prst="rect">
            <a:avLst/>
          </a:prstGeom>
        </p:spPr>
      </p:pic>
      <p:pic>
        <p:nvPicPr>
          <p:cNvPr id="85" name="Picture 84">
            <a:extLst>
              <a:ext uri="{FF2B5EF4-FFF2-40B4-BE49-F238E27FC236}">
                <a16:creationId xmlns:a16="http://schemas.microsoft.com/office/drawing/2014/main" id="{00CC041E-2620-49AC-AB02-93D489CBD75E}"/>
              </a:ext>
            </a:extLst>
          </p:cNvPr>
          <p:cNvPicPr>
            <a:picLocks noChangeAspect="1"/>
          </p:cNvPicPr>
          <p:nvPr/>
        </p:nvPicPr>
        <p:blipFill>
          <a:blip r:embed="rId28"/>
          <a:stretch>
            <a:fillRect/>
          </a:stretch>
        </p:blipFill>
        <p:spPr>
          <a:xfrm>
            <a:off x="5493391" y="3500627"/>
            <a:ext cx="472918" cy="472918"/>
          </a:xfrm>
          <a:prstGeom prst="rect">
            <a:avLst/>
          </a:prstGeom>
        </p:spPr>
      </p:pic>
      <p:pic>
        <p:nvPicPr>
          <p:cNvPr id="86" name="Picture 85">
            <a:extLst>
              <a:ext uri="{FF2B5EF4-FFF2-40B4-BE49-F238E27FC236}">
                <a16:creationId xmlns:a16="http://schemas.microsoft.com/office/drawing/2014/main" id="{C436B4FD-0CFB-4FC5-80D4-D275A9A8DBAD}"/>
              </a:ext>
            </a:extLst>
          </p:cNvPr>
          <p:cNvPicPr>
            <a:picLocks noChangeAspect="1"/>
          </p:cNvPicPr>
          <p:nvPr/>
        </p:nvPicPr>
        <p:blipFill>
          <a:blip r:embed="rId23"/>
          <a:stretch>
            <a:fillRect/>
          </a:stretch>
        </p:blipFill>
        <p:spPr>
          <a:xfrm>
            <a:off x="5072905" y="3621916"/>
            <a:ext cx="340132" cy="325760"/>
          </a:xfrm>
          <a:prstGeom prst="rect">
            <a:avLst/>
          </a:prstGeom>
        </p:spPr>
      </p:pic>
      <p:pic>
        <p:nvPicPr>
          <p:cNvPr id="87" name="Picture 86">
            <a:extLst>
              <a:ext uri="{FF2B5EF4-FFF2-40B4-BE49-F238E27FC236}">
                <a16:creationId xmlns:a16="http://schemas.microsoft.com/office/drawing/2014/main" id="{DDBF28DD-3F54-4D57-B396-BE333D2BA8C4}"/>
              </a:ext>
            </a:extLst>
          </p:cNvPr>
          <p:cNvPicPr>
            <a:picLocks noChangeAspect="1"/>
          </p:cNvPicPr>
          <p:nvPr/>
        </p:nvPicPr>
        <p:blipFill>
          <a:blip r:embed="rId18">
            <a:clrChange>
              <a:clrFrom>
                <a:srgbClr val="FEFEFE"/>
              </a:clrFrom>
              <a:clrTo>
                <a:srgbClr val="FEFEFE">
                  <a:alpha val="0"/>
                </a:srgbClr>
              </a:clrTo>
            </a:clrChange>
          </a:blip>
          <a:stretch>
            <a:fillRect/>
          </a:stretch>
        </p:blipFill>
        <p:spPr>
          <a:xfrm>
            <a:off x="8430027" y="1444239"/>
            <a:ext cx="576891" cy="451898"/>
          </a:xfrm>
          <a:prstGeom prst="rect">
            <a:avLst/>
          </a:prstGeom>
        </p:spPr>
      </p:pic>
      <p:pic>
        <p:nvPicPr>
          <p:cNvPr id="88" name="Picture 87" descr="A picture containing font, logo, symbol, graphics&#10;&#10;Description automatically generated">
            <a:extLst>
              <a:ext uri="{FF2B5EF4-FFF2-40B4-BE49-F238E27FC236}">
                <a16:creationId xmlns:a16="http://schemas.microsoft.com/office/drawing/2014/main" id="{363065FA-BD7D-4739-B7D7-33EDC5AC41A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07603" y="1444239"/>
            <a:ext cx="622791" cy="477352"/>
          </a:xfrm>
          <a:prstGeom prst="rect">
            <a:avLst/>
          </a:prstGeom>
        </p:spPr>
      </p:pic>
      <p:pic>
        <p:nvPicPr>
          <p:cNvPr id="89" name="Picture 88">
            <a:extLst>
              <a:ext uri="{FF2B5EF4-FFF2-40B4-BE49-F238E27FC236}">
                <a16:creationId xmlns:a16="http://schemas.microsoft.com/office/drawing/2014/main" id="{B9984ACF-D2CB-4EC3-A658-7B3132F1FBAC}"/>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8396498" y="1968505"/>
            <a:ext cx="383373" cy="383373"/>
          </a:xfrm>
          <a:prstGeom prst="rect">
            <a:avLst/>
          </a:prstGeom>
        </p:spPr>
      </p:pic>
      <p:pic>
        <p:nvPicPr>
          <p:cNvPr id="90" name="Picture 89">
            <a:extLst>
              <a:ext uri="{FF2B5EF4-FFF2-40B4-BE49-F238E27FC236}">
                <a16:creationId xmlns:a16="http://schemas.microsoft.com/office/drawing/2014/main" id="{376B7003-E8FE-4978-BA04-6E7CAC9A5110}"/>
              </a:ext>
            </a:extLst>
          </p:cNvPr>
          <p:cNvPicPr>
            <a:picLocks noChangeAspect="1"/>
          </p:cNvPicPr>
          <p:nvPr/>
        </p:nvPicPr>
        <p:blipFill>
          <a:blip r:embed="rId21"/>
          <a:stretch>
            <a:fillRect/>
          </a:stretch>
        </p:blipFill>
        <p:spPr>
          <a:xfrm>
            <a:off x="8483374" y="2375607"/>
            <a:ext cx="444372" cy="477353"/>
          </a:xfrm>
          <a:prstGeom prst="rect">
            <a:avLst/>
          </a:prstGeom>
        </p:spPr>
      </p:pic>
      <p:pic>
        <p:nvPicPr>
          <p:cNvPr id="91" name="Picture 90">
            <a:extLst>
              <a:ext uri="{FF2B5EF4-FFF2-40B4-BE49-F238E27FC236}">
                <a16:creationId xmlns:a16="http://schemas.microsoft.com/office/drawing/2014/main" id="{71654883-1E11-46BF-87FC-EDCAE3CFED13}"/>
              </a:ext>
            </a:extLst>
          </p:cNvPr>
          <p:cNvPicPr>
            <a:picLocks noChangeAspect="1"/>
          </p:cNvPicPr>
          <p:nvPr/>
        </p:nvPicPr>
        <p:blipFill>
          <a:blip r:embed="rId23"/>
          <a:stretch>
            <a:fillRect/>
          </a:stretch>
        </p:blipFill>
        <p:spPr>
          <a:xfrm>
            <a:off x="8024191" y="3183510"/>
            <a:ext cx="340132" cy="325760"/>
          </a:xfrm>
          <a:prstGeom prst="rect">
            <a:avLst/>
          </a:prstGeom>
        </p:spPr>
      </p:pic>
      <p:pic>
        <p:nvPicPr>
          <p:cNvPr id="92" name="Picture 91" descr="A picture containing icon&#10;&#10;Description automatically generated">
            <a:extLst>
              <a:ext uri="{FF2B5EF4-FFF2-40B4-BE49-F238E27FC236}">
                <a16:creationId xmlns:a16="http://schemas.microsoft.com/office/drawing/2014/main" id="{1BEDB853-7A58-4D37-B9C4-7576BF51C32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491811" y="3074743"/>
            <a:ext cx="409670" cy="400111"/>
          </a:xfrm>
          <a:prstGeom prst="rect">
            <a:avLst/>
          </a:prstGeom>
        </p:spPr>
      </p:pic>
      <p:pic>
        <p:nvPicPr>
          <p:cNvPr id="93" name="Graphic 92" descr="Cake with solid fill">
            <a:extLst>
              <a:ext uri="{FF2B5EF4-FFF2-40B4-BE49-F238E27FC236}">
                <a16:creationId xmlns:a16="http://schemas.microsoft.com/office/drawing/2014/main" id="{695C9430-E842-42F4-88ED-FE9AA347993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989730" y="2406664"/>
            <a:ext cx="483663" cy="483663"/>
          </a:xfrm>
          <a:prstGeom prst="rect">
            <a:avLst/>
          </a:prstGeom>
        </p:spPr>
      </p:pic>
      <p:pic>
        <p:nvPicPr>
          <p:cNvPr id="94" name="Picture 93">
            <a:extLst>
              <a:ext uri="{FF2B5EF4-FFF2-40B4-BE49-F238E27FC236}">
                <a16:creationId xmlns:a16="http://schemas.microsoft.com/office/drawing/2014/main" id="{D0DA8292-E898-4635-ADC2-0B520F7001CA}"/>
              </a:ext>
            </a:extLst>
          </p:cNvPr>
          <p:cNvPicPr>
            <a:picLocks noChangeAspect="1"/>
          </p:cNvPicPr>
          <p:nvPr/>
        </p:nvPicPr>
        <p:blipFill>
          <a:blip r:embed="rId23"/>
          <a:stretch>
            <a:fillRect/>
          </a:stretch>
        </p:blipFill>
        <p:spPr>
          <a:xfrm>
            <a:off x="8048932" y="3608032"/>
            <a:ext cx="340132" cy="325760"/>
          </a:xfrm>
          <a:prstGeom prst="rect">
            <a:avLst/>
          </a:prstGeom>
        </p:spPr>
      </p:pic>
      <p:pic>
        <p:nvPicPr>
          <p:cNvPr id="95" name="Picture 94">
            <a:extLst>
              <a:ext uri="{FF2B5EF4-FFF2-40B4-BE49-F238E27FC236}">
                <a16:creationId xmlns:a16="http://schemas.microsoft.com/office/drawing/2014/main" id="{D87CBAA5-2E5F-42E1-9D90-6456D45BCEC9}"/>
              </a:ext>
            </a:extLst>
          </p:cNvPr>
          <p:cNvPicPr>
            <a:picLocks noChangeAspect="1"/>
          </p:cNvPicPr>
          <p:nvPr/>
        </p:nvPicPr>
        <p:blipFill>
          <a:blip r:embed="rId18">
            <a:clrChange>
              <a:clrFrom>
                <a:srgbClr val="FEFEFE"/>
              </a:clrFrom>
              <a:clrTo>
                <a:srgbClr val="FEFEFE">
                  <a:alpha val="0"/>
                </a:srgbClr>
              </a:clrTo>
            </a:clrChange>
          </a:blip>
          <a:stretch>
            <a:fillRect/>
          </a:stretch>
        </p:blipFill>
        <p:spPr>
          <a:xfrm>
            <a:off x="11389451" y="1448262"/>
            <a:ext cx="576891" cy="451898"/>
          </a:xfrm>
          <a:prstGeom prst="rect">
            <a:avLst/>
          </a:prstGeom>
        </p:spPr>
      </p:pic>
      <p:pic>
        <p:nvPicPr>
          <p:cNvPr id="96" name="Picture 95" descr="A picture containing font, logo, symbol, graphics&#10;&#10;Description automatically generated">
            <a:extLst>
              <a:ext uri="{FF2B5EF4-FFF2-40B4-BE49-F238E27FC236}">
                <a16:creationId xmlns:a16="http://schemas.microsoft.com/office/drawing/2014/main" id="{1885EF71-28DC-4B56-A8F2-E9CC8F9C8FA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67027" y="1448262"/>
            <a:ext cx="622791" cy="477352"/>
          </a:xfrm>
          <a:prstGeom prst="rect">
            <a:avLst/>
          </a:prstGeom>
        </p:spPr>
      </p:pic>
      <p:pic>
        <p:nvPicPr>
          <p:cNvPr id="97" name="Picture 96">
            <a:extLst>
              <a:ext uri="{FF2B5EF4-FFF2-40B4-BE49-F238E27FC236}">
                <a16:creationId xmlns:a16="http://schemas.microsoft.com/office/drawing/2014/main" id="{236AA039-6E4C-47D3-B907-9D9AAD91A272}"/>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11402447" y="2062508"/>
            <a:ext cx="383372" cy="243964"/>
          </a:xfrm>
          <a:prstGeom prst="rect">
            <a:avLst/>
          </a:prstGeom>
        </p:spPr>
      </p:pic>
      <p:pic>
        <p:nvPicPr>
          <p:cNvPr id="98" name="Picture 97">
            <a:extLst>
              <a:ext uri="{FF2B5EF4-FFF2-40B4-BE49-F238E27FC236}">
                <a16:creationId xmlns:a16="http://schemas.microsoft.com/office/drawing/2014/main" id="{4D13E301-EC1E-49C9-B719-E00D4D9C7C22}"/>
              </a:ext>
            </a:extLst>
          </p:cNvPr>
          <p:cNvPicPr>
            <a:picLocks noChangeAspect="1"/>
          </p:cNvPicPr>
          <p:nvPr/>
        </p:nvPicPr>
        <p:blipFill>
          <a:blip r:embed="rId22"/>
          <a:stretch>
            <a:fillRect/>
          </a:stretch>
        </p:blipFill>
        <p:spPr>
          <a:xfrm>
            <a:off x="11456300" y="2476421"/>
            <a:ext cx="531482" cy="332176"/>
          </a:xfrm>
          <a:prstGeom prst="rect">
            <a:avLst/>
          </a:prstGeom>
        </p:spPr>
      </p:pic>
      <p:pic>
        <p:nvPicPr>
          <p:cNvPr id="99" name="Graphic 98" descr="Cake with solid fill">
            <a:extLst>
              <a:ext uri="{FF2B5EF4-FFF2-40B4-BE49-F238E27FC236}">
                <a16:creationId xmlns:a16="http://schemas.microsoft.com/office/drawing/2014/main" id="{1B144E67-08DF-4F2C-9E17-521C1118083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979806" y="2353355"/>
            <a:ext cx="483663" cy="483663"/>
          </a:xfrm>
          <a:prstGeom prst="rect">
            <a:avLst/>
          </a:prstGeom>
        </p:spPr>
      </p:pic>
      <p:pic>
        <p:nvPicPr>
          <p:cNvPr id="100" name="Picture 99" descr="A picture containing art, graphics, graphic design, circle&#10;&#10;Description automatically generated">
            <a:extLst>
              <a:ext uri="{FF2B5EF4-FFF2-40B4-BE49-F238E27FC236}">
                <a16:creationId xmlns:a16="http://schemas.microsoft.com/office/drawing/2014/main" id="{B8FBC3C8-5B98-4CDF-AC0A-1C778D83F5E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56901" y="2998221"/>
            <a:ext cx="554482" cy="502406"/>
          </a:xfrm>
          <a:prstGeom prst="rect">
            <a:avLst/>
          </a:prstGeom>
        </p:spPr>
      </p:pic>
      <p:pic>
        <p:nvPicPr>
          <p:cNvPr id="101" name="Picture 100">
            <a:extLst>
              <a:ext uri="{FF2B5EF4-FFF2-40B4-BE49-F238E27FC236}">
                <a16:creationId xmlns:a16="http://schemas.microsoft.com/office/drawing/2014/main" id="{7042E059-12B6-4C60-8C07-BCDF5B03C6D2}"/>
              </a:ext>
            </a:extLst>
          </p:cNvPr>
          <p:cNvPicPr>
            <a:picLocks noChangeAspect="1"/>
          </p:cNvPicPr>
          <p:nvPr/>
        </p:nvPicPr>
        <p:blipFill>
          <a:blip r:embed="rId23"/>
          <a:stretch>
            <a:fillRect/>
          </a:stretch>
        </p:blipFill>
        <p:spPr>
          <a:xfrm>
            <a:off x="11052829" y="3100999"/>
            <a:ext cx="340132" cy="325760"/>
          </a:xfrm>
          <a:prstGeom prst="rect">
            <a:avLst/>
          </a:prstGeom>
        </p:spPr>
      </p:pic>
      <p:pic>
        <p:nvPicPr>
          <p:cNvPr id="102" name="Graphic 101" descr="Map with pin with solid fill">
            <a:extLst>
              <a:ext uri="{FF2B5EF4-FFF2-40B4-BE49-F238E27FC236}">
                <a16:creationId xmlns:a16="http://schemas.microsoft.com/office/drawing/2014/main" id="{5ADAEA28-AA26-4846-9078-AFA83AAA3F9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400153" y="3413279"/>
            <a:ext cx="620667" cy="647892"/>
          </a:xfrm>
          <a:prstGeom prst="rect">
            <a:avLst/>
          </a:prstGeom>
        </p:spPr>
      </p:pic>
      <p:pic>
        <p:nvPicPr>
          <p:cNvPr id="103" name="Picture 102">
            <a:extLst>
              <a:ext uri="{FF2B5EF4-FFF2-40B4-BE49-F238E27FC236}">
                <a16:creationId xmlns:a16="http://schemas.microsoft.com/office/drawing/2014/main" id="{A9392A40-7338-4D7E-84D7-233FC7CCFC98}"/>
              </a:ext>
            </a:extLst>
          </p:cNvPr>
          <p:cNvPicPr>
            <a:picLocks noChangeAspect="1"/>
          </p:cNvPicPr>
          <p:nvPr/>
        </p:nvPicPr>
        <p:blipFill>
          <a:blip r:embed="rId23"/>
          <a:stretch>
            <a:fillRect/>
          </a:stretch>
        </p:blipFill>
        <p:spPr>
          <a:xfrm>
            <a:off x="11048939" y="3592311"/>
            <a:ext cx="340132" cy="325760"/>
          </a:xfrm>
          <a:prstGeom prst="rect">
            <a:avLst/>
          </a:prstGeom>
        </p:spPr>
      </p:pic>
      <p:sp>
        <p:nvSpPr>
          <p:cNvPr id="2" name="Title 4">
            <a:extLst>
              <a:ext uri="{FF2B5EF4-FFF2-40B4-BE49-F238E27FC236}">
                <a16:creationId xmlns:a16="http://schemas.microsoft.com/office/drawing/2014/main" id="{1F51A672-1E3F-53DF-F57A-EA574D7806EE}"/>
              </a:ext>
            </a:extLst>
          </p:cNvPr>
          <p:cNvSpPr txBox="1">
            <a:spLocks/>
          </p:cNvSpPr>
          <p:nvPr/>
        </p:nvSpPr>
        <p:spPr>
          <a:xfrm>
            <a:off x="674529" y="48121"/>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5</a:t>
            </a:r>
            <a:endParaRPr lang="en-GB" sz="3200" dirty="0"/>
          </a:p>
        </p:txBody>
      </p:sp>
      <p:sp>
        <p:nvSpPr>
          <p:cNvPr id="9" name="Google Shape;119;p1">
            <a:extLst>
              <a:ext uri="{FF2B5EF4-FFF2-40B4-BE49-F238E27FC236}">
                <a16:creationId xmlns:a16="http://schemas.microsoft.com/office/drawing/2014/main" id="{B5CEBC93-7D21-F881-9609-ECD91BAA6DFB}"/>
              </a:ext>
            </a:extLst>
          </p:cNvPr>
          <p:cNvSpPr/>
          <p:nvPr/>
        </p:nvSpPr>
        <p:spPr>
          <a:xfrm>
            <a:off x="68633" y="5779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7" name="Picture 16">
            <a:extLst>
              <a:ext uri="{FF2B5EF4-FFF2-40B4-BE49-F238E27FC236}">
                <a16:creationId xmlns:a16="http://schemas.microsoft.com/office/drawing/2014/main" id="{5F2598D6-2BF5-3717-9842-A90B4F490684}"/>
              </a:ext>
            </a:extLst>
          </p:cNvPr>
          <p:cNvPicPr>
            <a:picLocks noChangeAspect="1"/>
          </p:cNvPicPr>
          <p:nvPr/>
        </p:nvPicPr>
        <p:blipFill>
          <a:blip r:embed="rId18">
            <a:clrChange>
              <a:clrFrom>
                <a:srgbClr val="FEFEFE"/>
              </a:clrFrom>
              <a:clrTo>
                <a:srgbClr val="FEFEFE">
                  <a:alpha val="0"/>
                </a:srgbClr>
              </a:clrTo>
            </a:clrChange>
          </a:blip>
          <a:stretch>
            <a:fillRect/>
          </a:stretch>
        </p:blipFill>
        <p:spPr>
          <a:xfrm>
            <a:off x="2435480" y="4118805"/>
            <a:ext cx="576891" cy="451898"/>
          </a:xfrm>
          <a:prstGeom prst="rect">
            <a:avLst/>
          </a:prstGeom>
        </p:spPr>
      </p:pic>
      <p:pic>
        <p:nvPicPr>
          <p:cNvPr id="19" name="Picture 18">
            <a:extLst>
              <a:ext uri="{FF2B5EF4-FFF2-40B4-BE49-F238E27FC236}">
                <a16:creationId xmlns:a16="http://schemas.microsoft.com/office/drawing/2014/main" id="{BEE0E634-0CEA-15AE-D033-317695BC8A0D}"/>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441873" y="4611613"/>
            <a:ext cx="383373" cy="383373"/>
          </a:xfrm>
          <a:prstGeom prst="rect">
            <a:avLst/>
          </a:prstGeom>
        </p:spPr>
      </p:pic>
      <p:pic>
        <p:nvPicPr>
          <p:cNvPr id="21" name="Picture 20">
            <a:extLst>
              <a:ext uri="{FF2B5EF4-FFF2-40B4-BE49-F238E27FC236}">
                <a16:creationId xmlns:a16="http://schemas.microsoft.com/office/drawing/2014/main" id="{9E82D207-9238-CF2F-3D93-26B158F81B24}"/>
              </a:ext>
            </a:extLst>
          </p:cNvPr>
          <p:cNvPicPr>
            <a:picLocks noChangeAspect="1"/>
          </p:cNvPicPr>
          <p:nvPr/>
        </p:nvPicPr>
        <p:blipFill>
          <a:blip r:embed="rId21"/>
          <a:stretch>
            <a:fillRect/>
          </a:stretch>
        </p:blipFill>
        <p:spPr>
          <a:xfrm>
            <a:off x="2527604" y="5055509"/>
            <a:ext cx="444372" cy="477353"/>
          </a:xfrm>
          <a:prstGeom prst="rect">
            <a:avLst/>
          </a:prstGeom>
        </p:spPr>
      </p:pic>
      <p:pic>
        <p:nvPicPr>
          <p:cNvPr id="23" name="Picture 22">
            <a:extLst>
              <a:ext uri="{FF2B5EF4-FFF2-40B4-BE49-F238E27FC236}">
                <a16:creationId xmlns:a16="http://schemas.microsoft.com/office/drawing/2014/main" id="{ADAE1A3F-8344-CEA4-05A3-13D1DB2FBA3A}"/>
              </a:ext>
            </a:extLst>
          </p:cNvPr>
          <p:cNvPicPr>
            <a:picLocks noChangeAspect="1"/>
          </p:cNvPicPr>
          <p:nvPr/>
        </p:nvPicPr>
        <p:blipFill>
          <a:blip r:embed="rId23"/>
          <a:stretch>
            <a:fillRect/>
          </a:stretch>
        </p:blipFill>
        <p:spPr>
          <a:xfrm>
            <a:off x="2068421" y="5863412"/>
            <a:ext cx="340132" cy="325760"/>
          </a:xfrm>
          <a:prstGeom prst="rect">
            <a:avLst/>
          </a:prstGeom>
        </p:spPr>
      </p:pic>
      <p:pic>
        <p:nvPicPr>
          <p:cNvPr id="27" name="Picture 26" descr="A picture containing icon&#10;&#10;Description automatically generated">
            <a:extLst>
              <a:ext uri="{FF2B5EF4-FFF2-40B4-BE49-F238E27FC236}">
                <a16:creationId xmlns:a16="http://schemas.microsoft.com/office/drawing/2014/main" id="{6427552B-616C-4E51-C891-D0F5995D538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536041" y="5754645"/>
            <a:ext cx="409670" cy="400111"/>
          </a:xfrm>
          <a:prstGeom prst="rect">
            <a:avLst/>
          </a:prstGeom>
        </p:spPr>
      </p:pic>
      <p:pic>
        <p:nvPicPr>
          <p:cNvPr id="28" name="Graphic 27" descr="Cake with solid fill">
            <a:extLst>
              <a:ext uri="{FF2B5EF4-FFF2-40B4-BE49-F238E27FC236}">
                <a16:creationId xmlns:a16="http://schemas.microsoft.com/office/drawing/2014/main" id="{1CC1FD47-A2FD-6D96-CF53-722E24FE1D2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033960" y="5086566"/>
            <a:ext cx="483663" cy="483663"/>
          </a:xfrm>
          <a:prstGeom prst="rect">
            <a:avLst/>
          </a:prstGeom>
        </p:spPr>
      </p:pic>
      <p:pic>
        <p:nvPicPr>
          <p:cNvPr id="31" name="Picture 30" descr="A picture containing font, logo, symbol, graphics&#10;&#10;Description automatically generated">
            <a:extLst>
              <a:ext uri="{FF2B5EF4-FFF2-40B4-BE49-F238E27FC236}">
                <a16:creationId xmlns:a16="http://schemas.microsoft.com/office/drawing/2014/main" id="{CBA42BBA-B11E-DF39-5D22-B49A36E2DEF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07962" y="4132589"/>
            <a:ext cx="622791" cy="477352"/>
          </a:xfrm>
          <a:prstGeom prst="rect">
            <a:avLst/>
          </a:prstGeom>
        </p:spPr>
      </p:pic>
      <p:pic>
        <p:nvPicPr>
          <p:cNvPr id="33" name="Picture 32" descr="A picture containing font, logo, symbol, graphics&#10;&#10;Description automatically generated">
            <a:extLst>
              <a:ext uri="{FF2B5EF4-FFF2-40B4-BE49-F238E27FC236}">
                <a16:creationId xmlns:a16="http://schemas.microsoft.com/office/drawing/2014/main" id="{DDE02D1B-1D0D-E229-AAF2-9DA992C241B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45535" y="4184988"/>
            <a:ext cx="622791" cy="477352"/>
          </a:xfrm>
          <a:prstGeom prst="rect">
            <a:avLst/>
          </a:prstGeom>
        </p:spPr>
      </p:pic>
      <p:pic>
        <p:nvPicPr>
          <p:cNvPr id="36" name="Picture 35">
            <a:extLst>
              <a:ext uri="{FF2B5EF4-FFF2-40B4-BE49-F238E27FC236}">
                <a16:creationId xmlns:a16="http://schemas.microsoft.com/office/drawing/2014/main" id="{7101BC3F-54A8-D8D2-5DC3-0ACE04DE41AC}"/>
              </a:ext>
            </a:extLst>
          </p:cNvPr>
          <p:cNvPicPr>
            <a:picLocks noChangeAspect="1"/>
          </p:cNvPicPr>
          <p:nvPr/>
        </p:nvPicPr>
        <p:blipFill>
          <a:blip r:embed="rId17"/>
          <a:stretch>
            <a:fillRect/>
          </a:stretch>
        </p:blipFill>
        <p:spPr>
          <a:xfrm>
            <a:off x="5279986" y="4197107"/>
            <a:ext cx="648436" cy="432994"/>
          </a:xfrm>
          <a:prstGeom prst="rect">
            <a:avLst/>
          </a:prstGeom>
        </p:spPr>
      </p:pic>
      <p:pic>
        <p:nvPicPr>
          <p:cNvPr id="45" name="Picture 44">
            <a:extLst>
              <a:ext uri="{FF2B5EF4-FFF2-40B4-BE49-F238E27FC236}">
                <a16:creationId xmlns:a16="http://schemas.microsoft.com/office/drawing/2014/main" id="{CA259F80-6593-AFE5-BC29-57163A9132E3}"/>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5417240" y="4784879"/>
            <a:ext cx="383373" cy="383373"/>
          </a:xfrm>
          <a:prstGeom prst="rect">
            <a:avLst/>
          </a:prstGeom>
        </p:spPr>
      </p:pic>
      <p:pic>
        <p:nvPicPr>
          <p:cNvPr id="47" name="Picture 46">
            <a:extLst>
              <a:ext uri="{FF2B5EF4-FFF2-40B4-BE49-F238E27FC236}">
                <a16:creationId xmlns:a16="http://schemas.microsoft.com/office/drawing/2014/main" id="{60B9B5BF-1AD6-1D8A-08CF-1096A6C57449}"/>
              </a:ext>
            </a:extLst>
          </p:cNvPr>
          <p:cNvPicPr>
            <a:picLocks noChangeAspect="1"/>
          </p:cNvPicPr>
          <p:nvPr/>
        </p:nvPicPr>
        <p:blipFill>
          <a:blip r:embed="rId22"/>
          <a:stretch>
            <a:fillRect/>
          </a:stretch>
        </p:blipFill>
        <p:spPr>
          <a:xfrm>
            <a:off x="5485443" y="5248786"/>
            <a:ext cx="531482" cy="332176"/>
          </a:xfrm>
          <a:prstGeom prst="rect">
            <a:avLst/>
          </a:prstGeom>
        </p:spPr>
      </p:pic>
      <p:pic>
        <p:nvPicPr>
          <p:cNvPr id="54" name="Picture 53">
            <a:extLst>
              <a:ext uri="{FF2B5EF4-FFF2-40B4-BE49-F238E27FC236}">
                <a16:creationId xmlns:a16="http://schemas.microsoft.com/office/drawing/2014/main" id="{0C4AA42E-50C3-5215-8D10-E936F0343699}"/>
              </a:ext>
            </a:extLst>
          </p:cNvPr>
          <p:cNvPicPr>
            <a:picLocks noChangeAspect="1"/>
          </p:cNvPicPr>
          <p:nvPr/>
        </p:nvPicPr>
        <p:blipFill>
          <a:blip r:embed="rId23"/>
          <a:stretch>
            <a:fillRect/>
          </a:stretch>
        </p:blipFill>
        <p:spPr>
          <a:xfrm>
            <a:off x="4991830" y="5917002"/>
            <a:ext cx="340132" cy="325760"/>
          </a:xfrm>
          <a:prstGeom prst="rect">
            <a:avLst/>
          </a:prstGeom>
        </p:spPr>
      </p:pic>
      <p:pic>
        <p:nvPicPr>
          <p:cNvPr id="63" name="Picture 62" descr="A picture containing icon&#10;&#10;Description automatically generated">
            <a:extLst>
              <a:ext uri="{FF2B5EF4-FFF2-40B4-BE49-F238E27FC236}">
                <a16:creationId xmlns:a16="http://schemas.microsoft.com/office/drawing/2014/main" id="{154AA235-1AE4-547E-FCCF-908F942121B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459450" y="5808235"/>
            <a:ext cx="409670" cy="400111"/>
          </a:xfrm>
          <a:prstGeom prst="rect">
            <a:avLst/>
          </a:prstGeom>
        </p:spPr>
      </p:pic>
      <p:pic>
        <p:nvPicPr>
          <p:cNvPr id="67" name="Picture 66">
            <a:extLst>
              <a:ext uri="{FF2B5EF4-FFF2-40B4-BE49-F238E27FC236}">
                <a16:creationId xmlns:a16="http://schemas.microsoft.com/office/drawing/2014/main" id="{66D1E6AD-46CD-33B8-D939-28931A55250D}"/>
              </a:ext>
            </a:extLst>
          </p:cNvPr>
          <p:cNvPicPr>
            <a:picLocks noChangeAspect="1"/>
          </p:cNvPicPr>
          <p:nvPr/>
        </p:nvPicPr>
        <p:blipFill>
          <a:blip r:embed="rId28"/>
          <a:stretch>
            <a:fillRect/>
          </a:stretch>
        </p:blipFill>
        <p:spPr>
          <a:xfrm>
            <a:off x="5431829" y="6291808"/>
            <a:ext cx="472918" cy="472918"/>
          </a:xfrm>
          <a:prstGeom prst="rect">
            <a:avLst/>
          </a:prstGeom>
        </p:spPr>
      </p:pic>
      <p:pic>
        <p:nvPicPr>
          <p:cNvPr id="69" name="Picture 68">
            <a:extLst>
              <a:ext uri="{FF2B5EF4-FFF2-40B4-BE49-F238E27FC236}">
                <a16:creationId xmlns:a16="http://schemas.microsoft.com/office/drawing/2014/main" id="{19CE4AA5-424C-86FB-8DEB-9BEB027A4424}"/>
              </a:ext>
            </a:extLst>
          </p:cNvPr>
          <p:cNvPicPr>
            <a:picLocks noChangeAspect="1"/>
          </p:cNvPicPr>
          <p:nvPr/>
        </p:nvPicPr>
        <p:blipFill>
          <a:blip r:embed="rId23"/>
          <a:stretch>
            <a:fillRect/>
          </a:stretch>
        </p:blipFill>
        <p:spPr>
          <a:xfrm>
            <a:off x="5011343" y="6413097"/>
            <a:ext cx="340132" cy="325760"/>
          </a:xfrm>
          <a:prstGeom prst="rect">
            <a:avLst/>
          </a:prstGeom>
        </p:spPr>
      </p:pic>
      <p:pic>
        <p:nvPicPr>
          <p:cNvPr id="70" name="Graphic 69" descr="Cake with solid fill">
            <a:extLst>
              <a:ext uri="{FF2B5EF4-FFF2-40B4-BE49-F238E27FC236}">
                <a16:creationId xmlns:a16="http://schemas.microsoft.com/office/drawing/2014/main" id="{AA67B5EB-784F-57CF-28E8-301B0FACAD4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008949" y="5125720"/>
            <a:ext cx="483663" cy="483663"/>
          </a:xfrm>
          <a:prstGeom prst="rect">
            <a:avLst/>
          </a:prstGeom>
        </p:spPr>
      </p:pic>
      <p:pic>
        <p:nvPicPr>
          <p:cNvPr id="71" name="Picture 70" descr="A picture containing font, logo, symbol, graphics&#10;&#10;Description automatically generated">
            <a:extLst>
              <a:ext uri="{FF2B5EF4-FFF2-40B4-BE49-F238E27FC236}">
                <a16:creationId xmlns:a16="http://schemas.microsoft.com/office/drawing/2014/main" id="{9D623F16-445E-C72D-4908-C3B717C5558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47706" y="4100252"/>
            <a:ext cx="622791" cy="477352"/>
          </a:xfrm>
          <a:prstGeom prst="rect">
            <a:avLst/>
          </a:prstGeom>
        </p:spPr>
      </p:pic>
      <p:pic>
        <p:nvPicPr>
          <p:cNvPr id="72" name="Picture 71">
            <a:extLst>
              <a:ext uri="{FF2B5EF4-FFF2-40B4-BE49-F238E27FC236}">
                <a16:creationId xmlns:a16="http://schemas.microsoft.com/office/drawing/2014/main" id="{41793B4F-0691-07F9-1787-509F9F599B5D}"/>
              </a:ext>
            </a:extLst>
          </p:cNvPr>
          <p:cNvPicPr>
            <a:picLocks noChangeAspect="1"/>
          </p:cNvPicPr>
          <p:nvPr/>
        </p:nvPicPr>
        <p:blipFill>
          <a:blip r:embed="rId17"/>
          <a:stretch>
            <a:fillRect/>
          </a:stretch>
        </p:blipFill>
        <p:spPr>
          <a:xfrm>
            <a:off x="8382157" y="4112371"/>
            <a:ext cx="648436" cy="432994"/>
          </a:xfrm>
          <a:prstGeom prst="rect">
            <a:avLst/>
          </a:prstGeom>
        </p:spPr>
      </p:pic>
      <p:pic>
        <p:nvPicPr>
          <p:cNvPr id="74" name="Picture 73">
            <a:extLst>
              <a:ext uri="{FF2B5EF4-FFF2-40B4-BE49-F238E27FC236}">
                <a16:creationId xmlns:a16="http://schemas.microsoft.com/office/drawing/2014/main" id="{0C84445B-D68D-D665-86AB-491884CAEB85}"/>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8282666" y="4753361"/>
            <a:ext cx="383372" cy="243964"/>
          </a:xfrm>
          <a:prstGeom prst="rect">
            <a:avLst/>
          </a:prstGeom>
        </p:spPr>
      </p:pic>
      <p:pic>
        <p:nvPicPr>
          <p:cNvPr id="75" name="Picture 74">
            <a:extLst>
              <a:ext uri="{FF2B5EF4-FFF2-40B4-BE49-F238E27FC236}">
                <a16:creationId xmlns:a16="http://schemas.microsoft.com/office/drawing/2014/main" id="{A727A8C7-9A44-5FBC-A2E3-5381F0035C0E}"/>
              </a:ext>
            </a:extLst>
          </p:cNvPr>
          <p:cNvPicPr>
            <a:picLocks noChangeAspect="1"/>
          </p:cNvPicPr>
          <p:nvPr/>
        </p:nvPicPr>
        <p:blipFill>
          <a:blip r:embed="rId21"/>
          <a:stretch>
            <a:fillRect/>
          </a:stretch>
        </p:blipFill>
        <p:spPr>
          <a:xfrm>
            <a:off x="8553184" y="5066895"/>
            <a:ext cx="444372" cy="477353"/>
          </a:xfrm>
          <a:prstGeom prst="rect">
            <a:avLst/>
          </a:prstGeom>
        </p:spPr>
      </p:pic>
      <p:pic>
        <p:nvPicPr>
          <p:cNvPr id="76" name="Picture 75" descr="A picture containing art, graphics, graphic design, circle&#10;&#10;Description automatically generated">
            <a:extLst>
              <a:ext uri="{FF2B5EF4-FFF2-40B4-BE49-F238E27FC236}">
                <a16:creationId xmlns:a16="http://schemas.microsoft.com/office/drawing/2014/main" id="{2BB8A3AB-1C54-7E8E-EBEE-DCDD28ED00A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07557" y="5657813"/>
            <a:ext cx="554482" cy="502406"/>
          </a:xfrm>
          <a:prstGeom prst="rect">
            <a:avLst/>
          </a:prstGeom>
        </p:spPr>
      </p:pic>
      <p:pic>
        <p:nvPicPr>
          <p:cNvPr id="77" name="Picture 76">
            <a:extLst>
              <a:ext uri="{FF2B5EF4-FFF2-40B4-BE49-F238E27FC236}">
                <a16:creationId xmlns:a16="http://schemas.microsoft.com/office/drawing/2014/main" id="{7FBF6909-B76D-8EBA-6448-A6ECCBBCE827}"/>
              </a:ext>
            </a:extLst>
          </p:cNvPr>
          <p:cNvPicPr>
            <a:picLocks noChangeAspect="1"/>
          </p:cNvPicPr>
          <p:nvPr/>
        </p:nvPicPr>
        <p:blipFill>
          <a:blip r:embed="rId28"/>
          <a:stretch>
            <a:fillRect/>
          </a:stretch>
        </p:blipFill>
        <p:spPr>
          <a:xfrm>
            <a:off x="8534000" y="6249604"/>
            <a:ext cx="472918" cy="472918"/>
          </a:xfrm>
          <a:prstGeom prst="rect">
            <a:avLst/>
          </a:prstGeom>
        </p:spPr>
      </p:pic>
      <p:pic>
        <p:nvPicPr>
          <p:cNvPr id="78" name="Graphic 77" descr="Cake with solid fill">
            <a:extLst>
              <a:ext uri="{FF2B5EF4-FFF2-40B4-BE49-F238E27FC236}">
                <a16:creationId xmlns:a16="http://schemas.microsoft.com/office/drawing/2014/main" id="{D4AFC620-9110-F078-44AA-32A400E37A6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059540" y="5097952"/>
            <a:ext cx="483663" cy="483663"/>
          </a:xfrm>
          <a:prstGeom prst="rect">
            <a:avLst/>
          </a:prstGeom>
        </p:spPr>
      </p:pic>
      <p:pic>
        <p:nvPicPr>
          <p:cNvPr id="104" name="Picture 103">
            <a:extLst>
              <a:ext uri="{FF2B5EF4-FFF2-40B4-BE49-F238E27FC236}">
                <a16:creationId xmlns:a16="http://schemas.microsoft.com/office/drawing/2014/main" id="{47D8C3D4-5DB1-69F0-B9E8-34D66353DB31}"/>
              </a:ext>
            </a:extLst>
          </p:cNvPr>
          <p:cNvPicPr>
            <a:picLocks noChangeAspect="1"/>
          </p:cNvPicPr>
          <p:nvPr/>
        </p:nvPicPr>
        <p:blipFill>
          <a:blip r:embed="rId23"/>
          <a:stretch>
            <a:fillRect/>
          </a:stretch>
        </p:blipFill>
        <p:spPr>
          <a:xfrm>
            <a:off x="8113514" y="6370893"/>
            <a:ext cx="340132" cy="325760"/>
          </a:xfrm>
          <a:prstGeom prst="rect">
            <a:avLst/>
          </a:prstGeom>
        </p:spPr>
      </p:pic>
      <p:pic>
        <p:nvPicPr>
          <p:cNvPr id="105" name="Picture 104">
            <a:extLst>
              <a:ext uri="{FF2B5EF4-FFF2-40B4-BE49-F238E27FC236}">
                <a16:creationId xmlns:a16="http://schemas.microsoft.com/office/drawing/2014/main" id="{F888F2B3-E19E-0ECA-7CE4-5AED4992B05A}"/>
              </a:ext>
            </a:extLst>
          </p:cNvPr>
          <p:cNvPicPr>
            <a:picLocks noChangeAspect="1"/>
          </p:cNvPicPr>
          <p:nvPr/>
        </p:nvPicPr>
        <p:blipFill>
          <a:blip r:embed="rId23"/>
          <a:stretch>
            <a:fillRect/>
          </a:stretch>
        </p:blipFill>
        <p:spPr>
          <a:xfrm>
            <a:off x="8103485" y="5760591"/>
            <a:ext cx="340132" cy="325760"/>
          </a:xfrm>
          <a:prstGeom prst="rect">
            <a:avLst/>
          </a:prstGeom>
        </p:spPr>
      </p:pic>
      <p:pic>
        <p:nvPicPr>
          <p:cNvPr id="106" name="Picture 105">
            <a:extLst>
              <a:ext uri="{FF2B5EF4-FFF2-40B4-BE49-F238E27FC236}">
                <a16:creationId xmlns:a16="http://schemas.microsoft.com/office/drawing/2014/main" id="{DFECF992-5016-5F61-69AF-8AE27B1177BA}"/>
              </a:ext>
            </a:extLst>
          </p:cNvPr>
          <p:cNvPicPr>
            <a:picLocks noChangeAspect="1"/>
          </p:cNvPicPr>
          <p:nvPr/>
        </p:nvPicPr>
        <p:blipFill>
          <a:blip r:embed="rId18">
            <a:clrChange>
              <a:clrFrom>
                <a:srgbClr val="FEFEFE"/>
              </a:clrFrom>
              <a:clrTo>
                <a:srgbClr val="FEFEFE">
                  <a:alpha val="0"/>
                </a:srgbClr>
              </a:clrTo>
            </a:clrChange>
          </a:blip>
          <a:stretch>
            <a:fillRect/>
          </a:stretch>
        </p:blipFill>
        <p:spPr>
          <a:xfrm>
            <a:off x="11395726" y="4155981"/>
            <a:ext cx="576891" cy="451898"/>
          </a:xfrm>
          <a:prstGeom prst="rect">
            <a:avLst/>
          </a:prstGeom>
        </p:spPr>
      </p:pic>
      <p:pic>
        <p:nvPicPr>
          <p:cNvPr id="107" name="Picture 106" descr="A picture containing font, logo, symbol, graphics&#10;&#10;Description automatically generated">
            <a:extLst>
              <a:ext uri="{FF2B5EF4-FFF2-40B4-BE49-F238E27FC236}">
                <a16:creationId xmlns:a16="http://schemas.microsoft.com/office/drawing/2014/main" id="{47074E93-702B-C880-F174-46B6D364B4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73302" y="4155981"/>
            <a:ext cx="622791" cy="477352"/>
          </a:xfrm>
          <a:prstGeom prst="rect">
            <a:avLst/>
          </a:prstGeom>
        </p:spPr>
      </p:pic>
      <p:pic>
        <p:nvPicPr>
          <p:cNvPr id="108" name="Picture 107">
            <a:extLst>
              <a:ext uri="{FF2B5EF4-FFF2-40B4-BE49-F238E27FC236}">
                <a16:creationId xmlns:a16="http://schemas.microsoft.com/office/drawing/2014/main" id="{38DEE46E-19CF-6EAA-4259-431DF247E067}"/>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11408722" y="4770227"/>
            <a:ext cx="383372" cy="243964"/>
          </a:xfrm>
          <a:prstGeom prst="rect">
            <a:avLst/>
          </a:prstGeom>
        </p:spPr>
      </p:pic>
      <p:pic>
        <p:nvPicPr>
          <p:cNvPr id="109" name="Picture 108">
            <a:extLst>
              <a:ext uri="{FF2B5EF4-FFF2-40B4-BE49-F238E27FC236}">
                <a16:creationId xmlns:a16="http://schemas.microsoft.com/office/drawing/2014/main" id="{C10E5120-7A10-C3E6-E452-FF337B18AFF9}"/>
              </a:ext>
            </a:extLst>
          </p:cNvPr>
          <p:cNvPicPr>
            <a:picLocks noChangeAspect="1"/>
          </p:cNvPicPr>
          <p:nvPr/>
        </p:nvPicPr>
        <p:blipFill>
          <a:blip r:embed="rId22"/>
          <a:stretch>
            <a:fillRect/>
          </a:stretch>
        </p:blipFill>
        <p:spPr>
          <a:xfrm>
            <a:off x="11462575" y="5184140"/>
            <a:ext cx="531482" cy="332176"/>
          </a:xfrm>
          <a:prstGeom prst="rect">
            <a:avLst/>
          </a:prstGeom>
        </p:spPr>
      </p:pic>
      <p:pic>
        <p:nvPicPr>
          <p:cNvPr id="110" name="Graphic 109" descr="Cake with solid fill">
            <a:extLst>
              <a:ext uri="{FF2B5EF4-FFF2-40B4-BE49-F238E27FC236}">
                <a16:creationId xmlns:a16="http://schemas.microsoft.com/office/drawing/2014/main" id="{ECCE07A8-3AAB-E8DB-B330-737B7CEC7A2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986081" y="5061074"/>
            <a:ext cx="483663" cy="483663"/>
          </a:xfrm>
          <a:prstGeom prst="rect">
            <a:avLst/>
          </a:prstGeom>
        </p:spPr>
      </p:pic>
      <p:pic>
        <p:nvPicPr>
          <p:cNvPr id="111" name="Picture 110" descr="A picture containing art, graphics, graphic design, circle&#10;&#10;Description automatically generated">
            <a:extLst>
              <a:ext uri="{FF2B5EF4-FFF2-40B4-BE49-F238E27FC236}">
                <a16:creationId xmlns:a16="http://schemas.microsoft.com/office/drawing/2014/main" id="{AFBCFDC3-FCED-B5A5-79C6-A9776AAA39F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63176" y="5705940"/>
            <a:ext cx="554482" cy="502406"/>
          </a:xfrm>
          <a:prstGeom prst="rect">
            <a:avLst/>
          </a:prstGeom>
        </p:spPr>
      </p:pic>
      <p:pic>
        <p:nvPicPr>
          <p:cNvPr id="112" name="Picture 111">
            <a:extLst>
              <a:ext uri="{FF2B5EF4-FFF2-40B4-BE49-F238E27FC236}">
                <a16:creationId xmlns:a16="http://schemas.microsoft.com/office/drawing/2014/main" id="{C8A90508-58D1-81C3-5985-E2156B3111EC}"/>
              </a:ext>
            </a:extLst>
          </p:cNvPr>
          <p:cNvPicPr>
            <a:picLocks noChangeAspect="1"/>
          </p:cNvPicPr>
          <p:nvPr/>
        </p:nvPicPr>
        <p:blipFill>
          <a:blip r:embed="rId23"/>
          <a:stretch>
            <a:fillRect/>
          </a:stretch>
        </p:blipFill>
        <p:spPr>
          <a:xfrm>
            <a:off x="11059104" y="5808718"/>
            <a:ext cx="340132" cy="325760"/>
          </a:xfrm>
          <a:prstGeom prst="rect">
            <a:avLst/>
          </a:prstGeom>
        </p:spPr>
      </p:pic>
      <p:pic>
        <p:nvPicPr>
          <p:cNvPr id="114" name="Picture 113">
            <a:extLst>
              <a:ext uri="{FF2B5EF4-FFF2-40B4-BE49-F238E27FC236}">
                <a16:creationId xmlns:a16="http://schemas.microsoft.com/office/drawing/2014/main" id="{24B4256F-B50E-8A41-182E-872628E3DCEC}"/>
              </a:ext>
            </a:extLst>
          </p:cNvPr>
          <p:cNvPicPr>
            <a:picLocks noChangeAspect="1"/>
          </p:cNvPicPr>
          <p:nvPr/>
        </p:nvPicPr>
        <p:blipFill>
          <a:blip r:embed="rId28"/>
          <a:stretch>
            <a:fillRect/>
          </a:stretch>
        </p:blipFill>
        <p:spPr>
          <a:xfrm>
            <a:off x="2517623" y="6238076"/>
            <a:ext cx="472918" cy="472918"/>
          </a:xfrm>
          <a:prstGeom prst="rect">
            <a:avLst/>
          </a:prstGeom>
        </p:spPr>
      </p:pic>
      <p:pic>
        <p:nvPicPr>
          <p:cNvPr id="115" name="Picture 114">
            <a:extLst>
              <a:ext uri="{FF2B5EF4-FFF2-40B4-BE49-F238E27FC236}">
                <a16:creationId xmlns:a16="http://schemas.microsoft.com/office/drawing/2014/main" id="{899BA454-EC18-DFCB-9F44-60382A6440B2}"/>
              </a:ext>
            </a:extLst>
          </p:cNvPr>
          <p:cNvPicPr>
            <a:picLocks noChangeAspect="1"/>
          </p:cNvPicPr>
          <p:nvPr/>
        </p:nvPicPr>
        <p:blipFill>
          <a:blip r:embed="rId23"/>
          <a:stretch>
            <a:fillRect/>
          </a:stretch>
        </p:blipFill>
        <p:spPr>
          <a:xfrm>
            <a:off x="2097137" y="6359365"/>
            <a:ext cx="340132" cy="325760"/>
          </a:xfrm>
          <a:prstGeom prst="rect">
            <a:avLst/>
          </a:prstGeom>
        </p:spPr>
      </p:pic>
      <p:pic>
        <p:nvPicPr>
          <p:cNvPr id="116" name="Picture 115">
            <a:extLst>
              <a:ext uri="{FF2B5EF4-FFF2-40B4-BE49-F238E27FC236}">
                <a16:creationId xmlns:a16="http://schemas.microsoft.com/office/drawing/2014/main" id="{BB4A2709-C940-AC28-E119-662C593BF87C}"/>
              </a:ext>
            </a:extLst>
          </p:cNvPr>
          <p:cNvPicPr>
            <a:picLocks noChangeAspect="1"/>
          </p:cNvPicPr>
          <p:nvPr/>
        </p:nvPicPr>
        <p:blipFill>
          <a:blip r:embed="rId28"/>
          <a:stretch>
            <a:fillRect/>
          </a:stretch>
        </p:blipFill>
        <p:spPr>
          <a:xfrm>
            <a:off x="11463176" y="6209048"/>
            <a:ext cx="472918" cy="472918"/>
          </a:xfrm>
          <a:prstGeom prst="rect">
            <a:avLst/>
          </a:prstGeom>
        </p:spPr>
      </p:pic>
      <p:pic>
        <p:nvPicPr>
          <p:cNvPr id="117" name="Picture 116">
            <a:extLst>
              <a:ext uri="{FF2B5EF4-FFF2-40B4-BE49-F238E27FC236}">
                <a16:creationId xmlns:a16="http://schemas.microsoft.com/office/drawing/2014/main" id="{1D9EF18F-8077-B746-9D47-7E7910C36820}"/>
              </a:ext>
            </a:extLst>
          </p:cNvPr>
          <p:cNvPicPr>
            <a:picLocks noChangeAspect="1"/>
          </p:cNvPicPr>
          <p:nvPr/>
        </p:nvPicPr>
        <p:blipFill>
          <a:blip r:embed="rId23"/>
          <a:stretch>
            <a:fillRect/>
          </a:stretch>
        </p:blipFill>
        <p:spPr>
          <a:xfrm>
            <a:off x="11042690" y="6330337"/>
            <a:ext cx="340132" cy="325760"/>
          </a:xfrm>
          <a:prstGeom prst="rect">
            <a:avLst/>
          </a:prstGeom>
        </p:spPr>
      </p:pic>
    </p:spTree>
    <p:extLst>
      <p:ext uri="{BB962C8B-B14F-4D97-AF65-F5344CB8AC3E}">
        <p14:creationId xmlns:p14="http://schemas.microsoft.com/office/powerpoint/2010/main" val="3374709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extLst>
              <p:ext uri="{D42A27DB-BD31-4B8C-83A1-F6EECF244321}">
                <p14:modId xmlns:p14="http://schemas.microsoft.com/office/powerpoint/2010/main" val="2886461038"/>
              </p:ext>
            </p:extLst>
          </p:nvPr>
        </p:nvGraphicFramePr>
        <p:xfrm>
          <a:off x="101160" y="1702420"/>
          <a:ext cx="11952756" cy="4990826"/>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gridCol w="2988189">
                  <a:extLst>
                    <a:ext uri="{9D8B030D-6E8A-4147-A177-3AD203B41FA5}">
                      <a16:colId xmlns:a16="http://schemas.microsoft.com/office/drawing/2014/main" val="513699860"/>
                    </a:ext>
                  </a:extLst>
                </a:gridCol>
              </a:tblGrid>
              <a:tr h="2495413">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r h="2495413">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67647481"/>
                  </a:ext>
                </a:extLst>
              </a:tr>
            </a:tbl>
          </a:graphicData>
        </a:graphic>
      </p:graphicFrame>
      <p:pic>
        <p:nvPicPr>
          <p:cNvPr id="18" name="Picture 17" descr="A cartoon of a child&#10;&#10;Description automatically generated with medium confidence">
            <a:extLst>
              <a:ext uri="{FF2B5EF4-FFF2-40B4-BE49-F238E27FC236}">
                <a16:creationId xmlns:a16="http://schemas.microsoft.com/office/drawing/2014/main" id="{3D55A301-8F40-4713-A794-5CF92F18A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537" y="2174121"/>
            <a:ext cx="1076185" cy="1484624"/>
          </a:xfrm>
          <a:prstGeom prst="ellipse">
            <a:avLst/>
          </a:prstGeom>
        </p:spPr>
      </p:pic>
      <p:pic>
        <p:nvPicPr>
          <p:cNvPr id="20" name="Picture 19" descr="A cartoon of a child&#10;&#10;Description automatically generated">
            <a:extLst>
              <a:ext uri="{FF2B5EF4-FFF2-40B4-BE49-F238E27FC236}">
                <a16:creationId xmlns:a16="http://schemas.microsoft.com/office/drawing/2014/main" id="{9D8CCC8C-1F44-4EF3-8E33-BCB06CF6E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191" y="2331638"/>
            <a:ext cx="1004333" cy="1405448"/>
          </a:xfrm>
          <a:prstGeom prst="ellipse">
            <a:avLst/>
          </a:prstGeom>
        </p:spPr>
      </p:pic>
      <p:pic>
        <p:nvPicPr>
          <p:cNvPr id="22" name="Picture 21" descr="A cartoon of a child&#10;&#10;Description automatically generated with low confidence">
            <a:extLst>
              <a:ext uri="{FF2B5EF4-FFF2-40B4-BE49-F238E27FC236}">
                <a16:creationId xmlns:a16="http://schemas.microsoft.com/office/drawing/2014/main" id="{378ED648-B9B3-44CD-87ED-132551ACC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650797"/>
            <a:ext cx="1093466" cy="1627997"/>
          </a:xfrm>
          <a:prstGeom prst="ellipse">
            <a:avLst/>
          </a:prstGeom>
        </p:spPr>
      </p:pic>
      <p:pic>
        <p:nvPicPr>
          <p:cNvPr id="24" name="Picture 23" descr="A cartoon of a person&#10;&#10;Description automatically generated with low confidence">
            <a:extLst>
              <a:ext uri="{FF2B5EF4-FFF2-40B4-BE49-F238E27FC236}">
                <a16:creationId xmlns:a16="http://schemas.microsoft.com/office/drawing/2014/main" id="{7D56B64D-9C95-4617-94CE-F2627A43D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60" y="2304609"/>
            <a:ext cx="1141583" cy="1528068"/>
          </a:xfrm>
          <a:prstGeom prst="ellipse">
            <a:avLst/>
          </a:prstGeom>
        </p:spPr>
      </p:pic>
      <p:pic>
        <p:nvPicPr>
          <p:cNvPr id="26" name="Picture 25" descr="A cartoon of a child wearing glasses&#10;&#10;Description automatically generated with medium confidence">
            <a:extLst>
              <a:ext uri="{FF2B5EF4-FFF2-40B4-BE49-F238E27FC236}">
                <a16:creationId xmlns:a16="http://schemas.microsoft.com/office/drawing/2014/main" id="{D5A1F00C-3BE3-4286-8523-D0D22BF5E0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60" y="4523878"/>
            <a:ext cx="1240488" cy="1763362"/>
          </a:xfrm>
          <a:prstGeom prst="ellipse">
            <a:avLst/>
          </a:prstGeom>
        </p:spPr>
      </p:pic>
      <p:pic>
        <p:nvPicPr>
          <p:cNvPr id="30" name="Picture 29" descr="A cartoon of a person&#10;&#10;Description automatically generated with medium confidence">
            <a:extLst>
              <a:ext uri="{FF2B5EF4-FFF2-40B4-BE49-F238E27FC236}">
                <a16:creationId xmlns:a16="http://schemas.microsoft.com/office/drawing/2014/main" id="{4BED92F0-18AC-473D-B5C7-D39F963972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4470" y="4707905"/>
            <a:ext cx="1593689" cy="1514058"/>
          </a:xfrm>
          <a:prstGeom prst="ellipse">
            <a:avLst/>
          </a:prstGeom>
        </p:spPr>
      </p:pic>
      <p:pic>
        <p:nvPicPr>
          <p:cNvPr id="32" name="Picture 31" descr="A cartoon of a person wearing glasses&#10;&#10;Description automatically generated with medium confidence">
            <a:extLst>
              <a:ext uri="{FF2B5EF4-FFF2-40B4-BE49-F238E27FC236}">
                <a16:creationId xmlns:a16="http://schemas.microsoft.com/office/drawing/2014/main" id="{263D1CC8-9B6C-4F21-B078-C41D9A7BD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5158" y="4480172"/>
            <a:ext cx="1453708" cy="1807068"/>
          </a:xfrm>
          <a:prstGeom prst="ellipse">
            <a:avLst/>
          </a:prstGeom>
        </p:spPr>
      </p:pic>
      <p:pic>
        <p:nvPicPr>
          <p:cNvPr id="34" name="Picture 33" descr="A cartoon of a person with glasses and a fur vest&#10;&#10;Description automatically generated with low confidence">
            <a:extLst>
              <a:ext uri="{FF2B5EF4-FFF2-40B4-BE49-F238E27FC236}">
                <a16:creationId xmlns:a16="http://schemas.microsoft.com/office/drawing/2014/main" id="{05F86E31-8754-464D-9F18-6DA9168B84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7538" y="2075780"/>
            <a:ext cx="1627169" cy="2021380"/>
          </a:xfrm>
          <a:prstGeom prst="ellipse">
            <a:avLst/>
          </a:prstGeom>
        </p:spPr>
      </p:pic>
      <p:sp>
        <p:nvSpPr>
          <p:cNvPr id="35" name="TextBox 34">
            <a:extLst>
              <a:ext uri="{FF2B5EF4-FFF2-40B4-BE49-F238E27FC236}">
                <a16:creationId xmlns:a16="http://schemas.microsoft.com/office/drawing/2014/main" id="{E6DAAF93-976C-4BFD-BBCB-632E57F1CAFD}"/>
              </a:ext>
            </a:extLst>
          </p:cNvPr>
          <p:cNvSpPr txBox="1"/>
          <p:nvPr/>
        </p:nvSpPr>
        <p:spPr>
          <a:xfrm>
            <a:off x="101160" y="1675670"/>
            <a:ext cx="983839" cy="400110"/>
          </a:xfrm>
          <a:prstGeom prst="rect">
            <a:avLst/>
          </a:prstGeom>
          <a:noFill/>
        </p:spPr>
        <p:txBody>
          <a:bodyPr wrap="square" rtlCol="0">
            <a:spAutoFit/>
          </a:bodyPr>
          <a:lstStyle/>
          <a:p>
            <a:r>
              <a:rPr lang="en-GB" sz="2000" dirty="0"/>
              <a:t>Laura</a:t>
            </a:r>
          </a:p>
        </p:txBody>
      </p:sp>
      <p:sp>
        <p:nvSpPr>
          <p:cNvPr id="37" name="TextBox 36">
            <a:extLst>
              <a:ext uri="{FF2B5EF4-FFF2-40B4-BE49-F238E27FC236}">
                <a16:creationId xmlns:a16="http://schemas.microsoft.com/office/drawing/2014/main" id="{3E3C4D13-7C38-4D50-89D2-8B95584B560A}"/>
              </a:ext>
            </a:extLst>
          </p:cNvPr>
          <p:cNvSpPr txBox="1"/>
          <p:nvPr/>
        </p:nvSpPr>
        <p:spPr>
          <a:xfrm>
            <a:off x="9064709" y="1662398"/>
            <a:ext cx="983839" cy="400110"/>
          </a:xfrm>
          <a:prstGeom prst="rect">
            <a:avLst/>
          </a:prstGeom>
          <a:noFill/>
        </p:spPr>
        <p:txBody>
          <a:bodyPr wrap="square" rtlCol="0">
            <a:spAutoFit/>
          </a:bodyPr>
          <a:lstStyle/>
          <a:p>
            <a:r>
              <a:rPr lang="en-GB" sz="2000" dirty="0"/>
              <a:t>Ali</a:t>
            </a:r>
          </a:p>
        </p:txBody>
      </p:sp>
      <p:sp>
        <p:nvSpPr>
          <p:cNvPr id="38" name="TextBox 37">
            <a:extLst>
              <a:ext uri="{FF2B5EF4-FFF2-40B4-BE49-F238E27FC236}">
                <a16:creationId xmlns:a16="http://schemas.microsoft.com/office/drawing/2014/main" id="{A25EDB59-ACE9-45D5-8510-1E9614B1F0AC}"/>
              </a:ext>
            </a:extLst>
          </p:cNvPr>
          <p:cNvSpPr txBox="1"/>
          <p:nvPr/>
        </p:nvSpPr>
        <p:spPr>
          <a:xfrm>
            <a:off x="6077538" y="4120332"/>
            <a:ext cx="983839" cy="400110"/>
          </a:xfrm>
          <a:prstGeom prst="rect">
            <a:avLst/>
          </a:prstGeom>
          <a:noFill/>
        </p:spPr>
        <p:txBody>
          <a:bodyPr wrap="square" rtlCol="0">
            <a:spAutoFit/>
          </a:bodyPr>
          <a:lstStyle/>
          <a:p>
            <a:r>
              <a:rPr lang="en-GB" sz="2000" dirty="0"/>
              <a:t>Emma</a:t>
            </a:r>
          </a:p>
        </p:txBody>
      </p:sp>
      <p:sp>
        <p:nvSpPr>
          <p:cNvPr id="39" name="TextBox 38">
            <a:extLst>
              <a:ext uri="{FF2B5EF4-FFF2-40B4-BE49-F238E27FC236}">
                <a16:creationId xmlns:a16="http://schemas.microsoft.com/office/drawing/2014/main" id="{73BC54FD-BD70-4A51-80FB-48B4AA34D2D0}"/>
              </a:ext>
            </a:extLst>
          </p:cNvPr>
          <p:cNvSpPr txBox="1"/>
          <p:nvPr/>
        </p:nvSpPr>
        <p:spPr>
          <a:xfrm>
            <a:off x="72976" y="4120332"/>
            <a:ext cx="983839" cy="400110"/>
          </a:xfrm>
          <a:prstGeom prst="rect">
            <a:avLst/>
          </a:prstGeom>
          <a:noFill/>
        </p:spPr>
        <p:txBody>
          <a:bodyPr wrap="square" rtlCol="0">
            <a:spAutoFit/>
          </a:bodyPr>
          <a:lstStyle/>
          <a:p>
            <a:r>
              <a:rPr lang="en-GB" sz="2000" dirty="0"/>
              <a:t>Rafi</a:t>
            </a:r>
          </a:p>
        </p:txBody>
      </p:sp>
      <p:sp>
        <p:nvSpPr>
          <p:cNvPr id="40" name="TextBox 39">
            <a:extLst>
              <a:ext uri="{FF2B5EF4-FFF2-40B4-BE49-F238E27FC236}">
                <a16:creationId xmlns:a16="http://schemas.microsoft.com/office/drawing/2014/main" id="{F749AB9C-750F-47B7-A22F-357CE8877E86}"/>
              </a:ext>
            </a:extLst>
          </p:cNvPr>
          <p:cNvSpPr txBox="1"/>
          <p:nvPr/>
        </p:nvSpPr>
        <p:spPr>
          <a:xfrm>
            <a:off x="3089349" y="1706409"/>
            <a:ext cx="1063175" cy="400110"/>
          </a:xfrm>
          <a:prstGeom prst="rect">
            <a:avLst/>
          </a:prstGeom>
          <a:noFill/>
        </p:spPr>
        <p:txBody>
          <a:bodyPr wrap="square" rtlCol="0">
            <a:spAutoFit/>
          </a:bodyPr>
          <a:lstStyle/>
          <a:p>
            <a:r>
              <a:rPr lang="en-GB" sz="2000" dirty="0"/>
              <a:t>Callum</a:t>
            </a:r>
          </a:p>
        </p:txBody>
      </p:sp>
      <p:sp>
        <p:nvSpPr>
          <p:cNvPr id="41" name="TextBox 40">
            <a:extLst>
              <a:ext uri="{FF2B5EF4-FFF2-40B4-BE49-F238E27FC236}">
                <a16:creationId xmlns:a16="http://schemas.microsoft.com/office/drawing/2014/main" id="{94C0D226-C9E2-431D-9C1F-884E08C4C8F5}"/>
              </a:ext>
            </a:extLst>
          </p:cNvPr>
          <p:cNvSpPr txBox="1"/>
          <p:nvPr/>
        </p:nvSpPr>
        <p:spPr>
          <a:xfrm>
            <a:off x="9110883" y="4120332"/>
            <a:ext cx="983839" cy="400110"/>
          </a:xfrm>
          <a:prstGeom prst="rect">
            <a:avLst/>
          </a:prstGeom>
          <a:noFill/>
        </p:spPr>
        <p:txBody>
          <a:bodyPr wrap="square" rtlCol="0">
            <a:spAutoFit/>
          </a:bodyPr>
          <a:lstStyle/>
          <a:p>
            <a:r>
              <a:rPr lang="en-GB" sz="2000" dirty="0"/>
              <a:t>Martin</a:t>
            </a:r>
          </a:p>
        </p:txBody>
      </p:sp>
      <p:sp>
        <p:nvSpPr>
          <p:cNvPr id="42" name="TextBox 41">
            <a:extLst>
              <a:ext uri="{FF2B5EF4-FFF2-40B4-BE49-F238E27FC236}">
                <a16:creationId xmlns:a16="http://schemas.microsoft.com/office/drawing/2014/main" id="{C6414C45-AC64-4550-A671-EC2138B5C759}"/>
              </a:ext>
            </a:extLst>
          </p:cNvPr>
          <p:cNvSpPr txBox="1"/>
          <p:nvPr/>
        </p:nvSpPr>
        <p:spPr>
          <a:xfrm>
            <a:off x="3106321" y="4162879"/>
            <a:ext cx="983839" cy="400110"/>
          </a:xfrm>
          <a:prstGeom prst="rect">
            <a:avLst/>
          </a:prstGeom>
          <a:noFill/>
        </p:spPr>
        <p:txBody>
          <a:bodyPr wrap="square" rtlCol="0">
            <a:spAutoFit/>
          </a:bodyPr>
          <a:lstStyle/>
          <a:p>
            <a:r>
              <a:rPr lang="en-GB" sz="2000" dirty="0"/>
              <a:t>Alara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6075502" y="1636709"/>
            <a:ext cx="983839" cy="400110"/>
          </a:xfrm>
          <a:prstGeom prst="rect">
            <a:avLst/>
          </a:prstGeom>
          <a:noFill/>
        </p:spPr>
        <p:txBody>
          <a:bodyPr wrap="square" rtlCol="0">
            <a:spAutoFit/>
          </a:bodyPr>
          <a:lstStyle/>
          <a:p>
            <a:r>
              <a:rPr lang="en-GB" sz="2000" dirty="0"/>
              <a:t>Ella</a:t>
            </a:r>
          </a:p>
        </p:txBody>
      </p:sp>
      <p:pic>
        <p:nvPicPr>
          <p:cNvPr id="2" name="Picture 1" descr="A stick figure sitting in a chair&#10;&#10;Description automatically generated with medium confidence">
            <a:extLst>
              <a:ext uri="{FF2B5EF4-FFF2-40B4-BE49-F238E27FC236}">
                <a16:creationId xmlns:a16="http://schemas.microsoft.com/office/drawing/2014/main" id="{6675211C-3E37-ABFA-4859-E91DAEF4D3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6450" y="2119131"/>
            <a:ext cx="468980" cy="456460"/>
          </a:xfrm>
          <a:prstGeom prst="rect">
            <a:avLst/>
          </a:prstGeom>
        </p:spPr>
      </p:pic>
      <p:pic>
        <p:nvPicPr>
          <p:cNvPr id="19" name="Picture 2" descr="Baby, Boy, Girl, Neutral, Child, Cute, Kid, Infant">
            <a:extLst>
              <a:ext uri="{FF2B5EF4-FFF2-40B4-BE49-F238E27FC236}">
                <a16:creationId xmlns:a16="http://schemas.microsoft.com/office/drawing/2014/main" id="{8C358E3A-0611-0FA5-E39B-68A1966824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1151" y="1724489"/>
            <a:ext cx="266398" cy="3893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Yellow letters on a black background&#10;&#10;Description automatically generated with medium confidence">
            <a:extLst>
              <a:ext uri="{FF2B5EF4-FFF2-40B4-BE49-F238E27FC236}">
                <a16:creationId xmlns:a16="http://schemas.microsoft.com/office/drawing/2014/main" id="{79D6882C-82EE-6FE9-AE8D-91E6074684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8489" y="1753908"/>
            <a:ext cx="756768" cy="280796"/>
          </a:xfrm>
          <a:prstGeom prst="rect">
            <a:avLst/>
          </a:prstGeom>
        </p:spPr>
      </p:pic>
      <p:pic>
        <p:nvPicPr>
          <p:cNvPr id="25" name="Graphic 24" descr="Elephant with solid fill">
            <a:extLst>
              <a:ext uri="{FF2B5EF4-FFF2-40B4-BE49-F238E27FC236}">
                <a16:creationId xmlns:a16="http://schemas.microsoft.com/office/drawing/2014/main" id="{AA84706E-0986-7AE8-7144-EF460FA7BD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17160" y="3113501"/>
            <a:ext cx="694782" cy="694782"/>
          </a:xfrm>
          <a:prstGeom prst="rect">
            <a:avLst/>
          </a:prstGeom>
        </p:spPr>
      </p:pic>
      <p:sp>
        <p:nvSpPr>
          <p:cNvPr id="27" name="TextBox 26">
            <a:extLst>
              <a:ext uri="{FF2B5EF4-FFF2-40B4-BE49-F238E27FC236}">
                <a16:creationId xmlns:a16="http://schemas.microsoft.com/office/drawing/2014/main" id="{234F4104-B56B-7D11-828D-67AFC2EF184E}"/>
              </a:ext>
            </a:extLst>
          </p:cNvPr>
          <p:cNvSpPr txBox="1"/>
          <p:nvPr/>
        </p:nvSpPr>
        <p:spPr>
          <a:xfrm>
            <a:off x="5106328" y="3338673"/>
            <a:ext cx="874669" cy="400110"/>
          </a:xfrm>
          <a:prstGeom prst="rect">
            <a:avLst/>
          </a:prstGeom>
          <a:solidFill>
            <a:srgbClr val="FFD10D"/>
          </a:solidFill>
          <a:ln w="28575">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avolini" panose="03000502040302020204" pitchFamily="66" charset="0"/>
                <a:cs typeface="Cavolini" panose="03000502040302020204" pitchFamily="66" charset="0"/>
              </a:rPr>
              <a:t>word</a:t>
            </a:r>
          </a:p>
        </p:txBody>
      </p:sp>
      <p:pic>
        <p:nvPicPr>
          <p:cNvPr id="28" name="Picture 27">
            <a:extLst>
              <a:ext uri="{FF2B5EF4-FFF2-40B4-BE49-F238E27FC236}">
                <a16:creationId xmlns:a16="http://schemas.microsoft.com/office/drawing/2014/main" id="{00ABB57C-F940-7EBE-B96A-CA76A8CEBDD0}"/>
              </a:ext>
            </a:extLst>
          </p:cNvPr>
          <p:cNvPicPr>
            <a:picLocks noChangeAspect="1"/>
          </p:cNvPicPr>
          <p:nvPr/>
        </p:nvPicPr>
        <p:blipFill>
          <a:blip r:embed="rId16"/>
          <a:stretch>
            <a:fillRect/>
          </a:stretch>
        </p:blipFill>
        <p:spPr>
          <a:xfrm>
            <a:off x="1819624" y="3238257"/>
            <a:ext cx="452416" cy="433300"/>
          </a:xfrm>
          <a:prstGeom prst="rect">
            <a:avLst/>
          </a:prstGeom>
        </p:spPr>
      </p:pic>
      <p:pic>
        <p:nvPicPr>
          <p:cNvPr id="49" name="Picture 2" descr="Baby, Boy, Girl, Neutral, Child, Cute, Kid, Infant">
            <a:extLst>
              <a:ext uri="{FF2B5EF4-FFF2-40B4-BE49-F238E27FC236}">
                <a16:creationId xmlns:a16="http://schemas.microsoft.com/office/drawing/2014/main" id="{12484952-FFBC-E55D-CC42-18DDAB4534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37025" y="4207406"/>
            <a:ext cx="266398" cy="38936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Yellow letters on a black background&#10;&#10;Description automatically generated with medium confidence">
            <a:extLst>
              <a:ext uri="{FF2B5EF4-FFF2-40B4-BE49-F238E27FC236}">
                <a16:creationId xmlns:a16="http://schemas.microsoft.com/office/drawing/2014/main" id="{B3395C2F-8278-C262-C46A-8049C3DE26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14057" y="4264618"/>
            <a:ext cx="756768" cy="280796"/>
          </a:xfrm>
          <a:prstGeom prst="rect">
            <a:avLst/>
          </a:prstGeom>
        </p:spPr>
      </p:pic>
      <p:pic>
        <p:nvPicPr>
          <p:cNvPr id="51" name="Picture 2" descr="Baby, Boy, Girl, Neutral, Child, Cute, Kid, Infant">
            <a:extLst>
              <a:ext uri="{FF2B5EF4-FFF2-40B4-BE49-F238E27FC236}">
                <a16:creationId xmlns:a16="http://schemas.microsoft.com/office/drawing/2014/main" id="{EDF02D4E-F158-4A66-B27A-6B1928BB01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68643" y="4212641"/>
            <a:ext cx="266398" cy="38936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Yellow letters on a black background&#10;&#10;Description automatically generated with medium confidence">
            <a:extLst>
              <a:ext uri="{FF2B5EF4-FFF2-40B4-BE49-F238E27FC236}">
                <a16:creationId xmlns:a16="http://schemas.microsoft.com/office/drawing/2014/main" id="{6424AC13-E3D0-C791-06B0-04EBCC2851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45981" y="4242060"/>
            <a:ext cx="756768" cy="280796"/>
          </a:xfrm>
          <a:prstGeom prst="rect">
            <a:avLst/>
          </a:prstGeom>
        </p:spPr>
      </p:pic>
      <p:pic>
        <p:nvPicPr>
          <p:cNvPr id="53" name="Picture 52" descr="tall man next to a big ruler held by a small girl">
            <a:extLst>
              <a:ext uri="{FF2B5EF4-FFF2-40B4-BE49-F238E27FC236}">
                <a16:creationId xmlns:a16="http://schemas.microsoft.com/office/drawing/2014/main" id="{8CF5E5E6-6B19-E340-5B69-FF3994398624}"/>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663021" y="1685268"/>
            <a:ext cx="292771" cy="522329"/>
          </a:xfrm>
          <a:prstGeom prst="rect">
            <a:avLst/>
          </a:prstGeom>
        </p:spPr>
      </p:pic>
      <p:pic>
        <p:nvPicPr>
          <p:cNvPr id="54" name="Picture 53" descr="tall man next to a big ruler held by a small girl">
            <a:extLst>
              <a:ext uri="{FF2B5EF4-FFF2-40B4-BE49-F238E27FC236}">
                <a16:creationId xmlns:a16="http://schemas.microsoft.com/office/drawing/2014/main" id="{74A55BE8-9CE5-0EF1-D40E-3EF2AEADA38C}"/>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8639788" y="1678089"/>
            <a:ext cx="292771" cy="522329"/>
          </a:xfrm>
          <a:prstGeom prst="rect">
            <a:avLst/>
          </a:prstGeom>
        </p:spPr>
      </p:pic>
      <p:pic>
        <p:nvPicPr>
          <p:cNvPr id="55" name="Picture 54" descr="tall man next to a big ruler held by a small girl">
            <a:extLst>
              <a:ext uri="{FF2B5EF4-FFF2-40B4-BE49-F238E27FC236}">
                <a16:creationId xmlns:a16="http://schemas.microsoft.com/office/drawing/2014/main" id="{EEFB725C-199F-A119-E354-E48D6CB2D130}"/>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670862" y="1695219"/>
            <a:ext cx="292771" cy="522329"/>
          </a:xfrm>
          <a:prstGeom prst="rect">
            <a:avLst/>
          </a:prstGeom>
        </p:spPr>
      </p:pic>
      <p:pic>
        <p:nvPicPr>
          <p:cNvPr id="56" name="Picture 55" descr="tall man next to a big ruler held by a small girl">
            <a:extLst>
              <a:ext uri="{FF2B5EF4-FFF2-40B4-BE49-F238E27FC236}">
                <a16:creationId xmlns:a16="http://schemas.microsoft.com/office/drawing/2014/main" id="{369E2C45-772D-2F26-B08A-18926FD023E1}"/>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741332" y="4188884"/>
            <a:ext cx="292771" cy="522329"/>
          </a:xfrm>
          <a:prstGeom prst="rect">
            <a:avLst/>
          </a:prstGeom>
        </p:spPr>
      </p:pic>
      <p:pic>
        <p:nvPicPr>
          <p:cNvPr id="57" name="Picture 56" descr="tall man next to a big ruler held by a small girl">
            <a:extLst>
              <a:ext uri="{FF2B5EF4-FFF2-40B4-BE49-F238E27FC236}">
                <a16:creationId xmlns:a16="http://schemas.microsoft.com/office/drawing/2014/main" id="{D5F3FF63-088B-1F0B-C49A-FF1640791B97}"/>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685456" y="4197833"/>
            <a:ext cx="292771" cy="522329"/>
          </a:xfrm>
          <a:prstGeom prst="rect">
            <a:avLst/>
          </a:prstGeom>
        </p:spPr>
      </p:pic>
      <p:pic>
        <p:nvPicPr>
          <p:cNvPr id="59" name="Picture 58" descr="A picture containing graphics, font, graphic design, logo&#10;&#10;Description automatically generated">
            <a:extLst>
              <a:ext uri="{FF2B5EF4-FFF2-40B4-BE49-F238E27FC236}">
                <a16:creationId xmlns:a16="http://schemas.microsoft.com/office/drawing/2014/main" id="{298078A8-2184-672C-ACD6-60A87B1466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59933" y="2159984"/>
            <a:ext cx="681494" cy="436156"/>
          </a:xfrm>
          <a:prstGeom prst="rect">
            <a:avLst/>
          </a:prstGeom>
        </p:spPr>
      </p:pic>
      <p:pic>
        <p:nvPicPr>
          <p:cNvPr id="61" name="Picture 60">
            <a:extLst>
              <a:ext uri="{FF2B5EF4-FFF2-40B4-BE49-F238E27FC236}">
                <a16:creationId xmlns:a16="http://schemas.microsoft.com/office/drawing/2014/main" id="{F167034C-BC86-3C55-8951-D974B2BA621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15972" y="2157632"/>
            <a:ext cx="791135" cy="367467"/>
          </a:xfrm>
          <a:prstGeom prst="rect">
            <a:avLst/>
          </a:prstGeom>
        </p:spPr>
      </p:pic>
      <p:pic>
        <p:nvPicPr>
          <p:cNvPr id="62" name="Picture 61" descr="A picture containing graphics, font, graphic design, logo&#10;&#10;Description automatically generated">
            <a:extLst>
              <a:ext uri="{FF2B5EF4-FFF2-40B4-BE49-F238E27FC236}">
                <a16:creationId xmlns:a16="http://schemas.microsoft.com/office/drawing/2014/main" id="{6C660AC1-26E0-69E3-7D95-A769981E4A9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86454" y="2139435"/>
            <a:ext cx="681494" cy="436156"/>
          </a:xfrm>
          <a:prstGeom prst="rect">
            <a:avLst/>
          </a:prstGeom>
        </p:spPr>
      </p:pic>
      <p:pic>
        <p:nvPicPr>
          <p:cNvPr id="63" name="Picture 62" descr="A picture containing graphics, font, graphic design, logo&#10;&#10;Description automatically generated">
            <a:extLst>
              <a:ext uri="{FF2B5EF4-FFF2-40B4-BE49-F238E27FC236}">
                <a16:creationId xmlns:a16="http://schemas.microsoft.com/office/drawing/2014/main" id="{B830A9E7-5ED9-A7B2-5A89-583E0CF0B92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28827" y="4635177"/>
            <a:ext cx="681494" cy="436156"/>
          </a:xfrm>
          <a:prstGeom prst="rect">
            <a:avLst/>
          </a:prstGeom>
        </p:spPr>
      </p:pic>
      <p:pic>
        <p:nvPicPr>
          <p:cNvPr id="64" name="Picture 63" descr="A picture containing graphics, font, graphic design, logo&#10;&#10;Description automatically generated">
            <a:extLst>
              <a:ext uri="{FF2B5EF4-FFF2-40B4-BE49-F238E27FC236}">
                <a16:creationId xmlns:a16="http://schemas.microsoft.com/office/drawing/2014/main" id="{6F99D8F1-6A4B-23E4-6F73-42A93DCCCE9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58387" y="4604210"/>
            <a:ext cx="681494" cy="436156"/>
          </a:xfrm>
          <a:prstGeom prst="rect">
            <a:avLst/>
          </a:prstGeom>
        </p:spPr>
      </p:pic>
      <p:pic>
        <p:nvPicPr>
          <p:cNvPr id="65" name="Picture 64">
            <a:extLst>
              <a:ext uri="{FF2B5EF4-FFF2-40B4-BE49-F238E27FC236}">
                <a16:creationId xmlns:a16="http://schemas.microsoft.com/office/drawing/2014/main" id="{CB76E798-C7D0-629A-B419-B4DA581DFD1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49674" y="4654955"/>
            <a:ext cx="791135" cy="367467"/>
          </a:xfrm>
          <a:prstGeom prst="rect">
            <a:avLst/>
          </a:prstGeom>
        </p:spPr>
      </p:pic>
      <p:pic>
        <p:nvPicPr>
          <p:cNvPr id="66" name="Picture 65">
            <a:extLst>
              <a:ext uri="{FF2B5EF4-FFF2-40B4-BE49-F238E27FC236}">
                <a16:creationId xmlns:a16="http://schemas.microsoft.com/office/drawing/2014/main" id="{8FAB1201-D06F-3900-3CAF-D840F9B47F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99705" y="2168664"/>
            <a:ext cx="791135" cy="367467"/>
          </a:xfrm>
          <a:prstGeom prst="rect">
            <a:avLst/>
          </a:prstGeom>
        </p:spPr>
      </p:pic>
      <p:pic>
        <p:nvPicPr>
          <p:cNvPr id="67" name="Picture 66">
            <a:extLst>
              <a:ext uri="{FF2B5EF4-FFF2-40B4-BE49-F238E27FC236}">
                <a16:creationId xmlns:a16="http://schemas.microsoft.com/office/drawing/2014/main" id="{CD790E9E-BF5C-E74F-0115-FD9C13D78A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80539" y="4682462"/>
            <a:ext cx="791135" cy="367467"/>
          </a:xfrm>
          <a:prstGeom prst="rect">
            <a:avLst/>
          </a:prstGeom>
        </p:spPr>
      </p:pic>
      <p:pic>
        <p:nvPicPr>
          <p:cNvPr id="68" name="Picture 67" descr="A stick figure sitting in a chair&#10;&#10;Description automatically generated with medium confidence">
            <a:extLst>
              <a:ext uri="{FF2B5EF4-FFF2-40B4-BE49-F238E27FC236}">
                <a16:creationId xmlns:a16="http://schemas.microsoft.com/office/drawing/2014/main" id="{7D1ECE2E-5474-276A-6657-D24CFF6755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84854" y="2166516"/>
            <a:ext cx="468980" cy="456460"/>
          </a:xfrm>
          <a:prstGeom prst="rect">
            <a:avLst/>
          </a:prstGeom>
        </p:spPr>
      </p:pic>
      <p:pic>
        <p:nvPicPr>
          <p:cNvPr id="69" name="Picture 68" descr="A stick figure sitting in a chair&#10;&#10;Description automatically generated with medium confidence">
            <a:extLst>
              <a:ext uri="{FF2B5EF4-FFF2-40B4-BE49-F238E27FC236}">
                <a16:creationId xmlns:a16="http://schemas.microsoft.com/office/drawing/2014/main" id="{EB7BE1AA-33E5-EAB9-362B-8AE2CBC19D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7474" y="2173315"/>
            <a:ext cx="468980" cy="456460"/>
          </a:xfrm>
          <a:prstGeom prst="rect">
            <a:avLst/>
          </a:prstGeom>
        </p:spPr>
      </p:pic>
      <p:pic>
        <p:nvPicPr>
          <p:cNvPr id="70" name="Picture 69" descr="A stick figure sitting in a chair&#10;&#10;Description automatically generated with medium confidence">
            <a:extLst>
              <a:ext uri="{FF2B5EF4-FFF2-40B4-BE49-F238E27FC236}">
                <a16:creationId xmlns:a16="http://schemas.microsoft.com/office/drawing/2014/main" id="{D70FBF10-04C7-AED9-03EE-7AEBACA02A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9430" y="2172706"/>
            <a:ext cx="468980" cy="456460"/>
          </a:xfrm>
          <a:prstGeom prst="rect">
            <a:avLst/>
          </a:prstGeom>
        </p:spPr>
      </p:pic>
      <p:pic>
        <p:nvPicPr>
          <p:cNvPr id="71" name="Picture 70" descr="A stick figure sitting in a chair&#10;&#10;Description automatically generated with medium confidence">
            <a:extLst>
              <a:ext uri="{FF2B5EF4-FFF2-40B4-BE49-F238E27FC236}">
                <a16:creationId xmlns:a16="http://schemas.microsoft.com/office/drawing/2014/main" id="{D7ECC21D-C797-3D18-E714-6B9C6E2071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3540" y="4655289"/>
            <a:ext cx="468980" cy="456460"/>
          </a:xfrm>
          <a:prstGeom prst="rect">
            <a:avLst/>
          </a:prstGeom>
        </p:spPr>
      </p:pic>
      <p:pic>
        <p:nvPicPr>
          <p:cNvPr id="72" name="Picture 71" descr="A stick figure sitting in a chair&#10;&#10;Description automatically generated with medium confidence">
            <a:extLst>
              <a:ext uri="{FF2B5EF4-FFF2-40B4-BE49-F238E27FC236}">
                <a16:creationId xmlns:a16="http://schemas.microsoft.com/office/drawing/2014/main" id="{7405E0C6-03F5-5B53-F16F-5D94D5D299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98776" y="4650797"/>
            <a:ext cx="468980" cy="456460"/>
          </a:xfrm>
          <a:prstGeom prst="rect">
            <a:avLst/>
          </a:prstGeom>
        </p:spPr>
      </p:pic>
      <p:pic>
        <p:nvPicPr>
          <p:cNvPr id="73" name="Picture 72" descr="A stick figure sitting in a chair&#10;&#10;Description automatically generated with medium confidence">
            <a:extLst>
              <a:ext uri="{FF2B5EF4-FFF2-40B4-BE49-F238E27FC236}">
                <a16:creationId xmlns:a16="http://schemas.microsoft.com/office/drawing/2014/main" id="{ED9F090E-D148-3B74-70B6-FBDA75B081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07654" y="4605222"/>
            <a:ext cx="468980" cy="456460"/>
          </a:xfrm>
          <a:prstGeom prst="rect">
            <a:avLst/>
          </a:prstGeom>
        </p:spPr>
      </p:pic>
      <p:pic>
        <p:nvPicPr>
          <p:cNvPr id="74" name="Picture 73" descr="A stick figure sitting in a chair&#10;&#10;Description automatically generated with medium confidence">
            <a:extLst>
              <a:ext uri="{FF2B5EF4-FFF2-40B4-BE49-F238E27FC236}">
                <a16:creationId xmlns:a16="http://schemas.microsoft.com/office/drawing/2014/main" id="{B5124BB8-39A2-3698-7266-F854DD33E4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5407" y="4628310"/>
            <a:ext cx="468980" cy="456460"/>
          </a:xfrm>
          <a:prstGeom prst="rect">
            <a:avLst/>
          </a:prstGeom>
        </p:spPr>
      </p:pic>
      <p:pic>
        <p:nvPicPr>
          <p:cNvPr id="1026" name="Picture 2" descr="Free Boy Girl vector and picture">
            <a:extLst>
              <a:ext uri="{FF2B5EF4-FFF2-40B4-BE49-F238E27FC236}">
                <a16:creationId xmlns:a16="http://schemas.microsoft.com/office/drawing/2014/main" id="{3F9D2E13-6E8B-E23A-986B-FE788ECE01EE}"/>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51410"/>
          <a:stretch/>
        </p:blipFill>
        <p:spPr bwMode="auto">
          <a:xfrm>
            <a:off x="2744364" y="2593545"/>
            <a:ext cx="248003" cy="5769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Free Boy Girl vector and picture">
            <a:extLst>
              <a:ext uri="{FF2B5EF4-FFF2-40B4-BE49-F238E27FC236}">
                <a16:creationId xmlns:a16="http://schemas.microsoft.com/office/drawing/2014/main" id="{0DBFADD0-B0B3-333C-68D1-A7286AA05524}"/>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7806"/>
          <a:stretch/>
        </p:blipFill>
        <p:spPr bwMode="auto">
          <a:xfrm>
            <a:off x="5662596" y="2602347"/>
            <a:ext cx="266398" cy="57690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Free Boy Girl vector and picture">
            <a:extLst>
              <a:ext uri="{FF2B5EF4-FFF2-40B4-BE49-F238E27FC236}">
                <a16:creationId xmlns:a16="http://schemas.microsoft.com/office/drawing/2014/main" id="{BDE60986-ACB1-03D1-D9E1-09166438AF8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51410"/>
          <a:stretch/>
        </p:blipFill>
        <p:spPr bwMode="auto">
          <a:xfrm>
            <a:off x="8664488" y="2627982"/>
            <a:ext cx="248003" cy="57690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Free Boy Girl vector and picture">
            <a:extLst>
              <a:ext uri="{FF2B5EF4-FFF2-40B4-BE49-F238E27FC236}">
                <a16:creationId xmlns:a16="http://schemas.microsoft.com/office/drawing/2014/main" id="{78B0FB4A-3A45-A1E9-6734-852B2CE8EC8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7806"/>
          <a:stretch/>
        </p:blipFill>
        <p:spPr bwMode="auto">
          <a:xfrm>
            <a:off x="11692939" y="2601469"/>
            <a:ext cx="266398" cy="5769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Free Boy Girl vector and picture">
            <a:extLst>
              <a:ext uri="{FF2B5EF4-FFF2-40B4-BE49-F238E27FC236}">
                <a16:creationId xmlns:a16="http://schemas.microsoft.com/office/drawing/2014/main" id="{879B2BA3-860C-B9F4-AA67-5186B036D03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51410"/>
          <a:stretch/>
        </p:blipFill>
        <p:spPr bwMode="auto">
          <a:xfrm>
            <a:off x="2742185" y="5087839"/>
            <a:ext cx="248003" cy="57690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Free Boy Girl vector and picture">
            <a:extLst>
              <a:ext uri="{FF2B5EF4-FFF2-40B4-BE49-F238E27FC236}">
                <a16:creationId xmlns:a16="http://schemas.microsoft.com/office/drawing/2014/main" id="{CC9A390D-F746-6FE0-3D7C-D03F7FA70BDE}"/>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7806"/>
          <a:stretch/>
        </p:blipFill>
        <p:spPr bwMode="auto">
          <a:xfrm>
            <a:off x="5632328" y="5028643"/>
            <a:ext cx="266398" cy="57690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Boy Girl vector and picture">
            <a:extLst>
              <a:ext uri="{FF2B5EF4-FFF2-40B4-BE49-F238E27FC236}">
                <a16:creationId xmlns:a16="http://schemas.microsoft.com/office/drawing/2014/main" id="{9C645304-7538-0E41-2C7F-D5F031878E24}"/>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51410"/>
          <a:stretch/>
        </p:blipFill>
        <p:spPr bwMode="auto">
          <a:xfrm>
            <a:off x="8654388" y="5048037"/>
            <a:ext cx="248003" cy="57690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Free Boy Girl vector and picture">
            <a:extLst>
              <a:ext uri="{FF2B5EF4-FFF2-40B4-BE49-F238E27FC236}">
                <a16:creationId xmlns:a16="http://schemas.microsoft.com/office/drawing/2014/main" id="{9C68F4D0-118C-89E0-D59E-69992FF0ED3A}"/>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7806"/>
          <a:stretch/>
        </p:blipFill>
        <p:spPr bwMode="auto">
          <a:xfrm>
            <a:off x="11692939" y="5087839"/>
            <a:ext cx="266398" cy="576902"/>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Elephant with solid fill">
            <a:extLst>
              <a:ext uri="{FF2B5EF4-FFF2-40B4-BE49-F238E27FC236}">
                <a16:creationId xmlns:a16="http://schemas.microsoft.com/office/drawing/2014/main" id="{0AFCBBA2-FFE9-B9DF-E2D9-0D395451C28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43324" y="5634376"/>
            <a:ext cx="694782" cy="694782"/>
          </a:xfrm>
          <a:prstGeom prst="rect">
            <a:avLst/>
          </a:prstGeom>
        </p:spPr>
      </p:pic>
      <p:pic>
        <p:nvPicPr>
          <p:cNvPr id="83" name="Picture 82">
            <a:extLst>
              <a:ext uri="{FF2B5EF4-FFF2-40B4-BE49-F238E27FC236}">
                <a16:creationId xmlns:a16="http://schemas.microsoft.com/office/drawing/2014/main" id="{D09616BC-8C8A-8030-7872-F4D88DD96DB7}"/>
              </a:ext>
            </a:extLst>
          </p:cNvPr>
          <p:cNvPicPr>
            <a:picLocks noChangeAspect="1"/>
          </p:cNvPicPr>
          <p:nvPr/>
        </p:nvPicPr>
        <p:blipFill>
          <a:blip r:embed="rId16"/>
          <a:stretch>
            <a:fillRect/>
          </a:stretch>
        </p:blipFill>
        <p:spPr>
          <a:xfrm>
            <a:off x="1845788" y="5759132"/>
            <a:ext cx="452416" cy="433300"/>
          </a:xfrm>
          <a:prstGeom prst="rect">
            <a:avLst/>
          </a:prstGeom>
        </p:spPr>
      </p:pic>
      <p:pic>
        <p:nvPicPr>
          <p:cNvPr id="84" name="Graphic 83" descr="Elephant with solid fill">
            <a:extLst>
              <a:ext uri="{FF2B5EF4-FFF2-40B4-BE49-F238E27FC236}">
                <a16:creationId xmlns:a16="http://schemas.microsoft.com/office/drawing/2014/main" id="{C375C2DC-3039-5ABB-C334-E8AAD3360DA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97052" y="5596745"/>
            <a:ext cx="694782" cy="694782"/>
          </a:xfrm>
          <a:prstGeom prst="rect">
            <a:avLst/>
          </a:prstGeom>
        </p:spPr>
      </p:pic>
      <p:pic>
        <p:nvPicPr>
          <p:cNvPr id="85" name="Picture 84">
            <a:extLst>
              <a:ext uri="{FF2B5EF4-FFF2-40B4-BE49-F238E27FC236}">
                <a16:creationId xmlns:a16="http://schemas.microsoft.com/office/drawing/2014/main" id="{ACDE93C9-3D17-3E43-6429-8319B8519A98}"/>
              </a:ext>
            </a:extLst>
          </p:cNvPr>
          <p:cNvPicPr>
            <a:picLocks noChangeAspect="1"/>
          </p:cNvPicPr>
          <p:nvPr/>
        </p:nvPicPr>
        <p:blipFill>
          <a:blip r:embed="rId16"/>
          <a:stretch>
            <a:fillRect/>
          </a:stretch>
        </p:blipFill>
        <p:spPr>
          <a:xfrm>
            <a:off x="4799516" y="5721501"/>
            <a:ext cx="452416" cy="433300"/>
          </a:xfrm>
          <a:prstGeom prst="rect">
            <a:avLst/>
          </a:prstGeom>
        </p:spPr>
      </p:pic>
      <p:pic>
        <p:nvPicPr>
          <p:cNvPr id="86" name="Graphic 85" descr="Elephant with solid fill">
            <a:extLst>
              <a:ext uri="{FF2B5EF4-FFF2-40B4-BE49-F238E27FC236}">
                <a16:creationId xmlns:a16="http://schemas.microsoft.com/office/drawing/2014/main" id="{C8B4BE0D-4C0F-2020-F62C-15E6DD126AD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86418" y="3171520"/>
            <a:ext cx="694782" cy="694782"/>
          </a:xfrm>
          <a:prstGeom prst="rect">
            <a:avLst/>
          </a:prstGeom>
        </p:spPr>
      </p:pic>
      <p:pic>
        <p:nvPicPr>
          <p:cNvPr id="87" name="Picture 86">
            <a:extLst>
              <a:ext uri="{FF2B5EF4-FFF2-40B4-BE49-F238E27FC236}">
                <a16:creationId xmlns:a16="http://schemas.microsoft.com/office/drawing/2014/main" id="{B39C3928-DB2C-EA81-61EF-64A9E7A9F5FB}"/>
              </a:ext>
            </a:extLst>
          </p:cNvPr>
          <p:cNvPicPr>
            <a:picLocks noChangeAspect="1"/>
          </p:cNvPicPr>
          <p:nvPr/>
        </p:nvPicPr>
        <p:blipFill>
          <a:blip r:embed="rId16"/>
          <a:stretch>
            <a:fillRect/>
          </a:stretch>
        </p:blipFill>
        <p:spPr>
          <a:xfrm>
            <a:off x="7788882" y="3296276"/>
            <a:ext cx="452416" cy="433300"/>
          </a:xfrm>
          <a:prstGeom prst="rect">
            <a:avLst/>
          </a:prstGeom>
        </p:spPr>
      </p:pic>
      <p:pic>
        <p:nvPicPr>
          <p:cNvPr id="88" name="Picture 87">
            <a:extLst>
              <a:ext uri="{FF2B5EF4-FFF2-40B4-BE49-F238E27FC236}">
                <a16:creationId xmlns:a16="http://schemas.microsoft.com/office/drawing/2014/main" id="{B430B8AE-C9C7-C582-2068-F6CA359C6DAA}"/>
              </a:ext>
            </a:extLst>
          </p:cNvPr>
          <p:cNvPicPr>
            <a:picLocks noChangeAspect="1"/>
          </p:cNvPicPr>
          <p:nvPr/>
        </p:nvPicPr>
        <p:blipFill>
          <a:blip r:embed="rId16"/>
          <a:stretch>
            <a:fillRect/>
          </a:stretch>
        </p:blipFill>
        <p:spPr>
          <a:xfrm>
            <a:off x="4556594" y="3338673"/>
            <a:ext cx="452416" cy="433300"/>
          </a:xfrm>
          <a:prstGeom prst="rect">
            <a:avLst/>
          </a:prstGeom>
        </p:spPr>
      </p:pic>
      <p:sp>
        <p:nvSpPr>
          <p:cNvPr id="89" name="TextBox 88">
            <a:extLst>
              <a:ext uri="{FF2B5EF4-FFF2-40B4-BE49-F238E27FC236}">
                <a16:creationId xmlns:a16="http://schemas.microsoft.com/office/drawing/2014/main" id="{9ECBEC49-262D-E433-DAFD-A412A451E036}"/>
              </a:ext>
            </a:extLst>
          </p:cNvPr>
          <p:cNvSpPr txBox="1"/>
          <p:nvPr/>
        </p:nvSpPr>
        <p:spPr>
          <a:xfrm>
            <a:off x="11081618" y="3272950"/>
            <a:ext cx="874669" cy="400110"/>
          </a:xfrm>
          <a:prstGeom prst="rect">
            <a:avLst/>
          </a:prstGeom>
          <a:solidFill>
            <a:srgbClr val="FFD10D"/>
          </a:solidFill>
          <a:ln w="28575">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avolini" panose="03000502040302020204" pitchFamily="66" charset="0"/>
                <a:cs typeface="Cavolini" panose="03000502040302020204" pitchFamily="66" charset="0"/>
              </a:rPr>
              <a:t>word</a:t>
            </a:r>
          </a:p>
        </p:txBody>
      </p:sp>
      <p:pic>
        <p:nvPicPr>
          <p:cNvPr id="90" name="Picture 89">
            <a:extLst>
              <a:ext uri="{FF2B5EF4-FFF2-40B4-BE49-F238E27FC236}">
                <a16:creationId xmlns:a16="http://schemas.microsoft.com/office/drawing/2014/main" id="{7D9588C0-FCC2-C1FB-D683-7684BC724EBC}"/>
              </a:ext>
            </a:extLst>
          </p:cNvPr>
          <p:cNvPicPr>
            <a:picLocks noChangeAspect="1"/>
          </p:cNvPicPr>
          <p:nvPr/>
        </p:nvPicPr>
        <p:blipFill>
          <a:blip r:embed="rId16"/>
          <a:stretch>
            <a:fillRect/>
          </a:stretch>
        </p:blipFill>
        <p:spPr>
          <a:xfrm>
            <a:off x="10488645" y="3272950"/>
            <a:ext cx="452416" cy="433300"/>
          </a:xfrm>
          <a:prstGeom prst="rect">
            <a:avLst/>
          </a:prstGeom>
        </p:spPr>
      </p:pic>
      <p:sp>
        <p:nvSpPr>
          <p:cNvPr id="91" name="TextBox 90">
            <a:extLst>
              <a:ext uri="{FF2B5EF4-FFF2-40B4-BE49-F238E27FC236}">
                <a16:creationId xmlns:a16="http://schemas.microsoft.com/office/drawing/2014/main" id="{282971DB-0DE7-ADB9-F1A5-D2F54D58DB09}"/>
              </a:ext>
            </a:extLst>
          </p:cNvPr>
          <p:cNvSpPr txBox="1"/>
          <p:nvPr/>
        </p:nvSpPr>
        <p:spPr>
          <a:xfrm>
            <a:off x="8062200" y="5784158"/>
            <a:ext cx="874669" cy="400110"/>
          </a:xfrm>
          <a:prstGeom prst="rect">
            <a:avLst/>
          </a:prstGeom>
          <a:solidFill>
            <a:srgbClr val="FFD10D"/>
          </a:solidFill>
          <a:ln w="28575">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avolini" panose="03000502040302020204" pitchFamily="66" charset="0"/>
                <a:cs typeface="Cavolini" panose="03000502040302020204" pitchFamily="66" charset="0"/>
              </a:rPr>
              <a:t>word</a:t>
            </a:r>
          </a:p>
        </p:txBody>
      </p:sp>
      <p:pic>
        <p:nvPicPr>
          <p:cNvPr id="92" name="Picture 91">
            <a:extLst>
              <a:ext uri="{FF2B5EF4-FFF2-40B4-BE49-F238E27FC236}">
                <a16:creationId xmlns:a16="http://schemas.microsoft.com/office/drawing/2014/main" id="{D23D9BB6-1CCA-1010-1878-4872433298C5}"/>
              </a:ext>
            </a:extLst>
          </p:cNvPr>
          <p:cNvPicPr>
            <a:picLocks noChangeAspect="1"/>
          </p:cNvPicPr>
          <p:nvPr/>
        </p:nvPicPr>
        <p:blipFill>
          <a:blip r:embed="rId16"/>
          <a:stretch>
            <a:fillRect/>
          </a:stretch>
        </p:blipFill>
        <p:spPr>
          <a:xfrm>
            <a:off x="7512466" y="5784158"/>
            <a:ext cx="452416" cy="433300"/>
          </a:xfrm>
          <a:prstGeom prst="rect">
            <a:avLst/>
          </a:prstGeom>
        </p:spPr>
      </p:pic>
      <p:sp>
        <p:nvSpPr>
          <p:cNvPr id="93" name="TextBox 92">
            <a:extLst>
              <a:ext uri="{FF2B5EF4-FFF2-40B4-BE49-F238E27FC236}">
                <a16:creationId xmlns:a16="http://schemas.microsoft.com/office/drawing/2014/main" id="{02B0CC4D-1BB4-6BAF-484B-089C079ABC64}"/>
              </a:ext>
            </a:extLst>
          </p:cNvPr>
          <p:cNvSpPr txBox="1"/>
          <p:nvPr/>
        </p:nvSpPr>
        <p:spPr>
          <a:xfrm>
            <a:off x="11095067" y="5793457"/>
            <a:ext cx="874669" cy="400110"/>
          </a:xfrm>
          <a:prstGeom prst="rect">
            <a:avLst/>
          </a:prstGeom>
          <a:solidFill>
            <a:srgbClr val="FFD10D"/>
          </a:solidFill>
          <a:ln w="28575">
            <a:solidFill>
              <a:srgbClr val="00206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002060"/>
                </a:solidFill>
                <a:latin typeface="Cavolini" panose="03000502040302020204" pitchFamily="66" charset="0"/>
                <a:cs typeface="Cavolini" panose="03000502040302020204" pitchFamily="66" charset="0"/>
              </a:rPr>
              <a:t>word</a:t>
            </a:r>
          </a:p>
        </p:txBody>
      </p:sp>
      <p:pic>
        <p:nvPicPr>
          <p:cNvPr id="94" name="Picture 93">
            <a:extLst>
              <a:ext uri="{FF2B5EF4-FFF2-40B4-BE49-F238E27FC236}">
                <a16:creationId xmlns:a16="http://schemas.microsoft.com/office/drawing/2014/main" id="{AC12C79D-9B29-1E37-AB6C-5806D4D6763C}"/>
              </a:ext>
            </a:extLst>
          </p:cNvPr>
          <p:cNvPicPr>
            <a:picLocks noChangeAspect="1"/>
          </p:cNvPicPr>
          <p:nvPr/>
        </p:nvPicPr>
        <p:blipFill>
          <a:blip r:embed="rId16"/>
          <a:stretch>
            <a:fillRect/>
          </a:stretch>
        </p:blipFill>
        <p:spPr>
          <a:xfrm>
            <a:off x="10545333" y="5793457"/>
            <a:ext cx="452416" cy="433300"/>
          </a:xfrm>
          <a:prstGeom prst="rect">
            <a:avLst/>
          </a:prstGeom>
        </p:spPr>
      </p:pic>
      <p:pic>
        <p:nvPicPr>
          <p:cNvPr id="96" name="Picture 95" descr="A yellow letters on a black background&#10;&#10;Description automatically generated with low confidence">
            <a:extLst>
              <a:ext uri="{FF2B5EF4-FFF2-40B4-BE49-F238E27FC236}">
                <a16:creationId xmlns:a16="http://schemas.microsoft.com/office/drawing/2014/main" id="{B842AEFD-BA94-D2A2-7819-0C14D442EE3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57117" y="3700013"/>
            <a:ext cx="907982" cy="407776"/>
          </a:xfrm>
          <a:prstGeom prst="rect">
            <a:avLst/>
          </a:prstGeom>
        </p:spPr>
      </p:pic>
      <p:pic>
        <p:nvPicPr>
          <p:cNvPr id="97" name="Picture 96" descr="A yellow letters on a black background&#10;&#10;Description automatically generated with low confidence">
            <a:extLst>
              <a:ext uri="{FF2B5EF4-FFF2-40B4-BE49-F238E27FC236}">
                <a16:creationId xmlns:a16="http://schemas.microsoft.com/office/drawing/2014/main" id="{7E77B3FD-7E2A-4A62-59BC-27E75103A64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53770" y="3750603"/>
            <a:ext cx="907982" cy="407776"/>
          </a:xfrm>
          <a:prstGeom prst="rect">
            <a:avLst/>
          </a:prstGeom>
        </p:spPr>
      </p:pic>
      <p:pic>
        <p:nvPicPr>
          <p:cNvPr id="98" name="Picture 97" descr="A yellow letters on a black background&#10;&#10;Description automatically generated with low confidence">
            <a:extLst>
              <a:ext uri="{FF2B5EF4-FFF2-40B4-BE49-F238E27FC236}">
                <a16:creationId xmlns:a16="http://schemas.microsoft.com/office/drawing/2014/main" id="{F67758A7-3F4B-56DD-83D9-E2449E42F38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50284" y="6225377"/>
            <a:ext cx="907982" cy="407776"/>
          </a:xfrm>
          <a:prstGeom prst="rect">
            <a:avLst/>
          </a:prstGeom>
        </p:spPr>
      </p:pic>
      <p:pic>
        <p:nvPicPr>
          <p:cNvPr id="99" name="Picture 98" descr="A yellow letters on a black background&#10;&#10;Description automatically generated with low confidence">
            <a:extLst>
              <a:ext uri="{FF2B5EF4-FFF2-40B4-BE49-F238E27FC236}">
                <a16:creationId xmlns:a16="http://schemas.microsoft.com/office/drawing/2014/main" id="{D77F2E4F-5ACF-2B4F-5732-FF0FD45CF89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21635" y="6201138"/>
            <a:ext cx="907982" cy="407776"/>
          </a:xfrm>
          <a:prstGeom prst="rect">
            <a:avLst/>
          </a:prstGeom>
        </p:spPr>
      </p:pic>
      <p:pic>
        <p:nvPicPr>
          <p:cNvPr id="100" name="Picture 99" descr="A yellow letters on a black background&#10;&#10;Description automatically generated with low confidence">
            <a:extLst>
              <a:ext uri="{FF2B5EF4-FFF2-40B4-BE49-F238E27FC236}">
                <a16:creationId xmlns:a16="http://schemas.microsoft.com/office/drawing/2014/main" id="{1881E00D-77F5-F78B-28D6-17FAF4E6478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99823" y="6211086"/>
            <a:ext cx="907982" cy="407776"/>
          </a:xfrm>
          <a:prstGeom prst="rect">
            <a:avLst/>
          </a:prstGeom>
        </p:spPr>
      </p:pic>
      <p:pic>
        <p:nvPicPr>
          <p:cNvPr id="101" name="Picture 100" descr="A yellow letters on a black background&#10;&#10;Description automatically generated with low confidence">
            <a:extLst>
              <a:ext uri="{FF2B5EF4-FFF2-40B4-BE49-F238E27FC236}">
                <a16:creationId xmlns:a16="http://schemas.microsoft.com/office/drawing/2014/main" id="{A4D17C30-6AD0-0418-ED56-CF572E010B3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45934" y="6217322"/>
            <a:ext cx="907982" cy="407776"/>
          </a:xfrm>
          <a:prstGeom prst="rect">
            <a:avLst/>
          </a:prstGeom>
        </p:spPr>
      </p:pic>
      <p:pic>
        <p:nvPicPr>
          <p:cNvPr id="103" name="Picture 102" descr="A white text on a black background&#10;&#10;Description automatically generated with medium confidence">
            <a:extLst>
              <a:ext uri="{FF2B5EF4-FFF2-40B4-BE49-F238E27FC236}">
                <a16:creationId xmlns:a16="http://schemas.microsoft.com/office/drawing/2014/main" id="{39FC3E22-F43A-6EAB-AC85-77BBDAC1465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839878" y="3784589"/>
            <a:ext cx="1288143" cy="436048"/>
          </a:xfrm>
          <a:prstGeom prst="rect">
            <a:avLst/>
          </a:prstGeom>
        </p:spPr>
      </p:pic>
      <p:pic>
        <p:nvPicPr>
          <p:cNvPr id="104" name="Picture 103" descr="A white text on a black background&#10;&#10;Description automatically generated with medium confidence">
            <a:extLst>
              <a:ext uri="{FF2B5EF4-FFF2-40B4-BE49-F238E27FC236}">
                <a16:creationId xmlns:a16="http://schemas.microsoft.com/office/drawing/2014/main" id="{56BABCCA-0BD1-8B11-F5AC-EB929BB8B13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93957" y="3780806"/>
            <a:ext cx="1288143" cy="436048"/>
          </a:xfrm>
          <a:prstGeom prst="rect">
            <a:avLst/>
          </a:prstGeom>
        </p:spPr>
      </p:pic>
      <p:grpSp>
        <p:nvGrpSpPr>
          <p:cNvPr id="107" name="Group 106">
            <a:extLst>
              <a:ext uri="{FF2B5EF4-FFF2-40B4-BE49-F238E27FC236}">
                <a16:creationId xmlns:a16="http://schemas.microsoft.com/office/drawing/2014/main" id="{9F0BA4E5-4A21-06F2-C877-8A5452F27436}"/>
              </a:ext>
            </a:extLst>
          </p:cNvPr>
          <p:cNvGrpSpPr/>
          <p:nvPr/>
        </p:nvGrpSpPr>
        <p:grpSpPr>
          <a:xfrm>
            <a:off x="10737630" y="91705"/>
            <a:ext cx="1316286" cy="754334"/>
            <a:chOff x="10714104" y="160499"/>
            <a:chExt cx="1316286" cy="754334"/>
          </a:xfrm>
        </p:grpSpPr>
        <p:sp>
          <p:nvSpPr>
            <p:cNvPr id="108" name="Speech Bubble: Rectangle with Corners Rounded 107">
              <a:extLst>
                <a:ext uri="{FF2B5EF4-FFF2-40B4-BE49-F238E27FC236}">
                  <a16:creationId xmlns:a16="http://schemas.microsoft.com/office/drawing/2014/main" id="{07592104-326D-8435-0D74-B45B1D5C7C27}"/>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Speech Bubble: Rectangle with Corners Rounded 108">
              <a:extLst>
                <a:ext uri="{FF2B5EF4-FFF2-40B4-BE49-F238E27FC236}">
                  <a16:creationId xmlns:a16="http://schemas.microsoft.com/office/drawing/2014/main" id="{8EF47E64-023C-DC1A-35EB-D38204E9FE3A}"/>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0" name="Picture 109" descr="A picture containing text, reptile&#10;&#10;Description automatically generated">
              <a:extLst>
                <a:ext uri="{FF2B5EF4-FFF2-40B4-BE49-F238E27FC236}">
                  <a16:creationId xmlns:a16="http://schemas.microsoft.com/office/drawing/2014/main" id="{44CBBE72-DA99-749B-5E34-D981E008F19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11" name="TextBox 110">
              <a:extLst>
                <a:ext uri="{FF2B5EF4-FFF2-40B4-BE49-F238E27FC236}">
                  <a16:creationId xmlns:a16="http://schemas.microsoft.com/office/drawing/2014/main" id="{00E6F612-24DC-4284-C69D-B146187AF386}"/>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sp>
        <p:nvSpPr>
          <p:cNvPr id="112" name="Speech Bubble: Rectangle with Corners Rounded 111">
            <a:extLst>
              <a:ext uri="{FF2B5EF4-FFF2-40B4-BE49-F238E27FC236}">
                <a16:creationId xmlns:a16="http://schemas.microsoft.com/office/drawing/2014/main" id="{B46677F3-8B02-D070-F82D-96E89A6A7822}"/>
              </a:ext>
            </a:extLst>
          </p:cNvPr>
          <p:cNvSpPr/>
          <p:nvPr/>
        </p:nvSpPr>
        <p:spPr>
          <a:xfrm>
            <a:off x="1007679" y="552119"/>
            <a:ext cx="5689933" cy="40567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3" name="Graphic 112" descr="Teacher">
            <a:extLst>
              <a:ext uri="{FF2B5EF4-FFF2-40B4-BE49-F238E27FC236}">
                <a16:creationId xmlns:a16="http://schemas.microsoft.com/office/drawing/2014/main" id="{4DAC8538-BF80-8372-D28C-3AD03E467A9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61634" y="426935"/>
            <a:ext cx="728857" cy="728857"/>
          </a:xfrm>
          <a:prstGeom prst="rect">
            <a:avLst/>
          </a:prstGeom>
        </p:spPr>
      </p:pic>
      <p:sp>
        <p:nvSpPr>
          <p:cNvPr id="114" name="Google Shape;108;p3">
            <a:extLst>
              <a:ext uri="{FF2B5EF4-FFF2-40B4-BE49-F238E27FC236}">
                <a16:creationId xmlns:a16="http://schemas.microsoft.com/office/drawing/2014/main" id="{1E9A5226-D28B-F676-359B-E46B62F7F3B3}"/>
              </a:ext>
            </a:extLst>
          </p:cNvPr>
          <p:cNvSpPr txBox="1"/>
          <p:nvPr/>
        </p:nvSpPr>
        <p:spPr>
          <a:xfrm>
            <a:off x="1098386" y="517761"/>
            <a:ext cx="5657489"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Wer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ist</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dein</a:t>
            </a:r>
            <a:r>
              <a:rPr lang="en-GB" sz="2400" b="1" spc="-1" dirty="0">
                <a:solidFill>
                  <a:schemeClr val="bg1"/>
                </a:solidFill>
                <a:latin typeface="Century Gothic" panose="020B0502020202020204" pitchFamily="34" charset="0"/>
                <a:ea typeface="Calibri"/>
                <a:cs typeface="Calibri"/>
                <a:sym typeface="Calibri"/>
              </a:rPr>
              <a:t> Partner/</a:t>
            </a:r>
            <a:r>
              <a:rPr lang="en-GB" sz="2400" b="1" spc="-1" dirty="0" err="1">
                <a:solidFill>
                  <a:schemeClr val="bg1"/>
                </a:solidFill>
                <a:latin typeface="Century Gothic" panose="020B0502020202020204" pitchFamily="34" charset="0"/>
                <a:ea typeface="Calibri"/>
                <a:cs typeface="Calibri"/>
                <a:sym typeface="Calibri"/>
              </a:rPr>
              <a:t>deine</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Partnerin</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15" name="Picture 114" descr="A picture containing screenshot, graphics, design, shadow&#10;&#10;Description automatically generated">
            <a:extLst>
              <a:ext uri="{FF2B5EF4-FFF2-40B4-BE49-F238E27FC236}">
                <a16:creationId xmlns:a16="http://schemas.microsoft.com/office/drawing/2014/main" id="{37B787AF-5625-D428-AAB4-8F087374C4F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779870" y="50881"/>
            <a:ext cx="1864759" cy="932380"/>
          </a:xfrm>
          <a:prstGeom prst="rect">
            <a:avLst/>
          </a:prstGeom>
        </p:spPr>
      </p:pic>
      <p:pic>
        <p:nvPicPr>
          <p:cNvPr id="116" name="Picture 115" descr="A picture containing graphics, graphic design, art, green&#10;&#10;Description automatically generated">
            <a:extLst>
              <a:ext uri="{FF2B5EF4-FFF2-40B4-BE49-F238E27FC236}">
                <a16:creationId xmlns:a16="http://schemas.microsoft.com/office/drawing/2014/main" id="{8D912A2F-6A4F-F52B-0674-8171FAFBCF4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35507" y="70084"/>
            <a:ext cx="1235420" cy="932356"/>
          </a:xfrm>
          <a:prstGeom prst="rect">
            <a:avLst/>
          </a:prstGeom>
        </p:spPr>
      </p:pic>
      <p:sp>
        <p:nvSpPr>
          <p:cNvPr id="117" name="TextBox 116">
            <a:extLst>
              <a:ext uri="{FF2B5EF4-FFF2-40B4-BE49-F238E27FC236}">
                <a16:creationId xmlns:a16="http://schemas.microsoft.com/office/drawing/2014/main" id="{5EF0D8FC-E1FB-805A-4967-439AC7368AAC}"/>
              </a:ext>
            </a:extLst>
          </p:cNvPr>
          <p:cNvSpPr txBox="1"/>
          <p:nvPr/>
        </p:nvSpPr>
        <p:spPr>
          <a:xfrm>
            <a:off x="72976" y="953808"/>
            <a:ext cx="10765867" cy="400110"/>
          </a:xfrm>
          <a:prstGeom prst="rect">
            <a:avLst/>
          </a:prstGeom>
          <a:noFill/>
        </p:spPr>
        <p:txBody>
          <a:bodyPr wrap="square" rtlCol="0">
            <a:spAutoFit/>
          </a:bodyPr>
          <a:lstStyle/>
          <a:p>
            <a:r>
              <a:rPr lang="en-GB" sz="2000" dirty="0">
                <a:solidFill>
                  <a:srgbClr val="002060"/>
                </a:solidFill>
              </a:rPr>
              <a:t>Ask only ‘</a:t>
            </a:r>
            <a:r>
              <a:rPr lang="en-GB" sz="2000" dirty="0" err="1">
                <a:solidFill>
                  <a:srgbClr val="002060"/>
                </a:solidFill>
              </a:rPr>
              <a:t>yes|no</a:t>
            </a:r>
            <a:r>
              <a:rPr lang="en-GB" sz="2000" dirty="0">
                <a:solidFill>
                  <a:srgbClr val="002060"/>
                </a:solidFill>
              </a:rPr>
              <a:t>’ questions in German. Work out who your partner has chosen to be!</a:t>
            </a:r>
          </a:p>
        </p:txBody>
      </p:sp>
      <p:sp>
        <p:nvSpPr>
          <p:cNvPr id="118" name="Title 2">
            <a:extLst>
              <a:ext uri="{FF2B5EF4-FFF2-40B4-BE49-F238E27FC236}">
                <a16:creationId xmlns:a16="http://schemas.microsoft.com/office/drawing/2014/main" id="{27145353-00D0-D73C-28DF-6718A2A38CEF}"/>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sp>
        <p:nvSpPr>
          <p:cNvPr id="119" name="Title 4">
            <a:extLst>
              <a:ext uri="{FF2B5EF4-FFF2-40B4-BE49-F238E27FC236}">
                <a16:creationId xmlns:a16="http://schemas.microsoft.com/office/drawing/2014/main" id="{66223D4D-F733-4FAA-AFA0-73EE7D44BACA}"/>
              </a:ext>
            </a:extLst>
          </p:cNvPr>
          <p:cNvSpPr txBox="1">
            <a:spLocks/>
          </p:cNvSpPr>
          <p:nvPr/>
        </p:nvSpPr>
        <p:spPr>
          <a:xfrm>
            <a:off x="674529" y="48121"/>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5</a:t>
            </a:r>
            <a:endParaRPr lang="en-GB" sz="3200" dirty="0"/>
          </a:p>
        </p:txBody>
      </p:sp>
      <p:sp>
        <p:nvSpPr>
          <p:cNvPr id="120" name="Google Shape;119;p1">
            <a:extLst>
              <a:ext uri="{FF2B5EF4-FFF2-40B4-BE49-F238E27FC236}">
                <a16:creationId xmlns:a16="http://schemas.microsoft.com/office/drawing/2014/main" id="{9A691330-7315-A1A1-3E63-F20457FB0E2C}"/>
              </a:ext>
            </a:extLst>
          </p:cNvPr>
          <p:cNvSpPr/>
          <p:nvPr/>
        </p:nvSpPr>
        <p:spPr>
          <a:xfrm>
            <a:off x="68633" y="5779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3746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305423855"/>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Mittwoch</a:t>
                      </a:r>
                      <a:r>
                        <a:rPr lang="en-GB" sz="2400" b="1" dirty="0">
                          <a:solidFill>
                            <a:srgbClr val="00B0F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Donnerstag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Dienstag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B0F0"/>
                          </a:solidFill>
                          <a:latin typeface="Century Gothic" panose="020B0502020202020204" pitchFamily="34" charset="0"/>
                          <a:sym typeface="Arial"/>
                        </a:rPr>
                        <a:t>Samstag</a:t>
                      </a:r>
                      <a:endParaRPr lang="en-GB" sz="2400" b="1" i="0" u="none" strike="noStrike" cap="none" dirty="0">
                        <a:solidFill>
                          <a:srgbClr val="00B0F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der</a:t>
                      </a:r>
                      <a:r>
                        <a:rPr lang="en-GB" sz="2400" b="1" dirty="0">
                          <a:solidFill>
                            <a:srgbClr val="29C1FA"/>
                          </a:solidFill>
                          <a:latin typeface="Century Gothic" panose="020B0502020202020204" pitchFamily="34" charset="0"/>
                        </a:rPr>
                        <a:t> </a:t>
                      </a:r>
                      <a:r>
                        <a:rPr lang="en-GB" sz="2400" b="1" i="0" u="none" strike="noStrike" cap="none" dirty="0">
                          <a:solidFill>
                            <a:srgbClr val="00B0F0"/>
                          </a:solidFill>
                          <a:latin typeface="Century Gothic" panose="020B0502020202020204" pitchFamily="34" charset="0"/>
                          <a:sym typeface="Arial"/>
                        </a:rPr>
                        <a:t>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die </a:t>
                      </a:r>
                      <a:r>
                        <a:rPr lang="en-GB" sz="2400" b="1" i="0" u="none" strike="noStrike" cap="none" dirty="0" err="1">
                          <a:solidFill>
                            <a:srgbClr val="00B0F0"/>
                          </a:solidFill>
                          <a:latin typeface="Century Gothic" panose="020B0502020202020204" pitchFamily="34" charset="0"/>
                          <a:sym typeface="Arial"/>
                        </a:rPr>
                        <a:t>Woche</a:t>
                      </a:r>
                      <a:endParaRPr lang="en-GB" sz="2400" b="1" i="0" u="none" strike="noStrike" cap="none" dirty="0">
                        <a:solidFill>
                          <a:srgbClr val="00B0F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heute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er </a:t>
                      </a:r>
                      <a:r>
                        <a:rPr lang="en-GB" sz="2400" b="1" dirty="0" err="1">
                          <a:solidFill>
                            <a:srgbClr val="92D050"/>
                          </a:solidFill>
                          <a:latin typeface="Century Gothic" panose="020B0502020202020204" pitchFamily="34" charset="0"/>
                        </a:rPr>
                        <a:t>kann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sie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kann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helfen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kann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Oktober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Satz</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Monat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jung</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Mai</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648836" y="67802"/>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4541" y="33749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2720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74608" y="51035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36598" y="37619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old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May</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October</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sentence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month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 can</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2625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 help, helping</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i</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 can</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today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tomorrow</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 can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Saturday</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day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week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23805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Monday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Friday</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Tuesday</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2053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Wednesday</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Sunday</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Thursday</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41883414"/>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he can</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help, helping </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it can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today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she can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October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sentence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jung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Monat</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Mai</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Oktober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kann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heute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kann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kann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helfen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morgen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Tag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2676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Donnerstag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Montag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Dienstag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Freitag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211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Samstag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Mittwoch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Sonntag</a:t>
            </a:r>
          </a:p>
        </p:txBody>
      </p:sp>
      <p:sp>
        <p:nvSpPr>
          <p:cNvPr id="5" name="TextBox 4">
            <a:extLst>
              <a:ext uri="{FF2B5EF4-FFF2-40B4-BE49-F238E27FC236}">
                <a16:creationId xmlns:a16="http://schemas.microsoft.com/office/drawing/2014/main" id="{A89B7363-C67B-6A37-1558-44F2A6909DC4}"/>
              </a:ext>
            </a:extLst>
          </p:cNvPr>
          <p:cNvSpPr txBox="1"/>
          <p:nvPr/>
        </p:nvSpPr>
        <p:spPr>
          <a:xfrm>
            <a:off x="3648836" y="6780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7" name="Google Shape;119;p1">
            <a:extLst>
              <a:ext uri="{FF2B5EF4-FFF2-40B4-BE49-F238E27FC236}">
                <a16:creationId xmlns:a16="http://schemas.microsoft.com/office/drawing/2014/main" id="{9008E100-DDE7-062C-5361-CC30573DE2D5}"/>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41539727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2659820858"/>
              </p:ext>
            </p:extLst>
          </p:nvPr>
        </p:nvGraphicFramePr>
        <p:xfrm>
          <a:off x="6841022" y="1848705"/>
          <a:ext cx="4790146" cy="4663440"/>
        </p:xfrm>
        <a:graphic>
          <a:graphicData uri="http://schemas.openxmlformats.org/drawingml/2006/table">
            <a:tbl>
              <a:tblPr firstRow="1" bandRow="1">
                <a:tableStyleId>{5940675A-B579-460E-94D1-54222C63F5DA}</a:tableStyleId>
              </a:tblPr>
              <a:tblGrid>
                <a:gridCol w="3638002">
                  <a:extLst>
                    <a:ext uri="{9D8B030D-6E8A-4147-A177-3AD203B41FA5}">
                      <a16:colId xmlns:a16="http://schemas.microsoft.com/office/drawing/2014/main" val="2069531979"/>
                    </a:ext>
                  </a:extLst>
                </a:gridCol>
                <a:gridCol w="1152144">
                  <a:extLst>
                    <a:ext uri="{9D8B030D-6E8A-4147-A177-3AD203B41FA5}">
                      <a16:colId xmlns:a16="http://schemas.microsoft.com/office/drawing/2014/main" val="3386886134"/>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be</a:t>
                      </a:r>
                      <a:r>
                        <a:rPr lang="en-GB" sz="2800" b="1" dirty="0">
                          <a:solidFill>
                            <a:srgbClr val="002060"/>
                          </a:solidFill>
                          <a:latin typeface="Century Gothic" panose="020B0502020202020204" pitchFamily="34" charset="0"/>
                        </a:rPr>
                        <a:t>v</a:t>
                      </a:r>
                      <a:r>
                        <a:rPr lang="en-GB" sz="2800" b="0" dirty="0">
                          <a:solidFill>
                            <a:srgbClr val="002060"/>
                          </a:solidFill>
                          <a:latin typeface="Century Gothic" panose="020B0502020202020204" pitchFamily="34" charset="0"/>
                        </a:rPr>
                        <a:t>or </a:t>
                      </a:r>
                      <a:r>
                        <a:rPr lang="en-GB" sz="2000" b="0" dirty="0">
                          <a:solidFill>
                            <a:srgbClr val="002060"/>
                          </a:solidFill>
                          <a:latin typeface="Century Gothic" panose="020B0502020202020204" pitchFamily="34" charset="0"/>
                        </a:rPr>
                        <a:t>(before)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err="1">
                          <a:solidFill>
                            <a:srgbClr val="002060"/>
                          </a:solidFill>
                          <a:latin typeface="Century Gothic" panose="020B0502020202020204" pitchFamily="34" charset="0"/>
                        </a:rPr>
                        <a:t>Er</a:t>
                      </a:r>
                      <a:r>
                        <a:rPr lang="en-GB" sz="2800" b="0" dirty="0" err="1">
                          <a:solidFill>
                            <a:srgbClr val="002060"/>
                          </a:solidFill>
                          <a:latin typeface="Century Gothic" panose="020B0502020202020204" pitchFamily="34" charset="0"/>
                        </a:rPr>
                        <a:t>folg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(success)</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ufen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(to call)</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l"/>
                      <a:r>
                        <a:rPr lang="en-GB" sz="2800" b="0" dirty="0" err="1">
                          <a:solidFill>
                            <a:srgbClr val="002060"/>
                          </a:solidFill>
                          <a:latin typeface="Century Gothic" panose="020B0502020202020204" pitchFamily="34" charset="0"/>
                        </a:rPr>
                        <a:t>niedr</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(low)</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0" dirty="0" err="1">
                          <a:solidFill>
                            <a:srgbClr val="002060"/>
                          </a:solidFill>
                          <a:latin typeface="Century Gothic" panose="020B0502020202020204" pitchFamily="34" charset="0"/>
                        </a:rPr>
                        <a:t>we</a:t>
                      </a:r>
                      <a:r>
                        <a:rPr lang="en-GB" sz="2800" b="1" dirty="0" err="1">
                          <a:solidFill>
                            <a:srgbClr val="002060"/>
                          </a:solidFill>
                          <a:latin typeface="Century Gothic" panose="020B0502020202020204" pitchFamily="34" charset="0"/>
                        </a:rPr>
                        <a:t>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(gone)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err="1">
                          <a:solidFill>
                            <a:srgbClr val="002060"/>
                          </a:solidFill>
                          <a:latin typeface="Century Gothic" panose="020B0502020202020204" pitchFamily="34" charset="0"/>
                        </a:rPr>
                        <a:t>leid</a:t>
                      </a:r>
                      <a:r>
                        <a:rPr lang="en-GB" sz="2800" b="1" dirty="0" err="1">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(unfortunately)</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l"/>
                      <a:r>
                        <a:rPr lang="en-GB" sz="2800" b="0" dirty="0" err="1">
                          <a:solidFill>
                            <a:srgbClr val="002060"/>
                          </a:solidFill>
                          <a:latin typeface="Century Gothic" panose="020B0502020202020204" pitchFamily="34" charset="0"/>
                        </a:rPr>
                        <a:t>Pa</a:t>
                      </a: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tei</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(political party)</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Investi</a:t>
                      </a:r>
                      <a:r>
                        <a:rPr lang="en-GB" sz="2800" b="1" dirty="0" err="1">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(investment)</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err="1">
                          <a:solidFill>
                            <a:srgbClr val="002060"/>
                          </a:solidFill>
                          <a:latin typeface="Century Gothic" panose="020B0502020202020204" pitchFamily="34" charset="0"/>
                        </a:rPr>
                        <a:t>Schul</a:t>
                      </a:r>
                      <a:r>
                        <a:rPr lang="en-GB" sz="2800" b="1" dirty="0" err="1">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(guilt)</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2394983969"/>
              </p:ext>
            </p:extLst>
          </p:nvPr>
        </p:nvGraphicFramePr>
        <p:xfrm>
          <a:off x="602901" y="1884028"/>
          <a:ext cx="4397723" cy="4663440"/>
        </p:xfrm>
        <a:graphic>
          <a:graphicData uri="http://schemas.openxmlformats.org/drawingml/2006/table">
            <a:tbl>
              <a:tblPr firstRow="1" bandRow="1">
                <a:tableStyleId>{5940675A-B579-460E-94D1-54222C63F5DA}</a:tableStyleId>
              </a:tblPr>
              <a:tblGrid>
                <a:gridCol w="3178552">
                  <a:extLst>
                    <a:ext uri="{9D8B030D-6E8A-4147-A177-3AD203B41FA5}">
                      <a16:colId xmlns:a16="http://schemas.microsoft.com/office/drawing/2014/main" val="2069531979"/>
                    </a:ext>
                  </a:extLst>
                </a:gridCol>
                <a:gridCol w="1219171">
                  <a:extLst>
                    <a:ext uri="{9D8B030D-6E8A-4147-A177-3AD203B41FA5}">
                      <a16:colId xmlns:a16="http://schemas.microsoft.com/office/drawing/2014/main" val="1103662833"/>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a:t>
                      </a:r>
                      <a:r>
                        <a:rPr lang="en-GB" sz="2800" b="1" dirty="0">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(off, away)</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a:solidFill>
                            <a:srgbClr val="002060"/>
                          </a:solidFill>
                          <a:latin typeface="Century Gothic" panose="020B0502020202020204" pitchFamily="34" charset="0"/>
                        </a:rPr>
                        <a:t>Th</a:t>
                      </a:r>
                      <a:r>
                        <a:rPr lang="en-GB" sz="2800" b="0" dirty="0">
                          <a:solidFill>
                            <a:srgbClr val="002060"/>
                          </a:solidFill>
                          <a:latin typeface="Century Gothic" panose="020B0502020202020204" pitchFamily="34" charset="0"/>
                        </a:rPr>
                        <a:t>ese </a:t>
                      </a:r>
                      <a:r>
                        <a:rPr lang="en-GB" sz="2000" b="0" dirty="0">
                          <a:solidFill>
                            <a:srgbClr val="002060"/>
                          </a:solidFill>
                          <a:latin typeface="Century Gothic" panose="020B0502020202020204" pitchFamily="34" charset="0"/>
                        </a:rPr>
                        <a:t>(thesis)</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V</a:t>
                      </a:r>
                      <a:r>
                        <a:rPr lang="en-GB" sz="2800" b="0" dirty="0" err="1">
                          <a:solidFill>
                            <a:srgbClr val="002060"/>
                          </a:solidFill>
                          <a:latin typeface="Century Gothic" panose="020B0502020202020204" pitchFamily="34" charset="0"/>
                        </a:rPr>
                        <a:t>erbot</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(ban)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Humo</a:t>
                      </a:r>
                      <a:r>
                        <a:rPr lang="en-GB" sz="2800" b="1" dirty="0" err="1">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(humour)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0" dirty="0">
                          <a:solidFill>
                            <a:srgbClr val="002060"/>
                          </a:solidFill>
                          <a:latin typeface="Century Gothic" panose="020B0502020202020204" pitchFamily="34" charset="0"/>
                        </a:rPr>
                        <a:t>Ba</a:t>
                      </a:r>
                      <a:r>
                        <a:rPr lang="en-GB" sz="2800" b="1" dirty="0">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(bath)</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a:solidFill>
                            <a:srgbClr val="002060"/>
                          </a:solidFill>
                          <a:latin typeface="Century Gothic" panose="020B0502020202020204" pitchFamily="34" charset="0"/>
                        </a:rPr>
                        <a:t>Helf</a:t>
                      </a:r>
                      <a:r>
                        <a:rPr lang="en-GB" sz="2800" b="1" dirty="0">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(helper)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eiten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(to ride)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l"/>
                      <a:r>
                        <a:rPr lang="en-GB" sz="2800" b="0" dirty="0" err="1">
                          <a:solidFill>
                            <a:srgbClr val="002060"/>
                          </a:solidFill>
                          <a:latin typeface="Century Gothic" panose="020B0502020202020204" pitchFamily="34" charset="0"/>
                        </a:rPr>
                        <a:t>gült</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(valid)</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a:solidFill>
                            <a:srgbClr val="002060"/>
                          </a:solidFill>
                          <a:latin typeface="Century Gothic" panose="020B0502020202020204" pitchFamily="34" charset="0"/>
                        </a:rPr>
                        <a:t>Addi</a:t>
                      </a:r>
                      <a:r>
                        <a:rPr lang="en-GB" sz="2800" b="1" dirty="0">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(addition)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44" y="295522"/>
            <a:ext cx="914400" cy="914400"/>
          </a:xfrm>
          <a:prstGeom prst="rect">
            <a:avLst/>
          </a:prstGeom>
        </p:spPr>
      </p:pic>
      <p:sp>
        <p:nvSpPr>
          <p:cNvPr id="43" name="Speech Bubble: Rectangle with Corners Rounded 42">
            <a:extLst>
              <a:ext uri="{FF2B5EF4-FFF2-40B4-BE49-F238E27FC236}">
                <a16:creationId xmlns:a16="http://schemas.microsoft.com/office/drawing/2014/main" id="{F3D3FC26-48FA-42CE-A8AC-6F9C4923B7BF}"/>
              </a:ext>
            </a:extLst>
          </p:cNvPr>
          <p:cNvSpPr/>
          <p:nvPr/>
        </p:nvSpPr>
        <p:spPr>
          <a:xfrm>
            <a:off x="7743380" y="531107"/>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4" name="Graphic 43" descr="Teacher">
            <a:extLst>
              <a:ext uri="{FF2B5EF4-FFF2-40B4-BE49-F238E27FC236}">
                <a16:creationId xmlns:a16="http://schemas.microsoft.com/office/drawing/2014/main" id="{C2DD83B8-7629-48FE-AABB-43AC956A5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0557" y="385826"/>
            <a:ext cx="914400" cy="914400"/>
          </a:xfrm>
          <a:prstGeom prst="rect">
            <a:avLst/>
          </a:prstGeom>
        </p:spPr>
      </p:pic>
      <p:pic>
        <p:nvPicPr>
          <p:cNvPr id="6" name="Picture 5">
            <a:extLst>
              <a:ext uri="{FF2B5EF4-FFF2-40B4-BE49-F238E27FC236}">
                <a16:creationId xmlns:a16="http://schemas.microsoft.com/office/drawing/2014/main" id="{68F8A75F-4FAD-43E0-9DB7-C4D17CDFC9DD}"/>
              </a:ext>
            </a:extLst>
          </p:cNvPr>
          <p:cNvPicPr>
            <a:picLocks noChangeAspect="1"/>
          </p:cNvPicPr>
          <p:nvPr/>
        </p:nvPicPr>
        <p:blipFill>
          <a:blip r:embed="rId5"/>
          <a:stretch>
            <a:fillRect/>
          </a:stretch>
        </p:blipFill>
        <p:spPr>
          <a:xfrm>
            <a:off x="4030556" y="233282"/>
            <a:ext cx="1624013" cy="1619250"/>
          </a:xfrm>
          <a:prstGeom prst="rect">
            <a:avLst/>
          </a:prstGeom>
        </p:spPr>
      </p:pic>
      <p:pic>
        <p:nvPicPr>
          <p:cNvPr id="7" name="Picture 6">
            <a:extLst>
              <a:ext uri="{FF2B5EF4-FFF2-40B4-BE49-F238E27FC236}">
                <a16:creationId xmlns:a16="http://schemas.microsoft.com/office/drawing/2014/main" id="{818B35DB-F52A-4280-895E-5660B4C7DF9D}"/>
              </a:ext>
            </a:extLst>
          </p:cNvPr>
          <p:cNvPicPr>
            <a:picLocks noChangeAspect="1"/>
          </p:cNvPicPr>
          <p:nvPr/>
        </p:nvPicPr>
        <p:blipFill>
          <a:blip r:embed="rId6"/>
          <a:stretch>
            <a:fillRect/>
          </a:stretch>
        </p:blipFill>
        <p:spPr>
          <a:xfrm rot="325127">
            <a:off x="10591045" y="232068"/>
            <a:ext cx="1621677" cy="1621677"/>
          </a:xfrm>
          <a:prstGeom prst="rect">
            <a:avLst/>
          </a:prstGeom>
        </p:spPr>
      </p:pic>
      <p:sp>
        <p:nvSpPr>
          <p:cNvPr id="9" name="TextBox 8">
            <a:extLst>
              <a:ext uri="{FF2B5EF4-FFF2-40B4-BE49-F238E27FC236}">
                <a16:creationId xmlns:a16="http://schemas.microsoft.com/office/drawing/2014/main" id="{3EA7510D-4339-47BE-8875-000B5DC0A0CD}"/>
              </a:ext>
            </a:extLst>
          </p:cNvPr>
          <p:cNvSpPr txBox="1"/>
          <p:nvPr/>
        </p:nvSpPr>
        <p:spPr>
          <a:xfrm>
            <a:off x="1972435" y="-90970"/>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7" name="TextBox 46">
            <a:extLst>
              <a:ext uri="{FF2B5EF4-FFF2-40B4-BE49-F238E27FC236}">
                <a16:creationId xmlns:a16="http://schemas.microsoft.com/office/drawing/2014/main" id="{C067074A-B985-4DEF-897B-D772AD78212A}"/>
              </a:ext>
            </a:extLst>
          </p:cNvPr>
          <p:cNvSpPr txBox="1"/>
          <p:nvPr/>
        </p:nvSpPr>
        <p:spPr>
          <a:xfrm>
            <a:off x="8429286" y="3134"/>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8" name="TextBox 47">
            <a:extLst>
              <a:ext uri="{FF2B5EF4-FFF2-40B4-BE49-F238E27FC236}">
                <a16:creationId xmlns:a16="http://schemas.microsoft.com/office/drawing/2014/main" id="{89E3F632-3DF6-436A-9471-5E121B71028F}"/>
              </a:ext>
            </a:extLst>
          </p:cNvPr>
          <p:cNvSpPr txBox="1"/>
          <p:nvPr/>
        </p:nvSpPr>
        <p:spPr>
          <a:xfrm>
            <a:off x="64445" y="1042906"/>
            <a:ext cx="45441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4" name="TextBox 13">
            <a:extLst>
              <a:ext uri="{FF2B5EF4-FFF2-40B4-BE49-F238E27FC236}">
                <a16:creationId xmlns:a16="http://schemas.microsoft.com/office/drawing/2014/main" id="{72AA7CC1-504E-4C56-892E-946461AECDC8}"/>
              </a:ext>
            </a:extLst>
          </p:cNvPr>
          <p:cNvSpPr txBox="1"/>
          <p:nvPr/>
        </p:nvSpPr>
        <p:spPr>
          <a:xfrm>
            <a:off x="6608494" y="1042906"/>
            <a:ext cx="4414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5" name="Speech Bubble: Rectangle with Corners Rounded 14">
            <a:extLst>
              <a:ext uri="{FF2B5EF4-FFF2-40B4-BE49-F238E27FC236}">
                <a16:creationId xmlns:a16="http://schemas.microsoft.com/office/drawing/2014/main" id="{D7EB8C98-9A20-4A8C-B2F2-F3D340C3B742}"/>
              </a:ext>
            </a:extLst>
          </p:cNvPr>
          <p:cNvSpPr/>
          <p:nvPr/>
        </p:nvSpPr>
        <p:spPr>
          <a:xfrm>
            <a:off x="1122192" y="482721"/>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630263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6">
            <a:extLst>
              <a:ext uri="{FF2B5EF4-FFF2-40B4-BE49-F238E27FC236}">
                <a16:creationId xmlns:a16="http://schemas.microsoft.com/office/drawing/2014/main" id="{FA8AED60-423A-4B76-8C13-0B79F3041BF0}"/>
              </a:ext>
            </a:extLst>
          </p:cNvPr>
          <p:cNvSpPr/>
          <p:nvPr/>
        </p:nvSpPr>
        <p:spPr>
          <a:xfrm>
            <a:off x="2098637" y="-42703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104028E3-2065-44CC-A9D3-3956E1C8A0E2}"/>
              </a:ext>
            </a:extLst>
          </p:cNvPr>
          <p:cNvSpPr/>
          <p:nvPr/>
        </p:nvSpPr>
        <p:spPr>
          <a:xfrm>
            <a:off x="5860152" y="154585"/>
            <a:ext cx="611848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6085" y="-60109"/>
            <a:ext cx="747056" cy="914400"/>
          </a:xfrm>
          <a:prstGeom prst="rect">
            <a:avLst/>
          </a:prstGeom>
        </p:spPr>
      </p:pic>
      <p:sp>
        <p:nvSpPr>
          <p:cNvPr id="13" name="Google Shape;108;p3">
            <a:extLst>
              <a:ext uri="{FF2B5EF4-FFF2-40B4-BE49-F238E27FC236}">
                <a16:creationId xmlns:a16="http://schemas.microsoft.com/office/drawing/2014/main" id="{16F9B49F-B3A1-473F-91C6-CFF7DCBC4DF9}"/>
              </a:ext>
            </a:extLst>
          </p:cNvPr>
          <p:cNvSpPr txBox="1"/>
          <p:nvPr/>
        </p:nvSpPr>
        <p:spPr>
          <a:xfrm>
            <a:off x="5892596" y="166255"/>
            <a:ext cx="608604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wo?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Rectangle 3">
            <a:extLst>
              <a:ext uri="{FF2B5EF4-FFF2-40B4-BE49-F238E27FC236}">
                <a16:creationId xmlns:a16="http://schemas.microsoft.com/office/drawing/2014/main" id="{A6DB4C20-07C1-4AA0-9D74-391679549E60}"/>
              </a:ext>
            </a:extLst>
          </p:cNvPr>
          <p:cNvSpPr/>
          <p:nvPr/>
        </p:nvSpPr>
        <p:spPr>
          <a:xfrm>
            <a:off x="246888" y="1078992"/>
            <a:ext cx="11612880" cy="5612753"/>
          </a:xfrm>
          <a:prstGeom prst="rect">
            <a:avLst/>
          </a:prstGeom>
          <a:solidFill>
            <a:srgbClr val="EFF9FB"/>
          </a:solidFill>
          <a:ln>
            <a:solidFill>
              <a:srgbClr val="29C1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3D7490D4-A433-4831-82FE-7C8A2B127E28}"/>
              </a:ext>
            </a:extLst>
          </p:cNvPr>
          <p:cNvSpPr/>
          <p:nvPr/>
        </p:nvSpPr>
        <p:spPr>
          <a:xfrm>
            <a:off x="658228" y="1499919"/>
            <a:ext cx="3341743" cy="2134618"/>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50F8794F-CAD8-4BB0-9FD3-458B805581A4}"/>
              </a:ext>
            </a:extLst>
          </p:cNvPr>
          <p:cNvSpPr/>
          <p:nvPr/>
        </p:nvSpPr>
        <p:spPr>
          <a:xfrm>
            <a:off x="4425128" y="1499919"/>
            <a:ext cx="3341743" cy="2134618"/>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1F71E6C-6360-480C-A14F-B28FD694C726}"/>
              </a:ext>
            </a:extLst>
          </p:cNvPr>
          <p:cNvSpPr/>
          <p:nvPr/>
        </p:nvSpPr>
        <p:spPr>
          <a:xfrm>
            <a:off x="8192029" y="1506029"/>
            <a:ext cx="3341743" cy="2134618"/>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3F6CA357-A7BE-4EE5-976C-1EF1FC5173DD}"/>
              </a:ext>
            </a:extLst>
          </p:cNvPr>
          <p:cNvSpPr/>
          <p:nvPr/>
        </p:nvSpPr>
        <p:spPr>
          <a:xfrm>
            <a:off x="681768" y="4123569"/>
            <a:ext cx="3341743" cy="2134618"/>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BAF1C7E-B10A-4A48-81B3-47A22BD53B92}"/>
              </a:ext>
            </a:extLst>
          </p:cNvPr>
          <p:cNvSpPr/>
          <p:nvPr/>
        </p:nvSpPr>
        <p:spPr>
          <a:xfrm>
            <a:off x="8192029" y="4166375"/>
            <a:ext cx="3341743" cy="2134618"/>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023CF21-D9D9-4055-8EBF-C2ECEE9F7D2F}"/>
              </a:ext>
            </a:extLst>
          </p:cNvPr>
          <p:cNvSpPr txBox="1"/>
          <p:nvPr/>
        </p:nvSpPr>
        <p:spPr>
          <a:xfrm>
            <a:off x="4540509" y="3961674"/>
            <a:ext cx="3091479" cy="2246769"/>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book</a:t>
            </a:r>
          </a:p>
          <a:p>
            <a:pPr algn="ctr"/>
            <a:r>
              <a:rPr lang="en-GB" sz="2800" b="1" dirty="0">
                <a:solidFill>
                  <a:srgbClr val="002060"/>
                </a:solidFill>
                <a:latin typeface="Cavolini" panose="03000502040302020204" pitchFamily="66" charset="0"/>
                <a:cs typeface="Cavolini" panose="03000502040302020204" pitchFamily="66" charset="0"/>
              </a:rPr>
              <a:t>photo</a:t>
            </a:r>
          </a:p>
          <a:p>
            <a:pPr algn="ctr"/>
            <a:r>
              <a:rPr lang="en-GB" sz="2800" b="1" dirty="0">
                <a:solidFill>
                  <a:srgbClr val="002060"/>
                </a:solidFill>
                <a:latin typeface="Cavolini" panose="03000502040302020204" pitchFamily="66" charset="0"/>
                <a:cs typeface="Cavolini" panose="03000502040302020204" pitchFamily="66" charset="0"/>
              </a:rPr>
              <a:t>friend</a:t>
            </a:r>
          </a:p>
          <a:p>
            <a:pPr algn="ctr"/>
            <a:r>
              <a:rPr lang="en-GB" sz="2800" b="1" dirty="0">
                <a:solidFill>
                  <a:srgbClr val="002060"/>
                </a:solidFill>
                <a:latin typeface="Cavolini" panose="03000502040302020204" pitchFamily="66" charset="0"/>
                <a:cs typeface="Cavolini" panose="03000502040302020204" pitchFamily="66" charset="0"/>
              </a:rPr>
              <a:t>game</a:t>
            </a:r>
          </a:p>
          <a:p>
            <a:pPr algn="ctr"/>
            <a:r>
              <a:rPr lang="en-GB" sz="2800" b="1" dirty="0">
                <a:solidFill>
                  <a:srgbClr val="002060"/>
                </a:solidFill>
                <a:latin typeface="Cavolini" panose="03000502040302020204" pitchFamily="66" charset="0"/>
                <a:cs typeface="Cavolini" panose="03000502040302020204" pitchFamily="66" charset="0"/>
              </a:rPr>
              <a:t>dog</a:t>
            </a:r>
          </a:p>
        </p:txBody>
      </p:sp>
      <p:sp>
        <p:nvSpPr>
          <p:cNvPr id="3" name="Title 1">
            <a:extLst>
              <a:ext uri="{FF2B5EF4-FFF2-40B4-BE49-F238E27FC236}">
                <a16:creationId xmlns:a16="http://schemas.microsoft.com/office/drawing/2014/main" id="{65B62009-FDE2-50A0-C4D2-93FDEE43D27A}"/>
              </a:ext>
            </a:extLst>
          </p:cNvPr>
          <p:cNvSpPr txBox="1">
            <a:spLocks/>
          </p:cNvSpPr>
          <p:nvPr/>
        </p:nvSpPr>
        <p:spPr>
          <a:xfrm>
            <a:off x="725369" y="158500"/>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3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Mein Bild</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Google Shape;119;p1">
            <a:extLst>
              <a:ext uri="{FF2B5EF4-FFF2-40B4-BE49-F238E27FC236}">
                <a16:creationId xmlns:a16="http://schemas.microsoft.com/office/drawing/2014/main" id="{D3140D86-0BE7-8636-669B-96F57BD1102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760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4270249" y="74924"/>
            <a:ext cx="3090671" cy="7577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98918" y="-104768"/>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4365206" y="89949"/>
            <a:ext cx="4017264" cy="707846"/>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den Text.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Vokabeln</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Picture 15" descr="A picture containing text, cartoon, illustration, design&#10;&#10;Description automatically generated">
            <a:extLst>
              <a:ext uri="{FF2B5EF4-FFF2-40B4-BE49-F238E27FC236}">
                <a16:creationId xmlns:a16="http://schemas.microsoft.com/office/drawing/2014/main" id="{74FE2559-4ACF-47D6-A980-02352A2E4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93" y="2121273"/>
            <a:ext cx="4983552" cy="4914936"/>
          </a:xfrm>
          <a:prstGeom prst="rect">
            <a:avLst/>
          </a:prstGeom>
        </p:spPr>
      </p:pic>
      <p:pic>
        <p:nvPicPr>
          <p:cNvPr id="17" name="Picture 16" descr="A screenshot of a cell phone&#10;&#10;Description automatically generated with medium confidence">
            <a:extLst>
              <a:ext uri="{FF2B5EF4-FFF2-40B4-BE49-F238E27FC236}">
                <a16:creationId xmlns:a16="http://schemas.microsoft.com/office/drawing/2014/main" id="{225CCB50-0D3E-4DA2-BA9B-3A6B3E072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0089" y="1004814"/>
            <a:ext cx="3827293" cy="5140980"/>
          </a:xfrm>
          <a:prstGeom prst="rect">
            <a:avLst/>
          </a:prstGeom>
        </p:spPr>
      </p:pic>
      <p:pic>
        <p:nvPicPr>
          <p:cNvPr id="18" name="Picture 17" descr="A picture containing person, clothing, musical instrument, music&#10;&#10;Description automatically generated">
            <a:extLst>
              <a:ext uri="{FF2B5EF4-FFF2-40B4-BE49-F238E27FC236}">
                <a16:creationId xmlns:a16="http://schemas.microsoft.com/office/drawing/2014/main" id="{6C08F703-4056-4916-B617-0CC0F75D9268}"/>
              </a:ext>
            </a:extLst>
          </p:cNvPr>
          <p:cNvPicPr>
            <a:picLocks noChangeAspect="1"/>
          </p:cNvPicPr>
          <p:nvPr/>
        </p:nvPicPr>
        <p:blipFill rotWithShape="1">
          <a:blip r:embed="rId7">
            <a:extLst>
              <a:ext uri="{28A0092B-C50C-407E-A947-70E740481C1C}">
                <a14:useLocalDpi xmlns:a14="http://schemas.microsoft.com/office/drawing/2010/main" val="0"/>
              </a:ext>
            </a:extLst>
          </a:blip>
          <a:srcRect l="59067" t="32223" r="3699" b="7962"/>
          <a:stretch/>
        </p:blipFill>
        <p:spPr>
          <a:xfrm>
            <a:off x="6512615" y="4284657"/>
            <a:ext cx="2280378" cy="2442211"/>
          </a:xfrm>
          <a:prstGeom prst="ellipse">
            <a:avLst/>
          </a:prstGeom>
        </p:spPr>
      </p:pic>
      <p:grpSp>
        <p:nvGrpSpPr>
          <p:cNvPr id="6" name="Group 5">
            <a:extLst>
              <a:ext uri="{FF2B5EF4-FFF2-40B4-BE49-F238E27FC236}">
                <a16:creationId xmlns:a16="http://schemas.microsoft.com/office/drawing/2014/main" id="{DFCB8CA9-8B71-49EB-B81B-DE2CB4DD4649}"/>
              </a:ext>
            </a:extLst>
          </p:cNvPr>
          <p:cNvGrpSpPr/>
          <p:nvPr/>
        </p:nvGrpSpPr>
        <p:grpSpPr>
          <a:xfrm>
            <a:off x="7887233" y="148076"/>
            <a:ext cx="2656192" cy="2016594"/>
            <a:chOff x="7887233" y="148076"/>
            <a:chExt cx="2656192" cy="2016594"/>
          </a:xfrm>
        </p:grpSpPr>
        <p:sp>
          <p:nvSpPr>
            <p:cNvPr id="4" name="Speech Bubble: Rectangle with Corners Rounded 3">
              <a:extLst>
                <a:ext uri="{FF2B5EF4-FFF2-40B4-BE49-F238E27FC236}">
                  <a16:creationId xmlns:a16="http://schemas.microsoft.com/office/drawing/2014/main" id="{33B43884-BE2C-4172-9257-A1C03F69D38C}"/>
                </a:ext>
              </a:extLst>
            </p:cNvPr>
            <p:cNvSpPr/>
            <p:nvPr/>
          </p:nvSpPr>
          <p:spPr>
            <a:xfrm>
              <a:off x="7887233" y="148076"/>
              <a:ext cx="2645186" cy="2016594"/>
            </a:xfrm>
            <a:prstGeom prst="wedgeRoundRectCallou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Google Shape;108;p3">
              <a:extLst>
                <a:ext uri="{FF2B5EF4-FFF2-40B4-BE49-F238E27FC236}">
                  <a16:creationId xmlns:a16="http://schemas.microsoft.com/office/drawing/2014/main" id="{5642B4AD-157F-4A52-8112-C76269C20083}"/>
                </a:ext>
              </a:extLst>
            </p:cNvPr>
            <p:cNvSpPr txBox="1"/>
            <p:nvPr/>
          </p:nvSpPr>
          <p:spPr>
            <a:xfrm>
              <a:off x="8046582" y="225718"/>
              <a:ext cx="2496843" cy="1938952"/>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Just have a go! Write any of these English words in German. You can add different words, too.</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graphicFrame>
        <p:nvGraphicFramePr>
          <p:cNvPr id="7" name="Table 7">
            <a:extLst>
              <a:ext uri="{FF2B5EF4-FFF2-40B4-BE49-F238E27FC236}">
                <a16:creationId xmlns:a16="http://schemas.microsoft.com/office/drawing/2014/main" id="{134867C8-A6C4-4E13-B29D-D43DD6E94159}"/>
              </a:ext>
            </a:extLst>
          </p:cNvPr>
          <p:cNvGraphicFramePr>
            <a:graphicFrameLocks noGrp="1"/>
          </p:cNvGraphicFramePr>
          <p:nvPr/>
        </p:nvGraphicFramePr>
        <p:xfrm>
          <a:off x="566019" y="766324"/>
          <a:ext cx="3578066" cy="5943600"/>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036047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76166893"/>
                  </a:ext>
                </a:extLst>
              </a:tr>
            </a:tbl>
          </a:graphicData>
        </a:graphic>
      </p:graphicFrame>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895" y="688428"/>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4</a:t>
            </a:r>
            <a:endParaRPr lang="en-GB" sz="3200" dirty="0"/>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1302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0724" y="705953"/>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01897" y="-61498"/>
            <a:ext cx="899310" cy="899310"/>
          </a:xfrm>
          <a:prstGeom prst="rect">
            <a:avLst/>
          </a:prstGeom>
        </p:spPr>
      </p:pic>
      <p:sp>
        <p:nvSpPr>
          <p:cNvPr id="6" name="Speech Bubble: Rectangle with Corners Rounded 5">
            <a:extLst>
              <a:ext uri="{FF2B5EF4-FFF2-40B4-BE49-F238E27FC236}">
                <a16:creationId xmlns:a16="http://schemas.microsoft.com/office/drawing/2014/main" id="{17EC37F5-90BC-4675-B53D-CE4A386642F0}"/>
              </a:ext>
            </a:extLst>
          </p:cNvPr>
          <p:cNvSpPr/>
          <p:nvPr/>
        </p:nvSpPr>
        <p:spPr>
          <a:xfrm>
            <a:off x="995758" y="652775"/>
            <a:ext cx="2757734" cy="41173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A0BBFB0B-4443-4A9C-BBEB-CE1A497848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368" y="428690"/>
            <a:ext cx="914400" cy="914400"/>
          </a:xfrm>
          <a:prstGeom prst="rect">
            <a:avLst/>
          </a:prstGeom>
        </p:spPr>
      </p:pic>
      <p:sp>
        <p:nvSpPr>
          <p:cNvPr id="8" name="Google Shape;108;p3">
            <a:extLst>
              <a:ext uri="{FF2B5EF4-FFF2-40B4-BE49-F238E27FC236}">
                <a16:creationId xmlns:a16="http://schemas.microsoft.com/office/drawing/2014/main" id="{48365745-4EBF-4FE5-844F-73376A92C97B}"/>
              </a:ext>
            </a:extLst>
          </p:cNvPr>
          <p:cNvSpPr txBox="1"/>
          <p:nvPr/>
        </p:nvSpPr>
        <p:spPr>
          <a:xfrm>
            <a:off x="1011142" y="644637"/>
            <a:ext cx="3258167" cy="400069"/>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5" name="Picture 4" descr="A hand holding a pen and drawing a light bulb on a spiral notebook&#10;&#10;Description automatically generated with low confidence">
            <a:extLst>
              <a:ext uri="{FF2B5EF4-FFF2-40B4-BE49-F238E27FC236}">
                <a16:creationId xmlns:a16="http://schemas.microsoft.com/office/drawing/2014/main" id="{D02E9C6F-0DF8-400E-B4D8-5875802F9E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6943" y="969036"/>
            <a:ext cx="6092157" cy="6008277"/>
          </a:xfrm>
          <a:prstGeom prst="rect">
            <a:avLst/>
          </a:prstGeom>
        </p:spPr>
      </p:pic>
      <p:pic>
        <p:nvPicPr>
          <p:cNvPr id="10" name="Picture 9" descr="A picture containing electronics, screenshot, text&#10;&#10;Description automatically generated">
            <a:extLst>
              <a:ext uri="{FF2B5EF4-FFF2-40B4-BE49-F238E27FC236}">
                <a16:creationId xmlns:a16="http://schemas.microsoft.com/office/drawing/2014/main" id="{C17D2B42-F504-4D35-B654-E32ED17643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660" y="1239720"/>
            <a:ext cx="3830276" cy="5466910"/>
          </a:xfrm>
          <a:prstGeom prst="rect">
            <a:avLst/>
          </a:prstGeom>
        </p:spPr>
      </p:pic>
      <p:pic>
        <p:nvPicPr>
          <p:cNvPr id="11" name="Picture 10" descr="A picture containing text, cartoon, illustration, design&#10;&#10;Description automatically generated">
            <a:extLst>
              <a:ext uri="{FF2B5EF4-FFF2-40B4-BE49-F238E27FC236}">
                <a16:creationId xmlns:a16="http://schemas.microsoft.com/office/drawing/2014/main" id="{FB895A16-480E-4DD6-8702-9E11F63B52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93889" y="1603364"/>
            <a:ext cx="3216016" cy="3171736"/>
          </a:xfrm>
          <a:prstGeom prst="rect">
            <a:avLst/>
          </a:prstGeom>
        </p:spPr>
      </p:pic>
      <p:pic>
        <p:nvPicPr>
          <p:cNvPr id="12" name="Picture 11" descr="A screenshot of a cell phone&#10;&#10;Description automatically generated with medium confidence">
            <a:extLst>
              <a:ext uri="{FF2B5EF4-FFF2-40B4-BE49-F238E27FC236}">
                <a16:creationId xmlns:a16="http://schemas.microsoft.com/office/drawing/2014/main" id="{98B31AA3-851C-4775-80A0-801C2EB1C3D1}"/>
              </a:ext>
            </a:extLst>
          </p:cNvPr>
          <p:cNvPicPr>
            <a:picLocks noChangeAspect="1"/>
          </p:cNvPicPr>
          <p:nvPr/>
        </p:nvPicPr>
        <p:blipFill rotWithShape="1">
          <a:blip r:embed="rId10">
            <a:extLst>
              <a:ext uri="{28A0092B-C50C-407E-A947-70E740481C1C}">
                <a14:useLocalDpi xmlns:a14="http://schemas.microsoft.com/office/drawing/2010/main" val="0"/>
              </a:ext>
            </a:extLst>
          </a:blip>
          <a:srcRect b="20001"/>
          <a:stretch/>
        </p:blipFill>
        <p:spPr>
          <a:xfrm>
            <a:off x="75703" y="1229193"/>
            <a:ext cx="2667440" cy="2866364"/>
          </a:xfrm>
          <a:prstGeom prst="rect">
            <a:avLst/>
          </a:prstGeom>
        </p:spPr>
      </p:pic>
      <p:sp>
        <p:nvSpPr>
          <p:cNvPr id="9" name="TextBox 8">
            <a:extLst>
              <a:ext uri="{FF2B5EF4-FFF2-40B4-BE49-F238E27FC236}">
                <a16:creationId xmlns:a16="http://schemas.microsoft.com/office/drawing/2014/main" id="{D8498010-5CCA-4D09-9065-62EDE8D660A4}"/>
              </a:ext>
            </a:extLst>
          </p:cNvPr>
          <p:cNvSpPr txBox="1"/>
          <p:nvPr/>
        </p:nvSpPr>
        <p:spPr>
          <a:xfrm>
            <a:off x="3860800" y="78085"/>
            <a:ext cx="7250304" cy="1015663"/>
          </a:xfrm>
          <a:prstGeom prst="rect">
            <a:avLst/>
          </a:prstGeom>
          <a:noFill/>
        </p:spPr>
        <p:txBody>
          <a:bodyPr wrap="square" rtlCol="0">
            <a:spAutoFit/>
          </a:bodyPr>
          <a:lstStyle/>
          <a:p>
            <a:r>
              <a:rPr lang="en-GB" sz="2000" dirty="0">
                <a:solidFill>
                  <a:srgbClr val="002060"/>
                </a:solidFill>
              </a:rPr>
              <a:t>Write a message to Hanna in German. Write anything you like. You can write short sentences or words or a mixture, like Hanna.</a:t>
            </a:r>
          </a:p>
        </p:txBody>
      </p:sp>
      <p:pic>
        <p:nvPicPr>
          <p:cNvPr id="14" name="Picture 13" descr="A picture containing person, clothing, musical instrument, music&#10;&#10;Description automatically generated">
            <a:extLst>
              <a:ext uri="{FF2B5EF4-FFF2-40B4-BE49-F238E27FC236}">
                <a16:creationId xmlns:a16="http://schemas.microsoft.com/office/drawing/2014/main" id="{1A660B4B-065C-4137-8509-F6F5719F6161}"/>
              </a:ext>
            </a:extLst>
          </p:cNvPr>
          <p:cNvPicPr>
            <a:picLocks noChangeAspect="1"/>
          </p:cNvPicPr>
          <p:nvPr/>
        </p:nvPicPr>
        <p:blipFill rotWithShape="1">
          <a:blip r:embed="rId11">
            <a:extLst>
              <a:ext uri="{28A0092B-C50C-407E-A947-70E740481C1C}">
                <a14:useLocalDpi xmlns:a14="http://schemas.microsoft.com/office/drawing/2010/main" val="0"/>
              </a:ext>
            </a:extLst>
          </a:blip>
          <a:srcRect l="59067" t="32223" r="3699" b="7962"/>
          <a:stretch/>
        </p:blipFill>
        <p:spPr>
          <a:xfrm>
            <a:off x="75703" y="4241529"/>
            <a:ext cx="2280378" cy="2442211"/>
          </a:xfrm>
          <a:prstGeom prst="ellipse">
            <a:avLst/>
          </a:prstGeom>
        </p:spPr>
      </p:pic>
      <p:sp>
        <p:nvSpPr>
          <p:cNvPr id="13" name="Title 4">
            <a:extLst>
              <a:ext uri="{FF2B5EF4-FFF2-40B4-BE49-F238E27FC236}">
                <a16:creationId xmlns:a16="http://schemas.microsoft.com/office/drawing/2014/main" id="{57A417FE-70DF-3468-A494-57DEC6A2A28F}"/>
              </a:ext>
            </a:extLst>
          </p:cNvPr>
          <p:cNvSpPr txBox="1">
            <a:spLocks/>
          </p:cNvSpPr>
          <p:nvPr/>
        </p:nvSpPr>
        <p:spPr>
          <a:xfrm>
            <a:off x="736739" y="93735"/>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4</a:t>
            </a:r>
            <a:endParaRPr lang="en-GB" sz="3200" dirty="0"/>
          </a:p>
        </p:txBody>
      </p:sp>
      <p:sp>
        <p:nvSpPr>
          <p:cNvPr id="15" name="Google Shape;119;p1">
            <a:extLst>
              <a:ext uri="{FF2B5EF4-FFF2-40B4-BE49-F238E27FC236}">
                <a16:creationId xmlns:a16="http://schemas.microsoft.com/office/drawing/2014/main" id="{3100F85D-A7FC-770B-E664-4E3AC7697719}"/>
              </a:ext>
            </a:extLst>
          </p:cNvPr>
          <p:cNvSpPr/>
          <p:nvPr/>
        </p:nvSpPr>
        <p:spPr>
          <a:xfrm>
            <a:off x="145745" y="78085"/>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40954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6" name="Picture 25" descr="Espacio, Sol, Mercurio, Venus, Tierra, Marte, Jupiter">
            <a:extLst>
              <a:ext uri="{FF2B5EF4-FFF2-40B4-BE49-F238E27FC236}">
                <a16:creationId xmlns:a16="http://schemas.microsoft.com/office/drawing/2014/main" id="{6857A7DA-A810-7AE1-A7CE-620F24CFF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43" y="1406144"/>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886BAF-248D-4C9E-A17D-B27528F1441A}"/>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B  📝✅</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74589" y="1843523"/>
            <a:ext cx="3705793" cy="1852525"/>
            <a:chOff x="-5969753" y="2953568"/>
            <a:chExt cx="3705793" cy="1852525"/>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135042">
              <a:off x="-5969753" y="3268574"/>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244032" y="2564813"/>
            <a:ext cx="3705793" cy="1811759"/>
            <a:chOff x="-5969753" y="2953568"/>
            <a:chExt cx="3705793" cy="1811759"/>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969753" y="322780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036320" y="5397402"/>
            <a:ext cx="3483455" cy="1852524"/>
            <a:chOff x="-5747415" y="2953568"/>
            <a:chExt cx="3483455" cy="1852524"/>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74741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73074" y="2014245"/>
            <a:ext cx="12971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bevor </a:t>
            </a: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545952"/>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Schuld</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943559"/>
            <a:ext cx="1140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Erfolg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935833"/>
            <a:ext cx="10599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rufen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518968"/>
            <a:ext cx="19207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Investition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516179"/>
            <a:ext cx="11608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Partei</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3683091"/>
            <a:ext cx="1391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niedrig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76860CCC-EC20-5DD8-09E1-4BDB6CC9B1CB}"/>
              </a:ext>
            </a:extLst>
          </p:cNvPr>
          <p:cNvSpPr txBox="1"/>
          <p:nvPr/>
        </p:nvSpPr>
        <p:spPr>
          <a:xfrm>
            <a:off x="4283055" y="3754395"/>
            <a:ext cx="9380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3696048"/>
            <a:ext cx="11689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leider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Speech Bubble: Rectangle with Corners Rounded 27">
            <a:extLst>
              <a:ext uri="{FF2B5EF4-FFF2-40B4-BE49-F238E27FC236}">
                <a16:creationId xmlns:a16="http://schemas.microsoft.com/office/drawing/2014/main" id="{0FE0D066-3BC4-5F31-9346-04205B8322BA}"/>
              </a:ext>
            </a:extLst>
          </p:cNvPr>
          <p:cNvSpPr/>
          <p:nvPr/>
        </p:nvSpPr>
        <p:spPr>
          <a:xfrm>
            <a:off x="3542798" y="645326"/>
            <a:ext cx="4999000" cy="611944"/>
          </a:xfrm>
          <a:prstGeom prst="wedgeRoundRectCallout">
            <a:avLst>
              <a:gd name="adj1" fmla="val -58390"/>
              <a:gd name="adj2" fmla="val 11300"/>
              <a:gd name="adj3" fmla="val 16667"/>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9" name="Graphic 28" descr="Teacher">
            <a:extLst>
              <a:ext uri="{FF2B5EF4-FFF2-40B4-BE49-F238E27FC236}">
                <a16:creationId xmlns:a16="http://schemas.microsoft.com/office/drawing/2014/main" id="{7434C135-0A70-EF10-A7B7-2A27EA8AB7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68796" y="579073"/>
            <a:ext cx="914400" cy="914400"/>
          </a:xfrm>
          <a:prstGeom prst="rect">
            <a:avLst/>
          </a:prstGeom>
        </p:spPr>
      </p:pic>
      <p:sp>
        <p:nvSpPr>
          <p:cNvPr id="30" name="Google Shape;119;p1">
            <a:extLst>
              <a:ext uri="{FF2B5EF4-FFF2-40B4-BE49-F238E27FC236}">
                <a16:creationId xmlns:a16="http://schemas.microsoft.com/office/drawing/2014/main" id="{AC0A174C-562D-48FF-84C7-B627818A35D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1" name="Title 4">
            <a:extLst>
              <a:ext uri="{FF2B5EF4-FFF2-40B4-BE49-F238E27FC236}">
                <a16:creationId xmlns:a16="http://schemas.microsoft.com/office/drawing/2014/main" id="{4053765A-7E56-483A-AAC7-38708723C1F9}"/>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2" name="Picture 31" descr="Logo, icon&#10;&#10;Description automatically generated">
            <a:extLst>
              <a:ext uri="{FF2B5EF4-FFF2-40B4-BE49-F238E27FC236}">
                <a16:creationId xmlns:a16="http://schemas.microsoft.com/office/drawing/2014/main" id="{9DAA21B4-DF40-45DA-9237-32C5312B01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33" name="Speech Bubble: Oval 32">
            <a:extLst>
              <a:ext uri="{FF2B5EF4-FFF2-40B4-BE49-F238E27FC236}">
                <a16:creationId xmlns:a16="http://schemas.microsoft.com/office/drawing/2014/main" id="{FC34DE3F-8050-4F67-9A3E-63913B6A6C4A}"/>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33279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32000" decel="16500" fill="hold" nodeType="clickEffect">
                                  <p:stCondLst>
                                    <p:cond delay="0"/>
                                  </p:stCondLst>
                                  <p:childTnLst>
                                    <p:animMotion origin="layout" path="M 3.33333E-6 -3.7037E-6 L 3.33333E-6 0.00024 C 0.00182 -0.00023 0.04674 -0.00231 0.05547 -0.00254 C 0.07304 -0.00301 0.09075 -0.00301 0.10833 -0.00324 C 0.19726 -0.00625 0.16041 -0.00509 0.33711 -0.00578 C 0.34492 -0.00578 0.3526 -0.00532 0.36041 -0.00509 C 0.41588 -0.00694 0.35 -0.00509 0.45429 -0.00509 C 0.48164 -0.00509 0.50911 -0.00555 0.53646 -0.00578 C 0.63528 -0.00324 0.46575 -0.0074 0.70065 -0.00416 C 0.71653 -0.00393 0.73216 -0.00301 0.74778 -0.00254 C 0.75455 -0.00231 0.76132 -0.00185 0.76836 -0.00185 C 0.79765 -0.00115 0.82695 -0.00115 0.85625 -0.00092 C 0.89257 0.00047 0.89531 0.00093 0.94713 0.00093 C 1.19466 0.00024 1.1638 -0.00092 1.34622 -0.00185 L 1.56054 -0.00254 L 1.56054 -0.00231 " pathEditMode="relative" rAng="0" ptsTypes="AAAAAAAAAAAAAAAA">
                                      <p:cBhvr>
                                        <p:cTn id="19" dur="12000" fill="hold"/>
                                        <p:tgtEl>
                                          <p:spTgt spid="7"/>
                                        </p:tgtEl>
                                        <p:attrNameLst>
                                          <p:attrName>ppt_x</p:attrName>
                                          <p:attrName>ppt_y</p:attrName>
                                        </p:attrNameLst>
                                      </p:cBhvr>
                                      <p:rCtr x="78021" y="-255"/>
                                    </p:animMotion>
                                  </p:childTnLst>
                                </p:cTn>
                              </p:par>
                            </p:childTnLst>
                          </p:cTn>
                        </p:par>
                        <p:par>
                          <p:cTn id="20" fill="hold">
                            <p:stCondLst>
                              <p:cond delay="12000"/>
                            </p:stCondLst>
                            <p:childTnLst>
                              <p:par>
                                <p:cTn id="21" presetID="0" presetClass="path" presetSubtype="0" accel="29417" decel="30000" fill="hold" nodeType="afterEffect">
                                  <p:stCondLst>
                                    <p:cond delay="0"/>
                                  </p:stCondLst>
                                  <p:childTnLst>
                                    <p:animMotion origin="layout" path="M 2.08333E-7 4.44444E-6 L 2.08333E-7 -0.00093 C -0.00182 0.00092 -0.04674 0.00902 -0.05534 0.00995 C -0.07292 0.0118 -0.09063 0.0118 -0.10807 0.01273 C -0.19688 0.0243 -0.16003 0.0199 -0.33633 0.02268 C -0.34414 0.02268 -0.35182 0.02083 -0.35964 0.0199 C -0.41497 0.02708 -0.34922 0.0199 -0.45326 0.0199 C -0.48047 0.0199 -0.50794 0.02175 -0.53516 0.02268 C -0.63372 0.01273 -0.46471 0.02893 -0.69896 0.0162 C -0.71484 0.01527 -0.73034 0.0118 -0.74596 0.00995 C -0.75273 0.00902 -0.75951 0.00717 -0.76654 0.00717 C -0.7957 0.00463 -0.825 0.00463 -0.85404 0.0037 C -0.89036 -0.00186 -0.8931 -0.00348 -0.94479 -0.00348 C -1.19167 -0.00093 -1.16094 0.0037 -1.34284 0.00717 L -1.55664 0.00995 L -1.55664 0.00902 " pathEditMode="relative" rAng="0" ptsTypes="AAAAAAAAAAAAAAAA">
                                      <p:cBhvr>
                                        <p:cTn id="22" dur="15000" fill="hold"/>
                                        <p:tgtEl>
                                          <p:spTgt spid="16"/>
                                        </p:tgtEl>
                                        <p:attrNameLst>
                                          <p:attrName>ppt_x</p:attrName>
                                          <p:attrName>ppt_y</p:attrName>
                                        </p:attrNameLst>
                                      </p:cBhvr>
                                      <p:rCtr x="-77839" y="972"/>
                                    </p:animMotion>
                                  </p:childTnLst>
                                </p:cTn>
                              </p:par>
                            </p:childTnLst>
                          </p:cTn>
                        </p:par>
                        <p:par>
                          <p:cTn id="23" fill="hold">
                            <p:stCondLst>
                              <p:cond delay="27000"/>
                            </p:stCondLst>
                            <p:childTnLst>
                              <p:par>
                                <p:cTn id="24" presetID="0" presetClass="path" presetSubtype="0" accel="30000" decel="50000" fill="hold" nodeType="afterEffect">
                                  <p:stCondLst>
                                    <p:cond delay="0"/>
                                  </p:stCondLst>
                                  <p:childTnLst>
                                    <p:animMotion origin="layout" path="M 3.54167E-6 -7.40741E-7 L 3.54167E-6 0.00023 C 0.00182 -0.00023 0.04674 -0.00231 0.05547 -0.00255 C 0.07304 -0.00301 0.09075 -0.00301 0.10833 -0.00324 C 0.19726 -0.00625 0.16041 -0.00509 0.33711 -0.00579 C 0.34492 -0.00579 0.3526 -0.00532 0.36041 -0.00509 C 0.41588 -0.00694 0.35 -0.00509 0.45429 -0.00509 C 0.48164 -0.00509 0.50911 -0.00555 0.53645 -0.00579 C 0.63528 -0.00324 0.46575 -0.00741 0.70065 -0.00417 C 0.71653 -0.00393 0.73216 -0.00301 0.74778 -0.00255 C 0.75455 -0.00231 0.76132 -0.00185 0.76836 -0.00185 C 0.79765 -0.00116 0.82695 -0.00116 0.85625 -0.00093 C 0.89257 0.00046 0.89531 0.00093 0.94713 0.00093 C 1.19466 0.00023 1.1638 -0.00093 1.34622 -0.00185 L 1.56054 -0.00255 L 1.56054 -0.00231 " pathEditMode="relative" rAng="0" ptsTypes="AAAAAAAAAAAAAAAA">
                                      <p:cBhvr>
                                        <p:cTn id="25"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92058790"/>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Mittwoch</a:t>
                      </a:r>
                      <a:r>
                        <a:rPr lang="en-GB" sz="2400" b="0" dirty="0">
                          <a:solidFill>
                            <a:srgbClr val="00206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Donnerstag</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a:solidFill>
                            <a:srgbClr val="002060"/>
                          </a:solidFill>
                          <a:latin typeface="Century Gothic" panose="020B0502020202020204" pitchFamily="34" charset="0"/>
                          <a:sym typeface="Arial"/>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Dienstag</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err="1">
                          <a:solidFill>
                            <a:srgbClr val="002060"/>
                          </a:solidFill>
                          <a:latin typeface="Century Gothic" panose="020B0502020202020204" pitchFamily="34" charset="0"/>
                          <a:sym typeface="Arial"/>
                        </a:rPr>
                        <a:t>Samstag</a:t>
                      </a:r>
                      <a:endParaRPr lang="en-GB" sz="2400" b="0"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a:solidFill>
                            <a:srgbClr val="002060"/>
                          </a:solidFill>
                          <a:latin typeface="Century Gothic" panose="020B0502020202020204" pitchFamily="34" charset="0"/>
                          <a:sym typeface="Arial"/>
                        </a:rPr>
                        <a:t>der</a:t>
                      </a:r>
                      <a:r>
                        <a:rPr lang="en-GB" sz="2400" b="0" dirty="0">
                          <a:solidFill>
                            <a:srgbClr val="002060"/>
                          </a:solidFill>
                          <a:latin typeface="Century Gothic" panose="020B0502020202020204" pitchFamily="34" charset="0"/>
                        </a:rPr>
                        <a:t> </a:t>
                      </a:r>
                      <a:r>
                        <a:rPr lang="en-GB" sz="2400" b="0" i="0" u="none" strike="noStrike" cap="none" dirty="0">
                          <a:solidFill>
                            <a:srgbClr val="002060"/>
                          </a:solidFill>
                          <a:latin typeface="Century Gothic" panose="020B0502020202020204" pitchFamily="34" charset="0"/>
                          <a:sym typeface="Arial"/>
                        </a:rPr>
                        <a:t>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i="0" u="none" strike="noStrike" cap="none" dirty="0">
                          <a:solidFill>
                            <a:srgbClr val="002060"/>
                          </a:solidFill>
                          <a:latin typeface="Century Gothic" panose="020B0502020202020204" pitchFamily="34" charset="0"/>
                          <a:sym typeface="Arial"/>
                        </a:rPr>
                        <a:t>die </a:t>
                      </a:r>
                      <a:r>
                        <a:rPr lang="en-GB" sz="2400" b="0" i="0" u="none" strike="noStrike" cap="none" dirty="0" err="1">
                          <a:solidFill>
                            <a:srgbClr val="002060"/>
                          </a:solidFill>
                          <a:latin typeface="Century Gothic" panose="020B0502020202020204" pitchFamily="34" charset="0"/>
                          <a:sym typeface="Arial"/>
                        </a:rPr>
                        <a:t>Woche</a:t>
                      </a:r>
                      <a:endParaRPr lang="en-GB" sz="2400" b="0"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heute</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er </a:t>
                      </a:r>
                      <a:r>
                        <a:rPr lang="en-GB" sz="2400" b="0" dirty="0" err="1">
                          <a:solidFill>
                            <a:srgbClr val="002060"/>
                          </a:solidFill>
                          <a:latin typeface="Century Gothic" panose="020B0502020202020204" pitchFamily="34" charset="0"/>
                        </a:rPr>
                        <a:t>kann</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sie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kann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helfen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es </a:t>
                      </a:r>
                      <a:r>
                        <a:rPr lang="en-GB" sz="2400" b="0" dirty="0" err="1">
                          <a:solidFill>
                            <a:srgbClr val="002060"/>
                          </a:solidFill>
                          <a:latin typeface="Century Gothic" panose="020B0502020202020204" pitchFamily="34" charset="0"/>
                        </a:rPr>
                        <a:t>kann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Oktober</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a:t>
                      </a:r>
                      <a:r>
                        <a:rPr lang="en-GB" sz="2400" b="0" dirty="0" err="1">
                          <a:solidFill>
                            <a:srgbClr val="002060"/>
                          </a:solidFill>
                          <a:latin typeface="Century Gothic" panose="020B0502020202020204" pitchFamily="34" charset="0"/>
                        </a:rPr>
                        <a:t>Satz</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Monat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alt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jung</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Mai</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4541" y="33749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2720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74608" y="51035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36598" y="37619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71332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36256065"/>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he can</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 help, helping </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it can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today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she can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May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October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young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sentence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05867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 name="Picture 12" descr="Espacio, Sol, Mercurio, Venus, Tierra, Marte, Jupiter">
            <a:extLst>
              <a:ext uri="{FF2B5EF4-FFF2-40B4-BE49-F238E27FC236}">
                <a16:creationId xmlns:a16="http://schemas.microsoft.com/office/drawing/2014/main" id="{E3D0A373-B291-D02E-C3D2-54EC30C78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68" y="1126228"/>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15541" y="1476390"/>
            <a:ext cx="3674417" cy="1946023"/>
            <a:chOff x="-5941608" y="2845745"/>
            <a:chExt cx="3674417" cy="1946023"/>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7855057">
              <a:off x="-5943869" y="325198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8165" y="2845745"/>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62375" y="2514941"/>
            <a:ext cx="3733548" cy="1782731"/>
            <a:chOff x="-5997508" y="2953568"/>
            <a:chExt cx="3733548" cy="1782731"/>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997508" y="3198780"/>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315955" y="5010535"/>
            <a:ext cx="3712545" cy="1852525"/>
            <a:chOff x="-6044635" y="2953567"/>
            <a:chExt cx="3712545" cy="1852525"/>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604463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753064" y="2953567"/>
              <a:ext cx="2420974" cy="1083765"/>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60145" y="1476390"/>
            <a:ext cx="6591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a:t>
            </a: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264596"/>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Addition</a:t>
            </a: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662203"/>
            <a:ext cx="11673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These</a:t>
            </a:r>
          </a:p>
        </p:txBody>
      </p:sp>
      <p:sp>
        <p:nvSpPr>
          <p:cNvPr id="10" name="TextBox 9">
            <a:extLst>
              <a:ext uri="{FF2B5EF4-FFF2-40B4-BE49-F238E27FC236}">
                <a16:creationId xmlns:a16="http://schemas.microsoft.com/office/drawing/2014/main" id="{E84D8FFD-9611-5EBD-1E97-0A63B1CC22A7}"/>
              </a:ext>
            </a:extLst>
          </p:cNvPr>
          <p:cNvSpPr txBox="1"/>
          <p:nvPr/>
        </p:nvSpPr>
        <p:spPr>
          <a:xfrm>
            <a:off x="541164" y="3678455"/>
            <a:ext cx="13260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Humor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654477"/>
            <a:ext cx="13548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Verbot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237612"/>
            <a:ext cx="11544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gültig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76860CCC-EC20-5DD8-09E1-4BDB6CC9B1CB}"/>
              </a:ext>
            </a:extLst>
          </p:cNvPr>
          <p:cNvSpPr txBox="1"/>
          <p:nvPr/>
        </p:nvSpPr>
        <p:spPr>
          <a:xfrm>
            <a:off x="3953170" y="3737533"/>
            <a:ext cx="8675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Bad</a:t>
            </a:r>
          </a:p>
        </p:txBody>
      </p:sp>
      <p:sp>
        <p:nvSpPr>
          <p:cNvPr id="23" name="TextBox 22">
            <a:extLst>
              <a:ext uri="{FF2B5EF4-FFF2-40B4-BE49-F238E27FC236}">
                <a16:creationId xmlns:a16="http://schemas.microsoft.com/office/drawing/2014/main" id="{22C8D7A1-4231-34E9-BFD8-A12A8948E26B}"/>
              </a:ext>
            </a:extLst>
          </p:cNvPr>
          <p:cNvSpPr txBox="1"/>
          <p:nvPr/>
        </p:nvSpPr>
        <p:spPr>
          <a:xfrm>
            <a:off x="8148155" y="3814507"/>
            <a:ext cx="11897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Helfer</a:t>
            </a: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234823"/>
            <a:ext cx="11673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reiten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5CDFA4A-CA8E-1563-43CA-1B394CAA64F1}"/>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A📝✅</a:t>
            </a:r>
          </a:p>
        </p:txBody>
      </p:sp>
      <p:sp>
        <p:nvSpPr>
          <p:cNvPr id="25" name="Google Shape;119;p1">
            <a:extLst>
              <a:ext uri="{FF2B5EF4-FFF2-40B4-BE49-F238E27FC236}">
                <a16:creationId xmlns:a16="http://schemas.microsoft.com/office/drawing/2014/main" id="{39B78A68-BBA7-47AC-9FE2-EECCACEB647E}"/>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6" name="Title 4">
            <a:extLst>
              <a:ext uri="{FF2B5EF4-FFF2-40B4-BE49-F238E27FC236}">
                <a16:creationId xmlns:a16="http://schemas.microsoft.com/office/drawing/2014/main" id="{B8D1829C-468E-4A37-9264-662A554B134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7" name="Picture 26" descr="Logo, icon&#10;&#10;Description automatically generated">
            <a:extLst>
              <a:ext uri="{FF2B5EF4-FFF2-40B4-BE49-F238E27FC236}">
                <a16:creationId xmlns:a16="http://schemas.microsoft.com/office/drawing/2014/main" id="{17745E56-D797-4FC8-9F35-DD477131A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28" name="Speech Bubble: Oval 27">
            <a:extLst>
              <a:ext uri="{FF2B5EF4-FFF2-40B4-BE49-F238E27FC236}">
                <a16:creationId xmlns:a16="http://schemas.microsoft.com/office/drawing/2014/main" id="{A10846A4-B1B5-4352-A1FA-AEF26B7AD902}"/>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18025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37500" decel="37500" fill="hold" nodeType="clickEffect">
                                  <p:stCondLst>
                                    <p:cond delay="0"/>
                                  </p:stCondLst>
                                  <p:childTnLst>
                                    <p:animMotion origin="layout" path="M -2.29167E-6 4.07407E-6 L -2.29167E-6 0.00023 C 0.00183 -0.00024 0.04675 -0.00232 0.05547 -0.00255 C 0.07305 -0.00301 0.09076 -0.00301 0.10834 -0.00324 C 0.19727 -0.00625 0.16042 -0.0051 0.33711 -0.00579 C 0.34492 -0.00579 0.35261 -0.00533 0.36042 -0.0051 C 0.41589 -0.00695 0.35 -0.0051 0.4543 -0.0051 C 0.48164 -0.0051 0.50912 -0.00556 0.53646 -0.00579 C 0.63529 -0.00324 0.46576 -0.00741 0.70065 -0.00417 C 0.71654 -0.00394 0.73216 -0.00301 0.74779 -0.00255 C 0.75456 -0.00232 0.76133 -0.00186 0.76836 -0.00186 C 0.79766 -0.00116 0.82696 -0.00116 0.85625 -0.00093 C 0.89258 0.00046 0.89531 0.00092 0.94714 0.00092 C 1.19466 0.00023 1.1638 -0.00093 1.34623 -0.00186 L 1.56055 -0.00255 L 1.56055 -0.00232 " pathEditMode="relative" rAng="0" ptsTypes="AAAAAAAAAAAAAAAA">
                                      <p:cBhvr>
                                        <p:cTn id="6" dur="10000" fill="hold"/>
                                        <p:tgtEl>
                                          <p:spTgt spid="7"/>
                                        </p:tgtEl>
                                        <p:attrNameLst>
                                          <p:attrName>ppt_x</p:attrName>
                                          <p:attrName>ppt_y</p:attrName>
                                        </p:attrNameLst>
                                      </p:cBhvr>
                                      <p:rCtr x="78021" y="-255"/>
                                    </p:animMotion>
                                  </p:childTnLst>
                                </p:cTn>
                              </p:par>
                            </p:childTnLst>
                          </p:cTn>
                        </p:par>
                        <p:par>
                          <p:cTn id="7" fill="hold">
                            <p:stCondLst>
                              <p:cond delay="10000"/>
                            </p:stCondLst>
                            <p:childTnLst>
                              <p:par>
                                <p:cTn id="8" presetID="0" presetClass="path" presetSubtype="0" accel="18182" decel="27273" fill="hold" nodeType="afterEffect">
                                  <p:stCondLst>
                                    <p:cond delay="0"/>
                                  </p:stCondLst>
                                  <p:childTnLst>
                                    <p:animMotion origin="layout" path="M 4.79167E-6 -3.7037E-6 L 4.79167E-6 -0.00092 C -0.00183 0.00093 -0.04675 0.00903 -0.05534 0.00996 C -0.07292 0.01181 -0.09063 0.01181 -0.10808 0.01274 C -0.19688 0.02431 -0.16003 0.01991 -0.33633 0.02269 C -0.34415 0.02269 -0.35183 0.02084 -0.35964 0.01991 C -0.41498 0.02709 -0.34922 0.01991 -0.45326 0.01991 C -0.48047 0.01991 -0.50795 0.02176 -0.53516 0.02269 C -0.63373 0.01274 -0.46472 0.02894 -0.69896 0.01621 C -0.71485 0.01528 -0.73034 0.01181 -0.74597 0.00996 C -0.75274 0.00903 -0.75951 0.00718 -0.76654 0.00718 C -0.79571 0.00463 -0.825 0.00463 -0.85404 0.00371 C -0.89037 -0.00185 -0.8931 -0.00347 -0.9448 -0.00347 C -1.19167 -0.00092 -1.16094 0.00371 -1.34284 0.00718 L -1.55665 0.00996 L -1.55665 0.00903 " pathEditMode="relative" rAng="0" ptsTypes="AAAAAAAAAAAAAAAA">
                                      <p:cBhvr>
                                        <p:cTn id="9" dur="11000" fill="hold"/>
                                        <p:tgtEl>
                                          <p:spTgt spid="16"/>
                                        </p:tgtEl>
                                        <p:attrNameLst>
                                          <p:attrName>ppt_x</p:attrName>
                                          <p:attrName>ppt_y</p:attrName>
                                        </p:attrNameLst>
                                      </p:cBhvr>
                                      <p:rCtr x="-77839" y="972"/>
                                    </p:animMotion>
                                  </p:childTnLst>
                                </p:cTn>
                              </p:par>
                            </p:childTnLst>
                          </p:cTn>
                        </p:par>
                        <p:par>
                          <p:cTn id="10" fill="hold">
                            <p:stCondLst>
                              <p:cond delay="21000"/>
                            </p:stCondLst>
                            <p:childTnLst>
                              <p:par>
                                <p:cTn id="11" presetID="0" presetClass="path" presetSubtype="0" accel="25000" decel="50000" fill="hold" nodeType="afterEffect">
                                  <p:stCondLst>
                                    <p:cond delay="0"/>
                                  </p:stCondLst>
                                  <p:childTnLst>
                                    <p:animMotion origin="layout" path="M -4.79167E-6 7.40741E-7 L -4.79167E-6 0.00023 C 0.00183 -0.00023 0.04675 -0.00232 0.05547 -0.00255 C 0.07305 -0.00301 0.09076 -0.00301 0.10834 -0.00324 C 0.19727 -0.00625 0.16042 -0.00509 0.33711 -0.00579 C 0.34493 -0.00579 0.35261 -0.00532 0.36042 -0.00509 C 0.41589 -0.00695 0.35 -0.00509 0.4543 -0.00509 C 0.48165 -0.00509 0.50912 -0.00556 0.53646 -0.00579 C 0.63529 -0.00324 0.46576 -0.00741 0.70066 -0.00417 C 0.71654 -0.00394 0.73217 -0.00301 0.74779 -0.00255 C 0.75456 -0.00232 0.76133 -0.00185 0.76836 -0.00185 C 0.79766 -0.00116 0.82696 -0.00116 0.85625 -0.00093 C 0.89258 0.00046 0.89532 0.00093 0.94714 0.00093 C 1.19467 0.00023 1.16381 -0.00093 1.34623 -0.00185 L 1.56055 -0.00255 L 1.56055 -0.00232 " pathEditMode="relative" rAng="0" ptsTypes="AAAAAAAAAAAAAAAA">
                                      <p:cBhvr>
                                        <p:cTn id="12" dur="11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2827121031"/>
              </p:ext>
            </p:extLst>
          </p:nvPr>
        </p:nvGraphicFramePr>
        <p:xfrm>
          <a:off x="7067773" y="2047892"/>
          <a:ext cx="4366940" cy="4663440"/>
        </p:xfrm>
        <a:graphic>
          <a:graphicData uri="http://schemas.openxmlformats.org/drawingml/2006/table">
            <a:tbl>
              <a:tblPr firstRow="1" bandRow="1">
                <a:tableStyleId>{5940675A-B579-460E-94D1-54222C63F5DA}</a:tableStyleId>
              </a:tblPr>
              <a:tblGrid>
                <a:gridCol w="4366940">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be</a:t>
                      </a:r>
                      <a:r>
                        <a:rPr lang="en-GB" sz="2800" b="1" dirty="0">
                          <a:solidFill>
                            <a:srgbClr val="002060"/>
                          </a:solidFill>
                          <a:latin typeface="Century Gothic" panose="020B0502020202020204" pitchFamily="34" charset="0"/>
                        </a:rPr>
                        <a:t>v</a:t>
                      </a:r>
                      <a:r>
                        <a:rPr lang="en-GB" sz="2800" b="0" dirty="0">
                          <a:solidFill>
                            <a:srgbClr val="002060"/>
                          </a:solidFill>
                          <a:latin typeface="Century Gothic" panose="020B0502020202020204" pitchFamily="34" charset="0"/>
                        </a:rPr>
                        <a:t>or 💰💰 </a:t>
                      </a:r>
                      <a:r>
                        <a:rPr lang="en-GB" sz="2000" b="0" dirty="0">
                          <a:solidFill>
                            <a:srgbClr val="002060"/>
                          </a:solidFill>
                          <a:latin typeface="Century Gothic" panose="020B0502020202020204" pitchFamily="34" charset="0"/>
                        </a:rPr>
                        <a:t>(before)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err="1">
                          <a:solidFill>
                            <a:srgbClr val="002060"/>
                          </a:solidFill>
                          <a:latin typeface="Century Gothic" panose="020B0502020202020204" pitchFamily="34" charset="0"/>
                        </a:rPr>
                        <a:t>Er</a:t>
                      </a:r>
                      <a:r>
                        <a:rPr lang="en-GB" sz="2800" b="0" dirty="0" err="1">
                          <a:solidFill>
                            <a:srgbClr val="002060"/>
                          </a:solidFill>
                          <a:latin typeface="Century Gothic" panose="020B0502020202020204" pitchFamily="34" charset="0"/>
                        </a:rPr>
                        <a:t>folg</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(success)</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ufen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(to call)</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l"/>
                      <a:r>
                        <a:rPr lang="en-GB" sz="2800" b="0" dirty="0" err="1">
                          <a:solidFill>
                            <a:srgbClr val="002060"/>
                          </a:solidFill>
                          <a:latin typeface="Century Gothic" panose="020B0502020202020204" pitchFamily="34" charset="0"/>
                        </a:rPr>
                        <a:t>niedr</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(low)</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0" dirty="0" err="1">
                          <a:solidFill>
                            <a:srgbClr val="002060"/>
                          </a:solidFill>
                          <a:latin typeface="Century Gothic" panose="020B0502020202020204" pitchFamily="34" charset="0"/>
                        </a:rPr>
                        <a:t>we</a:t>
                      </a:r>
                      <a:r>
                        <a:rPr lang="en-GB" sz="2800" b="1" dirty="0" err="1">
                          <a:solidFill>
                            <a:srgbClr val="002060"/>
                          </a:solidFill>
                          <a:latin typeface="Century Gothic" panose="020B0502020202020204" pitchFamily="34" charset="0"/>
                        </a:rPr>
                        <a:t>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(gone)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err="1">
                          <a:solidFill>
                            <a:srgbClr val="002060"/>
                          </a:solidFill>
                          <a:latin typeface="Century Gothic" panose="020B0502020202020204" pitchFamily="34" charset="0"/>
                        </a:rPr>
                        <a:t>leid</a:t>
                      </a:r>
                      <a:r>
                        <a:rPr lang="en-GB" sz="2800" b="1" dirty="0" err="1">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(unfortunately)</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l"/>
                      <a:r>
                        <a:rPr lang="en-GB" sz="2800" b="0" dirty="0" err="1">
                          <a:solidFill>
                            <a:srgbClr val="002060"/>
                          </a:solidFill>
                          <a:latin typeface="Century Gothic" panose="020B0502020202020204" pitchFamily="34" charset="0"/>
                        </a:rPr>
                        <a:t>Pa</a:t>
                      </a: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tei</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(political party)</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Investi</a:t>
                      </a:r>
                      <a:r>
                        <a:rPr lang="en-GB" sz="2800" b="1" dirty="0" err="1">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(investment)</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err="1">
                          <a:solidFill>
                            <a:srgbClr val="002060"/>
                          </a:solidFill>
                          <a:latin typeface="Century Gothic" panose="020B0502020202020204" pitchFamily="34" charset="0"/>
                        </a:rPr>
                        <a:t>Schul</a:t>
                      </a:r>
                      <a:r>
                        <a:rPr lang="en-GB" sz="2800" b="1" dirty="0" err="1">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(guilt)</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1021966199"/>
              </p:ext>
            </p:extLst>
          </p:nvPr>
        </p:nvGraphicFramePr>
        <p:xfrm>
          <a:off x="2461189" y="2134554"/>
          <a:ext cx="3553112" cy="4663440"/>
        </p:xfrm>
        <a:graphic>
          <a:graphicData uri="http://schemas.openxmlformats.org/drawingml/2006/table">
            <a:tbl>
              <a:tblPr firstRow="1" bandRow="1">
                <a:tableStyleId>{5940675A-B579-460E-94D1-54222C63F5DA}</a:tableStyleId>
              </a:tblPr>
              <a:tblGrid>
                <a:gridCol w="3553112">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a:t>
                      </a:r>
                      <a:r>
                        <a:rPr lang="en-GB" sz="2800" b="1" dirty="0">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(off, away)</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a:solidFill>
                            <a:srgbClr val="002060"/>
                          </a:solidFill>
                          <a:latin typeface="Century Gothic" panose="020B0502020202020204" pitchFamily="34" charset="0"/>
                        </a:rPr>
                        <a:t>Th</a:t>
                      </a:r>
                      <a:r>
                        <a:rPr lang="en-GB" sz="2800" b="0" dirty="0">
                          <a:solidFill>
                            <a:srgbClr val="002060"/>
                          </a:solidFill>
                          <a:latin typeface="Century Gothic" panose="020B0502020202020204" pitchFamily="34" charset="0"/>
                        </a:rPr>
                        <a:t>ese 💰💰</a:t>
                      </a:r>
                      <a:r>
                        <a:rPr lang="en-GB" sz="2000" b="0" dirty="0">
                          <a:solidFill>
                            <a:srgbClr val="002060"/>
                          </a:solidFill>
                          <a:latin typeface="Century Gothic" panose="020B0502020202020204" pitchFamily="34" charset="0"/>
                        </a:rPr>
                        <a:t>(thesis)</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V</a:t>
                      </a:r>
                      <a:r>
                        <a:rPr lang="en-GB" sz="2800" b="0" dirty="0" err="1">
                          <a:solidFill>
                            <a:srgbClr val="002060"/>
                          </a:solidFill>
                          <a:latin typeface="Century Gothic" panose="020B0502020202020204" pitchFamily="34" charset="0"/>
                        </a:rPr>
                        <a:t>erbot</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(ban)</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Humo</a:t>
                      </a:r>
                      <a:r>
                        <a:rPr lang="en-GB" sz="2800" b="1" dirty="0" err="1">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(humour)</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0" dirty="0">
                          <a:solidFill>
                            <a:srgbClr val="002060"/>
                          </a:solidFill>
                          <a:latin typeface="Century Gothic" panose="020B0502020202020204" pitchFamily="34" charset="0"/>
                        </a:rPr>
                        <a:t>Ba</a:t>
                      </a:r>
                      <a:r>
                        <a:rPr lang="en-GB" sz="2800" b="1" dirty="0">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(bath)</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a:solidFill>
                            <a:srgbClr val="002060"/>
                          </a:solidFill>
                          <a:latin typeface="Century Gothic" panose="020B0502020202020204" pitchFamily="34" charset="0"/>
                        </a:rPr>
                        <a:t>Helf</a:t>
                      </a:r>
                      <a:r>
                        <a:rPr lang="en-GB" sz="2800" b="1" dirty="0">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(helper)</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eiten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(to ride)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l"/>
                      <a:r>
                        <a:rPr lang="en-GB" sz="2800" b="0" dirty="0" err="1">
                          <a:solidFill>
                            <a:srgbClr val="002060"/>
                          </a:solidFill>
                          <a:latin typeface="Century Gothic" panose="020B0502020202020204" pitchFamily="34" charset="0"/>
                        </a:rPr>
                        <a:t>gült</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(valid)</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a:solidFill>
                            <a:srgbClr val="002060"/>
                          </a:solidFill>
                          <a:latin typeface="Century Gothic" panose="020B0502020202020204" pitchFamily="34" charset="0"/>
                        </a:rPr>
                        <a:t>Addi</a:t>
                      </a:r>
                      <a:r>
                        <a:rPr lang="en-GB" sz="2800" b="1" dirty="0">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(addition)</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32" name="Speech Bubble: Rectangle with Corners Rounded 31">
            <a:extLst>
              <a:ext uri="{FF2B5EF4-FFF2-40B4-BE49-F238E27FC236}">
                <a16:creationId xmlns:a16="http://schemas.microsoft.com/office/drawing/2014/main" id="{B212F0CE-E14D-CB38-221F-E506E738C6E1}"/>
              </a:ext>
            </a:extLst>
          </p:cNvPr>
          <p:cNvSpPr/>
          <p:nvPr/>
        </p:nvSpPr>
        <p:spPr>
          <a:xfrm>
            <a:off x="1186900" y="820549"/>
            <a:ext cx="6337133" cy="552545"/>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much are your words worth?</a:t>
            </a:r>
          </a:p>
        </p:txBody>
      </p:sp>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702275"/>
            <a:ext cx="914400" cy="914400"/>
          </a:xfrm>
          <a:prstGeom prst="rect">
            <a:avLst/>
          </a:prstGeom>
        </p:spPr>
      </p:pic>
      <p:sp>
        <p:nvSpPr>
          <p:cNvPr id="34" name="TextBox 33">
            <a:extLst>
              <a:ext uri="{FF2B5EF4-FFF2-40B4-BE49-F238E27FC236}">
                <a16:creationId xmlns:a16="http://schemas.microsoft.com/office/drawing/2014/main" id="{3EFC9FB5-FF87-8238-DDDB-D3576C21B213}"/>
              </a:ext>
            </a:extLst>
          </p:cNvPr>
          <p:cNvSpPr txBox="1"/>
          <p:nvPr/>
        </p:nvSpPr>
        <p:spPr>
          <a:xfrm>
            <a:off x="2693317" y="1589213"/>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p:txBody>
      </p:sp>
      <p:sp>
        <p:nvSpPr>
          <p:cNvPr id="35" name="TextBox 34">
            <a:extLst>
              <a:ext uri="{FF2B5EF4-FFF2-40B4-BE49-F238E27FC236}">
                <a16:creationId xmlns:a16="http://schemas.microsoft.com/office/drawing/2014/main" id="{C9E43FF3-BD01-55C4-9202-C1C522466C96}"/>
              </a:ext>
            </a:extLst>
          </p:cNvPr>
          <p:cNvSpPr txBox="1"/>
          <p:nvPr/>
        </p:nvSpPr>
        <p:spPr>
          <a:xfrm>
            <a:off x="7378932" y="1502878"/>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p:txBody>
      </p:sp>
      <p:pic>
        <p:nvPicPr>
          <p:cNvPr id="13" name="Google Shape;338;p8">
            <a:extLst>
              <a:ext uri="{FF2B5EF4-FFF2-40B4-BE49-F238E27FC236}">
                <a16:creationId xmlns:a16="http://schemas.microsoft.com/office/drawing/2014/main" id="{807D66E7-0E28-4870-BA67-EF6BB0878E57}"/>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2134554"/>
            <a:ext cx="361614" cy="355832"/>
          </a:xfrm>
          <a:prstGeom prst="rect">
            <a:avLst/>
          </a:prstGeom>
          <a:noFill/>
          <a:ln>
            <a:noFill/>
          </a:ln>
          <a:effectLst>
            <a:outerShdw blurRad="50800" dist="38100" dir="5400000" algn="t" rotWithShape="0">
              <a:prstClr val="black">
                <a:alpha val="40000"/>
              </a:prstClr>
            </a:outerShdw>
          </a:effectLst>
        </p:spPr>
      </p:pic>
      <p:pic>
        <p:nvPicPr>
          <p:cNvPr id="14" name="Google Shape;338;p8">
            <a:extLst>
              <a:ext uri="{FF2B5EF4-FFF2-40B4-BE49-F238E27FC236}">
                <a16:creationId xmlns:a16="http://schemas.microsoft.com/office/drawing/2014/main" id="{8255EE7B-95DF-42FE-9F34-6A557F07CD2F}"/>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2664325"/>
            <a:ext cx="361614" cy="355832"/>
          </a:xfrm>
          <a:prstGeom prst="rect">
            <a:avLst/>
          </a:prstGeom>
          <a:noFill/>
          <a:ln>
            <a:noFill/>
          </a:ln>
          <a:effectLst>
            <a:outerShdw blurRad="50800" dist="38100" dir="5400000" algn="t" rotWithShape="0">
              <a:prstClr val="black">
                <a:alpha val="40000"/>
              </a:prstClr>
            </a:outerShdw>
          </a:effectLst>
        </p:spPr>
      </p:pic>
      <p:pic>
        <p:nvPicPr>
          <p:cNvPr id="16" name="Google Shape;338;p8">
            <a:extLst>
              <a:ext uri="{FF2B5EF4-FFF2-40B4-BE49-F238E27FC236}">
                <a16:creationId xmlns:a16="http://schemas.microsoft.com/office/drawing/2014/main" id="{8831B359-6829-474B-BE2F-B4AE9FAEBD56}"/>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3188025"/>
            <a:ext cx="361614" cy="355832"/>
          </a:xfrm>
          <a:prstGeom prst="rect">
            <a:avLst/>
          </a:prstGeom>
          <a:noFill/>
          <a:ln>
            <a:noFill/>
          </a:ln>
          <a:effectLst>
            <a:outerShdw blurRad="50800" dist="38100" dir="5400000" algn="t" rotWithShape="0">
              <a:prstClr val="black">
                <a:alpha val="40000"/>
              </a:prstClr>
            </a:outerShdw>
          </a:effectLst>
        </p:spPr>
      </p:pic>
      <p:pic>
        <p:nvPicPr>
          <p:cNvPr id="17" name="Google Shape;338;p8">
            <a:extLst>
              <a:ext uri="{FF2B5EF4-FFF2-40B4-BE49-F238E27FC236}">
                <a16:creationId xmlns:a16="http://schemas.microsoft.com/office/drawing/2014/main" id="{018B5F47-7606-4703-B843-CAA5BB62FDE9}"/>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3705654"/>
            <a:ext cx="361614" cy="355832"/>
          </a:xfrm>
          <a:prstGeom prst="rect">
            <a:avLst/>
          </a:prstGeom>
          <a:noFill/>
          <a:ln>
            <a:noFill/>
          </a:ln>
          <a:effectLst>
            <a:outerShdw blurRad="50800" dist="38100" dir="5400000" algn="t" rotWithShape="0">
              <a:prstClr val="black">
                <a:alpha val="40000"/>
              </a:prstClr>
            </a:outerShdw>
          </a:effectLst>
        </p:spPr>
      </p:pic>
      <p:pic>
        <p:nvPicPr>
          <p:cNvPr id="18" name="Google Shape;338;p8">
            <a:extLst>
              <a:ext uri="{FF2B5EF4-FFF2-40B4-BE49-F238E27FC236}">
                <a16:creationId xmlns:a16="http://schemas.microsoft.com/office/drawing/2014/main" id="{FA128F92-9435-44CF-A48D-161DDAD7D914}"/>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4225860"/>
            <a:ext cx="361614" cy="355832"/>
          </a:xfrm>
          <a:prstGeom prst="rect">
            <a:avLst/>
          </a:prstGeom>
          <a:noFill/>
          <a:ln>
            <a:noFill/>
          </a:ln>
          <a:effectLst>
            <a:outerShdw blurRad="50800" dist="38100" dir="5400000" algn="t" rotWithShape="0">
              <a:prstClr val="black">
                <a:alpha val="40000"/>
              </a:prstClr>
            </a:outerShdw>
          </a:effectLst>
        </p:spPr>
      </p:pic>
      <p:pic>
        <p:nvPicPr>
          <p:cNvPr id="19" name="Google Shape;338;p8">
            <a:extLst>
              <a:ext uri="{FF2B5EF4-FFF2-40B4-BE49-F238E27FC236}">
                <a16:creationId xmlns:a16="http://schemas.microsoft.com/office/drawing/2014/main" id="{E23464A2-6D5D-4657-8EAE-D931DC7262A5}"/>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4783538"/>
            <a:ext cx="361614" cy="355832"/>
          </a:xfrm>
          <a:prstGeom prst="rect">
            <a:avLst/>
          </a:prstGeom>
          <a:noFill/>
          <a:ln>
            <a:noFill/>
          </a:ln>
          <a:effectLst>
            <a:outerShdw blurRad="50800" dist="38100" dir="5400000" algn="t" rotWithShape="0">
              <a:prstClr val="black">
                <a:alpha val="40000"/>
              </a:prstClr>
            </a:outerShdw>
          </a:effectLst>
        </p:spPr>
      </p:pic>
      <p:pic>
        <p:nvPicPr>
          <p:cNvPr id="20" name="Google Shape;338;p8">
            <a:extLst>
              <a:ext uri="{FF2B5EF4-FFF2-40B4-BE49-F238E27FC236}">
                <a16:creationId xmlns:a16="http://schemas.microsoft.com/office/drawing/2014/main" id="{345AB1B5-EB2E-42F5-B23E-75D1D4C29DA6}"/>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5330196"/>
            <a:ext cx="361614" cy="355832"/>
          </a:xfrm>
          <a:prstGeom prst="rect">
            <a:avLst/>
          </a:prstGeom>
          <a:noFill/>
          <a:ln>
            <a:noFill/>
          </a:ln>
          <a:effectLst>
            <a:outerShdw blurRad="50800" dist="38100" dir="5400000" algn="t" rotWithShape="0">
              <a:prstClr val="black">
                <a:alpha val="40000"/>
              </a:prstClr>
            </a:outerShdw>
          </a:effectLst>
        </p:spPr>
      </p:pic>
      <p:pic>
        <p:nvPicPr>
          <p:cNvPr id="21" name="Google Shape;338;p8">
            <a:extLst>
              <a:ext uri="{FF2B5EF4-FFF2-40B4-BE49-F238E27FC236}">
                <a16:creationId xmlns:a16="http://schemas.microsoft.com/office/drawing/2014/main" id="{83007BAA-8522-44B6-ACAA-CA727D5E5992}"/>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20453" y="5783253"/>
            <a:ext cx="361614" cy="355832"/>
          </a:xfrm>
          <a:prstGeom prst="rect">
            <a:avLst/>
          </a:prstGeom>
          <a:noFill/>
          <a:ln>
            <a:noFill/>
          </a:ln>
          <a:effectLst>
            <a:outerShdw blurRad="50800" dist="38100" dir="5400000" algn="t" rotWithShape="0">
              <a:prstClr val="black">
                <a:alpha val="40000"/>
              </a:prstClr>
            </a:outerShdw>
          </a:effectLst>
        </p:spPr>
      </p:pic>
      <p:pic>
        <p:nvPicPr>
          <p:cNvPr id="23" name="Google Shape;338;p8">
            <a:extLst>
              <a:ext uri="{FF2B5EF4-FFF2-40B4-BE49-F238E27FC236}">
                <a16:creationId xmlns:a16="http://schemas.microsoft.com/office/drawing/2014/main" id="{45AC3D44-F6B1-4D5F-B393-E974138E0449}"/>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20453" y="6326417"/>
            <a:ext cx="361614" cy="355832"/>
          </a:xfrm>
          <a:prstGeom prst="rect">
            <a:avLst/>
          </a:prstGeom>
          <a:noFill/>
          <a:ln>
            <a:noFill/>
          </a:ln>
          <a:effectLst>
            <a:outerShdw blurRad="50800" dist="38100" dir="5400000" algn="t" rotWithShape="0">
              <a:prstClr val="black">
                <a:alpha val="40000"/>
              </a:prstClr>
            </a:outerShdw>
          </a:effectLst>
        </p:spPr>
      </p:pic>
      <p:pic>
        <p:nvPicPr>
          <p:cNvPr id="24" name="Google Shape;338;p8">
            <a:extLst>
              <a:ext uri="{FF2B5EF4-FFF2-40B4-BE49-F238E27FC236}">
                <a16:creationId xmlns:a16="http://schemas.microsoft.com/office/drawing/2014/main" id="{BFE62BCE-932A-4264-9F16-7CB8F23C7F10}"/>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2134554"/>
            <a:ext cx="361614" cy="355832"/>
          </a:xfrm>
          <a:prstGeom prst="rect">
            <a:avLst/>
          </a:prstGeom>
          <a:noFill/>
          <a:ln>
            <a:noFill/>
          </a:ln>
          <a:effectLst>
            <a:outerShdw blurRad="50800" dist="38100" dir="5400000" algn="t" rotWithShape="0">
              <a:prstClr val="black">
                <a:alpha val="40000"/>
              </a:prstClr>
            </a:outerShdw>
          </a:effectLst>
        </p:spPr>
      </p:pic>
      <p:pic>
        <p:nvPicPr>
          <p:cNvPr id="28" name="Google Shape;338;p8">
            <a:extLst>
              <a:ext uri="{FF2B5EF4-FFF2-40B4-BE49-F238E27FC236}">
                <a16:creationId xmlns:a16="http://schemas.microsoft.com/office/drawing/2014/main" id="{2AB3B25B-6B99-45E9-BCEC-C6FEFE92C92C}"/>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2664325"/>
            <a:ext cx="361614" cy="355832"/>
          </a:xfrm>
          <a:prstGeom prst="rect">
            <a:avLst/>
          </a:prstGeom>
          <a:noFill/>
          <a:ln>
            <a:noFill/>
          </a:ln>
          <a:effectLst>
            <a:outerShdw blurRad="50800" dist="38100" dir="5400000" algn="t" rotWithShape="0">
              <a:prstClr val="black">
                <a:alpha val="40000"/>
              </a:prstClr>
            </a:outerShdw>
          </a:effectLst>
        </p:spPr>
      </p:pic>
      <p:pic>
        <p:nvPicPr>
          <p:cNvPr id="29" name="Google Shape;338;p8">
            <a:extLst>
              <a:ext uri="{FF2B5EF4-FFF2-40B4-BE49-F238E27FC236}">
                <a16:creationId xmlns:a16="http://schemas.microsoft.com/office/drawing/2014/main" id="{8246469F-03F0-431F-920F-F38052FD8163}"/>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3188025"/>
            <a:ext cx="361614" cy="355832"/>
          </a:xfrm>
          <a:prstGeom prst="rect">
            <a:avLst/>
          </a:prstGeom>
          <a:noFill/>
          <a:ln>
            <a:noFill/>
          </a:ln>
          <a:effectLst>
            <a:outerShdw blurRad="50800" dist="38100" dir="5400000" algn="t" rotWithShape="0">
              <a:prstClr val="black">
                <a:alpha val="40000"/>
              </a:prstClr>
            </a:outerShdw>
          </a:effectLst>
        </p:spPr>
      </p:pic>
      <p:pic>
        <p:nvPicPr>
          <p:cNvPr id="30" name="Google Shape;338;p8">
            <a:extLst>
              <a:ext uri="{FF2B5EF4-FFF2-40B4-BE49-F238E27FC236}">
                <a16:creationId xmlns:a16="http://schemas.microsoft.com/office/drawing/2014/main" id="{94AD828C-09DD-44A5-A152-245A94BA08FB}"/>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3705654"/>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extLst>
              <a:ext uri="{FF2B5EF4-FFF2-40B4-BE49-F238E27FC236}">
                <a16:creationId xmlns:a16="http://schemas.microsoft.com/office/drawing/2014/main" id="{B73B6065-ECF0-40D7-9C8B-8B6C691FE4B1}"/>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4225860"/>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extLst>
              <a:ext uri="{FF2B5EF4-FFF2-40B4-BE49-F238E27FC236}">
                <a16:creationId xmlns:a16="http://schemas.microsoft.com/office/drawing/2014/main" id="{181D64DC-A459-456D-A01A-FB05F5043719}"/>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4783538"/>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extLst>
              <a:ext uri="{FF2B5EF4-FFF2-40B4-BE49-F238E27FC236}">
                <a16:creationId xmlns:a16="http://schemas.microsoft.com/office/drawing/2014/main" id="{73B8CB85-9BA5-4CA1-A684-905B0AB65F05}"/>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5330196"/>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extLst>
              <a:ext uri="{FF2B5EF4-FFF2-40B4-BE49-F238E27FC236}">
                <a16:creationId xmlns:a16="http://schemas.microsoft.com/office/drawing/2014/main" id="{15982357-063F-4C40-9B34-C5952EE76C76}"/>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5783253"/>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extLst>
              <a:ext uri="{FF2B5EF4-FFF2-40B4-BE49-F238E27FC236}">
                <a16:creationId xmlns:a16="http://schemas.microsoft.com/office/drawing/2014/main" id="{9F36A5C8-9C7D-4588-9920-72E46DA753A3}"/>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6326417"/>
            <a:ext cx="361614" cy="355832"/>
          </a:xfrm>
          <a:prstGeom prst="rect">
            <a:avLst/>
          </a:prstGeom>
          <a:noFill/>
          <a:ln>
            <a:noFill/>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9E8A6C2A-4376-4E13-B724-50B147E4F1EA}"/>
              </a:ext>
            </a:extLst>
          </p:cNvPr>
          <p:cNvPicPr>
            <a:picLocks noChangeAspect="1"/>
          </p:cNvPicPr>
          <p:nvPr/>
        </p:nvPicPr>
        <p:blipFill>
          <a:blip r:embed="rId7"/>
          <a:stretch>
            <a:fillRect/>
          </a:stretch>
        </p:blipFill>
        <p:spPr>
          <a:xfrm>
            <a:off x="123018" y="91888"/>
            <a:ext cx="536494" cy="493819"/>
          </a:xfrm>
          <a:prstGeom prst="rect">
            <a:avLst/>
          </a:prstGeom>
        </p:spPr>
      </p:pic>
      <p:sp>
        <p:nvSpPr>
          <p:cNvPr id="40" name="Title 4">
            <a:extLst>
              <a:ext uri="{FF2B5EF4-FFF2-40B4-BE49-F238E27FC236}">
                <a16:creationId xmlns:a16="http://schemas.microsoft.com/office/drawing/2014/main" id="{B5321555-F7E1-4AFA-A48A-E5CE3ECF4E3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1" name="Picture 40" descr="Logo, icon&#10;&#10;Description automatically generated">
            <a:extLst>
              <a:ext uri="{FF2B5EF4-FFF2-40B4-BE49-F238E27FC236}">
                <a16:creationId xmlns:a16="http://schemas.microsoft.com/office/drawing/2014/main" id="{03C82581-4D6D-4C7C-97D8-F4C83E269D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44" name="Speech Bubble: Oval 43">
            <a:extLst>
              <a:ext uri="{FF2B5EF4-FFF2-40B4-BE49-F238E27FC236}">
                <a16:creationId xmlns:a16="http://schemas.microsoft.com/office/drawing/2014/main" id="{FE9A1CAB-9CD2-4571-94CE-CCF9D6B3CD2A}"/>
              </a:ext>
            </a:extLst>
          </p:cNvPr>
          <p:cNvSpPr/>
          <p:nvPr/>
        </p:nvSpPr>
        <p:spPr>
          <a:xfrm>
            <a:off x="10312186" y="91888"/>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56396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9" name="TextBox 18">
            <a:extLst>
              <a:ext uri="{FF2B5EF4-FFF2-40B4-BE49-F238E27FC236}">
                <a16:creationId xmlns:a16="http://schemas.microsoft.com/office/drawing/2014/main" id="{6C8F3BF0-DC63-452E-B9D0-5DC185409F24}"/>
              </a:ext>
            </a:extLst>
          </p:cNvPr>
          <p:cNvSpPr txBox="1"/>
          <p:nvPr/>
        </p:nvSpPr>
        <p:spPr>
          <a:xfrm>
            <a:off x="280844" y="1274817"/>
            <a:ext cx="5705666" cy="5355312"/>
          </a:xfrm>
          <a:custGeom>
            <a:avLst/>
            <a:gdLst>
              <a:gd name="connsiteX0" fmla="*/ 0 w 5705666"/>
              <a:gd name="connsiteY0" fmla="*/ 0 h 5355312"/>
              <a:gd name="connsiteX1" fmla="*/ 456453 w 5705666"/>
              <a:gd name="connsiteY1" fmla="*/ 0 h 5355312"/>
              <a:gd name="connsiteX2" fmla="*/ 1141133 w 5705666"/>
              <a:gd name="connsiteY2" fmla="*/ 0 h 5355312"/>
              <a:gd name="connsiteX3" fmla="*/ 1597586 w 5705666"/>
              <a:gd name="connsiteY3" fmla="*/ 0 h 5355312"/>
              <a:gd name="connsiteX4" fmla="*/ 2282266 w 5705666"/>
              <a:gd name="connsiteY4" fmla="*/ 0 h 5355312"/>
              <a:gd name="connsiteX5" fmla="*/ 2738720 w 5705666"/>
              <a:gd name="connsiteY5" fmla="*/ 0 h 5355312"/>
              <a:gd name="connsiteX6" fmla="*/ 3423400 w 5705666"/>
              <a:gd name="connsiteY6" fmla="*/ 0 h 5355312"/>
              <a:gd name="connsiteX7" fmla="*/ 3879853 w 5705666"/>
              <a:gd name="connsiteY7" fmla="*/ 0 h 5355312"/>
              <a:gd name="connsiteX8" fmla="*/ 4336306 w 5705666"/>
              <a:gd name="connsiteY8" fmla="*/ 0 h 5355312"/>
              <a:gd name="connsiteX9" fmla="*/ 4849816 w 5705666"/>
              <a:gd name="connsiteY9" fmla="*/ 0 h 5355312"/>
              <a:gd name="connsiteX10" fmla="*/ 5705666 w 5705666"/>
              <a:gd name="connsiteY10" fmla="*/ 0 h 5355312"/>
              <a:gd name="connsiteX11" fmla="*/ 5705666 w 5705666"/>
              <a:gd name="connsiteY11" fmla="*/ 648588 h 5355312"/>
              <a:gd name="connsiteX12" fmla="*/ 5705666 w 5705666"/>
              <a:gd name="connsiteY12" fmla="*/ 1190069 h 5355312"/>
              <a:gd name="connsiteX13" fmla="*/ 5705666 w 5705666"/>
              <a:gd name="connsiteY13" fmla="*/ 1785104 h 5355312"/>
              <a:gd name="connsiteX14" fmla="*/ 5705666 w 5705666"/>
              <a:gd name="connsiteY14" fmla="*/ 2326586 h 5355312"/>
              <a:gd name="connsiteX15" fmla="*/ 5705666 w 5705666"/>
              <a:gd name="connsiteY15" fmla="*/ 2975173 h 5355312"/>
              <a:gd name="connsiteX16" fmla="*/ 5705666 w 5705666"/>
              <a:gd name="connsiteY16" fmla="*/ 3623761 h 5355312"/>
              <a:gd name="connsiteX17" fmla="*/ 5705666 w 5705666"/>
              <a:gd name="connsiteY17" fmla="*/ 4272349 h 5355312"/>
              <a:gd name="connsiteX18" fmla="*/ 5705666 w 5705666"/>
              <a:gd name="connsiteY18" fmla="*/ 5355312 h 5355312"/>
              <a:gd name="connsiteX19" fmla="*/ 5078043 w 5705666"/>
              <a:gd name="connsiteY19" fmla="*/ 5355312 h 5355312"/>
              <a:gd name="connsiteX20" fmla="*/ 4678646 w 5705666"/>
              <a:gd name="connsiteY20" fmla="*/ 5355312 h 5355312"/>
              <a:gd name="connsiteX21" fmla="*/ 4165136 w 5705666"/>
              <a:gd name="connsiteY21" fmla="*/ 5355312 h 5355312"/>
              <a:gd name="connsiteX22" fmla="*/ 3651626 w 5705666"/>
              <a:gd name="connsiteY22" fmla="*/ 5355312 h 5355312"/>
              <a:gd name="connsiteX23" fmla="*/ 3081060 w 5705666"/>
              <a:gd name="connsiteY23" fmla="*/ 5355312 h 5355312"/>
              <a:gd name="connsiteX24" fmla="*/ 2510493 w 5705666"/>
              <a:gd name="connsiteY24" fmla="*/ 5355312 h 5355312"/>
              <a:gd name="connsiteX25" fmla="*/ 2054040 w 5705666"/>
              <a:gd name="connsiteY25" fmla="*/ 5355312 h 5355312"/>
              <a:gd name="connsiteX26" fmla="*/ 1369360 w 5705666"/>
              <a:gd name="connsiteY26" fmla="*/ 5355312 h 5355312"/>
              <a:gd name="connsiteX27" fmla="*/ 912907 w 5705666"/>
              <a:gd name="connsiteY27" fmla="*/ 5355312 h 5355312"/>
              <a:gd name="connsiteX28" fmla="*/ 0 w 5705666"/>
              <a:gd name="connsiteY28" fmla="*/ 5355312 h 5355312"/>
              <a:gd name="connsiteX29" fmla="*/ 0 w 5705666"/>
              <a:gd name="connsiteY29" fmla="*/ 4760277 h 5355312"/>
              <a:gd name="connsiteX30" fmla="*/ 0 w 5705666"/>
              <a:gd name="connsiteY30" fmla="*/ 4272349 h 5355312"/>
              <a:gd name="connsiteX31" fmla="*/ 0 w 5705666"/>
              <a:gd name="connsiteY31" fmla="*/ 3837974 h 5355312"/>
              <a:gd name="connsiteX32" fmla="*/ 0 w 5705666"/>
              <a:gd name="connsiteY32" fmla="*/ 3403598 h 5355312"/>
              <a:gd name="connsiteX33" fmla="*/ 0 w 5705666"/>
              <a:gd name="connsiteY33" fmla="*/ 2915670 h 5355312"/>
              <a:gd name="connsiteX34" fmla="*/ 0 w 5705666"/>
              <a:gd name="connsiteY34" fmla="*/ 2320635 h 5355312"/>
              <a:gd name="connsiteX35" fmla="*/ 0 w 5705666"/>
              <a:gd name="connsiteY35" fmla="*/ 1832707 h 5355312"/>
              <a:gd name="connsiteX36" fmla="*/ 0 w 5705666"/>
              <a:gd name="connsiteY36" fmla="*/ 1344778 h 5355312"/>
              <a:gd name="connsiteX37" fmla="*/ 0 w 5705666"/>
              <a:gd name="connsiteY37" fmla="*/ 803297 h 5355312"/>
              <a:gd name="connsiteX38" fmla="*/ 0 w 5705666"/>
              <a:gd name="connsiteY38" fmla="*/ 0 h 535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05666" h="5355312" fill="none" extrusionOk="0">
                <a:moveTo>
                  <a:pt x="0" y="0"/>
                </a:moveTo>
                <a:cubicBezTo>
                  <a:pt x="222600" y="-52498"/>
                  <a:pt x="235691" y="15761"/>
                  <a:pt x="456453" y="0"/>
                </a:cubicBezTo>
                <a:cubicBezTo>
                  <a:pt x="677215" y="-15761"/>
                  <a:pt x="930162" y="54296"/>
                  <a:pt x="1141133" y="0"/>
                </a:cubicBezTo>
                <a:cubicBezTo>
                  <a:pt x="1352104" y="-54296"/>
                  <a:pt x="1411145" y="38498"/>
                  <a:pt x="1597586" y="0"/>
                </a:cubicBezTo>
                <a:cubicBezTo>
                  <a:pt x="1784027" y="-38498"/>
                  <a:pt x="2031177" y="44130"/>
                  <a:pt x="2282266" y="0"/>
                </a:cubicBezTo>
                <a:cubicBezTo>
                  <a:pt x="2533355" y="-44130"/>
                  <a:pt x="2552817" y="1478"/>
                  <a:pt x="2738720" y="0"/>
                </a:cubicBezTo>
                <a:cubicBezTo>
                  <a:pt x="2924623" y="-1478"/>
                  <a:pt x="3242079" y="63685"/>
                  <a:pt x="3423400" y="0"/>
                </a:cubicBezTo>
                <a:cubicBezTo>
                  <a:pt x="3604721" y="-63685"/>
                  <a:pt x="3730007" y="5888"/>
                  <a:pt x="3879853" y="0"/>
                </a:cubicBezTo>
                <a:cubicBezTo>
                  <a:pt x="4029699" y="-5888"/>
                  <a:pt x="4196354" y="33204"/>
                  <a:pt x="4336306" y="0"/>
                </a:cubicBezTo>
                <a:cubicBezTo>
                  <a:pt x="4476258" y="-33204"/>
                  <a:pt x="4723352" y="19216"/>
                  <a:pt x="4849816" y="0"/>
                </a:cubicBezTo>
                <a:cubicBezTo>
                  <a:pt x="4976280" y="-19216"/>
                  <a:pt x="5492202" y="673"/>
                  <a:pt x="5705666" y="0"/>
                </a:cubicBezTo>
                <a:cubicBezTo>
                  <a:pt x="5774513" y="307460"/>
                  <a:pt x="5663981" y="359668"/>
                  <a:pt x="5705666" y="648588"/>
                </a:cubicBezTo>
                <a:cubicBezTo>
                  <a:pt x="5747351" y="937508"/>
                  <a:pt x="5671767" y="998738"/>
                  <a:pt x="5705666" y="1190069"/>
                </a:cubicBezTo>
                <a:cubicBezTo>
                  <a:pt x="5739565" y="1381400"/>
                  <a:pt x="5666777" y="1512259"/>
                  <a:pt x="5705666" y="1785104"/>
                </a:cubicBezTo>
                <a:cubicBezTo>
                  <a:pt x="5744555" y="2057949"/>
                  <a:pt x="5692087" y="2098645"/>
                  <a:pt x="5705666" y="2326586"/>
                </a:cubicBezTo>
                <a:cubicBezTo>
                  <a:pt x="5719245" y="2554527"/>
                  <a:pt x="5643431" y="2828482"/>
                  <a:pt x="5705666" y="2975173"/>
                </a:cubicBezTo>
                <a:cubicBezTo>
                  <a:pt x="5767901" y="3121864"/>
                  <a:pt x="5637485" y="3406190"/>
                  <a:pt x="5705666" y="3623761"/>
                </a:cubicBezTo>
                <a:cubicBezTo>
                  <a:pt x="5773847" y="3841332"/>
                  <a:pt x="5684657" y="4076839"/>
                  <a:pt x="5705666" y="4272349"/>
                </a:cubicBezTo>
                <a:cubicBezTo>
                  <a:pt x="5726675" y="4467859"/>
                  <a:pt x="5684241" y="4847454"/>
                  <a:pt x="5705666" y="5355312"/>
                </a:cubicBezTo>
                <a:cubicBezTo>
                  <a:pt x="5452246" y="5402181"/>
                  <a:pt x="5332183" y="5297083"/>
                  <a:pt x="5078043" y="5355312"/>
                </a:cubicBezTo>
                <a:cubicBezTo>
                  <a:pt x="4823903" y="5413541"/>
                  <a:pt x="4814757" y="5329288"/>
                  <a:pt x="4678646" y="5355312"/>
                </a:cubicBezTo>
                <a:cubicBezTo>
                  <a:pt x="4542535" y="5381336"/>
                  <a:pt x="4307758" y="5324281"/>
                  <a:pt x="4165136" y="5355312"/>
                </a:cubicBezTo>
                <a:cubicBezTo>
                  <a:pt x="4022514" y="5386343"/>
                  <a:pt x="3754426" y="5303816"/>
                  <a:pt x="3651626" y="5355312"/>
                </a:cubicBezTo>
                <a:cubicBezTo>
                  <a:pt x="3548826" y="5406808"/>
                  <a:pt x="3348744" y="5347700"/>
                  <a:pt x="3081060" y="5355312"/>
                </a:cubicBezTo>
                <a:cubicBezTo>
                  <a:pt x="2813376" y="5362924"/>
                  <a:pt x="2790718" y="5333370"/>
                  <a:pt x="2510493" y="5355312"/>
                </a:cubicBezTo>
                <a:cubicBezTo>
                  <a:pt x="2230268" y="5377254"/>
                  <a:pt x="2149859" y="5341532"/>
                  <a:pt x="2054040" y="5355312"/>
                </a:cubicBezTo>
                <a:cubicBezTo>
                  <a:pt x="1958221" y="5369092"/>
                  <a:pt x="1555577" y="5301058"/>
                  <a:pt x="1369360" y="5355312"/>
                </a:cubicBezTo>
                <a:cubicBezTo>
                  <a:pt x="1183143" y="5409566"/>
                  <a:pt x="1110114" y="5335859"/>
                  <a:pt x="912907" y="5355312"/>
                </a:cubicBezTo>
                <a:cubicBezTo>
                  <a:pt x="715700" y="5374765"/>
                  <a:pt x="336499" y="5294703"/>
                  <a:pt x="0" y="5355312"/>
                </a:cubicBezTo>
                <a:cubicBezTo>
                  <a:pt x="-37608" y="5069521"/>
                  <a:pt x="44507" y="4962603"/>
                  <a:pt x="0" y="4760277"/>
                </a:cubicBezTo>
                <a:cubicBezTo>
                  <a:pt x="-44507" y="4557952"/>
                  <a:pt x="50491" y="4441566"/>
                  <a:pt x="0" y="4272349"/>
                </a:cubicBezTo>
                <a:cubicBezTo>
                  <a:pt x="-50491" y="4103132"/>
                  <a:pt x="14578" y="3999579"/>
                  <a:pt x="0" y="3837974"/>
                </a:cubicBezTo>
                <a:cubicBezTo>
                  <a:pt x="-14578" y="3676370"/>
                  <a:pt x="17899" y="3558547"/>
                  <a:pt x="0" y="3403598"/>
                </a:cubicBezTo>
                <a:cubicBezTo>
                  <a:pt x="-17899" y="3248649"/>
                  <a:pt x="16390" y="3122479"/>
                  <a:pt x="0" y="2915670"/>
                </a:cubicBezTo>
                <a:cubicBezTo>
                  <a:pt x="-16390" y="2708861"/>
                  <a:pt x="36016" y="2569598"/>
                  <a:pt x="0" y="2320635"/>
                </a:cubicBezTo>
                <a:cubicBezTo>
                  <a:pt x="-36016" y="2071672"/>
                  <a:pt x="36853" y="1969585"/>
                  <a:pt x="0" y="1832707"/>
                </a:cubicBezTo>
                <a:cubicBezTo>
                  <a:pt x="-36853" y="1695829"/>
                  <a:pt x="41301" y="1508479"/>
                  <a:pt x="0" y="1344778"/>
                </a:cubicBezTo>
                <a:cubicBezTo>
                  <a:pt x="-41301" y="1181077"/>
                  <a:pt x="33526" y="998228"/>
                  <a:pt x="0" y="803297"/>
                </a:cubicBezTo>
                <a:cubicBezTo>
                  <a:pt x="-33526" y="608366"/>
                  <a:pt x="31550" y="394397"/>
                  <a:pt x="0" y="0"/>
                </a:cubicBezTo>
                <a:close/>
              </a:path>
              <a:path w="5705666" h="5355312" stroke="0" extrusionOk="0">
                <a:moveTo>
                  <a:pt x="0" y="0"/>
                </a:moveTo>
                <a:cubicBezTo>
                  <a:pt x="154118" y="-4662"/>
                  <a:pt x="240490" y="31407"/>
                  <a:pt x="399397" y="0"/>
                </a:cubicBezTo>
                <a:cubicBezTo>
                  <a:pt x="558304" y="-31407"/>
                  <a:pt x="851032" y="53226"/>
                  <a:pt x="1027020" y="0"/>
                </a:cubicBezTo>
                <a:cubicBezTo>
                  <a:pt x="1203008" y="-53226"/>
                  <a:pt x="1239568" y="15334"/>
                  <a:pt x="1426417" y="0"/>
                </a:cubicBezTo>
                <a:cubicBezTo>
                  <a:pt x="1613266" y="-15334"/>
                  <a:pt x="1666125" y="5044"/>
                  <a:pt x="1882870" y="0"/>
                </a:cubicBezTo>
                <a:cubicBezTo>
                  <a:pt x="2099615" y="-5044"/>
                  <a:pt x="2135705" y="34996"/>
                  <a:pt x="2339323" y="0"/>
                </a:cubicBezTo>
                <a:cubicBezTo>
                  <a:pt x="2542941" y="-34996"/>
                  <a:pt x="2721860" y="51416"/>
                  <a:pt x="2909890" y="0"/>
                </a:cubicBezTo>
                <a:cubicBezTo>
                  <a:pt x="3097920" y="-51416"/>
                  <a:pt x="3293038" y="53711"/>
                  <a:pt x="3594570" y="0"/>
                </a:cubicBezTo>
                <a:cubicBezTo>
                  <a:pt x="3896102" y="-53711"/>
                  <a:pt x="3847049" y="17514"/>
                  <a:pt x="3993966" y="0"/>
                </a:cubicBezTo>
                <a:cubicBezTo>
                  <a:pt x="4140883" y="-17514"/>
                  <a:pt x="4314476" y="54709"/>
                  <a:pt x="4621589" y="0"/>
                </a:cubicBezTo>
                <a:cubicBezTo>
                  <a:pt x="4928702" y="-54709"/>
                  <a:pt x="4886274" y="47588"/>
                  <a:pt x="5135099" y="0"/>
                </a:cubicBezTo>
                <a:cubicBezTo>
                  <a:pt x="5383924" y="-47588"/>
                  <a:pt x="5568428" y="38734"/>
                  <a:pt x="5705666" y="0"/>
                </a:cubicBezTo>
                <a:cubicBezTo>
                  <a:pt x="5759108" y="147685"/>
                  <a:pt x="5658677" y="325297"/>
                  <a:pt x="5705666" y="487928"/>
                </a:cubicBezTo>
                <a:cubicBezTo>
                  <a:pt x="5752655" y="650559"/>
                  <a:pt x="5702019" y="726066"/>
                  <a:pt x="5705666" y="922304"/>
                </a:cubicBezTo>
                <a:cubicBezTo>
                  <a:pt x="5709313" y="1118542"/>
                  <a:pt x="5698575" y="1238044"/>
                  <a:pt x="5705666" y="1410232"/>
                </a:cubicBezTo>
                <a:cubicBezTo>
                  <a:pt x="5712757" y="1582420"/>
                  <a:pt x="5624479" y="1947926"/>
                  <a:pt x="5705666" y="2112373"/>
                </a:cubicBezTo>
                <a:cubicBezTo>
                  <a:pt x="5786853" y="2276820"/>
                  <a:pt x="5702826" y="2560300"/>
                  <a:pt x="5705666" y="2707408"/>
                </a:cubicBezTo>
                <a:cubicBezTo>
                  <a:pt x="5708506" y="2854517"/>
                  <a:pt x="5661240" y="3080222"/>
                  <a:pt x="5705666" y="3302442"/>
                </a:cubicBezTo>
                <a:cubicBezTo>
                  <a:pt x="5750092" y="3524662"/>
                  <a:pt x="5653282" y="3674776"/>
                  <a:pt x="5705666" y="3790371"/>
                </a:cubicBezTo>
                <a:cubicBezTo>
                  <a:pt x="5758050" y="3905966"/>
                  <a:pt x="5681090" y="4099265"/>
                  <a:pt x="5705666" y="4385405"/>
                </a:cubicBezTo>
                <a:cubicBezTo>
                  <a:pt x="5730242" y="4671545"/>
                  <a:pt x="5694045" y="4674609"/>
                  <a:pt x="5705666" y="4819781"/>
                </a:cubicBezTo>
                <a:cubicBezTo>
                  <a:pt x="5717287" y="4964953"/>
                  <a:pt x="5690004" y="5101709"/>
                  <a:pt x="5705666" y="5355312"/>
                </a:cubicBezTo>
                <a:cubicBezTo>
                  <a:pt x="5415381" y="5371304"/>
                  <a:pt x="5300806" y="5347501"/>
                  <a:pt x="5078043" y="5355312"/>
                </a:cubicBezTo>
                <a:cubicBezTo>
                  <a:pt x="4855280" y="5363123"/>
                  <a:pt x="4797589" y="5317859"/>
                  <a:pt x="4564533" y="5355312"/>
                </a:cubicBezTo>
                <a:cubicBezTo>
                  <a:pt x="4331477" y="5392765"/>
                  <a:pt x="4162082" y="5338874"/>
                  <a:pt x="4051023" y="5355312"/>
                </a:cubicBezTo>
                <a:cubicBezTo>
                  <a:pt x="3939964" y="5371750"/>
                  <a:pt x="3511781" y="5288509"/>
                  <a:pt x="3366343" y="5355312"/>
                </a:cubicBezTo>
                <a:cubicBezTo>
                  <a:pt x="3220905" y="5422115"/>
                  <a:pt x="3038869" y="5335232"/>
                  <a:pt x="2738720" y="5355312"/>
                </a:cubicBezTo>
                <a:cubicBezTo>
                  <a:pt x="2438571" y="5375392"/>
                  <a:pt x="2473468" y="5349994"/>
                  <a:pt x="2282266" y="5355312"/>
                </a:cubicBezTo>
                <a:cubicBezTo>
                  <a:pt x="2091064" y="5360630"/>
                  <a:pt x="1837455" y="5286129"/>
                  <a:pt x="1597586" y="5355312"/>
                </a:cubicBezTo>
                <a:cubicBezTo>
                  <a:pt x="1357717" y="5424495"/>
                  <a:pt x="1239056" y="5339808"/>
                  <a:pt x="1141133" y="5355312"/>
                </a:cubicBezTo>
                <a:cubicBezTo>
                  <a:pt x="1043210" y="5370816"/>
                  <a:pt x="714180" y="5346494"/>
                  <a:pt x="513510" y="5355312"/>
                </a:cubicBezTo>
                <a:cubicBezTo>
                  <a:pt x="312840" y="5364130"/>
                  <a:pt x="147411" y="5294380"/>
                  <a:pt x="0" y="5355312"/>
                </a:cubicBezTo>
                <a:cubicBezTo>
                  <a:pt x="-18751" y="5148529"/>
                  <a:pt x="48092" y="5036384"/>
                  <a:pt x="0" y="4813830"/>
                </a:cubicBezTo>
                <a:cubicBezTo>
                  <a:pt x="-48092" y="4591276"/>
                  <a:pt x="26753" y="4416992"/>
                  <a:pt x="0" y="4272349"/>
                </a:cubicBezTo>
                <a:cubicBezTo>
                  <a:pt x="-26753" y="4127706"/>
                  <a:pt x="61447" y="3933970"/>
                  <a:pt x="0" y="3677314"/>
                </a:cubicBezTo>
                <a:cubicBezTo>
                  <a:pt x="-61447" y="3420659"/>
                  <a:pt x="21105" y="3189103"/>
                  <a:pt x="0" y="3028726"/>
                </a:cubicBezTo>
                <a:cubicBezTo>
                  <a:pt x="-21105" y="2868349"/>
                  <a:pt x="49950" y="2605539"/>
                  <a:pt x="0" y="2326586"/>
                </a:cubicBezTo>
                <a:cubicBezTo>
                  <a:pt x="-49950" y="2047633"/>
                  <a:pt x="32623" y="2017531"/>
                  <a:pt x="0" y="1785104"/>
                </a:cubicBezTo>
                <a:cubicBezTo>
                  <a:pt x="-32623" y="1552677"/>
                  <a:pt x="56231" y="1365747"/>
                  <a:pt x="0" y="1136516"/>
                </a:cubicBezTo>
                <a:cubicBezTo>
                  <a:pt x="-56231" y="907285"/>
                  <a:pt x="45082" y="888886"/>
                  <a:pt x="0" y="702141"/>
                </a:cubicBezTo>
                <a:cubicBezTo>
                  <a:pt x="-45082" y="515397"/>
                  <a:pt x="15149" y="233703"/>
                  <a:pt x="0" y="0"/>
                </a:cubicBezTo>
                <a:close/>
              </a:path>
            </a:pathLst>
          </a:custGeom>
          <a:solidFill>
            <a:srgbClr val="EFF9FB"/>
          </a:solidFill>
          <a:ln w="38100">
            <a:solidFill>
              <a:srgbClr val="2E94AF"/>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wrap="square" rtlCol="0">
            <a:spAutoFit/>
          </a:bodyPr>
          <a:lstStyle/>
          <a:p>
            <a:r>
              <a:rPr lang="en-GB" dirty="0"/>
              <a:t>Hallo!</a:t>
            </a:r>
          </a:p>
          <a:p>
            <a:r>
              <a:rPr lang="en-GB" dirty="0"/>
              <a:t>Wie </a:t>
            </a:r>
            <a:r>
              <a:rPr lang="en-GB" dirty="0" err="1"/>
              <a:t>geht’s</a:t>
            </a:r>
            <a:r>
              <a:rPr lang="en-GB" dirty="0"/>
              <a:t>?  Ich </a:t>
            </a:r>
            <a:r>
              <a:rPr lang="en-GB" dirty="0" err="1"/>
              <a:t>heiße</a:t>
            </a:r>
            <a:r>
              <a:rPr lang="en-GB" dirty="0"/>
              <a:t> Alex.  Ich bin </a:t>
            </a:r>
            <a:r>
              <a:rPr lang="en-GB" dirty="0" err="1"/>
              <a:t>zehn</a:t>
            </a:r>
            <a:r>
              <a:rPr lang="en-GB" dirty="0"/>
              <a:t> Jahre alt und ich </a:t>
            </a:r>
            <a:r>
              <a:rPr lang="en-GB" dirty="0" err="1"/>
              <a:t>wohne</a:t>
            </a:r>
            <a:r>
              <a:rPr lang="en-GB" dirty="0"/>
              <a:t> in Frankfurt. Das </a:t>
            </a:r>
            <a:r>
              <a:rPr lang="en-GB" dirty="0" err="1"/>
              <a:t>ist</a:t>
            </a:r>
            <a:r>
              <a:rPr lang="en-GB" dirty="0"/>
              <a:t> in Deutschland.  Heute </a:t>
            </a:r>
            <a:r>
              <a:rPr lang="en-GB" dirty="0" err="1"/>
              <a:t>ist</a:t>
            </a:r>
            <a:r>
              <a:rPr lang="en-GB" dirty="0"/>
              <a:t> </a:t>
            </a:r>
            <a:r>
              <a:rPr lang="en-GB" dirty="0" err="1"/>
              <a:t>Mittwoch</a:t>
            </a:r>
            <a:r>
              <a:rPr lang="en-GB" dirty="0"/>
              <a:t> und ich bin in der Schule.  Ich </a:t>
            </a:r>
            <a:r>
              <a:rPr lang="en-GB" dirty="0" err="1"/>
              <a:t>sitze</a:t>
            </a:r>
            <a:r>
              <a:rPr lang="en-GB" dirty="0"/>
              <a:t> </a:t>
            </a:r>
            <a:r>
              <a:rPr lang="en-GB" dirty="0" err="1"/>
              <a:t>neben</a:t>
            </a:r>
            <a:r>
              <a:rPr lang="en-GB" dirty="0"/>
              <a:t> Julia.  Sie </a:t>
            </a:r>
            <a:r>
              <a:rPr lang="en-GB" dirty="0" err="1"/>
              <a:t>ist</a:t>
            </a:r>
            <a:r>
              <a:rPr lang="en-GB" dirty="0"/>
              <a:t> </a:t>
            </a:r>
            <a:r>
              <a:rPr lang="en-GB" dirty="0" err="1"/>
              <a:t>meine</a:t>
            </a:r>
            <a:r>
              <a:rPr lang="en-GB" dirty="0"/>
              <a:t> </a:t>
            </a:r>
            <a:r>
              <a:rPr lang="en-GB" dirty="0" err="1"/>
              <a:t>Freundin</a:t>
            </a:r>
            <a:r>
              <a:rPr lang="en-GB" dirty="0"/>
              <a:t>. </a:t>
            </a:r>
            <a:br>
              <a:rPr lang="en-GB" dirty="0"/>
            </a:br>
            <a:endParaRPr lang="en-GB" dirty="0"/>
          </a:p>
          <a:p>
            <a:r>
              <a:rPr lang="en-GB" dirty="0"/>
              <a:t>Ich </a:t>
            </a:r>
            <a:r>
              <a:rPr lang="en-GB" dirty="0" err="1"/>
              <a:t>lerne</a:t>
            </a:r>
            <a:r>
              <a:rPr lang="en-GB" dirty="0"/>
              <a:t> </a:t>
            </a:r>
            <a:r>
              <a:rPr lang="en-GB" dirty="0" err="1"/>
              <a:t>Englisch</a:t>
            </a:r>
            <a:r>
              <a:rPr lang="en-GB" dirty="0"/>
              <a:t> und ich </a:t>
            </a:r>
            <a:r>
              <a:rPr lang="en-GB" dirty="0" err="1"/>
              <a:t>kann</a:t>
            </a:r>
            <a:r>
              <a:rPr lang="en-GB" dirty="0"/>
              <a:t> </a:t>
            </a:r>
            <a:r>
              <a:rPr lang="en-GB" dirty="0" err="1"/>
              <a:t>etwas</a:t>
            </a:r>
            <a:r>
              <a:rPr lang="en-GB" dirty="0"/>
              <a:t> verstehen, </a:t>
            </a:r>
            <a:r>
              <a:rPr lang="en-GB" dirty="0" err="1"/>
              <a:t>aber</a:t>
            </a:r>
            <a:r>
              <a:rPr lang="en-GB" dirty="0"/>
              <a:t> </a:t>
            </a:r>
            <a:r>
              <a:rPr lang="en-GB" dirty="0" err="1"/>
              <a:t>nicht</a:t>
            </a:r>
            <a:r>
              <a:rPr lang="en-GB" dirty="0"/>
              <a:t> </a:t>
            </a:r>
            <a:r>
              <a:rPr lang="en-GB" dirty="0" err="1"/>
              <a:t>alles</a:t>
            </a:r>
            <a:r>
              <a:rPr lang="en-GB" dirty="0"/>
              <a:t>*! </a:t>
            </a:r>
            <a:r>
              <a:rPr lang="en-GB" dirty="0" err="1"/>
              <a:t>Zum</a:t>
            </a:r>
            <a:r>
              <a:rPr lang="en-GB" dirty="0"/>
              <a:t> </a:t>
            </a:r>
            <a:r>
              <a:rPr lang="en-GB" dirty="0" err="1"/>
              <a:t>Beispiel</a:t>
            </a:r>
            <a:r>
              <a:rPr lang="en-GB" dirty="0"/>
              <a:t>: </a:t>
            </a:r>
            <a:r>
              <a:rPr lang="en-GB" dirty="0" err="1"/>
              <a:t>Haustier</a:t>
            </a:r>
            <a:r>
              <a:rPr lang="en-GB" dirty="0"/>
              <a:t> </a:t>
            </a:r>
            <a:r>
              <a:rPr lang="en-GB" dirty="0" err="1"/>
              <a:t>ist</a:t>
            </a:r>
            <a:r>
              <a:rPr lang="en-GB" dirty="0"/>
              <a:t> ‘pet’, </a:t>
            </a:r>
            <a:r>
              <a:rPr lang="en-GB" dirty="0" err="1"/>
              <a:t>nicht</a:t>
            </a:r>
            <a:r>
              <a:rPr lang="en-GB" dirty="0"/>
              <a:t> </a:t>
            </a:r>
            <a:r>
              <a:rPr lang="en-GB" dirty="0" err="1"/>
              <a:t>wahr</a:t>
            </a:r>
            <a:r>
              <a:rPr lang="en-GB" dirty="0"/>
              <a:t>?  Mein </a:t>
            </a:r>
            <a:r>
              <a:rPr lang="en-GB" dirty="0" err="1"/>
              <a:t>Lieblingswort</a:t>
            </a:r>
            <a:r>
              <a:rPr lang="en-GB" dirty="0"/>
              <a:t> </a:t>
            </a:r>
            <a:r>
              <a:rPr lang="en-GB" dirty="0" err="1"/>
              <a:t>ist</a:t>
            </a:r>
            <a:r>
              <a:rPr lang="en-GB" dirty="0"/>
              <a:t> ‘window’! ‘Wie </a:t>
            </a:r>
            <a:r>
              <a:rPr lang="en-GB" dirty="0" err="1"/>
              <a:t>sagt</a:t>
            </a:r>
            <a:r>
              <a:rPr lang="en-GB" dirty="0"/>
              <a:t> man das auf Deutsch? Was </a:t>
            </a:r>
            <a:r>
              <a:rPr lang="en-GB" dirty="0" err="1"/>
              <a:t>ist</a:t>
            </a:r>
            <a:r>
              <a:rPr lang="en-GB" dirty="0"/>
              <a:t> </a:t>
            </a:r>
            <a:r>
              <a:rPr lang="en-GB" dirty="0" err="1"/>
              <a:t>dein</a:t>
            </a:r>
            <a:r>
              <a:rPr lang="en-GB" dirty="0"/>
              <a:t> </a:t>
            </a:r>
            <a:r>
              <a:rPr lang="en-GB" dirty="0" err="1"/>
              <a:t>Lieblingswort</a:t>
            </a:r>
            <a:r>
              <a:rPr lang="en-GB" dirty="0"/>
              <a:t>?</a:t>
            </a:r>
            <a:br>
              <a:rPr lang="en-GB" dirty="0"/>
            </a:br>
            <a:endParaRPr lang="en-GB" dirty="0"/>
          </a:p>
          <a:p>
            <a:r>
              <a:rPr lang="en-GB" dirty="0"/>
              <a:t>Ich </a:t>
            </a:r>
            <a:r>
              <a:rPr lang="en-GB" dirty="0" err="1"/>
              <a:t>habe</a:t>
            </a:r>
            <a:r>
              <a:rPr lang="en-GB" dirty="0"/>
              <a:t> morgen </a:t>
            </a:r>
            <a:r>
              <a:rPr lang="en-GB" dirty="0" err="1"/>
              <a:t>Geburtstag</a:t>
            </a:r>
            <a:r>
              <a:rPr lang="en-GB" dirty="0"/>
              <a:t>. </a:t>
            </a:r>
            <a:r>
              <a:rPr lang="en-GB" dirty="0" err="1"/>
              <a:t>Ja</a:t>
            </a:r>
            <a:r>
              <a:rPr lang="en-GB" dirty="0"/>
              <a:t>, das </a:t>
            </a:r>
            <a:r>
              <a:rPr lang="en-GB" dirty="0" err="1"/>
              <a:t>ist</a:t>
            </a:r>
            <a:r>
              <a:rPr lang="en-GB" dirty="0"/>
              <a:t> </a:t>
            </a:r>
            <a:r>
              <a:rPr lang="en-GB" dirty="0" err="1"/>
              <a:t>im</a:t>
            </a:r>
            <a:r>
              <a:rPr lang="en-GB" dirty="0"/>
              <a:t> </a:t>
            </a:r>
            <a:r>
              <a:rPr lang="en-GB" dirty="0" err="1"/>
              <a:t>Juli</a:t>
            </a:r>
            <a:r>
              <a:rPr lang="en-GB" dirty="0"/>
              <a:t>!  Ich </a:t>
            </a:r>
            <a:r>
              <a:rPr lang="en-GB" dirty="0" err="1"/>
              <a:t>denke</a:t>
            </a:r>
            <a:r>
              <a:rPr lang="en-GB" dirty="0"/>
              <a:t>, das </a:t>
            </a:r>
            <a:r>
              <a:rPr lang="en-GB" dirty="0" err="1"/>
              <a:t>ist</a:t>
            </a:r>
            <a:r>
              <a:rPr lang="en-GB" dirty="0"/>
              <a:t> toll.  Ich </a:t>
            </a:r>
            <a:r>
              <a:rPr lang="en-GB" dirty="0" err="1"/>
              <a:t>kann</a:t>
            </a:r>
            <a:r>
              <a:rPr lang="en-GB" dirty="0"/>
              <a:t> </a:t>
            </a:r>
            <a:r>
              <a:rPr lang="en-GB" dirty="0" err="1"/>
              <a:t>Fußball</a:t>
            </a:r>
            <a:r>
              <a:rPr lang="en-GB" dirty="0"/>
              <a:t> </a:t>
            </a:r>
            <a:r>
              <a:rPr lang="en-GB" dirty="0" err="1"/>
              <a:t>spielen</a:t>
            </a:r>
            <a:r>
              <a:rPr lang="en-GB" dirty="0"/>
              <a:t> </a:t>
            </a:r>
            <a:r>
              <a:rPr lang="en-GB" dirty="0" err="1"/>
              <a:t>oder</a:t>
            </a:r>
            <a:r>
              <a:rPr lang="en-GB" dirty="0"/>
              <a:t> </a:t>
            </a:r>
            <a:r>
              <a:rPr lang="en-GB" dirty="0" err="1"/>
              <a:t>schwimmen</a:t>
            </a:r>
            <a:r>
              <a:rPr lang="en-GB" dirty="0"/>
              <a:t>. </a:t>
            </a:r>
            <a:r>
              <a:rPr lang="en-GB" dirty="0" err="1"/>
              <a:t>Wann</a:t>
            </a:r>
            <a:r>
              <a:rPr lang="en-GB" dirty="0"/>
              <a:t> hast du </a:t>
            </a:r>
            <a:r>
              <a:rPr lang="en-GB" dirty="0" err="1"/>
              <a:t>Geburtstag</a:t>
            </a:r>
            <a:r>
              <a:rPr lang="en-GB" dirty="0"/>
              <a:t>?</a:t>
            </a:r>
          </a:p>
          <a:p>
            <a:endParaRPr lang="en-GB" dirty="0"/>
          </a:p>
          <a:p>
            <a:r>
              <a:rPr lang="en-GB" dirty="0" err="1"/>
              <a:t>Schreib</a:t>
            </a:r>
            <a:r>
              <a:rPr lang="en-GB" dirty="0"/>
              <a:t> bald! </a:t>
            </a:r>
            <a:br>
              <a:rPr lang="en-GB" dirty="0"/>
            </a:br>
            <a:r>
              <a:rPr lang="en-GB" dirty="0" err="1"/>
              <a:t>Tschüss</a:t>
            </a:r>
            <a:endParaRPr lang="en-GB" dirty="0"/>
          </a:p>
        </p:txBody>
      </p:sp>
      <p:sp>
        <p:nvSpPr>
          <p:cNvPr id="2" name="Title 4">
            <a:extLst>
              <a:ext uri="{FF2B5EF4-FFF2-40B4-BE49-F238E27FC236}">
                <a16:creationId xmlns:a16="http://schemas.microsoft.com/office/drawing/2014/main" id="{70B0C043-6DDF-CF70-728B-B0732ECF7770}"/>
              </a:ext>
            </a:extLst>
          </p:cNvPr>
          <p:cNvSpPr txBox="1">
            <a:spLocks/>
          </p:cNvSpPr>
          <p:nvPr/>
        </p:nvSpPr>
        <p:spPr>
          <a:xfrm>
            <a:off x="723393" y="114573"/>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2</a:t>
            </a:r>
            <a:endParaRPr lang="en-GB" sz="3200" dirty="0"/>
          </a:p>
        </p:txBody>
      </p:sp>
      <p:sp>
        <p:nvSpPr>
          <p:cNvPr id="4" name="Google Shape;119;p1">
            <a:extLst>
              <a:ext uri="{FF2B5EF4-FFF2-40B4-BE49-F238E27FC236}">
                <a16:creationId xmlns:a16="http://schemas.microsoft.com/office/drawing/2014/main" id="{7EE527D1-7B5C-9F49-BEA7-2AE81880005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Speech Bubble: Rectangle with Corners Rounded 4">
            <a:extLst>
              <a:ext uri="{FF2B5EF4-FFF2-40B4-BE49-F238E27FC236}">
                <a16:creationId xmlns:a16="http://schemas.microsoft.com/office/drawing/2014/main" id="{76DA1655-A74A-7E3E-C220-F07945EF4786}"/>
              </a:ext>
            </a:extLst>
          </p:cNvPr>
          <p:cNvSpPr/>
          <p:nvPr/>
        </p:nvSpPr>
        <p:spPr>
          <a:xfrm>
            <a:off x="3959742" y="132556"/>
            <a:ext cx="4739628" cy="518040"/>
          </a:xfrm>
          <a:prstGeom prst="wedgeRoundRectCallout">
            <a:avLst>
              <a:gd name="adj1" fmla="val -57255"/>
              <a:gd name="adj2" fmla="val -147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Lies den Text. Was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sagt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Alex?</a:t>
            </a: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Graphic 5" descr="Teacher">
            <a:extLst>
              <a:ext uri="{FF2B5EF4-FFF2-40B4-BE49-F238E27FC236}">
                <a16:creationId xmlns:a16="http://schemas.microsoft.com/office/drawing/2014/main" id="{E0C6F978-BD6C-881E-E63F-A94BFE83F8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5675" y="-81017"/>
            <a:ext cx="914400" cy="914400"/>
          </a:xfrm>
          <a:prstGeom prst="rect">
            <a:avLst/>
          </a:prstGeom>
        </p:spPr>
      </p:pic>
      <p:sp>
        <p:nvSpPr>
          <p:cNvPr id="10" name="TextBox 9">
            <a:extLst>
              <a:ext uri="{FF2B5EF4-FFF2-40B4-BE49-F238E27FC236}">
                <a16:creationId xmlns:a16="http://schemas.microsoft.com/office/drawing/2014/main" id="{B135D12D-011B-63E5-083C-80351A34D7C5}"/>
              </a:ext>
            </a:extLst>
          </p:cNvPr>
          <p:cNvSpPr txBox="1"/>
          <p:nvPr/>
        </p:nvSpPr>
        <p:spPr>
          <a:xfrm>
            <a:off x="6064038" y="1256846"/>
            <a:ext cx="6087908" cy="369332"/>
          </a:xfrm>
          <a:prstGeom prst="rect">
            <a:avLst/>
          </a:prstGeom>
          <a:noFill/>
        </p:spPr>
        <p:txBody>
          <a:bodyPr wrap="square" rtlCol="0">
            <a:spAutoFit/>
          </a:bodyPr>
          <a:lstStyle/>
          <a:p>
            <a:r>
              <a:rPr lang="en-GB" b="1" dirty="0"/>
              <a:t>1. What two details do we find out about Alex?</a:t>
            </a:r>
          </a:p>
        </p:txBody>
      </p:sp>
      <p:sp>
        <p:nvSpPr>
          <p:cNvPr id="11" name="TextBox 10">
            <a:extLst>
              <a:ext uri="{FF2B5EF4-FFF2-40B4-BE49-F238E27FC236}">
                <a16:creationId xmlns:a16="http://schemas.microsoft.com/office/drawing/2014/main" id="{2888EF66-E170-8FAB-93B4-181CACE927F3}"/>
              </a:ext>
            </a:extLst>
          </p:cNvPr>
          <p:cNvSpPr txBox="1"/>
          <p:nvPr/>
        </p:nvSpPr>
        <p:spPr>
          <a:xfrm>
            <a:off x="6086669" y="1988897"/>
            <a:ext cx="6087908" cy="369332"/>
          </a:xfrm>
          <a:prstGeom prst="rect">
            <a:avLst/>
          </a:prstGeom>
          <a:noFill/>
        </p:spPr>
        <p:txBody>
          <a:bodyPr wrap="square" rtlCol="0">
            <a:spAutoFit/>
          </a:bodyPr>
          <a:lstStyle/>
          <a:p>
            <a:r>
              <a:rPr lang="en-GB" b="1" dirty="0"/>
              <a:t>2. What does Alex say about today? (3 details)</a:t>
            </a:r>
          </a:p>
        </p:txBody>
      </p:sp>
      <p:sp>
        <p:nvSpPr>
          <p:cNvPr id="12" name="TextBox 11">
            <a:extLst>
              <a:ext uri="{FF2B5EF4-FFF2-40B4-BE49-F238E27FC236}">
                <a16:creationId xmlns:a16="http://schemas.microsoft.com/office/drawing/2014/main" id="{CCB4BC04-6677-F90F-A29F-295BFA8AA0EF}"/>
              </a:ext>
            </a:extLst>
          </p:cNvPr>
          <p:cNvSpPr txBox="1"/>
          <p:nvPr/>
        </p:nvSpPr>
        <p:spPr>
          <a:xfrm>
            <a:off x="6074531" y="2900714"/>
            <a:ext cx="5386703" cy="646331"/>
          </a:xfrm>
          <a:prstGeom prst="rect">
            <a:avLst/>
          </a:prstGeom>
          <a:noFill/>
        </p:spPr>
        <p:txBody>
          <a:bodyPr wrap="square" rtlCol="0">
            <a:spAutoFit/>
          </a:bodyPr>
          <a:lstStyle/>
          <a:p>
            <a:r>
              <a:rPr lang="en-GB" b="1" dirty="0"/>
              <a:t>3. What does Alex say about learning English? </a:t>
            </a:r>
            <a:r>
              <a:rPr lang="en-GB" b="1" dirty="0">
                <a:solidFill>
                  <a:schemeClr val="bg1"/>
                </a:solidFill>
              </a:rPr>
              <a:t>….</a:t>
            </a:r>
            <a:r>
              <a:rPr lang="en-GB" b="1" dirty="0"/>
              <a:t>(2 details)</a:t>
            </a:r>
          </a:p>
        </p:txBody>
      </p:sp>
      <p:sp>
        <p:nvSpPr>
          <p:cNvPr id="13" name="TextBox 12">
            <a:extLst>
              <a:ext uri="{FF2B5EF4-FFF2-40B4-BE49-F238E27FC236}">
                <a16:creationId xmlns:a16="http://schemas.microsoft.com/office/drawing/2014/main" id="{2ABB312F-2F45-EC54-9811-783B14064281}"/>
              </a:ext>
            </a:extLst>
          </p:cNvPr>
          <p:cNvSpPr txBox="1"/>
          <p:nvPr/>
        </p:nvSpPr>
        <p:spPr>
          <a:xfrm>
            <a:off x="6086669" y="4092525"/>
            <a:ext cx="5116020" cy="646331"/>
          </a:xfrm>
          <a:prstGeom prst="rect">
            <a:avLst/>
          </a:prstGeom>
          <a:noFill/>
        </p:spPr>
        <p:txBody>
          <a:bodyPr wrap="square" rtlCol="0">
            <a:spAutoFit/>
          </a:bodyPr>
          <a:lstStyle/>
          <a:p>
            <a:r>
              <a:rPr lang="en-GB" b="1" dirty="0"/>
              <a:t>4. What does Alex say about their birthday? </a:t>
            </a:r>
            <a:r>
              <a:rPr lang="en-GB" b="1" dirty="0">
                <a:solidFill>
                  <a:schemeClr val="bg1"/>
                </a:solidFill>
              </a:rPr>
              <a:t>….</a:t>
            </a:r>
            <a:r>
              <a:rPr lang="en-GB" b="1" dirty="0"/>
              <a:t>(3 details)</a:t>
            </a:r>
          </a:p>
        </p:txBody>
      </p:sp>
      <p:sp>
        <p:nvSpPr>
          <p:cNvPr id="14" name="TextBox 13">
            <a:extLst>
              <a:ext uri="{FF2B5EF4-FFF2-40B4-BE49-F238E27FC236}">
                <a16:creationId xmlns:a16="http://schemas.microsoft.com/office/drawing/2014/main" id="{88BAD701-9C85-9CE6-01C5-FD69AE52D5CF}"/>
              </a:ext>
            </a:extLst>
          </p:cNvPr>
          <p:cNvSpPr txBox="1"/>
          <p:nvPr/>
        </p:nvSpPr>
        <p:spPr>
          <a:xfrm>
            <a:off x="6086669" y="5332202"/>
            <a:ext cx="5259880" cy="646331"/>
          </a:xfrm>
          <a:prstGeom prst="rect">
            <a:avLst/>
          </a:prstGeom>
          <a:noFill/>
        </p:spPr>
        <p:txBody>
          <a:bodyPr wrap="square" rtlCol="0">
            <a:spAutoFit/>
          </a:bodyPr>
          <a:lstStyle/>
          <a:p>
            <a:r>
              <a:rPr lang="en-GB" b="1" dirty="0"/>
              <a:t>5. What questions does Alex ask in the letter? </a:t>
            </a:r>
            <a:r>
              <a:rPr lang="en-GB" b="1" dirty="0">
                <a:solidFill>
                  <a:schemeClr val="bg1"/>
                </a:solidFill>
              </a:rPr>
              <a:t>….</a:t>
            </a:r>
            <a:r>
              <a:rPr lang="en-GB" b="1" dirty="0"/>
              <a:t>(5 details)</a:t>
            </a:r>
          </a:p>
        </p:txBody>
      </p:sp>
      <p:sp>
        <p:nvSpPr>
          <p:cNvPr id="18" name="TextBox 17">
            <a:extLst>
              <a:ext uri="{FF2B5EF4-FFF2-40B4-BE49-F238E27FC236}">
                <a16:creationId xmlns:a16="http://schemas.microsoft.com/office/drawing/2014/main" id="{05C48419-32E0-170B-CAC4-C92468DB63A2}"/>
              </a:ext>
            </a:extLst>
          </p:cNvPr>
          <p:cNvSpPr txBox="1"/>
          <p:nvPr/>
        </p:nvSpPr>
        <p:spPr>
          <a:xfrm>
            <a:off x="6329556" y="1572647"/>
            <a:ext cx="5985070" cy="369332"/>
          </a:xfrm>
          <a:prstGeom prst="rect">
            <a:avLst/>
          </a:prstGeom>
          <a:noFill/>
        </p:spPr>
        <p:txBody>
          <a:bodyPr wrap="square" rtlCol="0">
            <a:spAutoFit/>
          </a:bodyPr>
          <a:lstStyle/>
          <a:p>
            <a:r>
              <a:rPr lang="en-GB" dirty="0"/>
              <a:t>They are 10 years old and they live in Frankfurt.</a:t>
            </a:r>
          </a:p>
        </p:txBody>
      </p:sp>
      <p:sp>
        <p:nvSpPr>
          <p:cNvPr id="23" name="TextBox 22">
            <a:extLst>
              <a:ext uri="{FF2B5EF4-FFF2-40B4-BE49-F238E27FC236}">
                <a16:creationId xmlns:a16="http://schemas.microsoft.com/office/drawing/2014/main" id="{06D69E38-9B01-193B-065C-251FAF26C1A7}"/>
              </a:ext>
            </a:extLst>
          </p:cNvPr>
          <p:cNvSpPr txBox="1"/>
          <p:nvPr/>
        </p:nvSpPr>
        <p:spPr>
          <a:xfrm>
            <a:off x="6329556" y="2303291"/>
            <a:ext cx="5985070" cy="646331"/>
          </a:xfrm>
          <a:prstGeom prst="rect">
            <a:avLst/>
          </a:prstGeom>
          <a:noFill/>
        </p:spPr>
        <p:txBody>
          <a:bodyPr wrap="square" rtlCol="0">
            <a:spAutoFit/>
          </a:bodyPr>
          <a:lstStyle/>
          <a:p>
            <a:r>
              <a:rPr lang="en-GB" dirty="0"/>
              <a:t>Today is Wednesday, they are at school, and they are sitting next to their friend Julia.</a:t>
            </a:r>
          </a:p>
        </p:txBody>
      </p:sp>
      <p:sp>
        <p:nvSpPr>
          <p:cNvPr id="24" name="TextBox 23">
            <a:extLst>
              <a:ext uri="{FF2B5EF4-FFF2-40B4-BE49-F238E27FC236}">
                <a16:creationId xmlns:a16="http://schemas.microsoft.com/office/drawing/2014/main" id="{B54B9EBA-4148-5F00-0501-959B6458B68E}"/>
              </a:ext>
            </a:extLst>
          </p:cNvPr>
          <p:cNvSpPr txBox="1"/>
          <p:nvPr/>
        </p:nvSpPr>
        <p:spPr>
          <a:xfrm>
            <a:off x="6370723" y="3462315"/>
            <a:ext cx="5821277" cy="646331"/>
          </a:xfrm>
          <a:prstGeom prst="rect">
            <a:avLst/>
          </a:prstGeom>
          <a:noFill/>
        </p:spPr>
        <p:txBody>
          <a:bodyPr wrap="square" rtlCol="0">
            <a:spAutoFit/>
          </a:bodyPr>
          <a:lstStyle/>
          <a:p>
            <a:r>
              <a:rPr lang="en-GB" dirty="0"/>
              <a:t>They can understand something, but not everything. Their favourite word is ‘window’.</a:t>
            </a:r>
          </a:p>
        </p:txBody>
      </p:sp>
      <p:sp>
        <p:nvSpPr>
          <p:cNvPr id="25" name="TextBox 24">
            <a:extLst>
              <a:ext uri="{FF2B5EF4-FFF2-40B4-BE49-F238E27FC236}">
                <a16:creationId xmlns:a16="http://schemas.microsoft.com/office/drawing/2014/main" id="{0F9533F5-456E-5BCD-E6DF-6F1ADCAE5DFB}"/>
              </a:ext>
            </a:extLst>
          </p:cNvPr>
          <p:cNvSpPr txBox="1"/>
          <p:nvPr/>
        </p:nvSpPr>
        <p:spPr>
          <a:xfrm>
            <a:off x="6370723" y="4701992"/>
            <a:ext cx="5902735" cy="646331"/>
          </a:xfrm>
          <a:prstGeom prst="rect">
            <a:avLst/>
          </a:prstGeom>
          <a:noFill/>
        </p:spPr>
        <p:txBody>
          <a:bodyPr wrap="square" rtlCol="0">
            <a:spAutoFit/>
          </a:bodyPr>
          <a:lstStyle/>
          <a:p>
            <a:r>
              <a:rPr lang="en-GB" dirty="0"/>
              <a:t>Their birthday is tomorrow. In July. They find that great. They can play football or swim.</a:t>
            </a:r>
          </a:p>
        </p:txBody>
      </p:sp>
      <p:sp>
        <p:nvSpPr>
          <p:cNvPr id="26" name="TextBox 25">
            <a:extLst>
              <a:ext uri="{FF2B5EF4-FFF2-40B4-BE49-F238E27FC236}">
                <a16:creationId xmlns:a16="http://schemas.microsoft.com/office/drawing/2014/main" id="{61285E2C-328D-8FC3-BC4F-5E291344F6A4}"/>
              </a:ext>
            </a:extLst>
          </p:cNvPr>
          <p:cNvSpPr txBox="1"/>
          <p:nvPr/>
        </p:nvSpPr>
        <p:spPr>
          <a:xfrm>
            <a:off x="6329556" y="5861016"/>
            <a:ext cx="5705666" cy="923330"/>
          </a:xfrm>
          <a:prstGeom prst="rect">
            <a:avLst/>
          </a:prstGeom>
          <a:noFill/>
        </p:spPr>
        <p:txBody>
          <a:bodyPr wrap="square" rtlCol="0">
            <a:spAutoFit/>
          </a:bodyPr>
          <a:lstStyle/>
          <a:p>
            <a:r>
              <a:rPr lang="en-GB" dirty="0"/>
              <a:t>How are you? Does ‘</a:t>
            </a:r>
            <a:r>
              <a:rPr lang="en-GB" dirty="0" err="1"/>
              <a:t>Haustier</a:t>
            </a:r>
            <a:r>
              <a:rPr lang="en-GB" dirty="0"/>
              <a:t>’ mean ‘pet’? How do you say ‘window’ in German? What is your favourite word? When is your birthday?</a:t>
            </a:r>
          </a:p>
        </p:txBody>
      </p:sp>
      <p:sp>
        <p:nvSpPr>
          <p:cNvPr id="27" name="Rectangle 26">
            <a:extLst>
              <a:ext uri="{FF2B5EF4-FFF2-40B4-BE49-F238E27FC236}">
                <a16:creationId xmlns:a16="http://schemas.microsoft.com/office/drawing/2014/main" id="{25AC2CEC-73DD-9CEF-E2C8-C1EDD73A47D9}"/>
              </a:ext>
            </a:extLst>
          </p:cNvPr>
          <p:cNvSpPr/>
          <p:nvPr/>
        </p:nvSpPr>
        <p:spPr>
          <a:xfrm>
            <a:off x="9276333" y="175961"/>
            <a:ext cx="1587965" cy="606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t>
            </a:r>
            <a:r>
              <a:rPr lang="en-GB" sz="2000" dirty="0" err="1">
                <a:solidFill>
                  <a:schemeClr val="tx1"/>
                </a:solidFill>
              </a:rPr>
              <a:t>alles</a:t>
            </a:r>
            <a:r>
              <a:rPr lang="en-GB" sz="2000" dirty="0">
                <a:solidFill>
                  <a:schemeClr val="tx1"/>
                </a:solidFill>
              </a:rPr>
              <a:t> - everything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extLst>
              <a:ext uri="{FF2B5EF4-FFF2-40B4-BE49-F238E27FC236}">
                <a16:creationId xmlns:a16="http://schemas.microsoft.com/office/drawing/2014/main" id="{FA8AED60-423A-4B76-8C13-0B79F3041BF0}"/>
              </a:ext>
            </a:extLst>
          </p:cNvPr>
          <p:cNvSpPr/>
          <p:nvPr/>
        </p:nvSpPr>
        <p:spPr>
          <a:xfrm>
            <a:off x="2098637" y="-42703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4" name="T3_W9F_6.2.wav"/>
            </a:hlinkClick>
            <a:extLst>
              <a:ext uri="{FF2B5EF4-FFF2-40B4-BE49-F238E27FC236}">
                <a16:creationId xmlns:a16="http://schemas.microsoft.com/office/drawing/2014/main" id="{104028E3-2065-44CC-A9D3-3956E1C8A0E2}"/>
              </a:ext>
            </a:extLst>
          </p:cNvPr>
          <p:cNvSpPr/>
          <p:nvPr/>
        </p:nvSpPr>
        <p:spPr>
          <a:xfrm>
            <a:off x="914067" y="768614"/>
            <a:ext cx="637543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553920"/>
            <a:ext cx="758127" cy="914400"/>
          </a:xfrm>
          <a:prstGeom prst="rect">
            <a:avLst/>
          </a:prstGeom>
        </p:spPr>
      </p:pic>
      <p:sp>
        <p:nvSpPr>
          <p:cNvPr id="13" name="Google Shape;108;p3">
            <a:hlinkClick r:id="" action="ppaction://noaction">
              <a:snd r:embed="rId4" name="T3_W9F_6.2.wav"/>
            </a:hlinkClick>
            <a:extLst>
              <a:ext uri="{FF2B5EF4-FFF2-40B4-BE49-F238E27FC236}">
                <a16:creationId xmlns:a16="http://schemas.microsoft.com/office/drawing/2014/main" id="{16F9B49F-B3A1-473F-91C6-CFF7DCBC4DF9}"/>
              </a:ext>
            </a:extLst>
          </p:cNvPr>
          <p:cNvSpPr txBox="1"/>
          <p:nvPr/>
        </p:nvSpPr>
        <p:spPr>
          <a:xfrm>
            <a:off x="946511" y="780284"/>
            <a:ext cx="617623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wo?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Rectangle 3">
            <a:extLst>
              <a:ext uri="{FF2B5EF4-FFF2-40B4-BE49-F238E27FC236}">
                <a16:creationId xmlns:a16="http://schemas.microsoft.com/office/drawing/2014/main" id="{A6DB4C20-07C1-4AA0-9D74-391679549E60}"/>
              </a:ext>
            </a:extLst>
          </p:cNvPr>
          <p:cNvSpPr/>
          <p:nvPr/>
        </p:nvSpPr>
        <p:spPr>
          <a:xfrm>
            <a:off x="1382703" y="1664535"/>
            <a:ext cx="9099570" cy="5027210"/>
          </a:xfrm>
          <a:prstGeom prst="rect">
            <a:avLst/>
          </a:prstGeom>
          <a:solidFill>
            <a:srgbClr val="EFF9FB"/>
          </a:solidFill>
          <a:ln>
            <a:solidFill>
              <a:srgbClr val="29C1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3D7490D4-A433-4831-82FE-7C8A2B127E28}"/>
              </a:ext>
            </a:extLst>
          </p:cNvPr>
          <p:cNvSpPr/>
          <p:nvPr/>
        </p:nvSpPr>
        <p:spPr>
          <a:xfrm>
            <a:off x="1623733"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50F8794F-CAD8-4BB0-9FD3-458B805581A4}"/>
              </a:ext>
            </a:extLst>
          </p:cNvPr>
          <p:cNvSpPr/>
          <p:nvPr/>
        </p:nvSpPr>
        <p:spPr>
          <a:xfrm>
            <a:off x="4710545"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1F71E6C-6360-480C-A14F-B28FD694C726}"/>
              </a:ext>
            </a:extLst>
          </p:cNvPr>
          <p:cNvSpPr/>
          <p:nvPr/>
        </p:nvSpPr>
        <p:spPr>
          <a:xfrm>
            <a:off x="7733587"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3F6CA357-A7BE-4EE5-976C-1EF1FC5173DD}"/>
              </a:ext>
            </a:extLst>
          </p:cNvPr>
          <p:cNvSpPr/>
          <p:nvPr/>
        </p:nvSpPr>
        <p:spPr>
          <a:xfrm>
            <a:off x="1623732" y="4513462"/>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BAF1C7E-B10A-4A48-81B3-47A22BD53B92}"/>
              </a:ext>
            </a:extLst>
          </p:cNvPr>
          <p:cNvSpPr/>
          <p:nvPr/>
        </p:nvSpPr>
        <p:spPr>
          <a:xfrm>
            <a:off x="7733586" y="4558208"/>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023CF21-D9D9-4055-8EBF-C2ECEE9F7D2F}"/>
              </a:ext>
            </a:extLst>
          </p:cNvPr>
          <p:cNvSpPr txBox="1"/>
          <p:nvPr/>
        </p:nvSpPr>
        <p:spPr>
          <a:xfrm>
            <a:off x="4842876" y="4223366"/>
            <a:ext cx="2422407" cy="2246769"/>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book</a:t>
            </a:r>
          </a:p>
          <a:p>
            <a:pPr algn="ctr"/>
            <a:r>
              <a:rPr lang="en-GB" sz="2800" b="1" dirty="0">
                <a:solidFill>
                  <a:srgbClr val="002060"/>
                </a:solidFill>
                <a:latin typeface="Cavolini" panose="03000502040302020204" pitchFamily="66" charset="0"/>
                <a:cs typeface="Cavolini" panose="03000502040302020204" pitchFamily="66" charset="0"/>
              </a:rPr>
              <a:t>photo</a:t>
            </a:r>
          </a:p>
          <a:p>
            <a:pPr algn="ctr"/>
            <a:r>
              <a:rPr lang="en-GB" sz="2800" b="1" dirty="0">
                <a:solidFill>
                  <a:srgbClr val="002060"/>
                </a:solidFill>
                <a:latin typeface="Cavolini" panose="03000502040302020204" pitchFamily="66" charset="0"/>
                <a:cs typeface="Cavolini" panose="03000502040302020204" pitchFamily="66" charset="0"/>
              </a:rPr>
              <a:t>friend</a:t>
            </a:r>
          </a:p>
          <a:p>
            <a:pPr algn="ctr"/>
            <a:r>
              <a:rPr lang="en-GB" sz="2800" b="1" dirty="0">
                <a:solidFill>
                  <a:srgbClr val="002060"/>
                </a:solidFill>
                <a:latin typeface="Cavolini" panose="03000502040302020204" pitchFamily="66" charset="0"/>
                <a:cs typeface="Cavolini" panose="03000502040302020204" pitchFamily="66" charset="0"/>
              </a:rPr>
              <a:t>game</a:t>
            </a:r>
          </a:p>
          <a:p>
            <a:pPr algn="ctr"/>
            <a:r>
              <a:rPr lang="en-GB" sz="2800" b="1" dirty="0">
                <a:solidFill>
                  <a:srgbClr val="002060"/>
                </a:solidFill>
                <a:latin typeface="Cavolini" panose="03000502040302020204" pitchFamily="66" charset="0"/>
                <a:cs typeface="Cavolini" panose="03000502040302020204" pitchFamily="66" charset="0"/>
              </a:rPr>
              <a:t>dog</a:t>
            </a:r>
          </a:p>
        </p:txBody>
      </p:sp>
      <p:sp>
        <p:nvSpPr>
          <p:cNvPr id="3" name="Title 1">
            <a:hlinkClick r:id="" action="ppaction://noaction">
              <a:snd r:embed="rId7" name="T3_W9F_6.1.wav"/>
            </a:hlinkClick>
            <a:extLst>
              <a:ext uri="{FF2B5EF4-FFF2-40B4-BE49-F238E27FC236}">
                <a16:creationId xmlns:a16="http://schemas.microsoft.com/office/drawing/2014/main" id="{65B62009-FDE2-50A0-C4D2-93FDEE43D27A}"/>
              </a:ext>
            </a:extLst>
          </p:cNvPr>
          <p:cNvSpPr txBox="1">
            <a:spLocks/>
          </p:cNvSpPr>
          <p:nvPr/>
        </p:nvSpPr>
        <p:spPr>
          <a:xfrm>
            <a:off x="725369" y="158500"/>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3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Mein Bild</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Google Shape;119;p1">
            <a:extLst>
              <a:ext uri="{FF2B5EF4-FFF2-40B4-BE49-F238E27FC236}">
                <a16:creationId xmlns:a16="http://schemas.microsoft.com/office/drawing/2014/main" id="{D3140D86-0BE7-8636-669B-96F57BD1102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7862A035-6C64-DA68-F381-A29C38D9BAEC}"/>
              </a:ext>
            </a:extLst>
          </p:cNvPr>
          <p:cNvSpPr txBox="1"/>
          <p:nvPr/>
        </p:nvSpPr>
        <p:spPr>
          <a:xfrm>
            <a:off x="1665323" y="2689407"/>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friend</a:t>
            </a:r>
          </a:p>
        </p:txBody>
      </p:sp>
      <p:sp>
        <p:nvSpPr>
          <p:cNvPr id="22" name="TextBox 21">
            <a:extLst>
              <a:ext uri="{FF2B5EF4-FFF2-40B4-BE49-F238E27FC236}">
                <a16:creationId xmlns:a16="http://schemas.microsoft.com/office/drawing/2014/main" id="{BE5A74F3-25AE-C136-9D53-023F9E40EC00}"/>
              </a:ext>
            </a:extLst>
          </p:cNvPr>
          <p:cNvSpPr txBox="1"/>
          <p:nvPr/>
        </p:nvSpPr>
        <p:spPr>
          <a:xfrm>
            <a:off x="1721782" y="5193465"/>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game</a:t>
            </a:r>
          </a:p>
        </p:txBody>
      </p:sp>
      <p:sp>
        <p:nvSpPr>
          <p:cNvPr id="23" name="TextBox 22">
            <a:extLst>
              <a:ext uri="{FF2B5EF4-FFF2-40B4-BE49-F238E27FC236}">
                <a16:creationId xmlns:a16="http://schemas.microsoft.com/office/drawing/2014/main" id="{9E03444A-96AF-253A-60D9-4669BC17E4C1}"/>
              </a:ext>
            </a:extLst>
          </p:cNvPr>
          <p:cNvSpPr txBox="1"/>
          <p:nvPr/>
        </p:nvSpPr>
        <p:spPr>
          <a:xfrm>
            <a:off x="7831636" y="2689407"/>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book</a:t>
            </a:r>
          </a:p>
        </p:txBody>
      </p:sp>
      <p:sp>
        <p:nvSpPr>
          <p:cNvPr id="24" name="TextBox 23">
            <a:extLst>
              <a:ext uri="{FF2B5EF4-FFF2-40B4-BE49-F238E27FC236}">
                <a16:creationId xmlns:a16="http://schemas.microsoft.com/office/drawing/2014/main" id="{37AE2E90-885B-7582-7949-199394C66B52}"/>
              </a:ext>
            </a:extLst>
          </p:cNvPr>
          <p:cNvSpPr txBox="1"/>
          <p:nvPr/>
        </p:nvSpPr>
        <p:spPr>
          <a:xfrm>
            <a:off x="4799397" y="2689407"/>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dog</a:t>
            </a:r>
          </a:p>
        </p:txBody>
      </p:sp>
      <p:sp>
        <p:nvSpPr>
          <p:cNvPr id="25" name="TextBox 24">
            <a:extLst>
              <a:ext uri="{FF2B5EF4-FFF2-40B4-BE49-F238E27FC236}">
                <a16:creationId xmlns:a16="http://schemas.microsoft.com/office/drawing/2014/main" id="{84330BB6-D8AB-052A-B470-19138E60AEE6}"/>
              </a:ext>
            </a:extLst>
          </p:cNvPr>
          <p:cNvSpPr txBox="1"/>
          <p:nvPr/>
        </p:nvSpPr>
        <p:spPr>
          <a:xfrm>
            <a:off x="7793055" y="5252561"/>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photo</a:t>
            </a:r>
          </a:p>
        </p:txBody>
      </p:sp>
      <p:sp>
        <p:nvSpPr>
          <p:cNvPr id="26" name="CustomShape 23">
            <a:hlinkClick r:id="" action="ppaction://noaction">
              <a:snd r:embed="rId8" name="T3_W9F_6.3.wav"/>
            </a:hlinkClick>
            <a:extLst>
              <a:ext uri="{FF2B5EF4-FFF2-40B4-BE49-F238E27FC236}">
                <a16:creationId xmlns:a16="http://schemas.microsoft.com/office/drawing/2014/main" id="{A9462B5A-BCCB-8A6B-7E5E-FB1CD9F5E226}"/>
              </a:ext>
            </a:extLst>
          </p:cNvPr>
          <p:cNvSpPr/>
          <p:nvPr/>
        </p:nvSpPr>
        <p:spPr>
          <a:xfrm>
            <a:off x="520764" y="206723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7" name="CustomShape 24">
            <a:hlinkClick r:id="" action="ppaction://noaction">
              <a:snd r:embed="rId9" name="T3_W9F_6.4.wav"/>
            </a:hlinkClick>
            <a:extLst>
              <a:ext uri="{FF2B5EF4-FFF2-40B4-BE49-F238E27FC236}">
                <a16:creationId xmlns:a16="http://schemas.microsoft.com/office/drawing/2014/main" id="{94045AAB-1CC5-9F6B-EDC3-28D0B19E0656}"/>
              </a:ext>
            </a:extLst>
          </p:cNvPr>
          <p:cNvSpPr/>
          <p:nvPr/>
        </p:nvSpPr>
        <p:spPr>
          <a:xfrm>
            <a:off x="520764" y="3020307"/>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8" name="CustomShape 25">
            <a:hlinkClick r:id="" action="ppaction://noaction">
              <a:snd r:embed="rId10" name="T3_W9F_6.5.wav"/>
            </a:hlinkClick>
            <a:extLst>
              <a:ext uri="{FF2B5EF4-FFF2-40B4-BE49-F238E27FC236}">
                <a16:creationId xmlns:a16="http://schemas.microsoft.com/office/drawing/2014/main" id="{C9B27E1F-E604-EFC8-F8CB-A038B1D93AFC}"/>
              </a:ext>
            </a:extLst>
          </p:cNvPr>
          <p:cNvSpPr/>
          <p:nvPr/>
        </p:nvSpPr>
        <p:spPr>
          <a:xfrm>
            <a:off x="520764" y="3973384"/>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29" name="CustomShape 26">
            <a:hlinkClick r:id="" action="ppaction://noaction">
              <a:snd r:embed="rId11" name="T3_W9F_6.6.wav"/>
            </a:hlinkClick>
            <a:extLst>
              <a:ext uri="{FF2B5EF4-FFF2-40B4-BE49-F238E27FC236}">
                <a16:creationId xmlns:a16="http://schemas.microsoft.com/office/drawing/2014/main" id="{511AB3CB-09D3-430D-C1DD-8868532EF86E}"/>
              </a:ext>
            </a:extLst>
          </p:cNvPr>
          <p:cNvSpPr/>
          <p:nvPr/>
        </p:nvSpPr>
        <p:spPr>
          <a:xfrm>
            <a:off x="520764" y="492646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30" name="CustomShape 27">
            <a:hlinkClick r:id="" action="ppaction://noaction">
              <a:snd r:embed="rId12" name="T3_W9F_6.7.wav"/>
            </a:hlinkClick>
            <a:extLst>
              <a:ext uri="{FF2B5EF4-FFF2-40B4-BE49-F238E27FC236}">
                <a16:creationId xmlns:a16="http://schemas.microsoft.com/office/drawing/2014/main" id="{727666EE-4E56-81D6-BD25-C9EB6E43E921}"/>
              </a:ext>
            </a:extLst>
          </p:cNvPr>
          <p:cNvSpPr/>
          <p:nvPr/>
        </p:nvSpPr>
        <p:spPr>
          <a:xfrm>
            <a:off x="526950" y="5879536"/>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extLst>
              <a:ext uri="{FF2B5EF4-FFF2-40B4-BE49-F238E27FC236}">
                <a16:creationId xmlns:a16="http://schemas.microsoft.com/office/drawing/2014/main" id="{FA8AED60-423A-4B76-8C13-0B79F3041BF0}"/>
              </a:ext>
            </a:extLst>
          </p:cNvPr>
          <p:cNvSpPr/>
          <p:nvPr/>
        </p:nvSpPr>
        <p:spPr>
          <a:xfrm>
            <a:off x="2098637" y="-42703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4" name="T3_W9F_6.2.wav"/>
            </a:hlinkClick>
            <a:extLst>
              <a:ext uri="{FF2B5EF4-FFF2-40B4-BE49-F238E27FC236}">
                <a16:creationId xmlns:a16="http://schemas.microsoft.com/office/drawing/2014/main" id="{104028E3-2065-44CC-A9D3-3956E1C8A0E2}"/>
              </a:ext>
            </a:extLst>
          </p:cNvPr>
          <p:cNvSpPr/>
          <p:nvPr/>
        </p:nvSpPr>
        <p:spPr>
          <a:xfrm>
            <a:off x="914067" y="768614"/>
            <a:ext cx="637543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553920"/>
            <a:ext cx="758127" cy="914400"/>
          </a:xfrm>
          <a:prstGeom prst="rect">
            <a:avLst/>
          </a:prstGeom>
        </p:spPr>
      </p:pic>
      <p:sp>
        <p:nvSpPr>
          <p:cNvPr id="13" name="Google Shape;108;p3">
            <a:hlinkClick r:id="" action="ppaction://noaction">
              <a:snd r:embed="rId4" name="T3_W9F_6.2.wav"/>
            </a:hlinkClick>
            <a:extLst>
              <a:ext uri="{FF2B5EF4-FFF2-40B4-BE49-F238E27FC236}">
                <a16:creationId xmlns:a16="http://schemas.microsoft.com/office/drawing/2014/main" id="{16F9B49F-B3A1-473F-91C6-CFF7DCBC4DF9}"/>
              </a:ext>
            </a:extLst>
          </p:cNvPr>
          <p:cNvSpPr txBox="1"/>
          <p:nvPr/>
        </p:nvSpPr>
        <p:spPr>
          <a:xfrm>
            <a:off x="946511" y="780284"/>
            <a:ext cx="617623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wo?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Rectangle 3">
            <a:extLst>
              <a:ext uri="{FF2B5EF4-FFF2-40B4-BE49-F238E27FC236}">
                <a16:creationId xmlns:a16="http://schemas.microsoft.com/office/drawing/2014/main" id="{A6DB4C20-07C1-4AA0-9D74-391679549E60}"/>
              </a:ext>
            </a:extLst>
          </p:cNvPr>
          <p:cNvSpPr/>
          <p:nvPr/>
        </p:nvSpPr>
        <p:spPr>
          <a:xfrm>
            <a:off x="1382703" y="1664535"/>
            <a:ext cx="9099570" cy="5027210"/>
          </a:xfrm>
          <a:prstGeom prst="rect">
            <a:avLst/>
          </a:prstGeom>
          <a:solidFill>
            <a:srgbClr val="EFF9FB"/>
          </a:solidFill>
          <a:ln>
            <a:solidFill>
              <a:srgbClr val="29C1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3D7490D4-A433-4831-82FE-7C8A2B127E28}"/>
              </a:ext>
            </a:extLst>
          </p:cNvPr>
          <p:cNvSpPr/>
          <p:nvPr/>
        </p:nvSpPr>
        <p:spPr>
          <a:xfrm>
            <a:off x="1623733"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50F8794F-CAD8-4BB0-9FD3-458B805581A4}"/>
              </a:ext>
            </a:extLst>
          </p:cNvPr>
          <p:cNvSpPr/>
          <p:nvPr/>
        </p:nvSpPr>
        <p:spPr>
          <a:xfrm>
            <a:off x="4710545"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1F71E6C-6360-480C-A14F-B28FD694C726}"/>
              </a:ext>
            </a:extLst>
          </p:cNvPr>
          <p:cNvSpPr/>
          <p:nvPr/>
        </p:nvSpPr>
        <p:spPr>
          <a:xfrm>
            <a:off x="7733587" y="1995054"/>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3F6CA357-A7BE-4EE5-976C-1EF1FC5173DD}"/>
              </a:ext>
            </a:extLst>
          </p:cNvPr>
          <p:cNvSpPr/>
          <p:nvPr/>
        </p:nvSpPr>
        <p:spPr>
          <a:xfrm>
            <a:off x="1623732" y="4513462"/>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BAF1C7E-B10A-4A48-81B3-47A22BD53B92}"/>
              </a:ext>
            </a:extLst>
          </p:cNvPr>
          <p:cNvSpPr/>
          <p:nvPr/>
        </p:nvSpPr>
        <p:spPr>
          <a:xfrm>
            <a:off x="7733586" y="4558208"/>
            <a:ext cx="2618509" cy="1911927"/>
          </a:xfrm>
          <a:prstGeom prst="roundRec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023CF21-D9D9-4055-8EBF-C2ECEE9F7D2F}"/>
              </a:ext>
            </a:extLst>
          </p:cNvPr>
          <p:cNvSpPr txBox="1"/>
          <p:nvPr/>
        </p:nvSpPr>
        <p:spPr>
          <a:xfrm>
            <a:off x="4842876" y="4223366"/>
            <a:ext cx="2422407" cy="2246769"/>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book</a:t>
            </a:r>
          </a:p>
          <a:p>
            <a:pPr algn="ctr"/>
            <a:r>
              <a:rPr lang="en-GB" sz="2800" b="1" dirty="0">
                <a:solidFill>
                  <a:srgbClr val="002060"/>
                </a:solidFill>
                <a:latin typeface="Cavolini" panose="03000502040302020204" pitchFamily="66" charset="0"/>
                <a:cs typeface="Cavolini" panose="03000502040302020204" pitchFamily="66" charset="0"/>
              </a:rPr>
              <a:t>photo</a:t>
            </a:r>
          </a:p>
          <a:p>
            <a:pPr algn="ctr"/>
            <a:r>
              <a:rPr lang="en-GB" sz="2800" b="1" dirty="0">
                <a:solidFill>
                  <a:srgbClr val="002060"/>
                </a:solidFill>
                <a:latin typeface="Cavolini" panose="03000502040302020204" pitchFamily="66" charset="0"/>
                <a:cs typeface="Cavolini" panose="03000502040302020204" pitchFamily="66" charset="0"/>
              </a:rPr>
              <a:t>friend</a:t>
            </a:r>
          </a:p>
          <a:p>
            <a:pPr algn="ctr"/>
            <a:r>
              <a:rPr lang="en-GB" sz="2800" b="1" dirty="0">
                <a:solidFill>
                  <a:srgbClr val="002060"/>
                </a:solidFill>
                <a:latin typeface="Cavolini" panose="03000502040302020204" pitchFamily="66" charset="0"/>
                <a:cs typeface="Cavolini" panose="03000502040302020204" pitchFamily="66" charset="0"/>
              </a:rPr>
              <a:t>game</a:t>
            </a:r>
          </a:p>
          <a:p>
            <a:pPr algn="ctr"/>
            <a:r>
              <a:rPr lang="en-GB" sz="2800" b="1" dirty="0">
                <a:solidFill>
                  <a:srgbClr val="002060"/>
                </a:solidFill>
                <a:latin typeface="Cavolini" panose="03000502040302020204" pitchFamily="66" charset="0"/>
                <a:cs typeface="Cavolini" panose="03000502040302020204" pitchFamily="66" charset="0"/>
              </a:rPr>
              <a:t>dog</a:t>
            </a:r>
          </a:p>
        </p:txBody>
      </p:sp>
      <p:sp>
        <p:nvSpPr>
          <p:cNvPr id="3" name="Title 1">
            <a:hlinkClick r:id="" action="ppaction://noaction">
              <a:snd r:embed="rId7" name="T3_W9F_6.1.wav"/>
            </a:hlinkClick>
            <a:extLst>
              <a:ext uri="{FF2B5EF4-FFF2-40B4-BE49-F238E27FC236}">
                <a16:creationId xmlns:a16="http://schemas.microsoft.com/office/drawing/2014/main" id="{65B62009-FDE2-50A0-C4D2-93FDEE43D27A}"/>
              </a:ext>
            </a:extLst>
          </p:cNvPr>
          <p:cNvSpPr txBox="1">
            <a:spLocks/>
          </p:cNvSpPr>
          <p:nvPr/>
        </p:nvSpPr>
        <p:spPr>
          <a:xfrm>
            <a:off x="739683" y="157982"/>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3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Mein Bild</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Google Shape;119;p1">
            <a:extLst>
              <a:ext uri="{FF2B5EF4-FFF2-40B4-BE49-F238E27FC236}">
                <a16:creationId xmlns:a16="http://schemas.microsoft.com/office/drawing/2014/main" id="{D3140D86-0BE7-8636-669B-96F57BD1102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7862A035-6C64-DA68-F381-A29C38D9BAEC}"/>
              </a:ext>
            </a:extLst>
          </p:cNvPr>
          <p:cNvSpPr txBox="1"/>
          <p:nvPr/>
        </p:nvSpPr>
        <p:spPr>
          <a:xfrm>
            <a:off x="1665323" y="3411783"/>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friend</a:t>
            </a:r>
          </a:p>
        </p:txBody>
      </p:sp>
      <p:sp>
        <p:nvSpPr>
          <p:cNvPr id="22" name="TextBox 21">
            <a:extLst>
              <a:ext uri="{FF2B5EF4-FFF2-40B4-BE49-F238E27FC236}">
                <a16:creationId xmlns:a16="http://schemas.microsoft.com/office/drawing/2014/main" id="{BE5A74F3-25AE-C136-9D53-023F9E40EC00}"/>
              </a:ext>
            </a:extLst>
          </p:cNvPr>
          <p:cNvSpPr txBox="1"/>
          <p:nvPr/>
        </p:nvSpPr>
        <p:spPr>
          <a:xfrm>
            <a:off x="1721782" y="5915841"/>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game</a:t>
            </a:r>
          </a:p>
        </p:txBody>
      </p:sp>
      <p:sp>
        <p:nvSpPr>
          <p:cNvPr id="23" name="TextBox 22">
            <a:extLst>
              <a:ext uri="{FF2B5EF4-FFF2-40B4-BE49-F238E27FC236}">
                <a16:creationId xmlns:a16="http://schemas.microsoft.com/office/drawing/2014/main" id="{9E03444A-96AF-253A-60D9-4669BC17E4C1}"/>
              </a:ext>
            </a:extLst>
          </p:cNvPr>
          <p:cNvSpPr txBox="1"/>
          <p:nvPr/>
        </p:nvSpPr>
        <p:spPr>
          <a:xfrm>
            <a:off x="7831636" y="3411783"/>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book</a:t>
            </a:r>
          </a:p>
        </p:txBody>
      </p:sp>
      <p:sp>
        <p:nvSpPr>
          <p:cNvPr id="24" name="TextBox 23">
            <a:extLst>
              <a:ext uri="{FF2B5EF4-FFF2-40B4-BE49-F238E27FC236}">
                <a16:creationId xmlns:a16="http://schemas.microsoft.com/office/drawing/2014/main" id="{37AE2E90-885B-7582-7949-199394C66B52}"/>
              </a:ext>
            </a:extLst>
          </p:cNvPr>
          <p:cNvSpPr txBox="1"/>
          <p:nvPr/>
        </p:nvSpPr>
        <p:spPr>
          <a:xfrm>
            <a:off x="4799397" y="3411783"/>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dog</a:t>
            </a:r>
          </a:p>
        </p:txBody>
      </p:sp>
      <p:sp>
        <p:nvSpPr>
          <p:cNvPr id="25" name="TextBox 24">
            <a:extLst>
              <a:ext uri="{FF2B5EF4-FFF2-40B4-BE49-F238E27FC236}">
                <a16:creationId xmlns:a16="http://schemas.microsoft.com/office/drawing/2014/main" id="{84330BB6-D8AB-052A-B470-19138E60AEE6}"/>
              </a:ext>
            </a:extLst>
          </p:cNvPr>
          <p:cNvSpPr txBox="1"/>
          <p:nvPr/>
        </p:nvSpPr>
        <p:spPr>
          <a:xfrm>
            <a:off x="7793055" y="5974937"/>
            <a:ext cx="2422407" cy="523220"/>
          </a:xfrm>
          <a:prstGeom prst="rect">
            <a:avLst/>
          </a:prstGeom>
          <a:no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photo</a:t>
            </a:r>
          </a:p>
        </p:txBody>
      </p:sp>
      <p:sp>
        <p:nvSpPr>
          <p:cNvPr id="26" name="CustomShape 23">
            <a:hlinkClick r:id="" action="ppaction://noaction">
              <a:snd r:embed="rId8" name="T3_W9F_6.3.wav"/>
            </a:hlinkClick>
            <a:extLst>
              <a:ext uri="{FF2B5EF4-FFF2-40B4-BE49-F238E27FC236}">
                <a16:creationId xmlns:a16="http://schemas.microsoft.com/office/drawing/2014/main" id="{A9462B5A-BCCB-8A6B-7E5E-FB1CD9F5E226}"/>
              </a:ext>
            </a:extLst>
          </p:cNvPr>
          <p:cNvSpPr/>
          <p:nvPr/>
        </p:nvSpPr>
        <p:spPr>
          <a:xfrm>
            <a:off x="520764" y="206723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7" name="CustomShape 24">
            <a:hlinkClick r:id="" action="ppaction://noaction">
              <a:snd r:embed="rId9" name="T3_W9F_6.4.wav"/>
            </a:hlinkClick>
            <a:extLst>
              <a:ext uri="{FF2B5EF4-FFF2-40B4-BE49-F238E27FC236}">
                <a16:creationId xmlns:a16="http://schemas.microsoft.com/office/drawing/2014/main" id="{94045AAB-1CC5-9F6B-EDC3-28D0B19E0656}"/>
              </a:ext>
            </a:extLst>
          </p:cNvPr>
          <p:cNvSpPr/>
          <p:nvPr/>
        </p:nvSpPr>
        <p:spPr>
          <a:xfrm>
            <a:off x="520764" y="3020307"/>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8" name="CustomShape 25">
            <a:hlinkClick r:id="" action="ppaction://noaction">
              <a:snd r:embed="rId10" name="T3_W9F_6.5.wav"/>
            </a:hlinkClick>
            <a:extLst>
              <a:ext uri="{FF2B5EF4-FFF2-40B4-BE49-F238E27FC236}">
                <a16:creationId xmlns:a16="http://schemas.microsoft.com/office/drawing/2014/main" id="{C9B27E1F-E604-EFC8-F8CB-A038B1D93AFC}"/>
              </a:ext>
            </a:extLst>
          </p:cNvPr>
          <p:cNvSpPr/>
          <p:nvPr/>
        </p:nvSpPr>
        <p:spPr>
          <a:xfrm>
            <a:off x="520764" y="3973384"/>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29" name="CustomShape 26">
            <a:hlinkClick r:id="" action="ppaction://noaction">
              <a:snd r:embed="rId11" name="T3_W9F_6.6.wav"/>
            </a:hlinkClick>
            <a:extLst>
              <a:ext uri="{FF2B5EF4-FFF2-40B4-BE49-F238E27FC236}">
                <a16:creationId xmlns:a16="http://schemas.microsoft.com/office/drawing/2014/main" id="{511AB3CB-09D3-430D-C1DD-8868532EF86E}"/>
              </a:ext>
            </a:extLst>
          </p:cNvPr>
          <p:cNvSpPr/>
          <p:nvPr/>
        </p:nvSpPr>
        <p:spPr>
          <a:xfrm>
            <a:off x="520764" y="492646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30" name="CustomShape 27">
            <a:hlinkClick r:id="" action="ppaction://noaction">
              <a:snd r:embed="rId12" name="T3_W9F_6.7.wav"/>
            </a:hlinkClick>
            <a:extLst>
              <a:ext uri="{FF2B5EF4-FFF2-40B4-BE49-F238E27FC236}">
                <a16:creationId xmlns:a16="http://schemas.microsoft.com/office/drawing/2014/main" id="{727666EE-4E56-81D6-BD25-C9EB6E43E921}"/>
              </a:ext>
            </a:extLst>
          </p:cNvPr>
          <p:cNvSpPr/>
          <p:nvPr/>
        </p:nvSpPr>
        <p:spPr>
          <a:xfrm>
            <a:off x="520764" y="5879536"/>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3532A9D-C870-CE11-7B7C-6DA9998E3110}"/>
              </a:ext>
            </a:extLst>
          </p:cNvPr>
          <p:cNvSpPr txBox="1"/>
          <p:nvPr/>
        </p:nvSpPr>
        <p:spPr>
          <a:xfrm>
            <a:off x="1623731" y="1985909"/>
            <a:ext cx="2618509" cy="1569660"/>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Ralf</a:t>
            </a:r>
          </a:p>
          <a:p>
            <a:pPr algn="ctr"/>
            <a:r>
              <a:rPr lang="en-GB" sz="2400" dirty="0">
                <a:solidFill>
                  <a:srgbClr val="002060"/>
                </a:solidFill>
                <a:latin typeface="Cavolini" panose="03000502040302020204" pitchFamily="66" charset="0"/>
                <a:cs typeface="Cavolini" panose="03000502040302020204" pitchFamily="66" charset="0"/>
              </a:rPr>
              <a:t>Can’t sing</a:t>
            </a:r>
          </a:p>
          <a:p>
            <a:pPr algn="ctr"/>
            <a:r>
              <a:rPr lang="en-GB" sz="2400" dirty="0">
                <a:solidFill>
                  <a:srgbClr val="002060"/>
                </a:solidFill>
                <a:latin typeface="Cavolini" panose="03000502040302020204" pitchFamily="66" charset="0"/>
                <a:cs typeface="Cavolini" panose="03000502040302020204" pitchFamily="66" charset="0"/>
              </a:rPr>
              <a:t>Can dance well</a:t>
            </a:r>
          </a:p>
        </p:txBody>
      </p:sp>
      <p:sp>
        <p:nvSpPr>
          <p:cNvPr id="9" name="TextBox 8">
            <a:extLst>
              <a:ext uri="{FF2B5EF4-FFF2-40B4-BE49-F238E27FC236}">
                <a16:creationId xmlns:a16="http://schemas.microsoft.com/office/drawing/2014/main" id="{9B3398A0-6E19-1110-1A59-D436CAA611DB}"/>
              </a:ext>
            </a:extLst>
          </p:cNvPr>
          <p:cNvSpPr txBox="1"/>
          <p:nvPr/>
        </p:nvSpPr>
        <p:spPr>
          <a:xfrm>
            <a:off x="4722995" y="2126434"/>
            <a:ext cx="2618509" cy="1200329"/>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Bruno</a:t>
            </a:r>
          </a:p>
          <a:p>
            <a:pPr algn="ctr"/>
            <a:r>
              <a:rPr lang="en-GB" sz="2400" dirty="0">
                <a:solidFill>
                  <a:srgbClr val="002060"/>
                </a:solidFill>
                <a:latin typeface="Cavolini" panose="03000502040302020204" pitchFamily="66" charset="0"/>
                <a:cs typeface="Cavolini" panose="03000502040302020204" pitchFamily="66" charset="0"/>
              </a:rPr>
              <a:t>Very big</a:t>
            </a:r>
          </a:p>
          <a:p>
            <a:pPr algn="ctr"/>
            <a:r>
              <a:rPr lang="en-GB" sz="2400" dirty="0">
                <a:solidFill>
                  <a:srgbClr val="002060"/>
                </a:solidFill>
                <a:latin typeface="Cavolini" panose="03000502040302020204" pitchFamily="66" charset="0"/>
                <a:cs typeface="Cavolini" panose="03000502040302020204" pitchFamily="66" charset="0"/>
              </a:rPr>
              <a:t>Very friendly</a:t>
            </a:r>
          </a:p>
        </p:txBody>
      </p:sp>
      <p:sp>
        <p:nvSpPr>
          <p:cNvPr id="20" name="TextBox 19">
            <a:extLst>
              <a:ext uri="{FF2B5EF4-FFF2-40B4-BE49-F238E27FC236}">
                <a16:creationId xmlns:a16="http://schemas.microsoft.com/office/drawing/2014/main" id="{E080D19A-9B44-361A-CAFD-1A8859D0191F}"/>
              </a:ext>
            </a:extLst>
          </p:cNvPr>
          <p:cNvSpPr txBox="1"/>
          <p:nvPr/>
        </p:nvSpPr>
        <p:spPr>
          <a:xfrm>
            <a:off x="7746037" y="2343514"/>
            <a:ext cx="2618509" cy="830997"/>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Favourite</a:t>
            </a:r>
          </a:p>
          <a:p>
            <a:pPr algn="ctr"/>
            <a:r>
              <a:rPr lang="en-GB" sz="2400" dirty="0">
                <a:solidFill>
                  <a:srgbClr val="002060"/>
                </a:solidFill>
                <a:latin typeface="Cavolini" panose="03000502040302020204" pitchFamily="66" charset="0"/>
                <a:cs typeface="Cavolini" panose="03000502040302020204" pitchFamily="66" charset="0"/>
              </a:rPr>
              <a:t>Harry Potter</a:t>
            </a:r>
          </a:p>
        </p:txBody>
      </p:sp>
      <p:sp>
        <p:nvSpPr>
          <p:cNvPr id="32" name="TextBox 31">
            <a:extLst>
              <a:ext uri="{FF2B5EF4-FFF2-40B4-BE49-F238E27FC236}">
                <a16:creationId xmlns:a16="http://schemas.microsoft.com/office/drawing/2014/main" id="{09DFBDE9-11B7-3116-0FEC-EB378454D9F4}"/>
              </a:ext>
            </a:extLst>
          </p:cNvPr>
          <p:cNvSpPr txBox="1"/>
          <p:nvPr/>
        </p:nvSpPr>
        <p:spPr>
          <a:xfrm>
            <a:off x="1612871" y="4733913"/>
            <a:ext cx="2618509" cy="1200329"/>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Favourite</a:t>
            </a:r>
          </a:p>
          <a:p>
            <a:pPr algn="ctr"/>
            <a:r>
              <a:rPr lang="en-GB" sz="2400" dirty="0">
                <a:solidFill>
                  <a:srgbClr val="002060"/>
                </a:solidFill>
                <a:latin typeface="Cavolini" panose="03000502040302020204" pitchFamily="66" charset="0"/>
                <a:cs typeface="Cavolini" panose="03000502040302020204" pitchFamily="66" charset="0"/>
              </a:rPr>
              <a:t>birthday present</a:t>
            </a:r>
          </a:p>
        </p:txBody>
      </p:sp>
      <p:sp>
        <p:nvSpPr>
          <p:cNvPr id="33" name="TextBox 32">
            <a:extLst>
              <a:ext uri="{FF2B5EF4-FFF2-40B4-BE49-F238E27FC236}">
                <a16:creationId xmlns:a16="http://schemas.microsoft.com/office/drawing/2014/main" id="{134ED6DD-B369-8850-EE8C-F8ED1E913168}"/>
              </a:ext>
            </a:extLst>
          </p:cNvPr>
          <p:cNvSpPr txBox="1"/>
          <p:nvPr/>
        </p:nvSpPr>
        <p:spPr>
          <a:xfrm>
            <a:off x="7746036" y="5182127"/>
            <a:ext cx="2618509" cy="461665"/>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Photo of me</a:t>
            </a:r>
          </a:p>
        </p:txBody>
      </p:sp>
    </p:spTree>
    <p:extLst>
      <p:ext uri="{BB962C8B-B14F-4D97-AF65-F5344CB8AC3E}">
        <p14:creationId xmlns:p14="http://schemas.microsoft.com/office/powerpoint/2010/main" val="26111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8" grpId="0"/>
      <p:bldP spid="9" grpId="0"/>
      <p:bldP spid="20"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4270249" y="74924"/>
            <a:ext cx="3090671" cy="7577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98918" y="-104768"/>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4365206" y="89949"/>
            <a:ext cx="4017264" cy="707846"/>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den Text.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Vokabeln</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Picture 15" descr="A picture containing text, cartoon, illustration, design&#10;&#10;Description automatically generated">
            <a:extLst>
              <a:ext uri="{FF2B5EF4-FFF2-40B4-BE49-F238E27FC236}">
                <a16:creationId xmlns:a16="http://schemas.microsoft.com/office/drawing/2014/main" id="{74FE2559-4ACF-47D6-A980-02352A2E4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93" y="2121273"/>
            <a:ext cx="4983552" cy="4914936"/>
          </a:xfrm>
          <a:prstGeom prst="rect">
            <a:avLst/>
          </a:prstGeom>
        </p:spPr>
      </p:pic>
      <p:pic>
        <p:nvPicPr>
          <p:cNvPr id="17" name="Picture 16" descr="A screenshot of a cell phone&#10;&#10;Description automatically generated with medium confidence">
            <a:extLst>
              <a:ext uri="{FF2B5EF4-FFF2-40B4-BE49-F238E27FC236}">
                <a16:creationId xmlns:a16="http://schemas.microsoft.com/office/drawing/2014/main" id="{225CCB50-0D3E-4DA2-BA9B-3A6B3E072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0089" y="1004814"/>
            <a:ext cx="3827293" cy="5140980"/>
          </a:xfrm>
          <a:prstGeom prst="rect">
            <a:avLst/>
          </a:prstGeom>
        </p:spPr>
      </p:pic>
      <p:pic>
        <p:nvPicPr>
          <p:cNvPr id="18" name="Picture 17" descr="A picture containing person, clothing, musical instrument, music&#10;&#10;Description automatically generated">
            <a:extLst>
              <a:ext uri="{FF2B5EF4-FFF2-40B4-BE49-F238E27FC236}">
                <a16:creationId xmlns:a16="http://schemas.microsoft.com/office/drawing/2014/main" id="{6C08F703-4056-4916-B617-0CC0F75D9268}"/>
              </a:ext>
            </a:extLst>
          </p:cNvPr>
          <p:cNvPicPr>
            <a:picLocks noChangeAspect="1"/>
          </p:cNvPicPr>
          <p:nvPr/>
        </p:nvPicPr>
        <p:blipFill rotWithShape="1">
          <a:blip r:embed="rId7">
            <a:extLst>
              <a:ext uri="{28A0092B-C50C-407E-A947-70E740481C1C}">
                <a14:useLocalDpi xmlns:a14="http://schemas.microsoft.com/office/drawing/2010/main" val="0"/>
              </a:ext>
            </a:extLst>
          </a:blip>
          <a:srcRect l="59067" t="32223" r="3699" b="7962"/>
          <a:stretch/>
        </p:blipFill>
        <p:spPr>
          <a:xfrm>
            <a:off x="6512615" y="4284657"/>
            <a:ext cx="2280378" cy="2442211"/>
          </a:xfrm>
          <a:prstGeom prst="ellipse">
            <a:avLst/>
          </a:prstGeom>
        </p:spPr>
      </p:pic>
      <p:grpSp>
        <p:nvGrpSpPr>
          <p:cNvPr id="6" name="Group 5">
            <a:extLst>
              <a:ext uri="{FF2B5EF4-FFF2-40B4-BE49-F238E27FC236}">
                <a16:creationId xmlns:a16="http://schemas.microsoft.com/office/drawing/2014/main" id="{DFCB8CA9-8B71-49EB-B81B-DE2CB4DD4649}"/>
              </a:ext>
            </a:extLst>
          </p:cNvPr>
          <p:cNvGrpSpPr/>
          <p:nvPr/>
        </p:nvGrpSpPr>
        <p:grpSpPr>
          <a:xfrm>
            <a:off x="7887233" y="148076"/>
            <a:ext cx="2656192" cy="2016594"/>
            <a:chOff x="7887233" y="148076"/>
            <a:chExt cx="2656192" cy="2016594"/>
          </a:xfrm>
        </p:grpSpPr>
        <p:sp>
          <p:nvSpPr>
            <p:cNvPr id="4" name="Speech Bubble: Rectangle with Corners Rounded 3">
              <a:extLst>
                <a:ext uri="{FF2B5EF4-FFF2-40B4-BE49-F238E27FC236}">
                  <a16:creationId xmlns:a16="http://schemas.microsoft.com/office/drawing/2014/main" id="{33B43884-BE2C-4172-9257-A1C03F69D38C}"/>
                </a:ext>
              </a:extLst>
            </p:cNvPr>
            <p:cNvSpPr/>
            <p:nvPr/>
          </p:nvSpPr>
          <p:spPr>
            <a:xfrm>
              <a:off x="7887233" y="148076"/>
              <a:ext cx="2645186" cy="2016594"/>
            </a:xfrm>
            <a:prstGeom prst="wedgeRoundRectCallou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Google Shape;108;p3">
              <a:extLst>
                <a:ext uri="{FF2B5EF4-FFF2-40B4-BE49-F238E27FC236}">
                  <a16:creationId xmlns:a16="http://schemas.microsoft.com/office/drawing/2014/main" id="{5642B4AD-157F-4A52-8112-C76269C20083}"/>
                </a:ext>
              </a:extLst>
            </p:cNvPr>
            <p:cNvSpPr txBox="1"/>
            <p:nvPr/>
          </p:nvSpPr>
          <p:spPr>
            <a:xfrm>
              <a:off x="8046582" y="225718"/>
              <a:ext cx="2496843" cy="1938952"/>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Just have a go! Write any of these English words in German. You can add different words, too.</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graphicFrame>
        <p:nvGraphicFramePr>
          <p:cNvPr id="7" name="Table 7">
            <a:extLst>
              <a:ext uri="{FF2B5EF4-FFF2-40B4-BE49-F238E27FC236}">
                <a16:creationId xmlns:a16="http://schemas.microsoft.com/office/drawing/2014/main" id="{134867C8-A6C4-4E13-B29D-D43DD6E94159}"/>
              </a:ext>
            </a:extLst>
          </p:cNvPr>
          <p:cNvGraphicFramePr>
            <a:graphicFrameLocks noGrp="1"/>
          </p:cNvGraphicFramePr>
          <p:nvPr>
            <p:extLst>
              <p:ext uri="{D42A27DB-BD31-4B8C-83A1-F6EECF244321}">
                <p14:modId xmlns:p14="http://schemas.microsoft.com/office/powerpoint/2010/main" val="122396250"/>
              </p:ext>
            </p:extLst>
          </p:nvPr>
        </p:nvGraphicFramePr>
        <p:xfrm>
          <a:off x="566019" y="766324"/>
          <a:ext cx="3578066" cy="5943600"/>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036047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76166893"/>
                  </a:ext>
                </a:extLst>
              </a:tr>
            </a:tbl>
          </a:graphicData>
        </a:graphic>
      </p:graphicFrame>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895" y="688428"/>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4</a:t>
            </a:r>
            <a:endParaRPr lang="en-GB" sz="3200" dirty="0"/>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139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0724" y="705953"/>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01897" y="-61498"/>
            <a:ext cx="899310" cy="899310"/>
          </a:xfrm>
          <a:prstGeom prst="rect">
            <a:avLst/>
          </a:prstGeom>
        </p:spPr>
      </p:pic>
      <p:sp>
        <p:nvSpPr>
          <p:cNvPr id="6" name="Speech Bubble: Rectangle with Corners Rounded 5">
            <a:extLst>
              <a:ext uri="{FF2B5EF4-FFF2-40B4-BE49-F238E27FC236}">
                <a16:creationId xmlns:a16="http://schemas.microsoft.com/office/drawing/2014/main" id="{17EC37F5-90BC-4675-B53D-CE4A386642F0}"/>
              </a:ext>
            </a:extLst>
          </p:cNvPr>
          <p:cNvSpPr/>
          <p:nvPr/>
        </p:nvSpPr>
        <p:spPr>
          <a:xfrm>
            <a:off x="995758" y="652775"/>
            <a:ext cx="2757734" cy="41173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A0BBFB0B-4443-4A9C-BBEB-CE1A497848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368" y="428690"/>
            <a:ext cx="914400" cy="914400"/>
          </a:xfrm>
          <a:prstGeom prst="rect">
            <a:avLst/>
          </a:prstGeom>
        </p:spPr>
      </p:pic>
      <p:sp>
        <p:nvSpPr>
          <p:cNvPr id="8" name="Google Shape;108;p3">
            <a:extLst>
              <a:ext uri="{FF2B5EF4-FFF2-40B4-BE49-F238E27FC236}">
                <a16:creationId xmlns:a16="http://schemas.microsoft.com/office/drawing/2014/main" id="{48365745-4EBF-4FE5-844F-73376A92C97B}"/>
              </a:ext>
            </a:extLst>
          </p:cNvPr>
          <p:cNvSpPr txBox="1"/>
          <p:nvPr/>
        </p:nvSpPr>
        <p:spPr>
          <a:xfrm>
            <a:off x="1011142" y="644637"/>
            <a:ext cx="3258167" cy="400069"/>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5" name="Picture 4" descr="A hand holding a pen and drawing a light bulb on a spiral notebook&#10;&#10;Description automatically generated with low confidence">
            <a:extLst>
              <a:ext uri="{FF2B5EF4-FFF2-40B4-BE49-F238E27FC236}">
                <a16:creationId xmlns:a16="http://schemas.microsoft.com/office/drawing/2014/main" id="{D02E9C6F-0DF8-400E-B4D8-5875802F9E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6943" y="969036"/>
            <a:ext cx="6092157" cy="6008277"/>
          </a:xfrm>
          <a:prstGeom prst="rect">
            <a:avLst/>
          </a:prstGeom>
        </p:spPr>
      </p:pic>
      <p:pic>
        <p:nvPicPr>
          <p:cNvPr id="10" name="Picture 9" descr="A picture containing electronics, screenshot, text&#10;&#10;Description automatically generated">
            <a:extLst>
              <a:ext uri="{FF2B5EF4-FFF2-40B4-BE49-F238E27FC236}">
                <a16:creationId xmlns:a16="http://schemas.microsoft.com/office/drawing/2014/main" id="{C17D2B42-F504-4D35-B654-E32ED17643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660" y="1239720"/>
            <a:ext cx="3830276" cy="5466910"/>
          </a:xfrm>
          <a:prstGeom prst="rect">
            <a:avLst/>
          </a:prstGeom>
        </p:spPr>
      </p:pic>
      <p:pic>
        <p:nvPicPr>
          <p:cNvPr id="11" name="Picture 10" descr="A picture containing text, cartoon, illustration, design&#10;&#10;Description automatically generated">
            <a:extLst>
              <a:ext uri="{FF2B5EF4-FFF2-40B4-BE49-F238E27FC236}">
                <a16:creationId xmlns:a16="http://schemas.microsoft.com/office/drawing/2014/main" id="{FB895A16-480E-4DD6-8702-9E11F63B52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93889" y="1603364"/>
            <a:ext cx="3216016" cy="3171736"/>
          </a:xfrm>
          <a:prstGeom prst="rect">
            <a:avLst/>
          </a:prstGeom>
        </p:spPr>
      </p:pic>
      <p:pic>
        <p:nvPicPr>
          <p:cNvPr id="12" name="Picture 11" descr="A screenshot of a cell phone&#10;&#10;Description automatically generated with medium confidence">
            <a:extLst>
              <a:ext uri="{FF2B5EF4-FFF2-40B4-BE49-F238E27FC236}">
                <a16:creationId xmlns:a16="http://schemas.microsoft.com/office/drawing/2014/main" id="{98B31AA3-851C-4775-80A0-801C2EB1C3D1}"/>
              </a:ext>
            </a:extLst>
          </p:cNvPr>
          <p:cNvPicPr>
            <a:picLocks noChangeAspect="1"/>
          </p:cNvPicPr>
          <p:nvPr/>
        </p:nvPicPr>
        <p:blipFill rotWithShape="1">
          <a:blip r:embed="rId10">
            <a:extLst>
              <a:ext uri="{28A0092B-C50C-407E-A947-70E740481C1C}">
                <a14:useLocalDpi xmlns:a14="http://schemas.microsoft.com/office/drawing/2010/main" val="0"/>
              </a:ext>
            </a:extLst>
          </a:blip>
          <a:srcRect b="20001"/>
          <a:stretch/>
        </p:blipFill>
        <p:spPr>
          <a:xfrm>
            <a:off x="75703" y="1229193"/>
            <a:ext cx="2667440" cy="2866364"/>
          </a:xfrm>
          <a:prstGeom prst="rect">
            <a:avLst/>
          </a:prstGeom>
        </p:spPr>
      </p:pic>
      <p:sp>
        <p:nvSpPr>
          <p:cNvPr id="9" name="TextBox 8">
            <a:extLst>
              <a:ext uri="{FF2B5EF4-FFF2-40B4-BE49-F238E27FC236}">
                <a16:creationId xmlns:a16="http://schemas.microsoft.com/office/drawing/2014/main" id="{D8498010-5CCA-4D09-9065-62EDE8D660A4}"/>
              </a:ext>
            </a:extLst>
          </p:cNvPr>
          <p:cNvSpPr txBox="1"/>
          <p:nvPr/>
        </p:nvSpPr>
        <p:spPr>
          <a:xfrm>
            <a:off x="3860800" y="78085"/>
            <a:ext cx="7250304" cy="1015663"/>
          </a:xfrm>
          <a:prstGeom prst="rect">
            <a:avLst/>
          </a:prstGeom>
          <a:noFill/>
        </p:spPr>
        <p:txBody>
          <a:bodyPr wrap="square" rtlCol="0">
            <a:spAutoFit/>
          </a:bodyPr>
          <a:lstStyle/>
          <a:p>
            <a:r>
              <a:rPr lang="en-GB" sz="2000" dirty="0">
                <a:solidFill>
                  <a:srgbClr val="002060"/>
                </a:solidFill>
              </a:rPr>
              <a:t>Write a message to Hanna in German. Write anything you like. You can write short sentences or words or a mixture, like Hanna.</a:t>
            </a:r>
          </a:p>
        </p:txBody>
      </p:sp>
      <p:pic>
        <p:nvPicPr>
          <p:cNvPr id="14" name="Picture 13" descr="A picture containing person, clothing, musical instrument, music&#10;&#10;Description automatically generated">
            <a:extLst>
              <a:ext uri="{FF2B5EF4-FFF2-40B4-BE49-F238E27FC236}">
                <a16:creationId xmlns:a16="http://schemas.microsoft.com/office/drawing/2014/main" id="{1A660B4B-065C-4137-8509-F6F5719F6161}"/>
              </a:ext>
            </a:extLst>
          </p:cNvPr>
          <p:cNvPicPr>
            <a:picLocks noChangeAspect="1"/>
          </p:cNvPicPr>
          <p:nvPr/>
        </p:nvPicPr>
        <p:blipFill rotWithShape="1">
          <a:blip r:embed="rId11">
            <a:extLst>
              <a:ext uri="{28A0092B-C50C-407E-A947-70E740481C1C}">
                <a14:useLocalDpi xmlns:a14="http://schemas.microsoft.com/office/drawing/2010/main" val="0"/>
              </a:ext>
            </a:extLst>
          </a:blip>
          <a:srcRect l="59067" t="32223" r="3699" b="7962"/>
          <a:stretch/>
        </p:blipFill>
        <p:spPr>
          <a:xfrm>
            <a:off x="75703" y="4241529"/>
            <a:ext cx="2280378" cy="2442211"/>
          </a:xfrm>
          <a:prstGeom prst="ellipse">
            <a:avLst/>
          </a:prstGeom>
        </p:spPr>
      </p:pic>
      <p:sp>
        <p:nvSpPr>
          <p:cNvPr id="13" name="Title 4">
            <a:extLst>
              <a:ext uri="{FF2B5EF4-FFF2-40B4-BE49-F238E27FC236}">
                <a16:creationId xmlns:a16="http://schemas.microsoft.com/office/drawing/2014/main" id="{57A417FE-70DF-3468-A494-57DEC6A2A28F}"/>
              </a:ext>
            </a:extLst>
          </p:cNvPr>
          <p:cNvSpPr txBox="1">
            <a:spLocks/>
          </p:cNvSpPr>
          <p:nvPr/>
        </p:nvSpPr>
        <p:spPr>
          <a:xfrm>
            <a:off x="736739" y="93735"/>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4</a:t>
            </a:r>
            <a:endParaRPr lang="en-GB" sz="3200" dirty="0"/>
          </a:p>
        </p:txBody>
      </p:sp>
      <p:sp>
        <p:nvSpPr>
          <p:cNvPr id="15" name="Google Shape;119;p1">
            <a:extLst>
              <a:ext uri="{FF2B5EF4-FFF2-40B4-BE49-F238E27FC236}">
                <a16:creationId xmlns:a16="http://schemas.microsoft.com/office/drawing/2014/main" id="{3100F85D-A7FC-770B-E664-4E3AC7697719}"/>
              </a:ext>
            </a:extLst>
          </p:cNvPr>
          <p:cNvSpPr/>
          <p:nvPr/>
        </p:nvSpPr>
        <p:spPr>
          <a:xfrm>
            <a:off x="145745" y="78085"/>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10381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3623</Words>
  <Application>Microsoft Office PowerPoint</Application>
  <PresentationFormat>Widescreen</PresentationFormat>
  <Paragraphs>570</Paragraphs>
  <Slides>21</Slides>
  <Notes>21</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21</vt:i4>
      </vt:variant>
    </vt:vector>
  </HeadingPairs>
  <TitlesOfParts>
    <vt:vector size="30" baseType="lpstr">
      <vt:lpstr>Arial</vt:lpstr>
      <vt:lpstr>Calibri</vt:lpstr>
      <vt:lpstr>Cavolini</vt:lpstr>
      <vt:lpstr>Century Gothic</vt:lpstr>
      <vt:lpstr>Modern Love</vt:lpstr>
      <vt:lpstr>Symbol</vt:lpstr>
      <vt:lpstr>Wingdings</vt:lpstr>
      <vt:lpstr>1_Office Theme</vt:lpstr>
      <vt:lpstr>2_Office Theme</vt:lpstr>
      <vt:lpstr>Was kann ich jetzt?</vt:lpstr>
      <vt:lpstr>Follow up 1:  </vt:lpstr>
      <vt:lpstr>Follow up 1: </vt:lpstr>
      <vt:lpstr>Follow up 1 </vt:lpstr>
      <vt:lpstr>lesen</vt:lpstr>
      <vt:lpstr>hören</vt:lpstr>
      <vt:lpstr>hören</vt:lpstr>
      <vt:lpstr>Vokabeln</vt:lpstr>
      <vt:lpstr>schreiben</vt:lpstr>
      <vt:lpstr>sprechen</vt:lpstr>
      <vt:lpstr>sprechen</vt:lpstr>
      <vt:lpstr>sprechen</vt:lpstr>
      <vt:lpstr>Extra follow up:</vt:lpstr>
      <vt:lpstr>Extra follow up:</vt:lpstr>
      <vt:lpstr>Tschüss!</vt:lpstr>
      <vt:lpstr>Presentazione standard di PowerPoint</vt:lpstr>
      <vt:lpstr>Presentazione standard di PowerPoint</vt:lpstr>
      <vt:lpstr>Vokabeln</vt:lpstr>
      <vt:lpstr>schreiben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72</cp:revision>
  <dcterms:created xsi:type="dcterms:W3CDTF">2021-07-02T19:27:01Z</dcterms:created>
  <dcterms:modified xsi:type="dcterms:W3CDTF">2023-05-26T06:29:47Z</dcterms:modified>
</cp:coreProperties>
</file>