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257" r:id="rId3"/>
    <p:sldId id="1004" r:id="rId4"/>
    <p:sldId id="1005" r:id="rId5"/>
    <p:sldId id="1029" r:id="rId6"/>
    <p:sldId id="294" r:id="rId7"/>
    <p:sldId id="292" r:id="rId8"/>
    <p:sldId id="368" r:id="rId9"/>
    <p:sldId id="1030" r:id="rId10"/>
    <p:sldId id="295" r:id="rId11"/>
    <p:sldId id="1028" r:id="rId12"/>
    <p:sldId id="1031" r:id="rId13"/>
    <p:sldId id="989" r:id="rId14"/>
    <p:sldId id="1033" r:id="rId15"/>
    <p:sldId id="103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8FB"/>
    <a:srgbClr val="EFF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A34F18-32E1-0924-3BE7-796DB40E86E2}" v="146" dt="2024-01-16T14:38:05.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7" autoAdjust="0"/>
    <p:restoredTop sz="59986" autoAdjust="0"/>
  </p:normalViewPr>
  <p:slideViewPr>
    <p:cSldViewPr snapToGrid="0">
      <p:cViewPr varScale="1">
        <p:scale>
          <a:sx n="66" d="100"/>
          <a:sy n="66" d="100"/>
        </p:scale>
        <p:origin x="2264" y="1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 Silver" userId="f1ad1a87-e10a-4dd0-87b2-6c2654730cf8" providerId="ADAL" clId="{E56DB50B-65F8-574B-B192-8D0B4AE53D12}"/>
    <pc:docChg chg="modSld">
      <pc:chgData name="Jasmin Silver" userId="f1ad1a87-e10a-4dd0-87b2-6c2654730cf8" providerId="ADAL" clId="{E56DB50B-65F8-574B-B192-8D0B4AE53D12}" dt="2023-12-07T21:11:00.829" v="135" actId="20577"/>
      <pc:docMkLst>
        <pc:docMk/>
      </pc:docMkLst>
      <pc:sldChg chg="modNotesTx">
        <pc:chgData name="Jasmin Silver" userId="f1ad1a87-e10a-4dd0-87b2-6c2654730cf8" providerId="ADAL" clId="{E56DB50B-65F8-574B-B192-8D0B4AE53D12}" dt="2023-12-07T21:11:00.829" v="135" actId="20577"/>
        <pc:sldMkLst>
          <pc:docMk/>
          <pc:sldMk cId="3217149698" sldId="295"/>
        </pc:sldMkLst>
      </pc:sldChg>
      <pc:sldChg chg="modNotesTx">
        <pc:chgData name="Jasmin Silver" userId="f1ad1a87-e10a-4dd0-87b2-6c2654730cf8" providerId="ADAL" clId="{E56DB50B-65F8-574B-B192-8D0B4AE53D12}" dt="2023-12-07T16:58:14.838" v="121" actId="20577"/>
        <pc:sldMkLst>
          <pc:docMk/>
          <pc:sldMk cId="2562309885" sldId="1028"/>
        </pc:sldMkLst>
      </pc:sldChg>
      <pc:sldChg chg="modNotesTx">
        <pc:chgData name="Jasmin Silver" userId="f1ad1a87-e10a-4dd0-87b2-6c2654730cf8" providerId="ADAL" clId="{E56DB50B-65F8-574B-B192-8D0B4AE53D12}" dt="2023-12-07T21:10:48.576" v="126" actId="20577"/>
        <pc:sldMkLst>
          <pc:docMk/>
          <pc:sldMk cId="2289286694" sldId="1030"/>
        </pc:sldMkLst>
      </pc:sldChg>
      <pc:sldChg chg="modNotesTx">
        <pc:chgData name="Jasmin Silver" userId="f1ad1a87-e10a-4dd0-87b2-6c2654730cf8" providerId="ADAL" clId="{E56DB50B-65F8-574B-B192-8D0B4AE53D12}" dt="2023-12-07T16:58:01.069" v="59" actId="20577"/>
        <pc:sldMkLst>
          <pc:docMk/>
          <pc:sldMk cId="811186854" sldId="1031"/>
        </pc:sldMkLst>
      </pc:sldChg>
      <pc:sldChg chg="modNotesTx">
        <pc:chgData name="Jasmin Silver" userId="f1ad1a87-e10a-4dd0-87b2-6c2654730cf8" providerId="ADAL" clId="{E56DB50B-65F8-574B-B192-8D0B4AE53D12}" dt="2023-12-07T16:57:45.600" v="6" actId="20577"/>
        <pc:sldMkLst>
          <pc:docMk/>
          <pc:sldMk cId="3283857808" sldId="1032"/>
        </pc:sldMkLst>
      </pc:sldChg>
      <pc:sldChg chg="modNotesTx">
        <pc:chgData name="Jasmin Silver" userId="f1ad1a87-e10a-4dd0-87b2-6c2654730cf8" providerId="ADAL" clId="{E56DB50B-65F8-574B-B192-8D0B4AE53D12}" dt="2023-12-07T16:57:48.384" v="13" actId="20577"/>
        <pc:sldMkLst>
          <pc:docMk/>
          <pc:sldMk cId="1300324002" sldId="1033"/>
        </pc:sldMkLst>
      </pc:sldChg>
    </pc:docChg>
  </pc:docChgLst>
  <pc:docChgLst>
    <pc:chgData name="Jasmin Silver" userId="S::bv929433@reading.ac.uk::2d507aff-3db3-468e-9a53-e6204b33d4b5" providerId="AD" clId="Web-{F9A34F18-32E1-0924-3BE7-796DB40E86E2}"/>
    <pc:docChg chg="modSld">
      <pc:chgData name="Jasmin Silver" userId="S::bv929433@reading.ac.uk::2d507aff-3db3-468e-9a53-e6204b33d4b5" providerId="AD" clId="Web-{F9A34F18-32E1-0924-3BE7-796DB40E86E2}" dt="2024-01-16T14:38:00.147" v="75" actId="20577"/>
      <pc:docMkLst>
        <pc:docMk/>
      </pc:docMkLst>
      <pc:sldChg chg="modSp">
        <pc:chgData name="Jasmin Silver" userId="S::bv929433@reading.ac.uk::2d507aff-3db3-468e-9a53-e6204b33d4b5" providerId="AD" clId="Web-{F9A34F18-32E1-0924-3BE7-796DB40E86E2}" dt="2024-01-16T14:38:00.147" v="75" actId="20577"/>
        <pc:sldMkLst>
          <pc:docMk/>
          <pc:sldMk cId="2562309885" sldId="1028"/>
        </pc:sldMkLst>
        <pc:spChg chg="mod">
          <ac:chgData name="Jasmin Silver" userId="S::bv929433@reading.ac.uk::2d507aff-3db3-468e-9a53-e6204b33d4b5" providerId="AD" clId="Web-{F9A34F18-32E1-0924-3BE7-796DB40E86E2}" dt="2024-01-16T14:38:00.147" v="75" actId="20577"/>
          <ac:spMkLst>
            <pc:docMk/>
            <pc:sldMk cId="2562309885" sldId="1028"/>
            <ac:spMk id="57" creationId="{DF64A05B-A2E8-4E6A-AE16-0B9A2F39F702}"/>
          </ac:spMkLst>
        </pc:spChg>
        <pc:graphicFrameChg chg="mod modGraphic">
          <ac:chgData name="Jasmin Silver" userId="S::bv929433@reading.ac.uk::2d507aff-3db3-468e-9a53-e6204b33d4b5" providerId="AD" clId="Web-{F9A34F18-32E1-0924-3BE7-796DB40E86E2}" dt="2024-01-16T14:37:53.428" v="63"/>
          <ac:graphicFrameMkLst>
            <pc:docMk/>
            <pc:sldMk cId="2562309885" sldId="1028"/>
            <ac:graphicFrameMk id="48" creationId="{E6F5C010-FCBF-483C-895E-1E56C0C2FA24}"/>
          </ac:graphicFrameMkLst>
        </pc:graphicFrameChg>
      </pc:sldChg>
      <pc:sldChg chg="modSp">
        <pc:chgData name="Jasmin Silver" userId="S::bv929433@reading.ac.uk::2d507aff-3db3-468e-9a53-e6204b33d4b5" providerId="AD" clId="Web-{F9A34F18-32E1-0924-3BE7-796DB40E86E2}" dt="2024-01-16T14:37:47.818" v="59" actId="20577"/>
        <pc:sldMkLst>
          <pc:docMk/>
          <pc:sldMk cId="811186854" sldId="1031"/>
        </pc:sldMkLst>
        <pc:spChg chg="mod">
          <ac:chgData name="Jasmin Silver" userId="S::bv929433@reading.ac.uk::2d507aff-3db3-468e-9a53-e6204b33d4b5" providerId="AD" clId="Web-{F9A34F18-32E1-0924-3BE7-796DB40E86E2}" dt="2024-01-16T14:37:47.818" v="59" actId="20577"/>
          <ac:spMkLst>
            <pc:docMk/>
            <pc:sldMk cId="811186854" sldId="1031"/>
            <ac:spMk id="58" creationId="{EF239C35-C144-491F-AEA8-CD145B46436E}"/>
          </ac:spMkLst>
        </pc:spChg>
        <pc:graphicFrameChg chg="mod modGraphic">
          <ac:chgData name="Jasmin Silver" userId="S::bv929433@reading.ac.uk::2d507aff-3db3-468e-9a53-e6204b33d4b5" providerId="AD" clId="Web-{F9A34F18-32E1-0924-3BE7-796DB40E86E2}" dt="2024-01-16T14:37:45.208" v="55"/>
          <ac:graphicFrameMkLst>
            <pc:docMk/>
            <pc:sldMk cId="811186854" sldId="1031"/>
            <ac:graphicFrameMk id="48" creationId="{E6F5C010-FCBF-483C-895E-1E56C0C2FA24}"/>
          </ac:graphicFrameMkLst>
        </pc:graphicFrameChg>
      </pc:sldChg>
      <pc:sldChg chg="modSp">
        <pc:chgData name="Jasmin Silver" userId="S::bv929433@reading.ac.uk::2d507aff-3db3-468e-9a53-e6204b33d4b5" providerId="AD" clId="Web-{F9A34F18-32E1-0924-3BE7-796DB40E86E2}" dt="2024-01-16T14:37:31.879" v="43"/>
        <pc:sldMkLst>
          <pc:docMk/>
          <pc:sldMk cId="3283857808" sldId="1032"/>
        </pc:sldMkLst>
        <pc:graphicFrameChg chg="mod modGraphic">
          <ac:chgData name="Jasmin Silver" userId="S::bv929433@reading.ac.uk::2d507aff-3db3-468e-9a53-e6204b33d4b5" providerId="AD" clId="Web-{F9A34F18-32E1-0924-3BE7-796DB40E86E2}" dt="2024-01-16T14:37:31.879" v="43"/>
          <ac:graphicFrameMkLst>
            <pc:docMk/>
            <pc:sldMk cId="3283857808" sldId="1032"/>
            <ac:graphicFrameMk id="48" creationId="{E6F5C010-FCBF-483C-895E-1E56C0C2FA24}"/>
          </ac:graphicFrameMkLst>
        </pc:graphicFrameChg>
      </pc:sldChg>
      <pc:sldChg chg="modSp">
        <pc:chgData name="Jasmin Silver" userId="S::bv929433@reading.ac.uk::2d507aff-3db3-468e-9a53-e6204b33d4b5" providerId="AD" clId="Web-{F9A34F18-32E1-0924-3BE7-796DB40E86E2}" dt="2024-01-16T14:36:47.235" v="11"/>
        <pc:sldMkLst>
          <pc:docMk/>
          <pc:sldMk cId="1300324002" sldId="1033"/>
        </pc:sldMkLst>
        <pc:graphicFrameChg chg="mod modGraphic">
          <ac:chgData name="Jasmin Silver" userId="S::bv929433@reading.ac.uk::2d507aff-3db3-468e-9a53-e6204b33d4b5" providerId="AD" clId="Web-{F9A34F18-32E1-0924-3BE7-796DB40E86E2}" dt="2024-01-16T14:36:47.235" v="11"/>
          <ac:graphicFrameMkLst>
            <pc:docMk/>
            <pc:sldMk cId="1300324002" sldId="1033"/>
            <ac:graphicFrameMk id="48" creationId="{E6F5C010-FCBF-483C-895E-1E56C0C2FA24}"/>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B54B0B-8753-4CD5-9434-D41FBF2070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F2900C0-D566-453A-B847-9E00E92D5D3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D88FFB-7EC8-4C70-AEF6-9369E7E3C170}" type="datetimeFigureOut">
              <a:rPr lang="en-GB" smtClean="0"/>
              <a:t>16/01/2024</a:t>
            </a:fld>
            <a:endParaRPr lang="en-GB"/>
          </a:p>
        </p:txBody>
      </p:sp>
      <p:sp>
        <p:nvSpPr>
          <p:cNvPr id="4" name="Footer Placeholder 3">
            <a:extLst>
              <a:ext uri="{FF2B5EF4-FFF2-40B4-BE49-F238E27FC236}">
                <a16:creationId xmlns:a16="http://schemas.microsoft.com/office/drawing/2014/main" id="{C8B18E94-4211-4DEE-90D5-DE9A3AD056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7141B2D-E201-493C-8AD6-6D53C676F1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4410F9-85AC-435D-9791-6BAE2599075E}" type="slidenum">
              <a:rPr lang="en-GB" smtClean="0"/>
              <a:t>‹#›</a:t>
            </a:fld>
            <a:endParaRPr lang="en-GB"/>
          </a:p>
        </p:txBody>
      </p:sp>
    </p:spTree>
    <p:extLst>
      <p:ext uri="{BB962C8B-B14F-4D97-AF65-F5344CB8AC3E}">
        <p14:creationId xmlns:p14="http://schemas.microsoft.com/office/powerpoint/2010/main" val="11527030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9148E9-E23F-4D87-B499-A7B945E37718}" type="datetimeFigureOut">
              <a:rPr lang="en-GB" smtClean="0"/>
              <a:t>16/01/2024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5E36D-8862-4F6D-87D0-3DF2C2AF1350}" type="slidenum">
              <a:rPr lang="en-GB" smtClean="0"/>
              <a:t>‹#›</a:t>
            </a:fld>
            <a:endParaRPr lang="en-GB"/>
          </a:p>
        </p:txBody>
      </p:sp>
    </p:spTree>
    <p:extLst>
      <p:ext uri="{BB962C8B-B14F-4D97-AF65-F5344CB8AC3E}">
        <p14:creationId xmlns:p14="http://schemas.microsoft.com/office/powerpoint/2010/main" val="202067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16000" indent="-216000">
              <a:lnSpc>
                <a:spcPct val="100000"/>
              </a:lnSpc>
            </a:pPr>
            <a:r>
              <a:rPr lang="en-GB" sz="1800" b="0" strike="noStrike" spc="-1" dirty="0">
                <a:solidFill>
                  <a:srgbClr val="000000"/>
                </a:solidFill>
                <a:latin typeface="Calibri"/>
                <a:ea typeface="Calibri"/>
              </a:rPr>
              <a:t>Artwork by Steve Clarke. Pronoun pictures from NCELP (www.ncelp.org). All additional pictures selected from </a:t>
            </a:r>
            <a:r>
              <a:rPr lang="en-GB" sz="1800" b="0" strike="noStrike" spc="-1" dirty="0" err="1">
                <a:solidFill>
                  <a:srgbClr val="000000"/>
                </a:solidFill>
                <a:latin typeface="Calibri"/>
                <a:ea typeface="Calibri"/>
              </a:rPr>
              <a:t>Pixabay</a:t>
            </a:r>
            <a:r>
              <a:rPr lang="en-GB" sz="1800" b="0" strike="noStrike" spc="-1" dirty="0">
                <a:solidFill>
                  <a:srgbClr val="000000"/>
                </a:solidFill>
                <a:latin typeface="Calibri"/>
                <a:ea typeface="Calibri"/>
              </a:rPr>
              <a:t> and are available under a Creative Commons license, no</a:t>
            </a:r>
          </a:p>
          <a:p>
            <a:pPr marL="216000" indent="-216000">
              <a:lnSpc>
                <a:spcPct val="100000"/>
              </a:lnSpc>
            </a:pPr>
            <a:r>
              <a:rPr lang="en-GB" sz="1800" b="0" strike="noStrike" spc="-1" dirty="0">
                <a:solidFill>
                  <a:srgbClr val="000000"/>
                </a:solidFill>
                <a:latin typeface="Calibri"/>
                <a:ea typeface="Calibri"/>
              </a:rPr>
              <a:t>attribution required.</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indent="-216000">
              <a:lnSpc>
                <a:spcPct val="100000"/>
              </a:lnSpc>
            </a:pPr>
            <a:r>
              <a:rPr lang="en-GB" sz="1800" b="1" strike="noStrike" spc="-1" dirty="0">
                <a:solidFill>
                  <a:srgbClr val="002060"/>
                </a:solidFill>
                <a:latin typeface="Century Gothic"/>
                <a:ea typeface="Century Gothic"/>
              </a:rPr>
              <a:t>Phonics:  </a:t>
            </a:r>
          </a:p>
          <a:p>
            <a:pPr marL="216000" indent="-216000">
              <a:lnSpc>
                <a:spcPct val="100000"/>
              </a:lnSpc>
            </a:pPr>
            <a:r>
              <a:rPr lang="en-GB" sz="1800" b="1" strike="noStrike" spc="-1" dirty="0">
                <a:solidFill>
                  <a:srgbClr val="002060"/>
                </a:solidFill>
                <a:latin typeface="Century Gothic"/>
                <a:ea typeface="Century Gothic"/>
              </a:rPr>
              <a:t>Revisit SSC: [v] [w] [r] [er-] [-er] [-</a:t>
            </a:r>
            <a:r>
              <a:rPr lang="en-GB" sz="1800" b="1" strike="noStrike" spc="-1" dirty="0" err="1">
                <a:solidFill>
                  <a:srgbClr val="002060"/>
                </a:solidFill>
                <a:latin typeface="Century Gothic"/>
                <a:ea typeface="Century Gothic"/>
              </a:rPr>
              <a:t>ig</a:t>
            </a:r>
            <a:r>
              <a:rPr lang="en-GB" sz="1800" b="1" strike="noStrike" spc="-1" dirty="0">
                <a:solidFill>
                  <a:srgbClr val="002060"/>
                </a:solidFill>
                <a:latin typeface="Century Gothic"/>
                <a:ea typeface="Century Gothic"/>
              </a:rPr>
              <a:t>] [-g] [-d] [-b] [-</a:t>
            </a:r>
            <a:r>
              <a:rPr lang="en-GB" sz="1800" b="1" strike="noStrike" spc="-1" dirty="0" err="1">
                <a:solidFill>
                  <a:srgbClr val="002060"/>
                </a:solidFill>
                <a:latin typeface="Century Gothic"/>
                <a:ea typeface="Century Gothic"/>
              </a:rPr>
              <a:t>tion</a:t>
            </a:r>
            <a:r>
              <a:rPr lang="en-GB" sz="1800" b="1" strike="noStrike" spc="-1" dirty="0">
                <a:solidFill>
                  <a:srgbClr val="002060"/>
                </a:solidFill>
                <a:latin typeface="Century Gothic"/>
                <a:ea typeface="Century Gothic"/>
              </a:rPr>
              <a:t>] [z] [</a:t>
            </a:r>
            <a:r>
              <a:rPr lang="en-GB" sz="1800" b="1" strike="noStrike" spc="-1" dirty="0" err="1">
                <a:solidFill>
                  <a:srgbClr val="002060"/>
                </a:solidFill>
                <a:latin typeface="Century Gothic"/>
                <a:ea typeface="Century Gothic"/>
              </a:rPr>
              <a:t>ei</a:t>
            </a:r>
            <a:r>
              <a:rPr lang="en-GB" sz="1800" b="1" strike="noStrike" spc="-1" dirty="0">
                <a:solidFill>
                  <a:srgbClr val="002060"/>
                </a:solidFill>
                <a:latin typeface="Century Gothic"/>
                <a:ea typeface="Century Gothic"/>
              </a:rPr>
              <a:t>] [</a:t>
            </a:r>
            <a:r>
              <a:rPr lang="en-GB" sz="1800" b="1" strike="noStrike" spc="-1" dirty="0" err="1">
                <a:solidFill>
                  <a:srgbClr val="002060"/>
                </a:solidFill>
                <a:latin typeface="Century Gothic"/>
                <a:ea typeface="Century Gothic"/>
              </a:rPr>
              <a:t>ie</a:t>
            </a:r>
            <a:r>
              <a:rPr lang="en-GB" sz="1800" b="1" strike="noStrike" spc="-1" dirty="0">
                <a:solidFill>
                  <a:srgbClr val="002060"/>
                </a:solidFill>
                <a:latin typeface="Century Gothic"/>
                <a:ea typeface="Century Gothic"/>
              </a:rPr>
              <a:t>] [</a:t>
            </a:r>
            <a:r>
              <a:rPr lang="en-GB" sz="1800" b="1" strike="noStrike" spc="-1" dirty="0" err="1">
                <a:solidFill>
                  <a:srgbClr val="002060"/>
                </a:solidFill>
                <a:latin typeface="Century Gothic"/>
                <a:ea typeface="Century Gothic"/>
              </a:rPr>
              <a:t>th</a:t>
            </a:r>
            <a:r>
              <a:rPr lang="en-GB" sz="1800" b="1" strike="noStrike" spc="-1" dirty="0">
                <a:solidFill>
                  <a:srgbClr val="002060"/>
                </a:solidFill>
                <a:latin typeface="Century Gothic"/>
                <a:ea typeface="Century Gothic"/>
              </a:rPr>
              <a:t>] [pf] [</a:t>
            </a:r>
            <a:r>
              <a:rPr lang="en-GB" sz="1800" b="1" strike="noStrike" spc="-1" dirty="0" err="1">
                <a:solidFill>
                  <a:srgbClr val="002060"/>
                </a:solidFill>
                <a:latin typeface="Century Gothic"/>
                <a:ea typeface="Century Gothic"/>
              </a:rPr>
              <a:t>kn</a:t>
            </a:r>
            <a:r>
              <a:rPr lang="en-GB" sz="1800" b="1" strike="noStrike" spc="-1" dirty="0">
                <a:solidFill>
                  <a:srgbClr val="002060"/>
                </a:solidFill>
                <a:latin typeface="Century Gothic"/>
                <a:ea typeface="Century Gothic"/>
              </a:rPr>
              <a:t>]</a:t>
            </a:r>
          </a:p>
          <a:p>
            <a:pPr marL="216000" indent="-216000">
              <a:lnSpc>
                <a:spcPct val="100000"/>
              </a:lnSpc>
            </a:pPr>
            <a:endParaRPr lang="en-GB" sz="1800" b="1" i="0" strike="noStrike" spc="-1" dirty="0">
              <a:solidFill>
                <a:srgbClr val="002060"/>
              </a:solidFill>
              <a:latin typeface="Century Gothic"/>
              <a:ea typeface="Century Gothic"/>
            </a:endParaRPr>
          </a:p>
          <a:p>
            <a:pPr marL="216000" indent="-216000">
              <a:lnSpc>
                <a:spcPct val="100000"/>
              </a:lnSpc>
            </a:pPr>
            <a:r>
              <a:rPr lang="it-IT" sz="1800" b="1" strike="noStrike" spc="-1" dirty="0">
                <a:solidFill>
                  <a:srgbClr val="002060"/>
                </a:solidFill>
                <a:latin typeface="Century Gothic"/>
                <a:ea typeface="Century Gothic"/>
              </a:rPr>
              <a:t>Vocabulary</a:t>
            </a:r>
            <a:r>
              <a:rPr lang="it-IT" sz="1800" b="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Revisit Term 3 vocabulary</a:t>
            </a:r>
            <a:endParaRPr lang="de-DE" sz="1800" b="0" i="0" strike="noStrike" spc="-1" dirty="0">
              <a:solidFill>
                <a:srgbClr val="002060"/>
              </a:solidFill>
              <a:latin typeface="Century Gothic"/>
              <a:ea typeface="Century Gothic"/>
            </a:endParaRPr>
          </a:p>
          <a:p>
            <a:pPr marL="216000" indent="-216000">
              <a:lnSpc>
                <a:spcPct val="100000"/>
              </a:lnSpc>
            </a:pPr>
            <a:r>
              <a:rPr lang="de-DE" sz="1800" b="1" i="0" strike="noStrike" spc="-1" dirty="0">
                <a:solidFill>
                  <a:srgbClr val="002060"/>
                </a:solidFill>
                <a:latin typeface="Century Gothic"/>
                <a:ea typeface="Century Gothic"/>
              </a:rPr>
              <a:t>Revisit 1</a:t>
            </a:r>
            <a:r>
              <a:rPr lang="de-DE" sz="1800" b="0" i="0" strike="noStrike" spc="-1" dirty="0">
                <a:solidFill>
                  <a:srgbClr val="002060"/>
                </a:solidFill>
                <a:latin typeface="Century Gothic"/>
                <a:ea typeface="Century Gothic"/>
              </a:rPr>
              <a:t>: Buch [300] Fußball [1277] Handy [1693] Jacke [3287] </a:t>
            </a:r>
            <a:r>
              <a:rPr lang="de-DE" sz="1800" b="1" i="0" strike="noStrike" spc="-1" dirty="0">
                <a:solidFill>
                  <a:srgbClr val="002060"/>
                </a:solidFill>
                <a:latin typeface="Century Gothic"/>
                <a:ea typeface="Century Gothic"/>
              </a:rPr>
              <a:t>Rucksack</a:t>
            </a:r>
            <a:r>
              <a:rPr lang="de-DE" sz="1800" b="0" i="0" strike="noStrike" spc="-1" dirty="0">
                <a:solidFill>
                  <a:srgbClr val="002060"/>
                </a:solidFill>
                <a:latin typeface="Century Gothic"/>
                <a:ea typeface="Century Gothic"/>
              </a:rPr>
              <a:t> [3180] Spiel [328] </a:t>
            </a:r>
            <a:r>
              <a:rPr lang="de-DE" sz="1800" b="1" i="0" strike="noStrike" spc="-1" dirty="0">
                <a:solidFill>
                  <a:srgbClr val="002060"/>
                </a:solidFill>
                <a:latin typeface="Century Gothic"/>
                <a:ea typeface="Century Gothic"/>
              </a:rPr>
              <a:t>T-Shirt</a:t>
            </a:r>
            <a:r>
              <a:rPr lang="de-DE" sz="1800" b="0" i="0" strike="noStrike" spc="-1" dirty="0">
                <a:solidFill>
                  <a:srgbClr val="002060"/>
                </a:solidFill>
                <a:latin typeface="Century Gothic"/>
                <a:ea typeface="Century Gothic"/>
              </a:rPr>
              <a:t> [3914] </a:t>
            </a:r>
          </a:p>
          <a:p>
            <a:pPr marL="216000" indent="-216000">
              <a:lnSpc>
                <a:spcPct val="100000"/>
              </a:lnSpc>
            </a:pPr>
            <a:r>
              <a:rPr lang="de-DE" sz="1800" b="1" i="0" strike="noStrike" spc="-1" dirty="0">
                <a:solidFill>
                  <a:srgbClr val="002060"/>
                </a:solidFill>
                <a:latin typeface="Century Gothic"/>
                <a:ea typeface="Century Gothic"/>
              </a:rPr>
              <a:t>Revisit 2</a:t>
            </a:r>
            <a:r>
              <a:rPr lang="de-DE" sz="1800" b="0" i="0" strike="noStrike" spc="-1" dirty="0">
                <a:solidFill>
                  <a:srgbClr val="002060"/>
                </a:solidFill>
                <a:latin typeface="Century Gothic"/>
                <a:ea typeface="Century Gothic"/>
              </a:rPr>
              <a:t>: </a:t>
            </a:r>
            <a:r>
              <a:rPr lang="de-DE" sz="1800" b="1" i="0" strike="noStrike" spc="-1" dirty="0">
                <a:solidFill>
                  <a:srgbClr val="002060"/>
                </a:solidFill>
                <a:latin typeface="Century Gothic"/>
                <a:ea typeface="Century Gothic"/>
              </a:rPr>
              <a:t>Angst (vor</a:t>
            </a:r>
            <a:r>
              <a:rPr lang="de-DE" sz="1800" b="0" i="0" strike="noStrike" spc="-1" dirty="0">
                <a:solidFill>
                  <a:srgbClr val="002060"/>
                </a:solidFill>
                <a:latin typeface="Century Gothic"/>
                <a:ea typeface="Century Gothic"/>
              </a:rPr>
              <a:t>) [392] </a:t>
            </a:r>
            <a:r>
              <a:rPr lang="de-DE" sz="1800" b="1" i="0" strike="noStrike" spc="-1" dirty="0">
                <a:solidFill>
                  <a:srgbClr val="002060"/>
                </a:solidFill>
                <a:latin typeface="Century Gothic"/>
                <a:ea typeface="Century Gothic"/>
              </a:rPr>
              <a:t>Durst</a:t>
            </a:r>
            <a:r>
              <a:rPr lang="de-DE" sz="1800" b="0" i="0" strike="noStrike" spc="-1" dirty="0">
                <a:solidFill>
                  <a:srgbClr val="002060"/>
                </a:solidFill>
                <a:latin typeface="Century Gothic"/>
                <a:ea typeface="Century Gothic"/>
              </a:rPr>
              <a:t> [n/a] </a:t>
            </a:r>
            <a:r>
              <a:rPr lang="de-DE" sz="1800" b="1" i="0" strike="noStrike" spc="-1" dirty="0">
                <a:solidFill>
                  <a:srgbClr val="002060"/>
                </a:solidFill>
                <a:latin typeface="Century Gothic"/>
                <a:ea typeface="Century Gothic"/>
              </a:rPr>
              <a:t>Hunger</a:t>
            </a:r>
            <a:r>
              <a:rPr lang="de-DE" sz="1800" b="0" i="0" strike="noStrike" spc="-1" dirty="0">
                <a:solidFill>
                  <a:srgbClr val="002060"/>
                </a:solidFill>
                <a:latin typeface="Century Gothic"/>
                <a:ea typeface="Century Gothic"/>
              </a:rPr>
              <a:t> [2097] </a:t>
            </a:r>
            <a:r>
              <a:rPr lang="de-DE" sz="1800" b="1" i="0" strike="noStrike" spc="-1" dirty="0">
                <a:solidFill>
                  <a:srgbClr val="002060"/>
                </a:solidFill>
                <a:latin typeface="Century Gothic"/>
                <a:ea typeface="Century Gothic"/>
              </a:rPr>
              <a:t>Spaß</a:t>
            </a:r>
            <a:r>
              <a:rPr lang="de-DE" sz="1800" b="0" i="0" strike="noStrike" spc="-1" dirty="0">
                <a:solidFill>
                  <a:srgbClr val="002060"/>
                </a:solidFill>
                <a:latin typeface="Century Gothic"/>
                <a:ea typeface="Century Gothic"/>
              </a:rPr>
              <a:t> [1045] </a:t>
            </a:r>
            <a:r>
              <a:rPr lang="de-DE" sz="1800" b="1" i="0" strike="noStrike" spc="-1" dirty="0">
                <a:solidFill>
                  <a:srgbClr val="002060"/>
                </a:solidFill>
                <a:latin typeface="Century Gothic"/>
                <a:ea typeface="Century Gothic"/>
              </a:rPr>
              <a:t>froh</a:t>
            </a:r>
            <a:r>
              <a:rPr lang="de-DE" sz="1800" b="0" i="0" strike="noStrike" spc="-1" dirty="0">
                <a:solidFill>
                  <a:srgbClr val="002060"/>
                </a:solidFill>
                <a:latin typeface="Century Gothic"/>
                <a:ea typeface="Century Gothic"/>
              </a:rPr>
              <a:t> [1424] müde [2000] bitte [471] danke [877]</a:t>
            </a:r>
            <a:endParaRPr lang="fr-FR" sz="1800" b="0" i="0" strike="noStrike" spc="-1" dirty="0">
              <a:solidFill>
                <a:srgbClr val="002060"/>
              </a:solidFill>
              <a:latin typeface="Century Gothic"/>
              <a:ea typeface="Century Gothic"/>
            </a:endParaRPr>
          </a:p>
          <a:p>
            <a:r>
              <a:rPr lang="en-GB" sz="1600" dirty="0">
                <a:solidFill>
                  <a:sysClr val="windowText" lastClr="000000"/>
                </a:solidFill>
                <a:effectLst/>
                <a:latin typeface="+mn-lt"/>
                <a:ea typeface="+mn-ea"/>
                <a:cs typeface="+mn-cs"/>
              </a:rPr>
              <a:t>Jones, R.L &amp; </a:t>
            </a:r>
            <a:r>
              <a:rPr lang="en-GB" sz="1600" dirty="0" err="1">
                <a:solidFill>
                  <a:sysClr val="windowText" lastClr="000000"/>
                </a:solidFill>
                <a:effectLst/>
                <a:latin typeface="+mn-lt"/>
                <a:ea typeface="+mn-ea"/>
                <a:cs typeface="+mn-cs"/>
              </a:rPr>
              <a:t>Tschirner</a:t>
            </a:r>
            <a:r>
              <a:rPr lang="en-GB" sz="1600" dirty="0">
                <a:solidFill>
                  <a:sysClr val="windowText" lastClr="000000"/>
                </a:solidFill>
                <a:effectLst/>
                <a:latin typeface="+mn-lt"/>
                <a:ea typeface="+mn-ea"/>
                <a:cs typeface="+mn-cs"/>
              </a:rPr>
              <a:t>, E. (2019). A frequency dictionary of German: Core vocabulary for learners. London: Routledge.</a:t>
            </a:r>
            <a:endParaRPr lang="en-GB" sz="1600" baseline="0" dirty="0">
              <a:solidFill>
                <a:sysClr val="windowText" lastClr="000000"/>
              </a:solidFill>
            </a:endParaRPr>
          </a:p>
          <a:p>
            <a:pPr marL="216000" indent="-216000">
              <a:lnSpc>
                <a:spcPct val="100000"/>
              </a:lnSpc>
            </a:pPr>
            <a:endParaRPr lang="en-GB" sz="1600" b="0" strike="noStrike" spc="-1" dirty="0">
              <a:latin typeface="Arial"/>
            </a:endParaRPr>
          </a:p>
          <a:p>
            <a:pPr marL="216000" indent="-216000">
              <a:lnSpc>
                <a:spcPct val="100000"/>
              </a:lnSpc>
            </a:pPr>
            <a:r>
              <a:rPr lang="en-GB" sz="1600" b="0" strike="noStrike" spc="-1" dirty="0">
                <a:solidFill>
                  <a:srgbClr val="000000"/>
                </a:solidFill>
                <a:latin typeface="Calibri"/>
                <a:ea typeface="Calibri"/>
              </a:rPr>
              <a:t>The frequency rankings for words that occur in this PowerPoint which have been</a:t>
            </a:r>
            <a:r>
              <a:rPr lang="en-GB" sz="1600" b="0" i="1" strike="noStrike" spc="-1" dirty="0">
                <a:solidFill>
                  <a:srgbClr val="000000"/>
                </a:solidFill>
                <a:latin typeface="Calibri"/>
                <a:ea typeface="Calibri"/>
              </a:rPr>
              <a:t> previously</a:t>
            </a:r>
            <a:r>
              <a:rPr lang="en-GB" sz="1600" b="0" strike="noStrike" spc="-1" dirty="0">
                <a:solidFill>
                  <a:srgbClr val="000000"/>
                </a:solidFill>
                <a:latin typeface="Calibri"/>
                <a:ea typeface="Calibri"/>
              </a:rPr>
              <a:t> introduced in these resources are given in the SOW and in the resources that first</a:t>
            </a:r>
          </a:p>
          <a:p>
            <a:pPr marL="216000" indent="-216000">
              <a:lnSpc>
                <a:spcPct val="100000"/>
              </a:lnSpc>
            </a:pPr>
            <a:r>
              <a:rPr lang="en-GB" sz="1600" b="0" strike="noStrike" spc="-1" dirty="0">
                <a:solidFill>
                  <a:srgbClr val="000000"/>
                </a:solidFill>
                <a:latin typeface="Calibri"/>
                <a:ea typeface="Calibri"/>
              </a:rPr>
              <a:t>introduced and formally re-visited those words. </a:t>
            </a:r>
            <a:endParaRPr lang="en-GB" sz="1600" b="0" strike="noStrike" spc="-1" dirty="0">
              <a:latin typeface="Arial"/>
            </a:endParaRPr>
          </a:p>
          <a:p>
            <a:pPr marL="216000" indent="-216000">
              <a:lnSpc>
                <a:spcPct val="100000"/>
              </a:lnSpc>
            </a:pPr>
            <a:r>
              <a:rPr lang="en-GB" sz="1800" b="0" strike="noStrike" spc="-1" dirty="0">
                <a:solidFill>
                  <a:srgbClr val="000000"/>
                </a:solidFill>
                <a:latin typeface="Calibri"/>
                <a:ea typeface="Calibri"/>
              </a:rPr>
              <a:t>For any </a:t>
            </a:r>
            <a:r>
              <a:rPr lang="en-GB" sz="1800" b="0" i="1" strike="noStrike" spc="-1" dirty="0">
                <a:solidFill>
                  <a:srgbClr val="000000"/>
                </a:solidFill>
                <a:latin typeface="Calibri"/>
                <a:ea typeface="Calibri"/>
              </a:rPr>
              <a:t>other </a:t>
            </a:r>
            <a:r>
              <a:rPr lang="en-GB" sz="1800" b="0" strike="noStrike" spc="-1" dirty="0">
                <a:solidFill>
                  <a:srgbClr val="000000"/>
                </a:solidFill>
                <a:latin typeface="Calibri"/>
                <a:ea typeface="Calibri"/>
              </a:rPr>
              <a:t>words that occur incidentally in this PowerPoint, frequency rankings will be provided in the notes field wherever possible.</a:t>
            </a:r>
            <a:endParaRPr lang="en-GB" sz="1800" b="0" strike="noStrike" spc="-1" dirty="0">
              <a:latin typeface="Arial"/>
            </a:endParaRPr>
          </a:p>
          <a:p>
            <a:pPr marL="216000" indent="-216000">
              <a:lnSpc>
                <a:spcPct val="100000"/>
              </a:lnSpc>
            </a:pPr>
            <a:endParaRPr lang="en-GB" sz="1800" b="0" strike="noStrike" spc="-1" dirty="0">
              <a:latin typeface="Arial"/>
            </a:endParaRPr>
          </a:p>
          <a:p>
            <a:pPr marL="216000" marR="0" lvl="0" indent="-21600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Remember that at the start of the course (first three lessons of Rot/Gelb) pupils learnt language (for</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greetings and register taking) that can still be part of the lesson routines in upper KS2 (</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Blau</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t>
            </a:r>
            <a:r>
              <a:rPr lang="en-GB" sz="1800" b="0" dirty="0" err="1">
                <a:solidFill>
                  <a:srgbClr val="000000"/>
                </a:solidFill>
                <a:effectLst/>
                <a:highlight>
                  <a:srgbClr val="FFFF00"/>
                </a:highlight>
                <a:latin typeface="Calibri" panose="020F0502020204030204" pitchFamily="34" charset="0"/>
                <a:ea typeface="Times New Roman" panose="02020603050405020304" pitchFamily="18" charset="0"/>
              </a:rPr>
              <a:t>Grün</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  They</a:t>
            </a:r>
            <a:r>
              <a:rPr lang="en-GB" sz="1800" b="0" dirty="0">
                <a:solidFill>
                  <a:srgbClr val="000000"/>
                </a:solidFill>
                <a:effectLst/>
                <a:highlight>
                  <a:srgbClr val="FFFF00"/>
                </a:highlight>
                <a:latin typeface="Calibri" panose="020F0502020204030204" pitchFamily="34" charset="0"/>
                <a:ea typeface="Calibri" panose="020F0502020204030204" pitchFamily="34" charset="0"/>
              </a:rPr>
              <a:t> </a:t>
            </a:r>
            <a:r>
              <a:rPr lang="en-GB" sz="1800" b="0" dirty="0">
                <a:solidFill>
                  <a:srgbClr val="000000"/>
                </a:solidFill>
                <a:effectLst/>
                <a:highlight>
                  <a:srgbClr val="FFFF00"/>
                </a:highlight>
                <a:latin typeface="Calibri" panose="020F0502020204030204" pitchFamily="34" charset="0"/>
                <a:ea typeface="Times New Roman" panose="02020603050405020304" pitchFamily="18" charset="0"/>
              </a:rPr>
              <a:t>are not re-taught, as we anticipate that teachers have built these in from early in lower KS2.</a:t>
            </a:r>
            <a:r>
              <a:rPr lang="en-GB" sz="1800" b="0" dirty="0">
                <a:effectLst/>
              </a:rPr>
              <a:t> </a:t>
            </a:r>
            <a:endParaRPr lang="en-GB" sz="1200" b="0" strike="noStrike" spc="-1" dirty="0">
              <a:latin typeface="Arial"/>
            </a:endParaRPr>
          </a:p>
          <a:p>
            <a:pPr marL="216000" indent="-216000">
              <a:lnSpc>
                <a:spcPct val="100000"/>
              </a:lnSpc>
            </a:pPr>
            <a:endParaRPr lang="en-GB" sz="1800" b="0" strike="noStrike" spc="-1" dirty="0">
              <a:latin typeface="Arial"/>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English </a:t>
            </a:r>
            <a:r>
              <a:rPr lang="en-GB" b="0" dirty="0"/>
              <a:t>meanings of any of the words they know, trying to reach 15 points in </a:t>
            </a:r>
            <a:r>
              <a:rPr lang="en-GB" b="0"/>
              <a:t>total.</a:t>
            </a: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22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and revisited weeks.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a:t>
            </a:r>
            <a:r>
              <a:rPr lang="en-GB" b="1" dirty="0"/>
              <a:t>German </a:t>
            </a:r>
            <a:r>
              <a:rPr lang="en-GB" b="0" dirty="0"/>
              <a:t>meanings of any of the words they know, trying to reach 15 points in total.</a:t>
            </a:r>
            <a:br>
              <a:rPr lang="en-GB" b="0" dirty="0"/>
            </a:b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634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4366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006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 (two slides)</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read aloud of a range of SSC with place names, some of which will be unfamiliar.</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 highlighting and elicit choral read aloud of each place.</a:t>
            </a:r>
          </a:p>
          <a:p>
            <a:pPr marL="228600" lvl="0" indent="-228600" algn="l" rtl="0">
              <a:spcBef>
                <a:spcPts val="0"/>
              </a:spcBef>
              <a:spcAft>
                <a:spcPts val="0"/>
              </a:spcAft>
              <a:buAutoNum type="arabicPeriod"/>
            </a:pPr>
            <a:r>
              <a:rPr lang="en-GB" dirty="0"/>
              <a:t>Teacher says to confirm pronunciation.</a:t>
            </a:r>
          </a:p>
          <a:p>
            <a:pPr marL="228600" lvl="0" indent="-228600" algn="l" rtl="0">
              <a:spcBef>
                <a:spcPts val="0"/>
              </a:spcBef>
              <a:spcAft>
                <a:spcPts val="0"/>
              </a:spcAft>
              <a:buAutoNum type="arabicPeriod"/>
            </a:pPr>
            <a:r>
              <a:rPr lang="en-GB" dirty="0"/>
              <a:t>Move to next slide to practise more SSC.</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Note</a:t>
            </a:r>
            <a:r>
              <a:rPr lang="en-GB" dirty="0"/>
              <a:t>: The infographic has the average price of an ice cream in different cities in Germany.  </a:t>
            </a:r>
            <a:br>
              <a:rPr lang="en-GB" dirty="0"/>
            </a:br>
            <a:r>
              <a:rPr lang="en-GB" b="1" dirty="0"/>
              <a:t>Source</a:t>
            </a:r>
            <a:r>
              <a:rPr lang="en-GB" dirty="0"/>
              <a:t>: https://de.statista.com/infografik/9806/preise-fuer-eine-kugel-eis-in-ausgewaehlten-staedten/ </a:t>
            </a:r>
          </a:p>
          <a:p>
            <a:pPr marL="228600" lvl="0" indent="-228600" algn="l" rtl="0">
              <a:spcBef>
                <a:spcPts val="0"/>
              </a:spcBef>
              <a:spcAft>
                <a:spcPts val="0"/>
              </a:spcAft>
              <a:buAutoNum type="arabicPeriod"/>
            </a:pPr>
            <a:endParaRPr lang="en-GB" dirty="0"/>
          </a:p>
          <a:p>
            <a:pPr marL="0" lvl="0" indent="0" algn="l" rtl="0">
              <a:spcBef>
                <a:spcPts val="0"/>
              </a:spcBef>
              <a:spcAft>
                <a:spcPts val="0"/>
              </a:spcAft>
              <a:buNone/>
            </a:pPr>
            <a:r>
              <a:rPr lang="en-GB" b="1" dirty="0"/>
              <a:t>Transcript:</a:t>
            </a:r>
          </a:p>
          <a:p>
            <a:pPr marL="0" lvl="0" indent="0" algn="l" rtl="0">
              <a:spcBef>
                <a:spcPts val="0"/>
              </a:spcBef>
              <a:spcAft>
                <a:spcPts val="0"/>
              </a:spcAft>
              <a:buNone/>
            </a:pPr>
            <a:r>
              <a:rPr lang="en-GB" b="0" dirty="0"/>
              <a:t>So </a:t>
            </a:r>
            <a:r>
              <a:rPr lang="en-GB" b="0" dirty="0" err="1"/>
              <a:t>viel</a:t>
            </a:r>
            <a:r>
              <a:rPr lang="en-GB" b="0" dirty="0"/>
              <a:t> </a:t>
            </a:r>
            <a:r>
              <a:rPr lang="en-GB" b="0" dirty="0" err="1"/>
              <a:t>kostet</a:t>
            </a:r>
            <a:r>
              <a:rPr lang="en-GB" b="0" dirty="0"/>
              <a:t> </a:t>
            </a:r>
            <a:r>
              <a:rPr lang="en-GB" b="0" dirty="0" err="1"/>
              <a:t>Eis</a:t>
            </a:r>
            <a:r>
              <a:rPr lang="en-GB" b="0" dirty="0"/>
              <a:t> in </a:t>
            </a:r>
            <a:r>
              <a:rPr lang="en-GB" b="0" dirty="0" err="1"/>
              <a:t>deutschen</a:t>
            </a:r>
            <a:r>
              <a:rPr lang="en-GB" b="0" dirty="0"/>
              <a:t> </a:t>
            </a:r>
            <a:r>
              <a:rPr lang="en-GB" b="0" dirty="0" err="1"/>
              <a:t>Städten</a:t>
            </a:r>
            <a:br>
              <a:rPr lang="en-GB" b="0" dirty="0"/>
            </a:br>
            <a:r>
              <a:rPr lang="en-GB" b="0" dirty="0"/>
              <a:t>Bielefeld</a:t>
            </a:r>
            <a:br>
              <a:rPr lang="en-GB" b="0" dirty="0"/>
            </a:br>
            <a:r>
              <a:rPr lang="en-GB" b="0" dirty="0"/>
              <a:t>Essen</a:t>
            </a:r>
            <a:br>
              <a:rPr lang="en-GB" b="0" dirty="0"/>
            </a:br>
            <a:r>
              <a:rPr lang="en-GB" b="0" dirty="0"/>
              <a:t>Hannover</a:t>
            </a:r>
            <a:br>
              <a:rPr lang="en-GB" b="0" dirty="0"/>
            </a:br>
            <a:r>
              <a:rPr lang="en-GB" b="0" dirty="0"/>
              <a:t>Hamburg</a:t>
            </a:r>
            <a:br>
              <a:rPr lang="en-GB" b="0" dirty="0"/>
            </a:br>
            <a:r>
              <a:rPr lang="en-GB" b="0" dirty="0"/>
              <a:t>Köln</a:t>
            </a:r>
            <a:br>
              <a:rPr lang="en-GB" b="0" dirty="0"/>
            </a:br>
            <a:r>
              <a:rPr lang="en-GB" b="0" dirty="0"/>
              <a:t>Berlin</a:t>
            </a:r>
            <a:br>
              <a:rPr lang="en-GB" b="0" dirty="0"/>
            </a:br>
            <a:r>
              <a:rPr lang="en-GB" b="0" dirty="0"/>
              <a:t>Stuttgart</a:t>
            </a:r>
            <a:br>
              <a:rPr lang="en-GB" b="0" dirty="0"/>
            </a:br>
            <a:r>
              <a:rPr lang="en-GB" b="0" dirty="0"/>
              <a:t>München</a:t>
            </a:r>
            <a:br>
              <a:rPr lang="en-GB" dirty="0"/>
            </a:b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8803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br>
              <a:rPr lang="en-GB" b="1" dirty="0"/>
            </a:b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read aloud of a range of SSC with place names, some of which will be unfamiliar.</a:t>
            </a:r>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Note: the places on the map are approximated.</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bring up the prompt highlighting and elicit choral read aloud of each place. NB highlighting appears in order of top to bottom left hand side, then top to bottom right hand side. </a:t>
            </a:r>
          </a:p>
          <a:p>
            <a:pPr marL="228600" lvl="0" indent="-228600" algn="l" rtl="0">
              <a:spcBef>
                <a:spcPts val="0"/>
              </a:spcBef>
              <a:spcAft>
                <a:spcPts val="0"/>
              </a:spcAft>
              <a:buAutoNum type="arabicPeriod"/>
            </a:pPr>
            <a:r>
              <a:rPr lang="en-GB" dirty="0"/>
              <a:t>Teacher says (or click to hear audio) to confirm pronunciation.</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Transcript:</a:t>
            </a: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Habichtswald</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Schlinzig</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Arweiler</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Pforzheim</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Thalwitz</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Oberahr</a:t>
            </a:r>
            <a:endParaRPr lang="en-GB" sz="1800" b="0" dirty="0">
              <a:effectLst/>
              <a:latin typeface="Calibri" panose="020F0502020204030204" pitchFamily="34" charset="0"/>
              <a:ea typeface="Calibri" panose="020F0502020204030204" pitchFamily="34" charset="0"/>
              <a:cs typeface="Calibri" panose="020F0502020204030204" pitchFamily="34" charset="0"/>
            </a:endParaRPr>
          </a:p>
          <a:p>
            <a:r>
              <a:rPr lang="de-DE"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Bad Orb</a:t>
            </a: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1851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 of vocabulary and grammar from Term 3 in a longer text.</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what Inga has written, and then answer the questions to the right in English.</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reveal answers.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There are 14 points available for the task.</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In the audio version, click on the three paragraphs to hear each section of text, as required.</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200" b="0" strike="noStrike" spc="-1" dirty="0">
              <a:latin typeface="Aria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Alternative suggestion</a:t>
            </a:r>
            <a:r>
              <a:rPr lang="en-GB" sz="1200" b="0" strike="noStrike" spc="-1" dirty="0">
                <a:latin typeface="Arial"/>
              </a:rPr>
              <a:t>:</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0" strike="noStrike" spc="-1" dirty="0">
                <a:latin typeface="Arial"/>
              </a:rPr>
              <a:t>For more challenge, this activity could also be done as a unimodal listening activity, if pupils turn away from the board and have a copy of the questions for each paragraph in sight, as they listen.</a:t>
            </a:r>
          </a:p>
          <a:p>
            <a:pPr>
              <a:lnSpc>
                <a:spcPct val="100000"/>
              </a:lnSpc>
            </a:pP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19077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5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this term’s vocabulary.</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Note: </a:t>
            </a:r>
            <a:r>
              <a:rPr lang="en-GB" sz="1200" b="0" strike="noStrike" spc="-1" dirty="0">
                <a:solidFill>
                  <a:srgbClr val="000000"/>
                </a:solidFill>
                <a:latin typeface="Calibri"/>
                <a:ea typeface="Calibri"/>
              </a:rPr>
              <a:t>This is a more straightforward version of the activity, asking pupils for individual words. A more challenging version can be found on the following slide, where pupils are encouraged to write a mixture of sentences and words. </a:t>
            </a:r>
            <a:endParaRPr lang="en-GB" sz="1200" b="1" strike="noStrike" spc="-1" dirty="0">
              <a:solidFill>
                <a:srgbClr val="000000"/>
              </a:solidFill>
              <a:latin typeface="Calibri"/>
              <a:ea typeface="Calibri"/>
            </a:endParaRP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the message in English from </a:t>
            </a:r>
            <a:r>
              <a:rPr lang="en-GB" sz="1200" b="0" strike="noStrike" spc="-1" dirty="0" err="1">
                <a:latin typeface="Arial"/>
              </a:rPr>
              <a:t>Niklas</a:t>
            </a:r>
            <a:r>
              <a:rPr lang="en-GB" sz="1200" b="0" strike="noStrike" spc="-1" dirty="0">
                <a:latin typeface="Arial"/>
              </a:rPr>
              <a:t> (in the middle).</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use Niklas’ message and the words and pictures on the notebook to the right as inspiration. They use the lines on the left to write any words in German that they could use to reply to Niklas. They could use any of the words on the notebook, and any other words they know.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marL="216000" indent="-216000">
              <a:lnSpc>
                <a:spcPct val="100000"/>
              </a:lnSpc>
            </a:pPr>
            <a:r>
              <a:rPr lang="it-IT" sz="1200" b="1" strike="noStrike" spc="-1" dirty="0" err="1">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p>
          <a:p>
            <a:pPr marL="216000" indent="-216000">
              <a:lnSpc>
                <a:spcPct val="100000"/>
              </a:lnSpc>
            </a:pPr>
            <a:r>
              <a:rPr lang="it-IT" sz="1200" b="1" strike="noStrike" spc="-1" dirty="0" err="1">
                <a:solidFill>
                  <a:srgbClr val="002060"/>
                </a:solidFill>
                <a:effectLst/>
                <a:latin typeface="Century Gothic"/>
                <a:ea typeface="+mn-ea"/>
                <a:cs typeface="+mn-cs"/>
              </a:rPr>
              <a:t>bald</a:t>
            </a:r>
            <a:r>
              <a:rPr lang="it-IT" sz="1200" b="1" strike="noStrike" spc="-1" dirty="0">
                <a:solidFill>
                  <a:srgbClr val="002060"/>
                </a:solidFill>
                <a:effectLst/>
                <a:latin typeface="Century Gothic"/>
                <a:ea typeface="+mn-ea"/>
                <a:cs typeface="+mn-cs"/>
              </a:rPr>
              <a:t> </a:t>
            </a:r>
            <a:r>
              <a:rPr lang="it-IT" sz="1200" b="0" strike="noStrike" spc="-1" dirty="0">
                <a:solidFill>
                  <a:srgbClr val="002060"/>
                </a:solidFill>
                <a:effectLst/>
                <a:latin typeface="Century Gothic"/>
                <a:ea typeface="+mn-ea"/>
                <a:cs typeface="+mn-cs"/>
              </a:rPr>
              <a:t>[503] </a:t>
            </a:r>
          </a:p>
          <a:p>
            <a:pPr marL="216000" indent="-216000">
              <a:lnSpc>
                <a:spcPct val="100000"/>
              </a:lnSpc>
            </a:pPr>
            <a:r>
              <a:rPr lang="en-GB" sz="1100" dirty="0">
                <a:solidFill>
                  <a:sysClr val="windowText" lastClr="000000"/>
                </a:solidFill>
                <a:effectLst/>
                <a:latin typeface="+mn-lt"/>
                <a:ea typeface="+mn-ea"/>
                <a:cs typeface="+mn-cs"/>
              </a:rPr>
              <a:t>Jones, R.L &amp; </a:t>
            </a:r>
            <a:r>
              <a:rPr lang="en-GB" sz="1100" dirty="0" err="1">
                <a:solidFill>
                  <a:sysClr val="windowText" lastClr="000000"/>
                </a:solidFill>
                <a:effectLst/>
                <a:latin typeface="+mn-lt"/>
                <a:ea typeface="+mn-ea"/>
                <a:cs typeface="+mn-cs"/>
              </a:rPr>
              <a:t>Tschirner</a:t>
            </a:r>
            <a:r>
              <a:rPr lang="en-GB" sz="1100" dirty="0">
                <a:solidFill>
                  <a:sysClr val="windowText" lastClr="000000"/>
                </a:solidFill>
                <a:effectLst/>
                <a:latin typeface="+mn-lt"/>
                <a:ea typeface="+mn-ea"/>
                <a:cs typeface="+mn-cs"/>
              </a:rPr>
              <a:t>, E. (2019). A frequency dictionary of German: Core vocabulary for learners. London: Routledge.</a:t>
            </a:r>
            <a:endParaRPr lang="en-GB" sz="1100" baseline="0" dirty="0">
              <a:solidFill>
                <a:sysClr val="windowText" lastClr="000000"/>
              </a:solidFil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513512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production of this term’s vocabulary and to practise written production of short sentences.</a:t>
            </a:r>
          </a:p>
          <a:p>
            <a:pPr marL="216000" indent="-215280">
              <a:lnSpc>
                <a:spcPct val="100000"/>
              </a:lnSpc>
            </a:pPr>
            <a:endParaRPr lang="en-GB" sz="1200" b="0" strike="noStrike" spc="-1" dirty="0">
              <a:solidFill>
                <a:srgbClr val="000000"/>
              </a:solidFill>
              <a:latin typeface="Calibri"/>
              <a:ea typeface="Calibri"/>
            </a:endParaRPr>
          </a:p>
          <a:p>
            <a:pPr marL="216000" marR="0" lvl="0" indent="-215280" algn="l" defTabSz="914400" rtl="0" eaLnBrk="1" fontAlgn="auto" latinLnBrk="0" hangingPunct="1">
              <a:lnSpc>
                <a:spcPct val="100000"/>
              </a:lnSpc>
              <a:spcBef>
                <a:spcPts val="0"/>
              </a:spcBef>
              <a:spcAft>
                <a:spcPts val="0"/>
              </a:spcAft>
              <a:buClrTx/>
              <a:buSzTx/>
              <a:buFontTx/>
              <a:buNone/>
              <a:tabLst/>
              <a:defRPr/>
            </a:pPr>
            <a:r>
              <a:rPr lang="en-GB" sz="1200" b="1" strike="noStrike" spc="-1" dirty="0">
                <a:solidFill>
                  <a:srgbClr val="000000"/>
                </a:solidFill>
                <a:latin typeface="Calibri"/>
                <a:ea typeface="Calibri"/>
              </a:rPr>
              <a:t>Note: </a:t>
            </a:r>
            <a:r>
              <a:rPr lang="en-GB" sz="1200" b="0" strike="noStrike" spc="-1" dirty="0">
                <a:solidFill>
                  <a:srgbClr val="000000"/>
                </a:solidFill>
                <a:latin typeface="Calibri"/>
                <a:ea typeface="Calibri"/>
              </a:rPr>
              <a:t>This is a more challenging version of the activity, where pupils are encouraged to write a mixture of sentences and words. A more straightforward version of the activity can be found on the previous slide, where pupils are asked to write individual words. </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the message from </a:t>
            </a:r>
            <a:r>
              <a:rPr lang="en-GB" sz="1200" b="0" strike="noStrike" spc="-1" dirty="0" err="1">
                <a:latin typeface="Arial"/>
              </a:rPr>
              <a:t>Niklas</a:t>
            </a:r>
            <a:r>
              <a:rPr lang="en-GB" sz="1200" b="0" strike="noStrike" spc="-1" dirty="0">
                <a:latin typeface="Arial"/>
              </a:rPr>
              <a:t> on the left. Pupils use </a:t>
            </a:r>
            <a:r>
              <a:rPr lang="en-GB" sz="1200" b="0" strike="noStrike" spc="-1" dirty="0" err="1">
                <a:latin typeface="Arial"/>
              </a:rPr>
              <a:t>Niklas</a:t>
            </a:r>
            <a:r>
              <a:rPr lang="en-GB" sz="1200" b="0" strike="noStrike" spc="-1" dirty="0">
                <a:latin typeface="Arial"/>
              </a:rPr>
              <a:t>’ message and the words and pictures on the notebook to the right as inspiration. </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11317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Calibri"/>
              <a:buNone/>
            </a:pPr>
            <a:r>
              <a:rPr lang="en-GB" b="1" dirty="0"/>
              <a:t>Timing: 10 minutes</a:t>
            </a:r>
          </a:p>
          <a:p>
            <a:pPr marL="0" lvl="0" indent="0" algn="l" rtl="0">
              <a:spcBef>
                <a:spcPts val="0"/>
              </a:spcBef>
              <a:spcAft>
                <a:spcPts val="0"/>
              </a:spcAft>
              <a:buClr>
                <a:schemeClr val="dk1"/>
              </a:buClr>
              <a:buSzPts val="1200"/>
              <a:buFont typeface="Calibri"/>
              <a:buNone/>
            </a:pPr>
            <a:endParaRPr lang="en-GB" b="1" dirty="0"/>
          </a:p>
          <a:p>
            <a:pPr marL="0" lvl="0" indent="0" algn="l" rtl="0">
              <a:spcBef>
                <a:spcPts val="0"/>
              </a:spcBef>
              <a:spcAft>
                <a:spcPts val="0"/>
              </a:spcAft>
              <a:buClr>
                <a:schemeClr val="dk1"/>
              </a:buClr>
              <a:buSzPts val="1200"/>
              <a:buFont typeface="Calibri"/>
              <a:buNone/>
            </a:pPr>
            <a:r>
              <a:rPr lang="en-GB" b="1" dirty="0"/>
              <a:t>Aim: </a:t>
            </a:r>
            <a:r>
              <a:rPr lang="en-GB" b="0" dirty="0"/>
              <a:t>to practise</a:t>
            </a:r>
            <a:r>
              <a:rPr lang="en-GB" b="0" baseline="0" dirty="0"/>
              <a:t> building questions using a variety of question words and verbs; to practise using a variety of verbs in 1</a:t>
            </a:r>
            <a:r>
              <a:rPr lang="en-GB" b="0" baseline="30000" dirty="0"/>
              <a:t>st</a:t>
            </a:r>
            <a:r>
              <a:rPr lang="en-GB" b="0" baseline="0" dirty="0"/>
              <a:t>, 2</a:t>
            </a:r>
            <a:r>
              <a:rPr lang="en-GB" b="0" baseline="30000" dirty="0"/>
              <a:t>nd</a:t>
            </a:r>
            <a:r>
              <a:rPr lang="en-GB" b="0" baseline="0" dirty="0"/>
              <a:t>, 3</a:t>
            </a:r>
            <a:r>
              <a:rPr lang="en-GB" b="0" baseline="30000" dirty="0"/>
              <a:t>rd</a:t>
            </a:r>
            <a:r>
              <a:rPr lang="en-GB" b="0" baseline="0" dirty="0"/>
              <a:t> persons; to practise some of this term’s vocabulary.</a:t>
            </a:r>
            <a:endParaRPr lang="en-GB" b="0" dirty="0"/>
          </a:p>
          <a:p>
            <a:pPr marL="0" lvl="0" indent="0" algn="l" rtl="0">
              <a:spcBef>
                <a:spcPts val="0"/>
              </a:spcBef>
              <a:spcAft>
                <a:spcPts val="0"/>
              </a:spcAft>
              <a:buClr>
                <a:schemeClr val="dk1"/>
              </a:buClr>
              <a:buSzPts val="1200"/>
              <a:buFont typeface="Calibri"/>
              <a:buNone/>
            </a:pPr>
            <a:endParaRPr lang="en-GB" b="0" dirty="0"/>
          </a:p>
          <a:p>
            <a:pPr marL="0" lvl="0" indent="0" algn="l" rtl="0">
              <a:spcBef>
                <a:spcPts val="0"/>
              </a:spcBef>
              <a:spcAft>
                <a:spcPts val="0"/>
              </a:spcAft>
              <a:buClr>
                <a:schemeClr val="dk1"/>
              </a:buClr>
              <a:buSzPts val="1200"/>
              <a:buFont typeface="Calibri"/>
              <a:buNone/>
            </a:pPr>
            <a:r>
              <a:rPr lang="en-GB" b="1" dirty="0"/>
              <a:t>Procedure:</a:t>
            </a:r>
          </a:p>
          <a:p>
            <a:pPr marL="228600" lvl="0" indent="-228600" algn="l" rtl="0">
              <a:spcBef>
                <a:spcPts val="0"/>
              </a:spcBef>
              <a:spcAft>
                <a:spcPts val="0"/>
              </a:spcAft>
              <a:buClr>
                <a:schemeClr val="dk1"/>
              </a:buClr>
              <a:buSzPts val="1200"/>
              <a:buFont typeface="Calibri"/>
              <a:buAutoNum type="arabicPeriod"/>
            </a:pPr>
            <a:r>
              <a:rPr lang="en-GB" dirty="0"/>
              <a:t>Pupils work in pairs. Partner A matches a blue question starter and with a yellow question ender and asks Partner B the question. Partner B responds in the first person.</a:t>
            </a:r>
          </a:p>
          <a:p>
            <a:pPr marL="228600" lvl="0" indent="-228600" algn="l" rtl="0">
              <a:spcBef>
                <a:spcPts val="0"/>
              </a:spcBef>
              <a:spcAft>
                <a:spcPts val="0"/>
              </a:spcAft>
              <a:buClr>
                <a:schemeClr val="dk1"/>
              </a:buClr>
              <a:buSzPts val="1200"/>
              <a:buFont typeface="Calibri"/>
              <a:buAutoNum type="arabicPeriod"/>
            </a:pPr>
            <a:r>
              <a:rPr lang="en-GB" dirty="0"/>
              <a:t>Click to model how this would work with Aisha and Johanna.</a:t>
            </a:r>
          </a:p>
          <a:p>
            <a:pPr marL="228600" lvl="0" indent="-228600" algn="l" rtl="0">
              <a:spcBef>
                <a:spcPts val="0"/>
              </a:spcBef>
              <a:spcAft>
                <a:spcPts val="0"/>
              </a:spcAft>
              <a:buClr>
                <a:schemeClr val="dk1"/>
              </a:buClr>
              <a:buSzPts val="1200"/>
              <a:buFont typeface="Calibri"/>
              <a:buAutoNum type="arabicPeriod"/>
            </a:pPr>
            <a:r>
              <a:rPr lang="en-GB" dirty="0"/>
              <a:t>Once partners have asked and answered all possible questions, they then write down their partner’s answers in the third person. Click to model this with Johanna.</a:t>
            </a:r>
          </a:p>
          <a:p>
            <a:pPr marL="228600" lvl="0" indent="-228600" algn="l" rtl="0">
              <a:spcBef>
                <a:spcPts val="0"/>
              </a:spcBef>
              <a:spcAft>
                <a:spcPts val="0"/>
              </a:spcAft>
              <a:buClr>
                <a:schemeClr val="dk1"/>
              </a:buClr>
              <a:buSzPts val="1200"/>
              <a:buFont typeface="Calibri"/>
              <a:buAutoNum type="arabicPeriod"/>
            </a:pPr>
            <a:r>
              <a:rPr lang="en-GB" dirty="0"/>
              <a:t>In the audio version, audio is attached to the text boxes.</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5313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There are two versions of this activity: This is the more scaffolded 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It would be possible to do this activity and then the next version to provide increasing challenge/progression.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reading comprehension of both newly introduced and revisited vocabulary &amp; apply logic to the statements.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x2 to bring up the speech bubbles and model the conversation.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Pupils take turns to read the statements and react to them according to their own opinion.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31429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There are two versions of this activity: This is the more challenging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1" baseline="0" dirty="0"/>
              <a:t>Note that this version of the activity only uses ‘</a:t>
            </a:r>
            <a:r>
              <a:rPr lang="en-GB" b="1" i="1" baseline="0" dirty="0" err="1"/>
              <a:t>wollen</a:t>
            </a:r>
            <a:r>
              <a:rPr lang="en-GB" b="1" i="1" baseline="0" dirty="0"/>
              <a:t> – ich will’ to reduce the cognitive load and allow pupils to focus on the word order with this 2-verb structure, varying the vocabulary in each sentence.</a:t>
            </a:r>
            <a:br>
              <a:rPr lang="en-GB" b="1" baseline="0" dirty="0"/>
            </a:b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a:t>
            </a:r>
            <a:r>
              <a:rPr lang="en-GB" b="0" baseline="0" dirty="0"/>
              <a:t>3 minutes</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1" dirty="0"/>
            </a:br>
            <a:r>
              <a:rPr lang="en-GB" b="1" dirty="0"/>
              <a:t>Aim: </a:t>
            </a:r>
            <a:r>
              <a:rPr lang="en-GB" b="0" dirty="0"/>
              <a:t>to practise spoken production of both newly introduced and revisited 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Click x2 to bring </a:t>
            </a:r>
            <a:r>
              <a:rPr lang="en-GB" sz="1200" b="0" i="0" u="none" strike="noStrike">
                <a:solidFill>
                  <a:schemeClr val="dk1"/>
                </a:solidFill>
                <a:latin typeface="Calibri"/>
                <a:ea typeface="Calibri"/>
                <a:cs typeface="Calibri"/>
                <a:sym typeface="Calibri"/>
              </a:rPr>
              <a:t>up the speech </a:t>
            </a:r>
            <a:r>
              <a:rPr lang="en-GB" sz="1200" b="0" i="0" u="none" strike="noStrike" dirty="0">
                <a:solidFill>
                  <a:schemeClr val="dk1"/>
                </a:solidFill>
                <a:latin typeface="Calibri"/>
                <a:ea typeface="Calibri"/>
                <a:cs typeface="Calibri"/>
                <a:sym typeface="Calibri"/>
              </a:rPr>
              <a:t>bubbles and model the conversation. </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Pupils take turns to speak.  They can choose to use the prompts in any order.</a:t>
            </a:r>
          </a:p>
          <a:p>
            <a:pPr marL="228600" marR="0" lvl="0" indent="-228600" algn="l" rtl="0">
              <a:lnSpc>
                <a:spcPct val="100000"/>
              </a:lnSpc>
              <a:spcBef>
                <a:spcPts val="0"/>
              </a:spcBef>
              <a:spcAft>
                <a:spcPts val="0"/>
              </a:spcAft>
              <a:buClr>
                <a:schemeClr val="dk1"/>
              </a:buClr>
              <a:buSzPts val="1200"/>
              <a:buFont typeface="Calibri"/>
              <a:buAutoNum type="arabicPeriod"/>
            </a:pPr>
            <a:r>
              <a:rPr lang="en-GB" sz="1200" b="0" i="0" u="none" strike="noStrike" dirty="0">
                <a:solidFill>
                  <a:schemeClr val="dk1"/>
                </a:solidFill>
                <a:latin typeface="Calibri"/>
                <a:ea typeface="Calibri"/>
                <a:cs typeface="Calibri"/>
                <a:sym typeface="Calibri"/>
              </a:rPr>
              <a:t>The listening pupil reacts, according to their own opinion.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rtl="0">
              <a:lnSpc>
                <a:spcPct val="100000"/>
              </a:lnSpc>
              <a:spcBef>
                <a:spcPts val="0"/>
              </a:spcBef>
              <a:spcAft>
                <a:spcPts val="0"/>
              </a:spcAft>
              <a:buClr>
                <a:schemeClr val="dk1"/>
              </a:buClr>
              <a:buSzPts val="1200"/>
              <a:buFont typeface="Calibri"/>
              <a:buNone/>
            </a:pPr>
            <a:br>
              <a:rPr lang="en-GB" dirty="0"/>
            </a:b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2788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914400" y="1122363"/>
            <a:ext cx="103632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55167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992783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283211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A0085-9E05-4721-B2FE-E4C508761F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E41E7F-C8F8-4876-9E85-E576126B06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33670-786C-4994-90AC-38DC2219992E}"/>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5" name="Footer Placeholder 4">
            <a:extLst>
              <a:ext uri="{FF2B5EF4-FFF2-40B4-BE49-F238E27FC236}">
                <a16:creationId xmlns:a16="http://schemas.microsoft.com/office/drawing/2014/main" id="{3ECFF42B-C116-48FC-824F-975DB8F66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C3341-A72A-4E50-9297-34B730082EEF}"/>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071966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4FD64-A50B-49FB-8517-7730C8A1BE8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D67240-D4F8-4796-8CCB-22593ECCBD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D75D7E2-DA7C-4CA5-8197-B1129EB6F26A}"/>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5" name="Footer Placeholder 4">
            <a:extLst>
              <a:ext uri="{FF2B5EF4-FFF2-40B4-BE49-F238E27FC236}">
                <a16:creationId xmlns:a16="http://schemas.microsoft.com/office/drawing/2014/main" id="{31E9BF29-2A7B-4D27-A12B-EA9E5CC55A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2D86413-9A55-4275-8394-71640BE798EC}"/>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741047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52D99-241A-4CC7-950F-F50CA688AE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0C5FD7-F438-4194-BE7B-C0696CA22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42AE1D-1737-41A4-896D-FD81FF5507C9}"/>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5" name="Footer Placeholder 4">
            <a:extLst>
              <a:ext uri="{FF2B5EF4-FFF2-40B4-BE49-F238E27FC236}">
                <a16:creationId xmlns:a16="http://schemas.microsoft.com/office/drawing/2014/main" id="{7AD3950A-703C-4422-A508-C9E1F38D26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FDDAF2-A88F-454F-9EAD-06243D0753F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676491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A3344-CC0E-404F-B9C4-ACB311FEB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A799E1-71D1-4005-A188-241BCD854A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8B0D6A-9D01-4A4C-AAD8-CA7DC1581C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1DF5AAD-C158-4355-B13F-DB496E49F37B}"/>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6" name="Footer Placeholder 5">
            <a:extLst>
              <a:ext uri="{FF2B5EF4-FFF2-40B4-BE49-F238E27FC236}">
                <a16:creationId xmlns:a16="http://schemas.microsoft.com/office/drawing/2014/main" id="{BD79AC5D-CED9-409C-ACC5-9760801412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D5E3891-0D2B-46F4-81C7-C3A487F080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23375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AE98-C8A6-4F22-A816-2F2C7DD0EC0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0D5D8F-4F8E-4731-BBA2-4D34307009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8178D-1A5A-468D-9FCA-7C53CB1658D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ECF231-E262-49AD-B91F-6554CECFE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527F17-6BBC-4F9E-8FAA-AC5D0AFB6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75AAB48-4AC9-454A-BB19-C94CE78FC043}"/>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8" name="Footer Placeholder 7">
            <a:extLst>
              <a:ext uri="{FF2B5EF4-FFF2-40B4-BE49-F238E27FC236}">
                <a16:creationId xmlns:a16="http://schemas.microsoft.com/office/drawing/2014/main" id="{0DA6BA71-1FCD-4768-BCA1-F863CCBF59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484AE0-1E1A-4F2E-85A0-7C6F469D900E}"/>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97385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7407E-74A2-4A16-924C-E163BFF307B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789330-8BCA-4FE9-A112-EA53B395988F}"/>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4" name="Footer Placeholder 3">
            <a:extLst>
              <a:ext uri="{FF2B5EF4-FFF2-40B4-BE49-F238E27FC236}">
                <a16:creationId xmlns:a16="http://schemas.microsoft.com/office/drawing/2014/main" id="{E5B74342-EC3B-4746-ACCF-CCE2B0A94FD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CB6DA6-349D-46B3-BAA4-787E8EBBEA00}"/>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326384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469702-67B4-4C2F-9506-E073BF49AD03}"/>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3" name="Footer Placeholder 2">
            <a:extLst>
              <a:ext uri="{FF2B5EF4-FFF2-40B4-BE49-F238E27FC236}">
                <a16:creationId xmlns:a16="http://schemas.microsoft.com/office/drawing/2014/main" id="{263F4947-C1D9-41A1-94D9-288EB2E991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EFAF71-080E-446D-8197-0468E27844A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064011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C4F32-7115-4B6A-8F51-39C1CD24A4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FDA0AA-24AD-48CD-8EF1-17266C9B1F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1CE7DC-550B-4DFD-8AAF-B28446D612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72CD48-3ACF-405B-A0DB-1992C06735D7}"/>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6" name="Footer Placeholder 5">
            <a:extLst>
              <a:ext uri="{FF2B5EF4-FFF2-40B4-BE49-F238E27FC236}">
                <a16:creationId xmlns:a16="http://schemas.microsoft.com/office/drawing/2014/main" id="{94A6C707-E74D-4017-9BA2-1DD6A4ED5A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6A33C0-52BC-424F-A443-61019B43080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82994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61733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D02AB-C350-4FDF-A6D5-AED0967DE7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9F564D-1F19-4B50-9EEE-B2F668CFB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D18C87-B907-4900-8144-DFE4B268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EF9922-58C6-4732-A74E-B0AB7CF9892D}"/>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6" name="Footer Placeholder 5">
            <a:extLst>
              <a:ext uri="{FF2B5EF4-FFF2-40B4-BE49-F238E27FC236}">
                <a16:creationId xmlns:a16="http://schemas.microsoft.com/office/drawing/2014/main" id="{07790685-7898-4EE2-80C5-6DF9C4CF46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FD908F-C67A-4502-8AF7-AF862FEEFEF1}"/>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340904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C5D9E-6823-44B8-BCF8-13C10911E0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97951F-ED15-493D-8836-C8F9BD9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0E37E7-955A-49DC-B3DE-26BB8A3AB312}"/>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5" name="Footer Placeholder 4">
            <a:extLst>
              <a:ext uri="{FF2B5EF4-FFF2-40B4-BE49-F238E27FC236}">
                <a16:creationId xmlns:a16="http://schemas.microsoft.com/office/drawing/2014/main" id="{7029A4BE-2E42-4B06-9F34-26E11A92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47AF00-542F-4BDC-822F-C6DDE648FA24}"/>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2525161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31A80A-513E-4252-AC0C-55EE56A18F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80647-7275-4826-8E12-E027C1631D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0BF2DF-19CF-4D79-803C-4FE464EDEBC9}"/>
              </a:ext>
            </a:extLst>
          </p:cNvPr>
          <p:cNvSpPr>
            <a:spLocks noGrp="1"/>
          </p:cNvSpPr>
          <p:nvPr>
            <p:ph type="dt" sz="half" idx="10"/>
          </p:nvPr>
        </p:nvSpPr>
        <p:spPr/>
        <p:txBody>
          <a:bodyPr/>
          <a:lstStyle/>
          <a:p>
            <a:fld id="{51335FE3-5E96-469A-AB59-BAA952968745}" type="datetimeFigureOut">
              <a:rPr lang="en-GB" smtClean="0"/>
              <a:t>16/01/2024</a:t>
            </a:fld>
            <a:endParaRPr lang="en-GB"/>
          </a:p>
        </p:txBody>
      </p:sp>
      <p:sp>
        <p:nvSpPr>
          <p:cNvPr id="5" name="Footer Placeholder 4">
            <a:extLst>
              <a:ext uri="{FF2B5EF4-FFF2-40B4-BE49-F238E27FC236}">
                <a16:creationId xmlns:a16="http://schemas.microsoft.com/office/drawing/2014/main" id="{D162B955-FDD1-4737-8BF0-24661BA47F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9E0797-7D01-4300-B803-123C31EFEAB5}"/>
              </a:ext>
            </a:extLst>
          </p:cNvPr>
          <p:cNvSpPr>
            <a:spLocks noGrp="1"/>
          </p:cNvSpPr>
          <p:nvPr>
            <p:ph type="sldNum" sz="quarter" idx="12"/>
          </p:nvPr>
        </p:nvSpPr>
        <p:spPr/>
        <p:txBody>
          <a:bodyPr/>
          <a:lstStyle/>
          <a:p>
            <a:fld id="{CAF668D9-4E47-482C-87CD-99CA0328FF30}" type="slidenum">
              <a:rPr lang="en-GB" smtClean="0"/>
              <a:t>‹#›</a:t>
            </a:fld>
            <a:endParaRPr lang="en-GB"/>
          </a:p>
        </p:txBody>
      </p:sp>
    </p:spTree>
    <p:extLst>
      <p:ext uri="{BB962C8B-B14F-4D97-AF65-F5344CB8AC3E}">
        <p14:creationId xmlns:p14="http://schemas.microsoft.com/office/powerpoint/2010/main" val="1470710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521567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19931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1908920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689531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541388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8130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475089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437515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9A597-5101-43C1-AE90-249FF1A07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8EFEAF-10E9-4C05-8DEE-6D9B2CB18D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555A13-CD99-4BA4-A888-8813F389D3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335FE3-5E96-469A-AB59-BAA952968745}" type="datetimeFigureOut">
              <a:rPr lang="en-GB" smtClean="0"/>
              <a:t>16/01/2024</a:t>
            </a:fld>
            <a:endParaRPr lang="en-GB"/>
          </a:p>
        </p:txBody>
      </p:sp>
      <p:sp>
        <p:nvSpPr>
          <p:cNvPr id="5" name="Footer Placeholder 4">
            <a:extLst>
              <a:ext uri="{FF2B5EF4-FFF2-40B4-BE49-F238E27FC236}">
                <a16:creationId xmlns:a16="http://schemas.microsoft.com/office/drawing/2014/main" id="{B35006ED-636C-4C19-A9AE-0AA198C15F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F2431B-AEF7-4E46-B492-B48E1EC9A7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668D9-4E47-482C-87CD-99CA0328FF30}" type="slidenum">
              <a:rPr lang="en-GB" smtClean="0"/>
              <a:t>‹#›</a:t>
            </a:fld>
            <a:endParaRPr lang="en-GB"/>
          </a:p>
        </p:txBody>
      </p:sp>
    </p:spTree>
    <p:extLst>
      <p:ext uri="{BB962C8B-B14F-4D97-AF65-F5344CB8AC3E}">
        <p14:creationId xmlns:p14="http://schemas.microsoft.com/office/powerpoint/2010/main" val="38607967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jp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1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8.sv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8.sv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23.svg"/><Relationship Id="rId10" Type="http://schemas.openxmlformats.org/officeDocument/2006/relationships/image" Target="../media/image21.jpg"/><Relationship Id="rId4" Type="http://schemas.openxmlformats.org/officeDocument/2006/relationships/image" Target="../media/image22.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gif"/></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8.sv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10" name="Google Shape;98;p2" descr="background rectangle">
            <a:extLst>
              <a:ext uri="{FF2B5EF4-FFF2-40B4-BE49-F238E27FC236}">
                <a16:creationId xmlns:a16="http://schemas.microsoft.com/office/drawing/2014/main" id="{4F166B51-3D67-497F-8CE0-E8183B9993DE}"/>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100" name="Google Shape;100;p2"/>
          <p:cNvSpPr/>
          <p:nvPr/>
        </p:nvSpPr>
        <p:spPr>
          <a:xfrm>
            <a:off x="6368181" y="4765200"/>
            <a:ext cx="3750377"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ea typeface="+mn-ea"/>
                <a:cs typeface="Arial"/>
                <a:sym typeface="Arial"/>
              </a:rPr>
              <a:t>blau</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ea typeface="+mn-ea"/>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2800"/>
              <a:buFontTx/>
              <a:buNone/>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4EE28BE7-8949-4E49-A98F-68B6A8E0DDC3}"/>
              </a:ext>
            </a:extLst>
          </p:cNvPr>
          <p:cNvSpPr>
            <a:spLocks noGrp="1"/>
          </p:cNvSpPr>
          <p:nvPr>
            <p:ph type="title"/>
          </p:nvPr>
        </p:nvSpPr>
        <p:spPr>
          <a:xfrm>
            <a:off x="381000" y="163664"/>
            <a:ext cx="3588984" cy="1325563"/>
          </a:xfrm>
        </p:spPr>
        <p:txBody>
          <a:bodyPr>
            <a:noAutofit/>
          </a:bodyPr>
          <a:lstStyle/>
          <a:p>
            <a:pPr algn="ctr"/>
            <a:r>
              <a:rPr lang="en-GB" sz="3600" b="1" dirty="0">
                <a:solidFill>
                  <a:srgbClr val="FFFFFF"/>
                </a:solidFill>
                <a:latin typeface="Century Gothic"/>
                <a:ea typeface="Century Gothic"/>
                <a:cs typeface="Century Gothic"/>
                <a:sym typeface="Century Gothic"/>
              </a:rPr>
              <a:t>What do I know now?</a:t>
            </a:r>
            <a:br>
              <a:rPr lang="en-GB" sz="3600" dirty="0">
                <a:solidFill>
                  <a:srgbClr val="000000"/>
                </a:solidFill>
                <a:latin typeface="Arial"/>
                <a:cs typeface="Arial"/>
                <a:sym typeface="Arial"/>
              </a:rPr>
            </a:br>
            <a:endParaRPr lang="en-GB" sz="3600" dirty="0"/>
          </a:p>
        </p:txBody>
      </p:sp>
      <p:pic>
        <p:nvPicPr>
          <p:cNvPr id="8" name="Picture 7" descr="Map&#10;&#10;Description automatically generated">
            <a:extLst>
              <a:ext uri="{FF2B5EF4-FFF2-40B4-BE49-F238E27FC236}">
                <a16:creationId xmlns:a16="http://schemas.microsoft.com/office/drawing/2014/main" id="{7E2E925F-F542-435B-8CEB-05FEDBBEE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
        <p:nvSpPr>
          <p:cNvPr id="9" name="TextBox 8">
            <a:extLst>
              <a:ext uri="{FF2B5EF4-FFF2-40B4-BE49-F238E27FC236}">
                <a16:creationId xmlns:a16="http://schemas.microsoft.com/office/drawing/2014/main" id="{C9A0E710-98FE-45EC-A32A-7523767395BD}"/>
              </a:ext>
            </a:extLst>
          </p:cNvPr>
          <p:cNvSpPr txBox="1"/>
          <p:nvPr/>
        </p:nvSpPr>
        <p:spPr>
          <a:xfrm>
            <a:off x="8182900" y="6466406"/>
            <a:ext cx="3987452"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Term 3 Week 9</a:t>
            </a:r>
          </a:p>
        </p:txBody>
      </p:sp>
      <p:pic>
        <p:nvPicPr>
          <p:cNvPr id="11" name="Picture 10">
            <a:extLst>
              <a:ext uri="{FF2B5EF4-FFF2-40B4-BE49-F238E27FC236}">
                <a16:creationId xmlns:a16="http://schemas.microsoft.com/office/drawing/2014/main" id="{555140B7-FA98-4E08-A36D-7B428F81C32B}"/>
              </a:ext>
            </a:extLst>
          </p:cNvPr>
          <p:cNvPicPr>
            <a:picLocks noChangeAspect="1"/>
          </p:cNvPicPr>
          <p:nvPr/>
        </p:nvPicPr>
        <p:blipFill>
          <a:blip r:embed="rId4"/>
          <a:stretch>
            <a:fillRect/>
          </a:stretch>
        </p:blipFill>
        <p:spPr>
          <a:xfrm>
            <a:off x="62502" y="1427459"/>
            <a:ext cx="4225979" cy="3571250"/>
          </a:xfrm>
          <a:prstGeom prst="rect">
            <a:avLst/>
          </a:prstGeom>
        </p:spPr>
      </p:pic>
      <p:sp>
        <p:nvSpPr>
          <p:cNvPr id="12" name="TextBox 11">
            <a:extLst>
              <a:ext uri="{FF2B5EF4-FFF2-40B4-BE49-F238E27FC236}">
                <a16:creationId xmlns:a16="http://schemas.microsoft.com/office/drawing/2014/main" id="{D846358F-6BBB-42FA-99D0-D99F88ADF0D2}"/>
              </a:ext>
            </a:extLst>
          </p:cNvPr>
          <p:cNvSpPr txBox="1"/>
          <p:nvPr/>
        </p:nvSpPr>
        <p:spPr>
          <a:xfrm rot="20804272">
            <a:off x="670762" y="1762392"/>
            <a:ext cx="3009459" cy="769441"/>
          </a:xfrm>
          <a:prstGeom prst="rect">
            <a:avLst/>
          </a:prstGeom>
          <a:noFill/>
        </p:spPr>
        <p:txBody>
          <a:bodyPr wrap="square" rtlCol="0">
            <a:spAutoFit/>
          </a:bodyPr>
          <a:lstStyle/>
          <a:p>
            <a:pPr algn="ctr"/>
            <a:r>
              <a:rPr lang="en-GB" sz="2200" b="1" dirty="0" err="1">
                <a:solidFill>
                  <a:srgbClr val="FFFDFB"/>
                </a:solidFill>
                <a:latin typeface="Cavolini" panose="03000502040302020204" pitchFamily="66" charset="0"/>
                <a:cs typeface="Cavolini" panose="03000502040302020204" pitchFamily="66" charset="0"/>
              </a:rPr>
              <a:t>Wir</a:t>
            </a:r>
            <a:r>
              <a:rPr lang="en-GB" sz="2200" b="1" dirty="0">
                <a:solidFill>
                  <a:srgbClr val="FFFDFB"/>
                </a:solidFill>
                <a:latin typeface="Cavolini" panose="03000502040302020204" pitchFamily="66" charset="0"/>
                <a:cs typeface="Cavolini" panose="03000502040302020204" pitchFamily="66" charset="0"/>
              </a:rPr>
              <a:t> </a:t>
            </a:r>
            <a:r>
              <a:rPr lang="en-GB" sz="2200" b="1" dirty="0" err="1">
                <a:solidFill>
                  <a:srgbClr val="FFFDFB"/>
                </a:solidFill>
                <a:latin typeface="Cavolini" panose="03000502040302020204" pitchFamily="66" charset="0"/>
                <a:cs typeface="Cavolini" panose="03000502040302020204" pitchFamily="66" charset="0"/>
              </a:rPr>
              <a:t>wiederholen</a:t>
            </a:r>
            <a:r>
              <a:rPr lang="en-GB" sz="2200" b="1" dirty="0">
                <a:solidFill>
                  <a:srgbClr val="FFFDFB"/>
                </a:solidFill>
                <a:latin typeface="Cavolini" panose="03000502040302020204" pitchFamily="66" charset="0"/>
                <a:cs typeface="Cavolini" panose="03000502040302020204" pitchFamily="66" charset="0"/>
              </a:rPr>
              <a:t>! </a:t>
            </a:r>
            <a:br>
              <a:rPr lang="en-GB" sz="2200" b="1" dirty="0">
                <a:solidFill>
                  <a:srgbClr val="FFFDFB"/>
                </a:solidFill>
                <a:latin typeface="Cavolini" panose="03000502040302020204" pitchFamily="66" charset="0"/>
                <a:cs typeface="Cavolini" panose="03000502040302020204" pitchFamily="66" charset="0"/>
              </a:rPr>
            </a:br>
            <a:r>
              <a:rPr lang="en-GB" sz="2200" b="1" dirty="0">
                <a:solidFill>
                  <a:srgbClr val="FFFDFB"/>
                </a:solidFill>
                <a:latin typeface="Cavolini" panose="03000502040302020204" pitchFamily="66" charset="0"/>
                <a:cs typeface="Cavolini" panose="03000502040302020204" pitchFamily="66" charset="0"/>
                <a:sym typeface="Wingdings" panose="05000000000000000000" pitchFamily="2" charset="2"/>
              </a:rPr>
              <a:t></a:t>
            </a:r>
            <a:endParaRPr lang="en-GB" sz="2200" b="1" dirty="0">
              <a:solidFill>
                <a:srgbClr val="FFFDFB"/>
              </a:solidFill>
              <a:latin typeface="Cavolini" panose="03000502040302020204" pitchFamily="66" charset="0"/>
              <a:cs typeface="Cavolini" panose="0300050204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532033466"/>
              </p:ext>
            </p:extLst>
          </p:nvPr>
        </p:nvGraphicFramePr>
        <p:xfrm>
          <a:off x="322845" y="657627"/>
          <a:ext cx="11667594" cy="6029786"/>
        </p:xfrm>
        <a:graphic>
          <a:graphicData uri="http://schemas.openxmlformats.org/drawingml/2006/table">
            <a:tbl>
              <a:tblPr firstRow="1" bandRow="1"/>
              <a:tblGrid>
                <a:gridCol w="1952752">
                  <a:extLst>
                    <a:ext uri="{9D8B030D-6E8A-4147-A177-3AD203B41FA5}">
                      <a16:colId xmlns:a16="http://schemas.microsoft.com/office/drawing/2014/main" val="1203737284"/>
                    </a:ext>
                  </a:extLst>
                </a:gridCol>
                <a:gridCol w="2706585">
                  <a:extLst>
                    <a:ext uri="{9D8B030D-6E8A-4147-A177-3AD203B41FA5}">
                      <a16:colId xmlns:a16="http://schemas.microsoft.com/office/drawing/2014/main" val="1810222861"/>
                    </a:ext>
                  </a:extLst>
                </a:gridCol>
                <a:gridCol w="3129431">
                  <a:extLst>
                    <a:ext uri="{9D8B030D-6E8A-4147-A177-3AD203B41FA5}">
                      <a16:colId xmlns:a16="http://schemas.microsoft.com/office/drawing/2014/main" val="274413866"/>
                    </a:ext>
                  </a:extLst>
                </a:gridCol>
                <a:gridCol w="3878826">
                  <a:extLst>
                    <a:ext uri="{9D8B030D-6E8A-4147-A177-3AD203B41FA5}">
                      <a16:colId xmlns:a16="http://schemas.microsoft.com/office/drawing/2014/main" val="2706468897"/>
                    </a:ext>
                  </a:extLst>
                </a:gridCol>
              </a:tblGrid>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der Durst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Angst (</a:t>
                      </a:r>
                      <a:r>
                        <a:rPr lang="en-GB" sz="2400" b="1" dirty="0" err="1">
                          <a:solidFill>
                            <a:srgbClr val="00B0F0"/>
                          </a:solidFill>
                          <a:latin typeface="Century Gothic" panose="020B0502020202020204" pitchFamily="34" charset="0"/>
                        </a:rPr>
                        <a:t>vor</a:t>
                      </a:r>
                      <a:r>
                        <a:rPr lang="en-GB" sz="2400" b="1" dirty="0">
                          <a:solidFill>
                            <a:srgbClr val="00B0F0"/>
                          </a:solidFill>
                          <a:latin typeface="Century Gothic" panose="020B0502020202020204" pitchFamily="34" charset="0"/>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d</a:t>
                      </a:r>
                      <a:r>
                        <a:rPr lang="en-GB" sz="2400" b="1" dirty="0">
                          <a:solidFill>
                            <a:srgbClr val="00B0F0"/>
                          </a:solidFill>
                          <a:latin typeface="Century Gothic" panose="020B0502020202020204" pitchFamily="34" charset="0"/>
                        </a:rPr>
                        <a:t>er Hunger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d</a:t>
                      </a:r>
                      <a:r>
                        <a:rPr lang="en-GB" sz="2400" b="1" dirty="0" err="1">
                          <a:solidFill>
                            <a:srgbClr val="00B0F0"/>
                          </a:solidFill>
                          <a:latin typeface="Century Gothic" panose="020B0502020202020204" pitchFamily="34" charset="0"/>
                        </a:rPr>
                        <a:t>anke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err="1">
                          <a:solidFill>
                            <a:srgbClr val="00B0F0"/>
                          </a:solidFill>
                          <a:latin typeface="Century Gothic" panose="020B0502020202020204" pitchFamily="34" charset="0"/>
                        </a:rPr>
                        <a:t>müde</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bitte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f</a:t>
                      </a:r>
                      <a:r>
                        <a:rPr lang="en-GB" sz="2400" b="1" dirty="0" err="1">
                          <a:solidFill>
                            <a:srgbClr val="00B0F0"/>
                          </a:solidFill>
                          <a:latin typeface="Century Gothic" panose="020B0502020202020204" pitchFamily="34" charset="0"/>
                        </a:rPr>
                        <a:t>roh</a:t>
                      </a:r>
                      <a:endParaRPr lang="en-GB" sz="2400" b="1" dirty="0">
                        <a:solidFill>
                          <a:srgbClr val="00B0F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a:rPr>
                        <a:t>d</a:t>
                      </a:r>
                      <a:r>
                        <a:rPr lang="en-GB" sz="2400" b="1" dirty="0">
                          <a:solidFill>
                            <a:srgbClr val="00B0F0"/>
                          </a:solidFill>
                          <a:latin typeface="Century Gothic"/>
                        </a:rPr>
                        <a:t>er </a:t>
                      </a:r>
                      <a:r>
                        <a:rPr lang="en-GB" sz="2400" b="1" err="1">
                          <a:solidFill>
                            <a:srgbClr val="00B0F0"/>
                          </a:solidFill>
                          <a:latin typeface="Century Gothic"/>
                        </a:rPr>
                        <a:t>Spaß</a:t>
                      </a:r>
                      <a:endParaRPr lang="en-GB" sz="2400" b="1">
                        <a:solidFill>
                          <a:srgbClr val="00B0F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a:rPr>
                        <a:t>d</a:t>
                      </a:r>
                      <a:r>
                        <a:rPr lang="en-GB" sz="2400" b="1" dirty="0">
                          <a:solidFill>
                            <a:srgbClr val="00B0F0"/>
                          </a:solidFill>
                          <a:latin typeface="Century Gothic"/>
                        </a:rPr>
                        <a:t>as </a:t>
                      </a:r>
                      <a:r>
                        <a:rPr lang="en-GB" sz="2400" b="1" err="1">
                          <a:solidFill>
                            <a:srgbClr val="00B0F0"/>
                          </a:solidFill>
                          <a:latin typeface="Century Gothic"/>
                        </a:rPr>
                        <a:t>Frühstück</a:t>
                      </a:r>
                      <a:endParaRPr lang="en-GB" sz="2400" b="1">
                        <a:solidFill>
                          <a:srgbClr val="00B0F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rowSpan="2">
                  <a:txBody>
                    <a:bodyPr/>
                    <a:lstStyle/>
                    <a:p>
                      <a:endParaRPr lang="en-GB" sz="2800"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man</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der Rucksack</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d</a:t>
                      </a:r>
                      <a:r>
                        <a:rPr lang="en-GB" sz="2400" b="1" dirty="0">
                          <a:solidFill>
                            <a:srgbClr val="92D050"/>
                          </a:solidFill>
                          <a:latin typeface="Century Gothic" panose="020B0502020202020204" pitchFamily="34" charset="0"/>
                        </a:rPr>
                        <a:t>as T-Shirt</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err="1">
                          <a:solidFill>
                            <a:srgbClr val="92D050"/>
                          </a:solidFill>
                          <a:latin typeface="Century Gothic"/>
                        </a:rPr>
                        <a:t>diesmal</a:t>
                      </a:r>
                      <a:endParaRPr lang="en-GB" sz="2400" b="1">
                        <a:solidFill>
                          <a:srgbClr val="92D050"/>
                        </a:solidFill>
                        <a:latin typeface="Century Gothic"/>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err="1">
                          <a:solidFill>
                            <a:srgbClr val="92D050"/>
                          </a:solidFill>
                          <a:latin typeface="Century Gothic"/>
                        </a:rPr>
                        <a:t>dann</a:t>
                      </a:r>
                      <a:endParaRPr lang="en-GB" sz="2400" b="1">
                        <a:solidFill>
                          <a:srgbClr val="92D050"/>
                        </a:solidFill>
                        <a:latin typeface="Century Gothic"/>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err="1">
                          <a:solidFill>
                            <a:srgbClr val="92D050"/>
                          </a:solidFill>
                          <a:latin typeface="Century Gothic"/>
                        </a:rPr>
                        <a:t>werden</a:t>
                      </a:r>
                      <a:endParaRPr lang="en-GB" sz="2400" b="1">
                        <a:solidFill>
                          <a:srgbClr val="92D050"/>
                        </a:solidFill>
                        <a:latin typeface="Century Gothic"/>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rowSpan="2">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FF3399"/>
                          </a:solidFill>
                          <a:latin typeface="Century Gothic"/>
                        </a:rPr>
                        <a:t>warum</a:t>
                      </a:r>
                      <a:r>
                        <a:rPr lang="en-GB" sz="2400" b="1" dirty="0">
                          <a:solidFill>
                            <a:srgbClr val="FF3399"/>
                          </a:solidFill>
                          <a:latin typeface="Century Gothic"/>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FF3399"/>
                          </a:solidFill>
                          <a:latin typeface="Century Gothic"/>
                        </a:rPr>
                        <a:t>putzen</a:t>
                      </a:r>
                      <a:endParaRPr lang="en-GB" sz="2400" b="1">
                        <a:solidFill>
                          <a:srgbClr val="FF3399"/>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FF3399"/>
                          </a:solidFill>
                          <a:latin typeface="Century Gothic"/>
                        </a:rPr>
                        <a:t>wollen</a:t>
                      </a:r>
                      <a:endParaRPr lang="en-GB" sz="2400" b="1">
                        <a:solidFill>
                          <a:srgbClr val="FF3399"/>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FF3399"/>
                          </a:solidFill>
                          <a:latin typeface="Century Gothic"/>
                        </a:rPr>
                        <a:t>sauber</a:t>
                      </a:r>
                      <a:endParaRPr lang="en-GB" sz="2400" b="1">
                        <a:solidFill>
                          <a:srgbClr val="FF3399"/>
                        </a:solidFill>
                        <a:latin typeface="Century Gothic"/>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a:rPr>
                        <a:t>der </a:t>
                      </a:r>
                      <a:r>
                        <a:rPr lang="en-US" sz="2400" b="1" err="1">
                          <a:solidFill>
                            <a:srgbClr val="FF3399"/>
                          </a:solidFill>
                          <a:latin typeface="Century Gothic"/>
                        </a:rPr>
                        <a:t>Ausflug</a:t>
                      </a:r>
                      <a:endParaRPr lang="en-GB" sz="2400" b="1">
                        <a:solidFill>
                          <a:srgbClr val="FF3399"/>
                        </a:solidFill>
                        <a:latin typeface="Century Gothic"/>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pPr lvl="0">
                        <a:buNone/>
                      </a:pPr>
                      <a:r>
                        <a:rPr lang="en-US" sz="2400" b="1" dirty="0" err="1">
                          <a:solidFill>
                            <a:srgbClr val="FF3399"/>
                          </a:solidFill>
                          <a:latin typeface="Century Gothic"/>
                        </a:rPr>
                        <a:t>versuchen</a:t>
                      </a:r>
                      <a:endParaRPr lang="en-US" dirty="0" err="1"/>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38071" y="3388141"/>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3353" y="518798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83137" y="376985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215416" y="627127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clean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8046361" y="5360172"/>
            <a:ext cx="41456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to want (to), wanting (to)</a:t>
            </a:r>
          </a:p>
        </p:txBody>
      </p:sp>
      <p:sp>
        <p:nvSpPr>
          <p:cNvPr id="57" name="TextBox 56">
            <a:extLst>
              <a:ext uri="{FF2B5EF4-FFF2-40B4-BE49-F238E27FC236}">
                <a16:creationId xmlns:a16="http://schemas.microsoft.com/office/drawing/2014/main" id="{DF64A05B-A2E8-4E6A-AE16-0B9A2F39F702}"/>
              </a:ext>
            </a:extLst>
          </p:cNvPr>
          <p:cNvSpPr txBox="1"/>
          <p:nvPr/>
        </p:nvSpPr>
        <p:spPr>
          <a:xfrm>
            <a:off x="8118820" y="6273209"/>
            <a:ext cx="3605007" cy="461665"/>
          </a:xfrm>
          <a:prstGeom prst="rect">
            <a:avLst/>
          </a:prstGeom>
          <a:noFill/>
        </p:spPr>
        <p:txBody>
          <a:bodyPr wrap="square" lIns="91440" tIns="45720" rIns="91440" bIns="45720" rtlCol="0" anchor="t">
            <a:spAutoFit/>
          </a:bodyPr>
          <a:lstStyle/>
          <a:p>
            <a:pPr>
              <a:defRPr/>
            </a:pPr>
            <a:r>
              <a:rPr lang="en-GB" sz="2400" kern="0" dirty="0">
                <a:solidFill>
                  <a:srgbClr val="002060"/>
                </a:solidFill>
                <a:latin typeface="Century Gothic"/>
                <a:cs typeface="Arial"/>
                <a:sym typeface="Arial"/>
              </a:rPr>
              <a:t>to try, trying</a:t>
            </a:r>
            <a:endParaRPr lang="en-US" dirty="0">
              <a:ea typeface="+mn-ea"/>
            </a:endParaRPr>
          </a:p>
        </p:txBody>
      </p:sp>
      <p:sp>
        <p:nvSpPr>
          <p:cNvPr id="58" name="TextBox 57">
            <a:extLst>
              <a:ext uri="{FF2B5EF4-FFF2-40B4-BE49-F238E27FC236}">
                <a16:creationId xmlns:a16="http://schemas.microsoft.com/office/drawing/2014/main" id="{EF239C35-C144-491F-AEA8-CD145B46436E}"/>
              </a:ext>
            </a:extLst>
          </p:cNvPr>
          <p:cNvSpPr txBox="1"/>
          <p:nvPr/>
        </p:nvSpPr>
        <p:spPr>
          <a:xfrm>
            <a:off x="2246061" y="5392450"/>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why?</a:t>
            </a:r>
          </a:p>
        </p:txBody>
      </p:sp>
      <p:sp>
        <p:nvSpPr>
          <p:cNvPr id="59" name="TextBox 58">
            <a:extLst>
              <a:ext uri="{FF2B5EF4-FFF2-40B4-BE49-F238E27FC236}">
                <a16:creationId xmlns:a16="http://schemas.microsoft.com/office/drawing/2014/main" id="{5EAB8AEE-2EFB-4FCD-B290-9EBB073016C9}"/>
              </a:ext>
            </a:extLst>
          </p:cNvPr>
          <p:cNvSpPr txBox="1"/>
          <p:nvPr/>
        </p:nvSpPr>
        <p:spPr>
          <a:xfrm>
            <a:off x="4978366" y="5365258"/>
            <a:ext cx="35589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a:solidFill>
                  <a:srgbClr val="002060"/>
                </a:solidFill>
                <a:latin typeface="Century Gothic" panose="020B0502020202020204" pitchFamily="34" charset="0"/>
                <a:cs typeface="Arial"/>
                <a:sym typeface="Arial"/>
              </a:rPr>
              <a:t>to clean, cleaning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0" name="TextBox 59">
            <a:extLst>
              <a:ext uri="{FF2B5EF4-FFF2-40B4-BE49-F238E27FC236}">
                <a16:creationId xmlns:a16="http://schemas.microsoft.com/office/drawing/2014/main" id="{D18B8898-B477-43E3-BE8C-9D0576976DA9}"/>
              </a:ext>
            </a:extLst>
          </p:cNvPr>
          <p:cNvSpPr txBox="1"/>
          <p:nvPr/>
        </p:nvSpPr>
        <p:spPr>
          <a:xfrm>
            <a:off x="4951986" y="6258543"/>
            <a:ext cx="30943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trip, excursion</a:t>
            </a: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1" y="454588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this time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4951986" y="4546054"/>
            <a:ext cx="2414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3" name="TextBox 62">
            <a:extLst>
              <a:ext uri="{FF2B5EF4-FFF2-40B4-BE49-F238E27FC236}">
                <a16:creationId xmlns:a16="http://schemas.microsoft.com/office/drawing/2014/main" id="{4288424B-C932-4547-A012-B49F40F7D00B}"/>
              </a:ext>
            </a:extLst>
          </p:cNvPr>
          <p:cNvSpPr txBox="1"/>
          <p:nvPr/>
        </p:nvSpPr>
        <p:spPr>
          <a:xfrm>
            <a:off x="9466449" y="4116234"/>
            <a:ext cx="216176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to become, becoming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46061" y="362314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you, one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4922214" y="3641106"/>
            <a:ext cx="22880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rucksack</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8312727" y="364306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t-shirt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198521" y="2819116"/>
            <a:ext cx="261004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glad, happy</a:t>
            </a:r>
          </a:p>
        </p:txBody>
      </p:sp>
      <p:sp>
        <p:nvSpPr>
          <p:cNvPr id="68" name="TextBox 67">
            <a:extLst>
              <a:ext uri="{FF2B5EF4-FFF2-40B4-BE49-F238E27FC236}">
                <a16:creationId xmlns:a16="http://schemas.microsoft.com/office/drawing/2014/main" id="{171C234B-E1D8-4BA7-9BB6-CEE92AB173E3}"/>
              </a:ext>
            </a:extLst>
          </p:cNvPr>
          <p:cNvSpPr txBox="1"/>
          <p:nvPr/>
        </p:nvSpPr>
        <p:spPr>
          <a:xfrm>
            <a:off x="4908545" y="2833428"/>
            <a:ext cx="26761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fun</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312727" y="2826560"/>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 breakfast</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240044" y="198037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thank you</a:t>
            </a:r>
          </a:p>
        </p:txBody>
      </p:sp>
      <p:sp>
        <p:nvSpPr>
          <p:cNvPr id="71" name="TextBox 70">
            <a:extLst>
              <a:ext uri="{FF2B5EF4-FFF2-40B4-BE49-F238E27FC236}">
                <a16:creationId xmlns:a16="http://schemas.microsoft.com/office/drawing/2014/main" id="{D4662F6F-BB7A-440E-99DB-3FEB806B34CB}"/>
              </a:ext>
            </a:extLst>
          </p:cNvPr>
          <p:cNvSpPr txBox="1"/>
          <p:nvPr/>
        </p:nvSpPr>
        <p:spPr>
          <a:xfrm>
            <a:off x="4987609" y="199155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tired</a:t>
            </a:r>
          </a:p>
        </p:txBody>
      </p:sp>
      <p:sp>
        <p:nvSpPr>
          <p:cNvPr id="72" name="TextBox 71">
            <a:extLst>
              <a:ext uri="{FF2B5EF4-FFF2-40B4-BE49-F238E27FC236}">
                <a16:creationId xmlns:a16="http://schemas.microsoft.com/office/drawing/2014/main" id="{80DD82C3-D3C7-45A3-B5A4-90223E7359A7}"/>
              </a:ext>
            </a:extLst>
          </p:cNvPr>
          <p:cNvSpPr txBox="1"/>
          <p:nvPr/>
        </p:nvSpPr>
        <p:spPr>
          <a:xfrm>
            <a:off x="8371661" y="1956142"/>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please</a:t>
            </a:r>
          </a:p>
        </p:txBody>
      </p:sp>
      <p:sp>
        <p:nvSpPr>
          <p:cNvPr id="73" name="TextBox 72">
            <a:extLst>
              <a:ext uri="{FF2B5EF4-FFF2-40B4-BE49-F238E27FC236}">
                <a16:creationId xmlns:a16="http://schemas.microsoft.com/office/drawing/2014/main" id="{40541C7D-B0CC-4C45-9347-2F6A8921779D}"/>
              </a:ext>
            </a:extLst>
          </p:cNvPr>
          <p:cNvSpPr txBox="1"/>
          <p:nvPr/>
        </p:nvSpPr>
        <p:spPr>
          <a:xfrm>
            <a:off x="2198521" y="1100053"/>
            <a:ext cx="2113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(the)</a:t>
            </a:r>
            <a:r>
              <a:rPr kumimoji="0" lang="en-GB" sz="2400" b="0" i="0" u="none" strike="noStrike" kern="0" cap="none" spc="0" normalizeH="0" noProof="0" dirty="0">
                <a:ln>
                  <a:noFill/>
                </a:ln>
                <a:solidFill>
                  <a:srgbClr val="002060"/>
                </a:solidFill>
                <a:effectLst/>
                <a:uLnTx/>
                <a:uFillTx/>
                <a:latin typeface="Century Gothic" panose="020B0502020202020204" pitchFamily="34" charset="0"/>
                <a:ea typeface="+mn-ea"/>
                <a:cs typeface="Arial"/>
                <a:sym typeface="Arial"/>
              </a:rPr>
              <a:t> thirst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4" name="TextBox 73">
            <a:extLst>
              <a:ext uri="{FF2B5EF4-FFF2-40B4-BE49-F238E27FC236}">
                <a16:creationId xmlns:a16="http://schemas.microsoft.com/office/drawing/2014/main" id="{85556096-252E-4BFA-8C9B-3147737202F6}"/>
              </a:ext>
            </a:extLst>
          </p:cNvPr>
          <p:cNvSpPr txBox="1"/>
          <p:nvPr/>
        </p:nvSpPr>
        <p:spPr>
          <a:xfrm>
            <a:off x="4999032" y="1130637"/>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fear (of)</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290847" y="1103995"/>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(the) hunger </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 name="TextBox 4">
            <a:extLst>
              <a:ext uri="{FF2B5EF4-FFF2-40B4-BE49-F238E27FC236}">
                <a16:creationId xmlns:a16="http://schemas.microsoft.com/office/drawing/2014/main" id="{A89B7363-C67B-6A37-1558-44F2A6909DC4}"/>
              </a:ext>
            </a:extLst>
          </p:cNvPr>
          <p:cNvSpPr txBox="1"/>
          <p:nvPr/>
        </p:nvSpPr>
        <p:spPr>
          <a:xfrm>
            <a:off x="3648836" y="67802"/>
            <a:ext cx="32421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lang="en-GB" sz="2400" b="1" spc="-1" dirty="0">
                <a:solidFill>
                  <a:srgbClr val="002060"/>
                </a:solidFill>
                <a:latin typeface="Century Gothic" panose="020B0502020202020204" pitchFamily="34" charset="0"/>
                <a:ea typeface="Century Gothic"/>
              </a:rPr>
              <a:t>.</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 name="TextBox 5">
            <a:extLst>
              <a:ext uri="{FF2B5EF4-FFF2-40B4-BE49-F238E27FC236}">
                <a16:creationId xmlns:a16="http://schemas.microsoft.com/office/drawing/2014/main" id="{6C851422-2384-0764-2682-42F1891E2C68}"/>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8" name="Title 1">
            <a:extLst>
              <a:ext uri="{FF2B5EF4-FFF2-40B4-BE49-F238E27FC236}">
                <a16:creationId xmlns:a16="http://schemas.microsoft.com/office/drawing/2014/main" id="{0162749F-BCE3-BDC7-6779-CC0AE73549E3}"/>
              </a:ext>
            </a:extLst>
          </p:cNvPr>
          <p:cNvSpPr>
            <a:spLocks noGrp="1"/>
          </p:cNvSpPr>
          <p:nvPr>
            <p:ph type="title"/>
          </p:nvPr>
        </p:nvSpPr>
        <p:spPr>
          <a:xfrm>
            <a:off x="644540" y="87041"/>
            <a:ext cx="2578897"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Extra follow up:</a:t>
            </a:r>
            <a:endParaRPr lang="en-GB" sz="2800" dirty="0">
              <a:latin typeface="Century Gothic" panose="020B0502020202020204" pitchFamily="34" charset="0"/>
            </a:endParaRPr>
          </a:p>
        </p:txBody>
      </p:sp>
      <p:sp>
        <p:nvSpPr>
          <p:cNvPr id="9" name="TextBox 8">
            <a:extLst>
              <a:ext uri="{FF2B5EF4-FFF2-40B4-BE49-F238E27FC236}">
                <a16:creationId xmlns:a16="http://schemas.microsoft.com/office/drawing/2014/main" id="{642C36C2-93A7-328B-14CF-BF3DB92B08F4}"/>
              </a:ext>
            </a:extLst>
          </p:cNvPr>
          <p:cNvSpPr txBox="1"/>
          <p:nvPr/>
        </p:nvSpPr>
        <p:spPr>
          <a:xfrm>
            <a:off x="2962529" y="-35004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9C86D165-5DD9-3E86-0939-6164AED7F7B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3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1935158719"/>
              </p:ext>
            </p:extLst>
          </p:nvPr>
        </p:nvGraphicFramePr>
        <p:xfrm>
          <a:off x="322845" y="657627"/>
          <a:ext cx="11071135" cy="6029786"/>
        </p:xfrm>
        <a:graphic>
          <a:graphicData uri="http://schemas.openxmlformats.org/drawingml/2006/table">
            <a:tbl>
              <a:tblPr firstRow="1" bandRow="1"/>
              <a:tblGrid>
                <a:gridCol w="1952752">
                  <a:extLst>
                    <a:ext uri="{9D8B030D-6E8A-4147-A177-3AD203B41FA5}">
                      <a16:colId xmlns:a16="http://schemas.microsoft.com/office/drawing/2014/main" val="1203737284"/>
                    </a:ext>
                  </a:extLst>
                </a:gridCol>
                <a:gridCol w="3033822">
                  <a:extLst>
                    <a:ext uri="{9D8B030D-6E8A-4147-A177-3AD203B41FA5}">
                      <a16:colId xmlns:a16="http://schemas.microsoft.com/office/drawing/2014/main" val="1810222861"/>
                    </a:ext>
                  </a:extLst>
                </a:gridCol>
                <a:gridCol w="3045100">
                  <a:extLst>
                    <a:ext uri="{9D8B030D-6E8A-4147-A177-3AD203B41FA5}">
                      <a16:colId xmlns:a16="http://schemas.microsoft.com/office/drawing/2014/main" val="274413866"/>
                    </a:ext>
                  </a:extLst>
                </a:gridCol>
                <a:gridCol w="3039461">
                  <a:extLst>
                    <a:ext uri="{9D8B030D-6E8A-4147-A177-3AD203B41FA5}">
                      <a16:colId xmlns:a16="http://schemas.microsoft.com/office/drawing/2014/main" val="2706468897"/>
                    </a:ext>
                  </a:extLst>
                </a:gridCol>
              </a:tblGrid>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please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thank you</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breakfast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fun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glad, happy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tired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B0F0"/>
                          </a:solidFill>
                          <a:latin typeface="Century Gothic" panose="020B0502020202020204" pitchFamily="34" charset="0"/>
                        </a:rPr>
                        <a:t>f</a:t>
                      </a:r>
                      <a:r>
                        <a:rPr lang="en-GB" sz="2400" b="1" dirty="0">
                          <a:solidFill>
                            <a:srgbClr val="00B0F0"/>
                          </a:solidFill>
                          <a:latin typeface="Century Gothic" panose="020B0502020202020204" pitchFamily="34" charset="0"/>
                        </a:rPr>
                        <a:t>ear (of)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thirst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B0F0"/>
                          </a:solidFill>
                          <a:latin typeface="Century Gothic" panose="020B0502020202020204" pitchFamily="34" charset="0"/>
                        </a:rPr>
                        <a:t>(the) hunger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rowSpan="2">
                  <a:txBody>
                    <a:bodyPr/>
                    <a:lstStyle/>
                    <a:p>
                      <a:endParaRPr lang="en-GB" sz="2800"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a:t>
                      </a:r>
                      <a:r>
                        <a:rPr lang="en-GB" sz="2400" b="1" dirty="0">
                          <a:solidFill>
                            <a:srgbClr val="92D050"/>
                          </a:solidFill>
                          <a:latin typeface="Century Gothic" panose="020B0502020202020204" pitchFamily="34" charset="0"/>
                        </a:rPr>
                        <a:t>hen</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a:rPr>
                        <a:t>y</a:t>
                      </a:r>
                      <a:r>
                        <a:rPr lang="en-GB" sz="2400" b="1" err="1">
                          <a:solidFill>
                            <a:srgbClr val="92D050"/>
                          </a:solidFill>
                          <a:latin typeface="Century Gothic"/>
                        </a:rPr>
                        <a:t>ou</a:t>
                      </a:r>
                      <a:r>
                        <a:rPr lang="en-GB" sz="2400" b="1" dirty="0">
                          <a:solidFill>
                            <a:srgbClr val="92D050"/>
                          </a:solidFill>
                          <a:latin typeface="Century Gothic"/>
                        </a:rPr>
                        <a:t>, one </a:t>
                      </a:r>
                      <a:endParaRPr lang="en-GB" sz="2400" b="1" dirty="0">
                        <a:solidFill>
                          <a:srgbClr val="92D05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92D050"/>
                          </a:solidFill>
                          <a:latin typeface="Century Gothic" panose="020B0502020202020204" pitchFamily="34" charset="0"/>
                        </a:rPr>
                        <a:t>to become, becoming</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a:t>
                      </a:r>
                      <a:r>
                        <a:rPr lang="en-GB" sz="2400" b="1" dirty="0">
                          <a:solidFill>
                            <a:srgbClr val="92D050"/>
                          </a:solidFill>
                          <a:latin typeface="Century Gothic" panose="020B0502020202020204" pitchFamily="34" charset="0"/>
                        </a:rPr>
                        <a:t>the) t-shirt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a:t>
                      </a:r>
                      <a:r>
                        <a:rPr lang="en-GB" sz="2400" b="1" dirty="0">
                          <a:solidFill>
                            <a:srgbClr val="92D050"/>
                          </a:solidFill>
                          <a:latin typeface="Century Gothic" panose="020B0502020202020204" pitchFamily="34" charset="0"/>
                        </a:rPr>
                        <a:t>the) rucksack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92D050"/>
                          </a:solidFill>
                          <a:latin typeface="Century Gothic" panose="020B0502020202020204" pitchFamily="34" charset="0"/>
                        </a:rPr>
                        <a:t>t</a:t>
                      </a:r>
                      <a:r>
                        <a:rPr lang="en-GB" sz="2400" b="1" dirty="0">
                          <a:solidFill>
                            <a:srgbClr val="92D050"/>
                          </a:solidFill>
                          <a:latin typeface="Century Gothic" panose="020B0502020202020204" pitchFamily="34" charset="0"/>
                        </a:rPr>
                        <a:t>his time</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rowSpan="2">
                  <a:txBody>
                    <a:bodyPr/>
                    <a:lstStyle/>
                    <a:p>
                      <a:endParaRPr lang="en-GB"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pPr lvl="0">
                        <a:buNone/>
                      </a:pPr>
                      <a:r>
                        <a:rPr lang="en-GB" sz="2400" b="1" dirty="0">
                          <a:solidFill>
                            <a:srgbClr val="FF3399"/>
                          </a:solidFill>
                          <a:latin typeface="Century Gothic"/>
                        </a:rPr>
                        <a:t>to try, trying</a:t>
                      </a:r>
                      <a:endParaRPr lang="en-US"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clean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to want (to), wanting (to)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FF3399"/>
                          </a:solidFill>
                          <a:latin typeface="Century Gothic" panose="020B0502020202020204" pitchFamily="34" charset="0"/>
                        </a:rPr>
                        <a:t>(the) trip, excursion</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panose="020B0502020202020204" pitchFamily="34" charset="0"/>
                        </a:rPr>
                        <a:t>t</a:t>
                      </a:r>
                      <a:r>
                        <a:rPr lang="en-GB" sz="2400" b="1" dirty="0">
                          <a:solidFill>
                            <a:srgbClr val="FF3399"/>
                          </a:solidFill>
                          <a:latin typeface="Century Gothic" panose="020B0502020202020204" pitchFamily="34" charset="0"/>
                        </a:rPr>
                        <a:t>o clean, cleaning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FF3399"/>
                          </a:solidFill>
                          <a:latin typeface="Century Gothic"/>
                        </a:rPr>
                        <a:t>w</a:t>
                      </a:r>
                      <a:r>
                        <a:rPr lang="en-GB" sz="2400" b="1" err="1">
                          <a:solidFill>
                            <a:srgbClr val="FF3399"/>
                          </a:solidFill>
                          <a:latin typeface="Century Gothic"/>
                        </a:rPr>
                        <a:t>hy</a:t>
                      </a:r>
                      <a:r>
                        <a:rPr lang="en-GB" sz="2400" b="1" dirty="0">
                          <a:solidFill>
                            <a:srgbClr val="FF3399"/>
                          </a:solidFill>
                          <a:latin typeface="Century Gothic"/>
                        </a:rPr>
                        <a: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38071" y="3388141"/>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3353" y="518798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83137" y="376985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5" name="TextBox 54">
            <a:extLst>
              <a:ext uri="{FF2B5EF4-FFF2-40B4-BE49-F238E27FC236}">
                <a16:creationId xmlns:a16="http://schemas.microsoft.com/office/drawing/2014/main" id="{BDF82653-B951-4AAC-B1A2-20FD4CFE7478}"/>
              </a:ext>
            </a:extLst>
          </p:cNvPr>
          <p:cNvSpPr txBox="1"/>
          <p:nvPr/>
        </p:nvSpPr>
        <p:spPr>
          <a:xfrm>
            <a:off x="2226278" y="6276404"/>
            <a:ext cx="21225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Ausflug</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6" name="TextBox 55">
            <a:extLst>
              <a:ext uri="{FF2B5EF4-FFF2-40B4-BE49-F238E27FC236}">
                <a16:creationId xmlns:a16="http://schemas.microsoft.com/office/drawing/2014/main" id="{862CFA1C-E682-4099-8294-19B044354D55}"/>
              </a:ext>
            </a:extLst>
          </p:cNvPr>
          <p:cNvSpPr txBox="1"/>
          <p:nvPr/>
        </p:nvSpPr>
        <p:spPr>
          <a:xfrm>
            <a:off x="5302460" y="625221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putzen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7" name="TextBox 56">
            <a:extLst>
              <a:ext uri="{FF2B5EF4-FFF2-40B4-BE49-F238E27FC236}">
                <a16:creationId xmlns:a16="http://schemas.microsoft.com/office/drawing/2014/main" id="{DF64A05B-A2E8-4E6A-AE16-0B9A2F39F702}"/>
              </a:ext>
            </a:extLst>
          </p:cNvPr>
          <p:cNvSpPr txBox="1"/>
          <p:nvPr/>
        </p:nvSpPr>
        <p:spPr>
          <a:xfrm>
            <a:off x="8321936" y="626783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warum</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58" name="TextBox 57">
            <a:extLst>
              <a:ext uri="{FF2B5EF4-FFF2-40B4-BE49-F238E27FC236}">
                <a16:creationId xmlns:a16="http://schemas.microsoft.com/office/drawing/2014/main" id="{EF239C35-C144-491F-AEA8-CD145B46436E}"/>
              </a:ext>
            </a:extLst>
          </p:cNvPr>
          <p:cNvSpPr txBox="1"/>
          <p:nvPr/>
        </p:nvSpPr>
        <p:spPr>
          <a:xfrm>
            <a:off x="2253627" y="5381934"/>
            <a:ext cx="1899579" cy="461665"/>
          </a:xfrm>
          <a:prstGeom prst="rect">
            <a:avLst/>
          </a:prstGeom>
          <a:noFill/>
        </p:spPr>
        <p:txBody>
          <a:bodyPr wrap="square" lIns="91440" tIns="45720" rIns="91440" bIns="45720" rtlCol="0" anchor="t">
            <a:spAutoFit/>
          </a:bodyPr>
          <a:lstStyle/>
          <a:p>
            <a:pPr>
              <a:defRPr/>
            </a:pPr>
            <a:r>
              <a:rPr lang="en-GB" sz="2400" kern="0" dirty="0" err="1">
                <a:solidFill>
                  <a:srgbClr val="002060"/>
                </a:solidFill>
                <a:latin typeface="Century Gothic"/>
                <a:cs typeface="Arial"/>
                <a:sym typeface="Arial"/>
              </a:rPr>
              <a:t>versuchen</a:t>
            </a:r>
            <a:endParaRPr lang="en-US" dirty="0" err="1">
              <a:ea typeface="+mn-ea"/>
            </a:endParaRPr>
          </a:p>
        </p:txBody>
      </p:sp>
      <p:sp>
        <p:nvSpPr>
          <p:cNvPr id="59" name="TextBox 58">
            <a:extLst>
              <a:ext uri="{FF2B5EF4-FFF2-40B4-BE49-F238E27FC236}">
                <a16:creationId xmlns:a16="http://schemas.microsoft.com/office/drawing/2014/main" id="{5EAB8AEE-2EFB-4FCD-B290-9EBB073016C9}"/>
              </a:ext>
            </a:extLst>
          </p:cNvPr>
          <p:cNvSpPr txBox="1"/>
          <p:nvPr/>
        </p:nvSpPr>
        <p:spPr>
          <a:xfrm>
            <a:off x="5302460" y="5406680"/>
            <a:ext cx="241466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400" kern="0" dirty="0" err="1">
                <a:solidFill>
                  <a:srgbClr val="002060"/>
                </a:solidFill>
                <a:latin typeface="Century Gothic" panose="020B0502020202020204" pitchFamily="34" charset="0"/>
                <a:cs typeface="Arial"/>
                <a:sym typeface="Arial"/>
              </a:rPr>
              <a:t>saube</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r</a:t>
            </a:r>
          </a:p>
        </p:txBody>
      </p:sp>
      <p:sp>
        <p:nvSpPr>
          <p:cNvPr id="60" name="TextBox 59">
            <a:extLst>
              <a:ext uri="{FF2B5EF4-FFF2-40B4-BE49-F238E27FC236}">
                <a16:creationId xmlns:a16="http://schemas.microsoft.com/office/drawing/2014/main" id="{D18B8898-B477-43E3-BE8C-9D0576976DA9}"/>
              </a:ext>
            </a:extLst>
          </p:cNvPr>
          <p:cNvSpPr txBox="1"/>
          <p:nvPr/>
        </p:nvSpPr>
        <p:spPr>
          <a:xfrm>
            <a:off x="10221515" y="5102839"/>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wollen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1" name="TextBox 60">
            <a:extLst>
              <a:ext uri="{FF2B5EF4-FFF2-40B4-BE49-F238E27FC236}">
                <a16:creationId xmlns:a16="http://schemas.microsoft.com/office/drawing/2014/main" id="{6A8195D3-7F81-44C0-B3C4-7AA5F73FDFE2}"/>
              </a:ext>
            </a:extLst>
          </p:cNvPr>
          <p:cNvSpPr txBox="1"/>
          <p:nvPr/>
        </p:nvSpPr>
        <p:spPr>
          <a:xfrm>
            <a:off x="2246060" y="455660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solidFill>
                  <a:srgbClr val="002060"/>
                </a:solidFill>
                <a:latin typeface="Century Gothic" panose="020B0502020202020204" pitchFamily="34" charset="0"/>
                <a:cs typeface="Arial"/>
                <a:sym typeface="Arial"/>
              </a:rPr>
              <a:t>das T-Shirt</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2" name="TextBox 61">
            <a:extLst>
              <a:ext uri="{FF2B5EF4-FFF2-40B4-BE49-F238E27FC236}">
                <a16:creationId xmlns:a16="http://schemas.microsoft.com/office/drawing/2014/main" id="{E34A5B3A-1E1D-4D72-9D2C-CEF166467DEF}"/>
              </a:ext>
            </a:extLst>
          </p:cNvPr>
          <p:cNvSpPr txBox="1"/>
          <p:nvPr/>
        </p:nvSpPr>
        <p:spPr>
          <a:xfrm>
            <a:off x="5302460" y="4587612"/>
            <a:ext cx="24146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Rucksack</a:t>
            </a:r>
          </a:p>
        </p:txBody>
      </p:sp>
      <p:sp>
        <p:nvSpPr>
          <p:cNvPr id="63" name="TextBox 62">
            <a:extLst>
              <a:ext uri="{FF2B5EF4-FFF2-40B4-BE49-F238E27FC236}">
                <a16:creationId xmlns:a16="http://schemas.microsoft.com/office/drawing/2014/main" id="{4288424B-C932-4547-A012-B49F40F7D00B}"/>
              </a:ext>
            </a:extLst>
          </p:cNvPr>
          <p:cNvSpPr txBox="1"/>
          <p:nvPr/>
        </p:nvSpPr>
        <p:spPr>
          <a:xfrm>
            <a:off x="8323606" y="4541528"/>
            <a:ext cx="216176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diesmal</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4" name="TextBox 63">
            <a:extLst>
              <a:ext uri="{FF2B5EF4-FFF2-40B4-BE49-F238E27FC236}">
                <a16:creationId xmlns:a16="http://schemas.microsoft.com/office/drawing/2014/main" id="{24EF90E7-D847-4795-BDB5-8402724F776D}"/>
              </a:ext>
            </a:extLst>
          </p:cNvPr>
          <p:cNvSpPr txBox="1"/>
          <p:nvPr/>
        </p:nvSpPr>
        <p:spPr>
          <a:xfrm>
            <a:off x="2246061" y="3623148"/>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err="1">
                <a:solidFill>
                  <a:srgbClr val="002060"/>
                </a:solidFill>
                <a:latin typeface="Century Gothic" panose="020B0502020202020204" pitchFamily="34" charset="0"/>
                <a:cs typeface="Arial"/>
                <a:sym typeface="Arial"/>
              </a:rPr>
              <a:t>dann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5" name="TextBox 64">
            <a:extLst>
              <a:ext uri="{FF2B5EF4-FFF2-40B4-BE49-F238E27FC236}">
                <a16:creationId xmlns:a16="http://schemas.microsoft.com/office/drawing/2014/main" id="{14BEB3B8-B887-4DEB-A486-6CD05DC01D9A}"/>
              </a:ext>
            </a:extLst>
          </p:cNvPr>
          <p:cNvSpPr txBox="1"/>
          <p:nvPr/>
        </p:nvSpPr>
        <p:spPr>
          <a:xfrm>
            <a:off x="5285189" y="373585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man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6" name="TextBox 65">
            <a:extLst>
              <a:ext uri="{FF2B5EF4-FFF2-40B4-BE49-F238E27FC236}">
                <a16:creationId xmlns:a16="http://schemas.microsoft.com/office/drawing/2014/main" id="{9A77445A-237C-48F8-B46C-8170B7D37559}"/>
              </a:ext>
            </a:extLst>
          </p:cNvPr>
          <p:cNvSpPr txBox="1"/>
          <p:nvPr/>
        </p:nvSpPr>
        <p:spPr>
          <a:xfrm>
            <a:off x="10011198" y="351062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werden</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7" name="TextBox 66">
            <a:extLst>
              <a:ext uri="{FF2B5EF4-FFF2-40B4-BE49-F238E27FC236}">
                <a16:creationId xmlns:a16="http://schemas.microsoft.com/office/drawing/2014/main" id="{2A9D9F22-C351-4596-BB7D-87AE8D30A74E}"/>
              </a:ext>
            </a:extLst>
          </p:cNvPr>
          <p:cNvSpPr txBox="1"/>
          <p:nvPr/>
        </p:nvSpPr>
        <p:spPr>
          <a:xfrm>
            <a:off x="2246060" y="2815221"/>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Angst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vor</a:t>
            </a: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68" name="TextBox 67">
            <a:extLst>
              <a:ext uri="{FF2B5EF4-FFF2-40B4-BE49-F238E27FC236}">
                <a16:creationId xmlns:a16="http://schemas.microsoft.com/office/drawing/2014/main" id="{171C234B-E1D8-4BA7-9BB6-CEE92AB173E3}"/>
              </a:ext>
            </a:extLst>
          </p:cNvPr>
          <p:cNvSpPr txBox="1"/>
          <p:nvPr/>
        </p:nvSpPr>
        <p:spPr>
          <a:xfrm>
            <a:off x="5317697" y="2830095"/>
            <a:ext cx="267615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Durst</a:t>
            </a:r>
          </a:p>
        </p:txBody>
      </p:sp>
      <p:sp>
        <p:nvSpPr>
          <p:cNvPr id="69" name="TextBox 68">
            <a:extLst>
              <a:ext uri="{FF2B5EF4-FFF2-40B4-BE49-F238E27FC236}">
                <a16:creationId xmlns:a16="http://schemas.microsoft.com/office/drawing/2014/main" id="{5C29C5FA-AFAC-4818-90A1-7B59F3E335C7}"/>
              </a:ext>
            </a:extLst>
          </p:cNvPr>
          <p:cNvSpPr txBox="1"/>
          <p:nvPr/>
        </p:nvSpPr>
        <p:spPr>
          <a:xfrm>
            <a:off x="8354646" y="2815221"/>
            <a:ext cx="24890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Hunger</a:t>
            </a:r>
          </a:p>
        </p:txBody>
      </p:sp>
      <p:sp>
        <p:nvSpPr>
          <p:cNvPr id="70" name="TextBox 69">
            <a:extLst>
              <a:ext uri="{FF2B5EF4-FFF2-40B4-BE49-F238E27FC236}">
                <a16:creationId xmlns:a16="http://schemas.microsoft.com/office/drawing/2014/main" id="{3BD33182-986E-45CA-86E6-40DC81B590C8}"/>
              </a:ext>
            </a:extLst>
          </p:cNvPr>
          <p:cNvSpPr txBox="1"/>
          <p:nvPr/>
        </p:nvSpPr>
        <p:spPr>
          <a:xfrm>
            <a:off x="2284113" y="1950036"/>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der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Spaß</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1" name="TextBox 70">
            <a:extLst>
              <a:ext uri="{FF2B5EF4-FFF2-40B4-BE49-F238E27FC236}">
                <a16:creationId xmlns:a16="http://schemas.microsoft.com/office/drawing/2014/main" id="{D4662F6F-BB7A-440E-99DB-3FEB806B34CB}"/>
              </a:ext>
            </a:extLst>
          </p:cNvPr>
          <p:cNvSpPr txBox="1"/>
          <p:nvPr/>
        </p:nvSpPr>
        <p:spPr>
          <a:xfrm>
            <a:off x="5285189" y="1954164"/>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froh</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2" name="TextBox 71">
            <a:extLst>
              <a:ext uri="{FF2B5EF4-FFF2-40B4-BE49-F238E27FC236}">
                <a16:creationId xmlns:a16="http://schemas.microsoft.com/office/drawing/2014/main" id="{80DD82C3-D3C7-45A3-B5A4-90223E7359A7}"/>
              </a:ext>
            </a:extLst>
          </p:cNvPr>
          <p:cNvSpPr txBox="1"/>
          <p:nvPr/>
        </p:nvSpPr>
        <p:spPr>
          <a:xfrm>
            <a:off x="8349661" y="1952535"/>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müde</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73" name="TextBox 72">
            <a:extLst>
              <a:ext uri="{FF2B5EF4-FFF2-40B4-BE49-F238E27FC236}">
                <a16:creationId xmlns:a16="http://schemas.microsoft.com/office/drawing/2014/main" id="{40541C7D-B0CC-4C45-9347-2F6A8921779D}"/>
              </a:ext>
            </a:extLst>
          </p:cNvPr>
          <p:cNvSpPr txBox="1"/>
          <p:nvPr/>
        </p:nvSpPr>
        <p:spPr>
          <a:xfrm>
            <a:off x="2272189" y="1100053"/>
            <a:ext cx="21138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bitte</a:t>
            </a:r>
          </a:p>
        </p:txBody>
      </p:sp>
      <p:sp>
        <p:nvSpPr>
          <p:cNvPr id="74" name="TextBox 73">
            <a:extLst>
              <a:ext uri="{FF2B5EF4-FFF2-40B4-BE49-F238E27FC236}">
                <a16:creationId xmlns:a16="http://schemas.microsoft.com/office/drawing/2014/main" id="{85556096-252E-4BFA-8C9B-3147737202F6}"/>
              </a:ext>
            </a:extLst>
          </p:cNvPr>
          <p:cNvSpPr txBox="1"/>
          <p:nvPr/>
        </p:nvSpPr>
        <p:spPr>
          <a:xfrm>
            <a:off x="5334785" y="1101063"/>
            <a:ext cx="18995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danke</a:t>
            </a:r>
          </a:p>
        </p:txBody>
      </p:sp>
      <p:sp>
        <p:nvSpPr>
          <p:cNvPr id="75" name="TextBox 74">
            <a:extLst>
              <a:ext uri="{FF2B5EF4-FFF2-40B4-BE49-F238E27FC236}">
                <a16:creationId xmlns:a16="http://schemas.microsoft.com/office/drawing/2014/main" id="{B56FCEEC-BBC0-447D-8197-5467071F582A}"/>
              </a:ext>
            </a:extLst>
          </p:cNvPr>
          <p:cNvSpPr txBox="1"/>
          <p:nvPr/>
        </p:nvSpPr>
        <p:spPr>
          <a:xfrm>
            <a:off x="8349661" y="1101064"/>
            <a:ext cx="28734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das </a:t>
            </a:r>
            <a:r>
              <a:rPr kumimoji="0" lang="en-GB" sz="2400" b="0"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Frühstück</a:t>
            </a:r>
            <a:endParaRPr kumimoji="0" lang="en-GB" sz="24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5" name="TextBox 4">
            <a:extLst>
              <a:ext uri="{FF2B5EF4-FFF2-40B4-BE49-F238E27FC236}">
                <a16:creationId xmlns:a16="http://schemas.microsoft.com/office/drawing/2014/main" id="{A89B7363-C67B-6A37-1558-44F2A6909DC4}"/>
              </a:ext>
            </a:extLst>
          </p:cNvPr>
          <p:cNvSpPr txBox="1"/>
          <p:nvPr/>
        </p:nvSpPr>
        <p:spPr>
          <a:xfrm>
            <a:off x="3648836" y="67802"/>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6" name="TextBox 5">
            <a:extLst>
              <a:ext uri="{FF2B5EF4-FFF2-40B4-BE49-F238E27FC236}">
                <a16:creationId xmlns:a16="http://schemas.microsoft.com/office/drawing/2014/main" id="{6C851422-2384-0764-2682-42F1891E2C68}"/>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8" name="Title 1">
            <a:extLst>
              <a:ext uri="{FF2B5EF4-FFF2-40B4-BE49-F238E27FC236}">
                <a16:creationId xmlns:a16="http://schemas.microsoft.com/office/drawing/2014/main" id="{0162749F-BCE3-BDC7-6779-CC0AE73549E3}"/>
              </a:ext>
            </a:extLst>
          </p:cNvPr>
          <p:cNvSpPr>
            <a:spLocks noGrp="1"/>
          </p:cNvSpPr>
          <p:nvPr>
            <p:ph type="title"/>
          </p:nvPr>
        </p:nvSpPr>
        <p:spPr>
          <a:xfrm>
            <a:off x="644540" y="87041"/>
            <a:ext cx="2578897"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Extra follow up:</a:t>
            </a:r>
            <a:endParaRPr lang="en-GB" sz="2800" dirty="0">
              <a:latin typeface="Century Gothic" panose="020B0502020202020204" pitchFamily="34" charset="0"/>
            </a:endParaRPr>
          </a:p>
        </p:txBody>
      </p:sp>
      <p:sp>
        <p:nvSpPr>
          <p:cNvPr id="9" name="TextBox 8">
            <a:extLst>
              <a:ext uri="{FF2B5EF4-FFF2-40B4-BE49-F238E27FC236}">
                <a16:creationId xmlns:a16="http://schemas.microsoft.com/office/drawing/2014/main" id="{642C36C2-93A7-328B-14CF-BF3DB92B08F4}"/>
              </a:ext>
            </a:extLst>
          </p:cNvPr>
          <p:cNvSpPr txBox="1"/>
          <p:nvPr/>
        </p:nvSpPr>
        <p:spPr>
          <a:xfrm>
            <a:off x="2962529" y="-35004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9C86D165-5DD9-3E86-0939-6164AED7F7B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1118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7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98;p2" descr="background rectangle">
            <a:extLst>
              <a:ext uri="{FF2B5EF4-FFF2-40B4-BE49-F238E27FC236}">
                <a16:creationId xmlns:a16="http://schemas.microsoft.com/office/drawing/2014/main" id="{0F465D11-BD17-455B-BAA6-75C52E315242}"/>
              </a:ext>
            </a:extLst>
          </p:cNvPr>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pPr algn="ctr"/>
            <a:r>
              <a:rPr lang="en-GB" sz="6000" b="1" dirty="0" err="1">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Tschüss</a:t>
            </a:r>
            <a:r>
              <a:rPr lang="en-GB" sz="6000" b="1" dirty="0">
                <a:solidFill>
                  <a:schemeClr val="bg1"/>
                </a:solidFill>
                <a:latin typeface="Century Gothic" panose="020B0502020202020204" pitchFamily="34" charset="0"/>
                <a:hlinkClick r:id="" action="ppaction://noaction">
                  <a:snd r:embed="rId3" name="tschuess.wav"/>
                  <a:extLst>
                    <a:ext uri="{A12FA001-AC4F-418D-AE19-62706E023703}">
                      <ahyp:hlinkClr xmlns:ahyp="http://schemas.microsoft.com/office/drawing/2018/hyperlinkcolor" val="tx"/>
                    </a:ext>
                  </a:extLst>
                </a:hlinkClick>
              </a:rPr>
              <a:t>!</a:t>
            </a:r>
          </a:p>
        </p:txBody>
      </p:sp>
      <p:sp>
        <p:nvSpPr>
          <p:cNvPr id="11" name="CustomShape 2">
            <a:extLst>
              <a:ext uri="{FF2B5EF4-FFF2-40B4-BE49-F238E27FC236}">
                <a16:creationId xmlns:a16="http://schemas.microsoft.com/office/drawing/2014/main" id="{F3560F50-441E-4149-9EAE-DE5F5533F96A}"/>
              </a:ext>
            </a:extLst>
          </p:cNvPr>
          <p:cNvSpPr/>
          <p:nvPr/>
        </p:nvSpPr>
        <p:spPr>
          <a:xfrm>
            <a:off x="5564172" y="4843962"/>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lgn="ctr">
              <a:buClr>
                <a:srgbClr val="FF3333"/>
              </a:buClr>
              <a:buSzPts val="9600"/>
              <a:defRPr/>
            </a:pPr>
            <a:r>
              <a:rPr lang="en-GB" sz="9600" b="1" kern="0" dirty="0" err="1">
                <a:solidFill>
                  <a:srgbClr val="0070C0"/>
                </a:solidFill>
                <a:latin typeface="Modern Love" panose="04090805081005020601" pitchFamily="82" charset="0"/>
                <a:cs typeface="Arial"/>
                <a:sym typeface="Arial"/>
              </a:rPr>
              <a:t>blau</a:t>
            </a:r>
            <a:endParaRPr lang="en-GB" sz="1400" kern="0" dirty="0">
              <a:solidFill>
                <a:srgbClr val="0070C0"/>
              </a:solidFill>
              <a:latin typeface="Modern Love" panose="04090805081005020601" pitchFamily="82" charset="0"/>
              <a:cs typeface="Arial"/>
              <a:sym typeface="Arial"/>
            </a:endParaRPr>
          </a:p>
        </p:txBody>
      </p:sp>
      <p:pic>
        <p:nvPicPr>
          <p:cNvPr id="5" name="Picture 4" descr="Map&#10;&#10;Description automatically generated">
            <a:extLst>
              <a:ext uri="{FF2B5EF4-FFF2-40B4-BE49-F238E27FC236}">
                <a16:creationId xmlns:a16="http://schemas.microsoft.com/office/drawing/2014/main" id="{D5603E69-6D57-4DBC-9FBE-288A6A1DBE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866" y="240668"/>
            <a:ext cx="3811412" cy="4881282"/>
          </a:xfrm>
          <a:prstGeom prst="rect">
            <a:avLst/>
          </a:prstGeom>
        </p:spPr>
      </p:pic>
    </p:spTree>
    <p:extLst>
      <p:ext uri="{BB962C8B-B14F-4D97-AF65-F5344CB8AC3E}">
        <p14:creationId xmlns:p14="http://schemas.microsoft.com/office/powerpoint/2010/main" val="287564721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2298249446"/>
              </p:ext>
            </p:extLst>
          </p:nvPr>
        </p:nvGraphicFramePr>
        <p:xfrm>
          <a:off x="322845" y="657627"/>
          <a:ext cx="11726587" cy="6029786"/>
        </p:xfrm>
        <a:graphic>
          <a:graphicData uri="http://schemas.openxmlformats.org/drawingml/2006/table">
            <a:tbl>
              <a:tblPr firstRow="1" bandRow="1"/>
              <a:tblGrid>
                <a:gridCol w="1952752">
                  <a:extLst>
                    <a:ext uri="{9D8B030D-6E8A-4147-A177-3AD203B41FA5}">
                      <a16:colId xmlns:a16="http://schemas.microsoft.com/office/drawing/2014/main" val="1203737284"/>
                    </a:ext>
                  </a:extLst>
                </a:gridCol>
                <a:gridCol w="2706585">
                  <a:extLst>
                    <a:ext uri="{9D8B030D-6E8A-4147-A177-3AD203B41FA5}">
                      <a16:colId xmlns:a16="http://schemas.microsoft.com/office/drawing/2014/main" val="1810222861"/>
                    </a:ext>
                  </a:extLst>
                </a:gridCol>
                <a:gridCol w="3114683">
                  <a:extLst>
                    <a:ext uri="{9D8B030D-6E8A-4147-A177-3AD203B41FA5}">
                      <a16:colId xmlns:a16="http://schemas.microsoft.com/office/drawing/2014/main" val="274413866"/>
                    </a:ext>
                  </a:extLst>
                </a:gridCol>
                <a:gridCol w="3952567">
                  <a:extLst>
                    <a:ext uri="{9D8B030D-6E8A-4147-A177-3AD203B41FA5}">
                      <a16:colId xmlns:a16="http://schemas.microsoft.com/office/drawing/2014/main" val="2706468897"/>
                    </a:ext>
                  </a:extLst>
                </a:gridCol>
              </a:tblGrid>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der Durst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a:rPr>
                        <a:t>Angst (</a:t>
                      </a:r>
                      <a:r>
                        <a:rPr lang="en-GB" sz="2400" b="1" dirty="0" err="1">
                          <a:solidFill>
                            <a:srgbClr val="002060"/>
                          </a:solidFill>
                          <a:latin typeface="Century Gothic"/>
                        </a:rPr>
                        <a:t>vor</a:t>
                      </a:r>
                      <a:r>
                        <a:rPr lang="en-GB" sz="2400" b="1" dirty="0">
                          <a:solidFill>
                            <a:srgbClr val="002060"/>
                          </a:solidFill>
                          <a:latin typeface="Century Gothic"/>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er Hunger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a:rPr>
                        <a:t>d</a:t>
                      </a:r>
                      <a:r>
                        <a:rPr lang="en-GB" sz="2400" b="1" err="1">
                          <a:solidFill>
                            <a:srgbClr val="002060"/>
                          </a:solidFill>
                          <a:latin typeface="Century Gothic"/>
                        </a:rPr>
                        <a:t>anke</a:t>
                      </a:r>
                      <a:endParaRPr lang="en-GB" sz="2400" b="1">
                        <a:solidFill>
                          <a:srgbClr val="00206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002060"/>
                          </a:solidFill>
                          <a:latin typeface="Century Gothic"/>
                        </a:rPr>
                        <a:t>müde</a:t>
                      </a:r>
                      <a:endParaRPr lang="en-GB" sz="2400" b="1">
                        <a:solidFill>
                          <a:srgbClr val="00206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bitte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a:rPr>
                        <a:t>f</a:t>
                      </a:r>
                      <a:r>
                        <a:rPr lang="en-GB" sz="2400" b="1" err="1">
                          <a:solidFill>
                            <a:srgbClr val="002060"/>
                          </a:solidFill>
                          <a:latin typeface="Century Gothic"/>
                        </a:rPr>
                        <a:t>roh</a:t>
                      </a:r>
                      <a:endParaRPr lang="en-GB" sz="2400" b="1">
                        <a:solidFill>
                          <a:srgbClr val="00206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a:rPr>
                        <a:t>d</a:t>
                      </a:r>
                      <a:r>
                        <a:rPr lang="en-GB" sz="2400" b="1" dirty="0">
                          <a:solidFill>
                            <a:srgbClr val="002060"/>
                          </a:solidFill>
                          <a:latin typeface="Century Gothic"/>
                        </a:rPr>
                        <a:t>er </a:t>
                      </a:r>
                      <a:r>
                        <a:rPr lang="en-GB" sz="2400" b="1" err="1">
                          <a:solidFill>
                            <a:srgbClr val="002060"/>
                          </a:solidFill>
                          <a:latin typeface="Century Gothic"/>
                        </a:rPr>
                        <a:t>Spaß</a:t>
                      </a:r>
                      <a:endParaRPr lang="en-GB" sz="2400" b="1">
                        <a:solidFill>
                          <a:srgbClr val="00206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a:rPr>
                        <a:t>d</a:t>
                      </a:r>
                      <a:r>
                        <a:rPr lang="en-GB" sz="2400" b="1" dirty="0">
                          <a:solidFill>
                            <a:srgbClr val="002060"/>
                          </a:solidFill>
                          <a:latin typeface="Century Gothic"/>
                        </a:rPr>
                        <a:t>as </a:t>
                      </a:r>
                      <a:r>
                        <a:rPr lang="en-GB" sz="2400" b="1" err="1">
                          <a:solidFill>
                            <a:srgbClr val="002060"/>
                          </a:solidFill>
                          <a:latin typeface="Century Gothic"/>
                        </a:rPr>
                        <a:t>Frühstück</a:t>
                      </a:r>
                      <a:endParaRPr lang="en-GB" sz="2400" b="1">
                        <a:solidFill>
                          <a:srgbClr val="00206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rowSpan="2">
                  <a:txBody>
                    <a:bodyPr/>
                    <a:lstStyle/>
                    <a:p>
                      <a:endParaRPr lang="en-GB" sz="2800"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man</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der Rucksack</a:t>
                      </a:r>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d</a:t>
                      </a:r>
                      <a:r>
                        <a:rPr lang="en-GB" sz="2400" b="1" dirty="0">
                          <a:solidFill>
                            <a:srgbClr val="002060"/>
                          </a:solidFill>
                          <a:latin typeface="Century Gothic" panose="020B0502020202020204" pitchFamily="34" charset="0"/>
                        </a:rPr>
                        <a:t>as T-Shirt</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err="1">
                          <a:solidFill>
                            <a:srgbClr val="002060"/>
                          </a:solidFill>
                          <a:latin typeface="Century Gothic"/>
                        </a:rPr>
                        <a:t>diesmal</a:t>
                      </a:r>
                      <a:endParaRPr lang="en-GB" sz="2400" b="1">
                        <a:solidFill>
                          <a:srgbClr val="002060"/>
                        </a:solidFill>
                        <a:latin typeface="Century Gothic"/>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err="1">
                          <a:solidFill>
                            <a:srgbClr val="002060"/>
                          </a:solidFill>
                          <a:latin typeface="Century Gothic"/>
                        </a:rPr>
                        <a:t>dann</a:t>
                      </a:r>
                      <a:endParaRPr lang="en-GB" sz="2400" b="1">
                        <a:solidFill>
                          <a:srgbClr val="002060"/>
                        </a:solidFill>
                        <a:latin typeface="Century Gothic"/>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err="1">
                          <a:solidFill>
                            <a:srgbClr val="002060"/>
                          </a:solidFill>
                          <a:latin typeface="Century Gothic"/>
                        </a:rPr>
                        <a:t>werden</a:t>
                      </a:r>
                      <a:endParaRPr lang="en-GB" sz="2400" b="1">
                        <a:solidFill>
                          <a:srgbClr val="002060"/>
                        </a:solidFill>
                        <a:latin typeface="Century Gothic"/>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rowSpan="2">
                  <a:txBody>
                    <a:bodyPr/>
                    <a:lstStyle/>
                    <a:p>
                      <a:endParaRPr lang="en-GB"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002060"/>
                          </a:solidFill>
                          <a:latin typeface="Century Gothic"/>
                        </a:rPr>
                        <a:t>warum</a:t>
                      </a:r>
                      <a:r>
                        <a:rPr lang="en-GB" sz="2400" b="1" dirty="0">
                          <a:solidFill>
                            <a:srgbClr val="002060"/>
                          </a:solidFill>
                          <a:latin typeface="Century Gothic"/>
                        </a:rPr>
                        <a: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002060"/>
                          </a:solidFill>
                          <a:latin typeface="Century Gothic"/>
                        </a:rPr>
                        <a:t>putzen</a:t>
                      </a:r>
                      <a:endParaRPr lang="en-GB" sz="2400" b="1">
                        <a:solidFill>
                          <a:srgbClr val="00206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002060"/>
                          </a:solidFill>
                          <a:latin typeface="Century Gothic"/>
                        </a:rPr>
                        <a:t>wollen</a:t>
                      </a:r>
                      <a:endParaRPr lang="en-GB" sz="2400" b="1">
                        <a:solidFill>
                          <a:srgbClr val="002060"/>
                        </a:solidFill>
                        <a:latin typeface="Century Gothic"/>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err="1">
                          <a:solidFill>
                            <a:srgbClr val="002060"/>
                          </a:solidFill>
                          <a:latin typeface="Century Gothic"/>
                        </a:rPr>
                        <a:t>sauber</a:t>
                      </a:r>
                      <a:endParaRPr lang="en-GB" sz="2400" b="1">
                        <a:solidFill>
                          <a:srgbClr val="002060"/>
                        </a:solidFill>
                        <a:latin typeface="Century Gothic"/>
                      </a:endParaRP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a:rPr>
                        <a:t>der </a:t>
                      </a:r>
                      <a:r>
                        <a:rPr lang="en-US" sz="2400" b="1" err="1">
                          <a:solidFill>
                            <a:srgbClr val="002060"/>
                          </a:solidFill>
                          <a:latin typeface="Century Gothic"/>
                        </a:rPr>
                        <a:t>Ausflug</a:t>
                      </a:r>
                      <a:endParaRPr lang="en-GB" sz="2400" b="1">
                        <a:solidFill>
                          <a:srgbClr val="002060"/>
                        </a:solidFill>
                        <a:latin typeface="Century Gothic"/>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err="1">
                          <a:solidFill>
                            <a:srgbClr val="002060"/>
                          </a:solidFill>
                          <a:latin typeface="Century Gothic"/>
                        </a:rPr>
                        <a:t>versuchen</a:t>
                      </a:r>
                      <a:endParaRPr lang="en-GB" sz="2400" b="1" dirty="0" err="1">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38071" y="3388141"/>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3353" y="518798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83137" y="376985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 name="TextBox 4">
            <a:extLst>
              <a:ext uri="{FF2B5EF4-FFF2-40B4-BE49-F238E27FC236}">
                <a16:creationId xmlns:a16="http://schemas.microsoft.com/office/drawing/2014/main" id="{A89B7363-C67B-6A37-1558-44F2A6909DC4}"/>
              </a:ext>
            </a:extLst>
          </p:cNvPr>
          <p:cNvSpPr txBox="1"/>
          <p:nvPr/>
        </p:nvSpPr>
        <p:spPr>
          <a:xfrm>
            <a:off x="3648836" y="67802"/>
            <a:ext cx="324210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a:t>
            </a: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Englisch</a:t>
            </a:r>
            <a:r>
              <a:rPr lang="en-GB" sz="2400" b="1" spc="-1" dirty="0">
                <a:solidFill>
                  <a:srgbClr val="002060"/>
                </a:solidFill>
                <a:latin typeface="Century Gothic" panose="020B0502020202020204" pitchFamily="34" charset="0"/>
                <a:ea typeface="Century Gothic"/>
              </a:rPr>
              <a:t>.</a:t>
            </a:r>
            <a:endPar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endParaRPr>
          </a:p>
        </p:txBody>
      </p:sp>
      <p:sp>
        <p:nvSpPr>
          <p:cNvPr id="6" name="TextBox 5">
            <a:extLst>
              <a:ext uri="{FF2B5EF4-FFF2-40B4-BE49-F238E27FC236}">
                <a16:creationId xmlns:a16="http://schemas.microsoft.com/office/drawing/2014/main" id="{6C851422-2384-0764-2682-42F1891E2C68}"/>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8" name="Title 1">
            <a:extLst>
              <a:ext uri="{FF2B5EF4-FFF2-40B4-BE49-F238E27FC236}">
                <a16:creationId xmlns:a16="http://schemas.microsoft.com/office/drawing/2014/main" id="{0162749F-BCE3-BDC7-6779-CC0AE73549E3}"/>
              </a:ext>
            </a:extLst>
          </p:cNvPr>
          <p:cNvSpPr>
            <a:spLocks noGrp="1"/>
          </p:cNvSpPr>
          <p:nvPr>
            <p:ph type="title"/>
          </p:nvPr>
        </p:nvSpPr>
        <p:spPr>
          <a:xfrm>
            <a:off x="644540" y="87041"/>
            <a:ext cx="2578897"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Extra follow up:</a:t>
            </a:r>
            <a:endParaRPr lang="en-GB" sz="2800" dirty="0">
              <a:latin typeface="Century Gothic" panose="020B0502020202020204" pitchFamily="34" charset="0"/>
            </a:endParaRPr>
          </a:p>
        </p:txBody>
      </p:sp>
      <p:sp>
        <p:nvSpPr>
          <p:cNvPr id="9" name="TextBox 8">
            <a:extLst>
              <a:ext uri="{FF2B5EF4-FFF2-40B4-BE49-F238E27FC236}">
                <a16:creationId xmlns:a16="http://schemas.microsoft.com/office/drawing/2014/main" id="{642C36C2-93A7-328B-14CF-BF3DB92B08F4}"/>
              </a:ext>
            </a:extLst>
          </p:cNvPr>
          <p:cNvSpPr txBox="1"/>
          <p:nvPr/>
        </p:nvSpPr>
        <p:spPr>
          <a:xfrm>
            <a:off x="2962529" y="-35004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9C86D165-5DD9-3E86-0939-6164AED7F7B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00324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Table 4">
            <a:extLst>
              <a:ext uri="{FF2B5EF4-FFF2-40B4-BE49-F238E27FC236}">
                <a16:creationId xmlns:a16="http://schemas.microsoft.com/office/drawing/2014/main" id="{E6F5C010-FCBF-483C-895E-1E56C0C2FA24}"/>
              </a:ext>
            </a:extLst>
          </p:cNvPr>
          <p:cNvGraphicFramePr>
            <a:graphicFrameLocks noGrp="1"/>
          </p:cNvGraphicFramePr>
          <p:nvPr>
            <p:extLst>
              <p:ext uri="{D42A27DB-BD31-4B8C-83A1-F6EECF244321}">
                <p14:modId xmlns:p14="http://schemas.microsoft.com/office/powerpoint/2010/main" val="3140035097"/>
              </p:ext>
            </p:extLst>
          </p:nvPr>
        </p:nvGraphicFramePr>
        <p:xfrm>
          <a:off x="322845" y="657627"/>
          <a:ext cx="11071135" cy="6029786"/>
        </p:xfrm>
        <a:graphic>
          <a:graphicData uri="http://schemas.openxmlformats.org/drawingml/2006/table">
            <a:tbl>
              <a:tblPr firstRow="1" bandRow="1"/>
              <a:tblGrid>
                <a:gridCol w="1952752">
                  <a:extLst>
                    <a:ext uri="{9D8B030D-6E8A-4147-A177-3AD203B41FA5}">
                      <a16:colId xmlns:a16="http://schemas.microsoft.com/office/drawing/2014/main" val="1203737284"/>
                    </a:ext>
                  </a:extLst>
                </a:gridCol>
                <a:gridCol w="3166558">
                  <a:extLst>
                    <a:ext uri="{9D8B030D-6E8A-4147-A177-3AD203B41FA5}">
                      <a16:colId xmlns:a16="http://schemas.microsoft.com/office/drawing/2014/main" val="1810222861"/>
                    </a:ext>
                  </a:extLst>
                </a:gridCol>
                <a:gridCol w="2912364">
                  <a:extLst>
                    <a:ext uri="{9D8B030D-6E8A-4147-A177-3AD203B41FA5}">
                      <a16:colId xmlns:a16="http://schemas.microsoft.com/office/drawing/2014/main" val="274413866"/>
                    </a:ext>
                  </a:extLst>
                </a:gridCol>
                <a:gridCol w="3039461">
                  <a:extLst>
                    <a:ext uri="{9D8B030D-6E8A-4147-A177-3AD203B41FA5}">
                      <a16:colId xmlns:a16="http://schemas.microsoft.com/office/drawing/2014/main" val="2706468897"/>
                    </a:ext>
                  </a:extLst>
                </a:gridCol>
              </a:tblGrid>
              <a:tr h="861398">
                <a:tc rowSpan="3">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please</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thank you</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breakfast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fun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glad, happy</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tired</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59424"/>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f</a:t>
                      </a:r>
                      <a:r>
                        <a:rPr lang="en-GB" sz="2400" b="1" dirty="0">
                          <a:solidFill>
                            <a:srgbClr val="002060"/>
                          </a:solidFill>
                          <a:latin typeface="Century Gothic" panose="020B0502020202020204" pitchFamily="34" charset="0"/>
                        </a:rPr>
                        <a:t>ear (of)</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thirst</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hunger</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760878619"/>
                  </a:ext>
                </a:extLst>
              </a:tr>
              <a:tr h="861398">
                <a:tc rowSpan="2">
                  <a:txBody>
                    <a:bodyPr/>
                    <a:lstStyle/>
                    <a:p>
                      <a:endParaRPr lang="en-GB" sz="2800" dirty="0">
                        <a:solidFill>
                          <a:srgbClr val="002060"/>
                        </a:solidFill>
                        <a:latin typeface="Century Gothic" panose="020B0502020202020204" pitchFamily="34" charset="0"/>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a:t>
                      </a:r>
                      <a:r>
                        <a:rPr lang="en-GB" sz="2400" b="1" dirty="0">
                          <a:solidFill>
                            <a:srgbClr val="002060"/>
                          </a:solidFill>
                          <a:latin typeface="Century Gothic" panose="020B0502020202020204" pitchFamily="34" charset="0"/>
                        </a:rPr>
                        <a:t>hen</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y</a:t>
                      </a:r>
                      <a:r>
                        <a:rPr lang="en-GB" sz="2400" b="1" dirty="0" err="1">
                          <a:solidFill>
                            <a:srgbClr val="002060"/>
                          </a:solidFill>
                          <a:latin typeface="Century Gothic" panose="020B0502020202020204" pitchFamily="34" charset="0"/>
                        </a:rPr>
                        <a:t>ou</a:t>
                      </a:r>
                      <a:r>
                        <a:rPr lang="en-GB" sz="2400" b="1" dirty="0">
                          <a:solidFill>
                            <a:srgbClr val="002060"/>
                          </a:solidFill>
                          <a:latin typeface="Century Gothic" panose="020B0502020202020204" pitchFamily="34" charset="0"/>
                        </a:rPr>
                        <a:t>, one </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become, becoming</a:t>
                      </a:r>
                    </a:p>
                  </a:txBody>
                  <a:tcPr>
                    <a:lnL w="12700" cmpd="sng">
                      <a:solidFill>
                        <a:sysClr val="windowText" lastClr="000000"/>
                      </a:solidFill>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47692962"/>
                  </a:ext>
                </a:extLst>
              </a:tr>
              <a:tr h="861398">
                <a:tc vMerge="1">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endParaRPr lang="en-GB" sz="2400" b="1" dirty="0">
                        <a:solidFill>
                          <a:srgbClr val="002060"/>
                        </a:solidFill>
                        <a:latin typeface="Century Gothic" panose="020B0502020202020204" pitchFamily="34" charset="0"/>
                      </a:endParaRPr>
                    </a:p>
                  </a:txBody>
                  <a:tcPr>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the) t-shirt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the) rucksack</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a:t>
                      </a:r>
                      <a:r>
                        <a:rPr lang="en-GB" sz="2400" b="1" dirty="0">
                          <a:solidFill>
                            <a:srgbClr val="002060"/>
                          </a:solidFill>
                          <a:latin typeface="Century Gothic" panose="020B0502020202020204" pitchFamily="34" charset="0"/>
                        </a:rPr>
                        <a:t>his time</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903794855"/>
                  </a:ext>
                </a:extLst>
              </a:tr>
              <a:tr h="861398">
                <a:tc rowSpan="2">
                  <a:txBody>
                    <a:bodyPr/>
                    <a:lstStyle/>
                    <a:p>
                      <a:endParaRPr lang="en-GB" dirty="0">
                        <a:solidFill>
                          <a:srgbClr val="002060"/>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a:rPr>
                        <a:t>to try, trying</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clean</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to want (to), wanting (to)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lnT w="12700" cap="flat" cmpd="sng" algn="ctr">
                      <a:solidFill>
                        <a:sysClr val="windowText" lastClr="000000"/>
                      </a:solidFill>
                      <a:prstDash val="solid"/>
                      <a:round/>
                      <a:headEnd type="none" w="med" len="med"/>
                      <a:tailEnd type="none" w="med" len="med"/>
                    </a:lnT>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GB" sz="2400" b="1" dirty="0">
                          <a:solidFill>
                            <a:srgbClr val="002060"/>
                          </a:solidFill>
                          <a:latin typeface="Century Gothic" panose="020B0502020202020204" pitchFamily="34" charset="0"/>
                        </a:rPr>
                        <a:t>(the) trip, excursion</a:t>
                      </a:r>
                    </a:p>
                  </a:txBody>
                  <a:tcPr>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t</a:t>
                      </a:r>
                      <a:r>
                        <a:rPr lang="en-GB" sz="2400" b="1" dirty="0">
                          <a:solidFill>
                            <a:srgbClr val="002060"/>
                          </a:solidFill>
                          <a:latin typeface="Century Gothic" panose="020B0502020202020204" pitchFamily="34" charset="0"/>
                        </a:rPr>
                        <a:t>o clean, cleaning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DejaVu Sans"/>
                          <a:cs typeface="DejaVu Sans"/>
                          <a:sym typeface="Arial"/>
                        </a:defRPr>
                      </a:lvl9pPr>
                    </a:lstStyle>
                    <a:p>
                      <a:r>
                        <a:rPr lang="en-US" sz="2400" b="1" dirty="0">
                          <a:solidFill>
                            <a:srgbClr val="002060"/>
                          </a:solidFill>
                          <a:latin typeface="Century Gothic" panose="020B0502020202020204" pitchFamily="34" charset="0"/>
                        </a:rPr>
                        <a:t>w</a:t>
                      </a:r>
                      <a:r>
                        <a:rPr lang="en-GB" sz="2400" b="1" dirty="0" err="1">
                          <a:solidFill>
                            <a:srgbClr val="002060"/>
                          </a:solidFill>
                          <a:latin typeface="Century Gothic" panose="020B0502020202020204" pitchFamily="34" charset="0"/>
                        </a:rPr>
                        <a:t>hy</a:t>
                      </a:r>
                      <a:r>
                        <a:rPr lang="en-GB" sz="2400" b="1" dirty="0">
                          <a:solidFill>
                            <a:srgbClr val="002060"/>
                          </a:solidFill>
                          <a:latin typeface="Century Gothic" panose="020B0502020202020204" pitchFamily="34" charset="0"/>
                        </a:rPr>
                        <a:t>?</a:t>
                      </a:r>
                    </a:p>
                  </a:txBody>
                  <a:tcPr>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3232139915"/>
                  </a:ext>
                </a:extLst>
              </a:tr>
            </a:tbl>
          </a:graphicData>
        </a:graphic>
      </p:graphicFrame>
      <p:sp>
        <p:nvSpPr>
          <p:cNvPr id="42" name="Title 2">
            <a:extLst>
              <a:ext uri="{FF2B5EF4-FFF2-40B4-BE49-F238E27FC236}">
                <a16:creationId xmlns:a16="http://schemas.microsoft.com/office/drawing/2014/main" id="{B4C63B0B-0C7C-4A09-8597-57CFFDBCB5BE}"/>
              </a:ext>
            </a:extLst>
          </p:cNvPr>
          <p:cNvSpPr txBox="1">
            <a:spLocks/>
          </p:cNvSpPr>
          <p:nvPr/>
        </p:nvSpPr>
        <p:spPr>
          <a:xfrm>
            <a:off x="10634549" y="1229428"/>
            <a:ext cx="1557451" cy="374973"/>
          </a:xfrm>
          <a:prstGeom prst="rect">
            <a:avLst/>
          </a:prstGeom>
          <a:solidFill>
            <a:srgbClr val="FF0000"/>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a:ln>
                  <a:noFill/>
                </a:ln>
                <a:solidFill>
                  <a:srgbClr val="FFFFFF"/>
                </a:solidFill>
                <a:effectLst/>
                <a:uLnTx/>
                <a:uFillTx/>
                <a:latin typeface="Century Gothic" panose="020B0502020202020204" pitchFamily="34" charset="0"/>
                <a:cs typeface="Calibri"/>
                <a:sym typeface="Calibri"/>
              </a:rPr>
              <a:t>Vokabeln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grpSp>
        <p:nvGrpSpPr>
          <p:cNvPr id="43" name="Group 42">
            <a:extLst>
              <a:ext uri="{FF2B5EF4-FFF2-40B4-BE49-F238E27FC236}">
                <a16:creationId xmlns:a16="http://schemas.microsoft.com/office/drawing/2014/main" id="{5C014ABF-BD94-46CE-B172-C0D58B8966CA}"/>
              </a:ext>
            </a:extLst>
          </p:cNvPr>
          <p:cNvGrpSpPr/>
          <p:nvPr/>
        </p:nvGrpSpPr>
        <p:grpSpPr>
          <a:xfrm>
            <a:off x="10850272" y="161306"/>
            <a:ext cx="1240568" cy="1008631"/>
            <a:chOff x="10818487" y="2376307"/>
            <a:chExt cx="1240568" cy="1008631"/>
          </a:xfrm>
        </p:grpSpPr>
        <p:sp>
          <p:nvSpPr>
            <p:cNvPr id="44" name="Oval 43">
              <a:extLst>
                <a:ext uri="{FF2B5EF4-FFF2-40B4-BE49-F238E27FC236}">
                  <a16:creationId xmlns:a16="http://schemas.microsoft.com/office/drawing/2014/main" id="{42DC53ED-BBF8-4131-B281-2BE74F046548}"/>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Explosion: 8 Points 44">
              <a:extLst>
                <a:ext uri="{FF2B5EF4-FFF2-40B4-BE49-F238E27FC236}">
                  <a16:creationId xmlns:a16="http://schemas.microsoft.com/office/drawing/2014/main" id="{FB7D93C4-4793-4034-B3F3-86B2575383C1}"/>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Explosion: 8 Points 45">
              <a:extLst>
                <a:ext uri="{FF2B5EF4-FFF2-40B4-BE49-F238E27FC236}">
                  <a16:creationId xmlns:a16="http://schemas.microsoft.com/office/drawing/2014/main" id="{1E2F442E-189F-4B26-A368-BF36774FC885}"/>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a typeface="+mn-ea"/>
                <a:cs typeface="+mn-cs"/>
              </a:endParaRPr>
            </a:p>
          </p:txBody>
        </p:sp>
        <p:sp>
          <p:nvSpPr>
            <p:cNvPr id="47" name="TextBox 46">
              <a:extLst>
                <a:ext uri="{FF2B5EF4-FFF2-40B4-BE49-F238E27FC236}">
                  <a16:creationId xmlns:a16="http://schemas.microsoft.com/office/drawing/2014/main" id="{D0B0FCEF-495F-4BB8-8B0E-B837FAF541D5}"/>
                </a:ext>
              </a:extLst>
            </p:cNvPr>
            <p:cNvSpPr txBox="1"/>
            <p:nvPr/>
          </p:nvSpPr>
          <p:spPr>
            <a:xfrm rot="20326871">
              <a:off x="10872111" y="2644457"/>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0000">
                      <a:lumMod val="95000"/>
                      <a:lumOff val="5000"/>
                    </a:srgbClr>
                  </a:solidFill>
                  <a:effectLst/>
                  <a:uLnTx/>
                  <a:uFillTx/>
                  <a:latin typeface="Century Gothic" panose="020B0502020202020204" pitchFamily="34" charset="0"/>
                  <a:ea typeface="+mn-ea"/>
                  <a:cs typeface="+mn-cs"/>
                </a:rPr>
                <a:t>Wörter</a:t>
              </a:r>
              <a:endParaRPr kumimoji="0" lang="en-GB" sz="2000" b="1" i="0" u="none" strike="noStrike" kern="1200" cap="none" spc="0" normalizeH="0" baseline="0" noProof="0" dirty="0">
                <a:ln>
                  <a:noFill/>
                </a:ln>
                <a:solidFill>
                  <a:srgbClr val="000000">
                    <a:lumMod val="95000"/>
                    <a:lumOff val="5000"/>
                  </a:srgbClr>
                </a:solidFill>
                <a:effectLst/>
                <a:uLnTx/>
                <a:uFillTx/>
                <a:latin typeface="Century Gothic" panose="020B0502020202020204" pitchFamily="34" charset="0"/>
                <a:ea typeface="+mn-ea"/>
                <a:cs typeface="+mn-cs"/>
              </a:endParaRPr>
            </a:p>
          </p:txBody>
        </p:sp>
      </p:grpSp>
      <p:pic>
        <p:nvPicPr>
          <p:cNvPr id="49" name="Picture 48">
            <a:extLst>
              <a:ext uri="{FF2B5EF4-FFF2-40B4-BE49-F238E27FC236}">
                <a16:creationId xmlns:a16="http://schemas.microsoft.com/office/drawing/2014/main" id="{E92A3714-71AC-49CE-90A9-7010B0CBF7F5}"/>
              </a:ext>
            </a:extLst>
          </p:cNvPr>
          <p:cNvPicPr>
            <a:picLocks noChangeAspect="1"/>
          </p:cNvPicPr>
          <p:nvPr/>
        </p:nvPicPr>
        <p:blipFill>
          <a:blip r:embed="rId3"/>
          <a:stretch>
            <a:fillRect/>
          </a:stretch>
        </p:blipFill>
        <p:spPr>
          <a:xfrm>
            <a:off x="638071" y="3388141"/>
            <a:ext cx="1186070" cy="1080360"/>
          </a:xfrm>
          <a:prstGeom prst="rect">
            <a:avLst/>
          </a:prstGeom>
        </p:spPr>
      </p:pic>
      <p:pic>
        <p:nvPicPr>
          <p:cNvPr id="50" name="Picture 49" descr="Icon&#10;&#10;Description automatically generated">
            <a:extLst>
              <a:ext uri="{FF2B5EF4-FFF2-40B4-BE49-F238E27FC236}">
                <a16:creationId xmlns:a16="http://schemas.microsoft.com/office/drawing/2014/main" id="{91103F0C-16C7-4E4A-A03A-6D6A0897B0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51" name="Picture 50">
            <a:extLst>
              <a:ext uri="{FF2B5EF4-FFF2-40B4-BE49-F238E27FC236}">
                <a16:creationId xmlns:a16="http://schemas.microsoft.com/office/drawing/2014/main" id="{FE08E599-F134-4313-95D9-9159622088E6}"/>
              </a:ext>
            </a:extLst>
          </p:cNvPr>
          <p:cNvPicPr>
            <a:picLocks noChangeAspect="1"/>
          </p:cNvPicPr>
          <p:nvPr/>
        </p:nvPicPr>
        <p:blipFill>
          <a:blip r:embed="rId5"/>
          <a:stretch>
            <a:fillRect/>
          </a:stretch>
        </p:blipFill>
        <p:spPr>
          <a:xfrm>
            <a:off x="693353" y="5187983"/>
            <a:ext cx="1162417" cy="1101237"/>
          </a:xfrm>
          <a:prstGeom prst="rect">
            <a:avLst/>
          </a:prstGeom>
        </p:spPr>
      </p:pic>
      <p:sp>
        <p:nvSpPr>
          <p:cNvPr id="52" name="TextBox 51">
            <a:extLst>
              <a:ext uri="{FF2B5EF4-FFF2-40B4-BE49-F238E27FC236}">
                <a16:creationId xmlns:a16="http://schemas.microsoft.com/office/drawing/2014/main" id="{8F53631D-2754-48C4-8AED-8858C9727C21}"/>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53" name="TextBox 52">
            <a:extLst>
              <a:ext uri="{FF2B5EF4-FFF2-40B4-BE49-F238E27FC236}">
                <a16:creationId xmlns:a16="http://schemas.microsoft.com/office/drawing/2014/main" id="{A2BFCF36-7406-4CE6-9B31-E13BD8589379}"/>
              </a:ext>
            </a:extLst>
          </p:cNvPr>
          <p:cNvSpPr txBox="1"/>
          <p:nvPr/>
        </p:nvSpPr>
        <p:spPr>
          <a:xfrm>
            <a:off x="1683137" y="376985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54" name="TextBox 53">
            <a:extLst>
              <a:ext uri="{FF2B5EF4-FFF2-40B4-BE49-F238E27FC236}">
                <a16:creationId xmlns:a16="http://schemas.microsoft.com/office/drawing/2014/main" id="{79F904FC-0628-46C7-A0E1-B4BE341D70F7}"/>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5" name="TextBox 4">
            <a:extLst>
              <a:ext uri="{FF2B5EF4-FFF2-40B4-BE49-F238E27FC236}">
                <a16:creationId xmlns:a16="http://schemas.microsoft.com/office/drawing/2014/main" id="{A89B7363-C67B-6A37-1558-44F2A6909DC4}"/>
              </a:ext>
            </a:extLst>
          </p:cNvPr>
          <p:cNvSpPr txBox="1"/>
          <p:nvPr/>
        </p:nvSpPr>
        <p:spPr>
          <a:xfrm>
            <a:off x="3648836" y="67802"/>
            <a:ext cx="32359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cs typeface="+mn-cs"/>
              </a:rPr>
              <a:t>Schreib</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cs typeface="+mn-cs"/>
              </a:rPr>
              <a:t> auf Deutsch</a:t>
            </a:r>
            <a:r>
              <a:rPr kumimoji="0" lang="en-GB" sz="24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a:t>
            </a:r>
          </a:p>
        </p:txBody>
      </p:sp>
      <p:sp>
        <p:nvSpPr>
          <p:cNvPr id="6" name="TextBox 5">
            <a:extLst>
              <a:ext uri="{FF2B5EF4-FFF2-40B4-BE49-F238E27FC236}">
                <a16:creationId xmlns:a16="http://schemas.microsoft.com/office/drawing/2014/main" id="{6C851422-2384-0764-2682-42F1891E2C68}"/>
              </a:ext>
            </a:extLst>
          </p:cNvPr>
          <p:cNvSpPr txBox="1"/>
          <p:nvPr/>
        </p:nvSpPr>
        <p:spPr>
          <a:xfrm>
            <a:off x="6692624" y="128500"/>
            <a:ext cx="405110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8" name="Title 1">
            <a:extLst>
              <a:ext uri="{FF2B5EF4-FFF2-40B4-BE49-F238E27FC236}">
                <a16:creationId xmlns:a16="http://schemas.microsoft.com/office/drawing/2014/main" id="{0162749F-BCE3-BDC7-6779-CC0AE73549E3}"/>
              </a:ext>
            </a:extLst>
          </p:cNvPr>
          <p:cNvSpPr>
            <a:spLocks noGrp="1"/>
          </p:cNvSpPr>
          <p:nvPr>
            <p:ph type="title"/>
          </p:nvPr>
        </p:nvSpPr>
        <p:spPr>
          <a:xfrm>
            <a:off x="644540" y="87041"/>
            <a:ext cx="2578897"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Extra follow up:</a:t>
            </a:r>
            <a:endParaRPr lang="en-GB" sz="2800" dirty="0">
              <a:latin typeface="Century Gothic" panose="020B0502020202020204" pitchFamily="34" charset="0"/>
            </a:endParaRPr>
          </a:p>
        </p:txBody>
      </p:sp>
      <p:sp>
        <p:nvSpPr>
          <p:cNvPr id="9" name="TextBox 8">
            <a:extLst>
              <a:ext uri="{FF2B5EF4-FFF2-40B4-BE49-F238E27FC236}">
                <a16:creationId xmlns:a16="http://schemas.microsoft.com/office/drawing/2014/main" id="{642C36C2-93A7-328B-14CF-BF3DB92B08F4}"/>
              </a:ext>
            </a:extLst>
          </p:cNvPr>
          <p:cNvSpPr txBox="1"/>
          <p:nvPr/>
        </p:nvSpPr>
        <p:spPr>
          <a:xfrm>
            <a:off x="2962529" y="-350042"/>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9C86D165-5DD9-3E86-0939-6164AED7F7B5}"/>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83857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57989" y="43400"/>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1a </a:t>
            </a:r>
            <a:endParaRPr lang="en-GB" sz="3200" dirty="0"/>
          </a:p>
        </p:txBody>
      </p:sp>
      <p:pic>
        <p:nvPicPr>
          <p:cNvPr id="12" name="Picture 11" descr="Icon&#10;&#10;Description automatically generated">
            <a:extLst>
              <a:ext uri="{FF2B5EF4-FFF2-40B4-BE49-F238E27FC236}">
                <a16:creationId xmlns:a16="http://schemas.microsoft.com/office/drawing/2014/main" id="{69FB4895-9CE3-4724-A615-F6B29A8AB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0736" y="70831"/>
            <a:ext cx="1579001" cy="963251"/>
          </a:xfrm>
          <a:prstGeom prst="rect">
            <a:avLst/>
          </a:prstGeom>
        </p:spPr>
      </p:pic>
      <p:sp>
        <p:nvSpPr>
          <p:cNvPr id="38" name="CustomShape 3">
            <a:extLst>
              <a:ext uri="{FF2B5EF4-FFF2-40B4-BE49-F238E27FC236}">
                <a16:creationId xmlns:a16="http://schemas.microsoft.com/office/drawing/2014/main" id="{19D5FCAD-0914-4381-BED5-9658EC2C5B54}"/>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9" name="Title 4">
            <a:extLst>
              <a:ext uri="{FF2B5EF4-FFF2-40B4-BE49-F238E27FC236}">
                <a16:creationId xmlns:a16="http://schemas.microsoft.com/office/drawing/2014/main" id="{17908F93-AFA4-441F-A7C3-E0017C9E594F}"/>
              </a:ext>
            </a:extLst>
          </p:cNvPr>
          <p:cNvSpPr txBox="1">
            <a:spLocks/>
          </p:cNvSpPr>
          <p:nvPr/>
        </p:nvSpPr>
        <p:spPr>
          <a:xfrm>
            <a:off x="10391820" y="1144439"/>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aussprechen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pic>
        <p:nvPicPr>
          <p:cNvPr id="3" name="Picture 2">
            <a:extLst>
              <a:ext uri="{FF2B5EF4-FFF2-40B4-BE49-F238E27FC236}">
                <a16:creationId xmlns:a16="http://schemas.microsoft.com/office/drawing/2014/main" id="{81B9A4CF-8A22-4376-9A27-0FD47824225F}"/>
              </a:ext>
            </a:extLst>
          </p:cNvPr>
          <p:cNvPicPr>
            <a:picLocks noChangeAspect="1"/>
          </p:cNvPicPr>
          <p:nvPr/>
        </p:nvPicPr>
        <p:blipFill>
          <a:blip r:embed="rId4"/>
          <a:stretch>
            <a:fillRect/>
          </a:stretch>
        </p:blipFill>
        <p:spPr>
          <a:xfrm>
            <a:off x="3876447" y="121764"/>
            <a:ext cx="6572876" cy="6572876"/>
          </a:xfrm>
          <a:prstGeom prst="rect">
            <a:avLst/>
          </a:prstGeom>
        </p:spPr>
      </p:pic>
      <p:sp>
        <p:nvSpPr>
          <p:cNvPr id="5" name="Rectangle: Rounded Corners 4">
            <a:extLst>
              <a:ext uri="{FF2B5EF4-FFF2-40B4-BE49-F238E27FC236}">
                <a16:creationId xmlns:a16="http://schemas.microsoft.com/office/drawing/2014/main" id="{C3DFC358-83EE-4D06-BCE5-9E73AE27654A}"/>
              </a:ext>
            </a:extLst>
          </p:cNvPr>
          <p:cNvSpPr/>
          <p:nvPr/>
        </p:nvSpPr>
        <p:spPr>
          <a:xfrm rot="20793132">
            <a:off x="538036" y="1232278"/>
            <a:ext cx="946180" cy="675762"/>
          </a:xfrm>
          <a:custGeom>
            <a:avLst/>
            <a:gdLst>
              <a:gd name="connsiteX0" fmla="*/ 0 w 946180"/>
              <a:gd name="connsiteY0" fmla="*/ 112629 h 675762"/>
              <a:gd name="connsiteX1" fmla="*/ 112629 w 946180"/>
              <a:gd name="connsiteY1" fmla="*/ 0 h 675762"/>
              <a:gd name="connsiteX2" fmla="*/ 473090 w 946180"/>
              <a:gd name="connsiteY2" fmla="*/ 0 h 675762"/>
              <a:gd name="connsiteX3" fmla="*/ 833551 w 946180"/>
              <a:gd name="connsiteY3" fmla="*/ 0 h 675762"/>
              <a:gd name="connsiteX4" fmla="*/ 946180 w 946180"/>
              <a:gd name="connsiteY4" fmla="*/ 112629 h 675762"/>
              <a:gd name="connsiteX5" fmla="*/ 946180 w 946180"/>
              <a:gd name="connsiteY5" fmla="*/ 563133 h 675762"/>
              <a:gd name="connsiteX6" fmla="*/ 833551 w 946180"/>
              <a:gd name="connsiteY6" fmla="*/ 675762 h 675762"/>
              <a:gd name="connsiteX7" fmla="*/ 465881 w 946180"/>
              <a:gd name="connsiteY7" fmla="*/ 675762 h 675762"/>
              <a:gd name="connsiteX8" fmla="*/ 112629 w 946180"/>
              <a:gd name="connsiteY8" fmla="*/ 675762 h 675762"/>
              <a:gd name="connsiteX9" fmla="*/ 0 w 946180"/>
              <a:gd name="connsiteY9" fmla="*/ 563133 h 675762"/>
              <a:gd name="connsiteX10" fmla="*/ 0 w 946180"/>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180" h="675762" fill="none" extrusionOk="0">
                <a:moveTo>
                  <a:pt x="0" y="112629"/>
                </a:moveTo>
                <a:cubicBezTo>
                  <a:pt x="8216" y="60490"/>
                  <a:pt x="51546" y="-981"/>
                  <a:pt x="112629" y="0"/>
                </a:cubicBezTo>
                <a:cubicBezTo>
                  <a:pt x="234055" y="-7988"/>
                  <a:pt x="326993" y="14648"/>
                  <a:pt x="473090" y="0"/>
                </a:cubicBezTo>
                <a:cubicBezTo>
                  <a:pt x="619187" y="-14648"/>
                  <a:pt x="692923" y="43003"/>
                  <a:pt x="833551" y="0"/>
                </a:cubicBezTo>
                <a:cubicBezTo>
                  <a:pt x="889622" y="-12500"/>
                  <a:pt x="946327" y="48438"/>
                  <a:pt x="946180" y="112629"/>
                </a:cubicBezTo>
                <a:cubicBezTo>
                  <a:pt x="982324" y="293980"/>
                  <a:pt x="909709" y="465534"/>
                  <a:pt x="946180" y="563133"/>
                </a:cubicBezTo>
                <a:cubicBezTo>
                  <a:pt x="929525" y="626022"/>
                  <a:pt x="903572" y="661669"/>
                  <a:pt x="833551" y="675762"/>
                </a:cubicBezTo>
                <a:cubicBezTo>
                  <a:pt x="724453" y="676817"/>
                  <a:pt x="565614" y="652773"/>
                  <a:pt x="465881" y="675762"/>
                </a:cubicBezTo>
                <a:cubicBezTo>
                  <a:pt x="366148" y="698751"/>
                  <a:pt x="205546" y="662799"/>
                  <a:pt x="112629" y="675762"/>
                </a:cubicBezTo>
                <a:cubicBezTo>
                  <a:pt x="50286" y="671977"/>
                  <a:pt x="8164" y="627038"/>
                  <a:pt x="0" y="563133"/>
                </a:cubicBezTo>
                <a:cubicBezTo>
                  <a:pt x="-25200" y="393686"/>
                  <a:pt x="26236" y="230782"/>
                  <a:pt x="0" y="112629"/>
                </a:cubicBezTo>
                <a:close/>
              </a:path>
              <a:path w="946180" h="675762" stroke="0" extrusionOk="0">
                <a:moveTo>
                  <a:pt x="0" y="112629"/>
                </a:moveTo>
                <a:cubicBezTo>
                  <a:pt x="-8775" y="45013"/>
                  <a:pt x="47964" y="924"/>
                  <a:pt x="112629" y="0"/>
                </a:cubicBezTo>
                <a:cubicBezTo>
                  <a:pt x="260975" y="-33301"/>
                  <a:pt x="389734" y="20930"/>
                  <a:pt x="487508" y="0"/>
                </a:cubicBezTo>
                <a:cubicBezTo>
                  <a:pt x="585282" y="-20930"/>
                  <a:pt x="698793" y="6202"/>
                  <a:pt x="833551" y="0"/>
                </a:cubicBezTo>
                <a:cubicBezTo>
                  <a:pt x="883078" y="-6935"/>
                  <a:pt x="954319" y="54315"/>
                  <a:pt x="946180" y="112629"/>
                </a:cubicBezTo>
                <a:cubicBezTo>
                  <a:pt x="986129" y="333398"/>
                  <a:pt x="934670" y="361268"/>
                  <a:pt x="946180" y="563133"/>
                </a:cubicBezTo>
                <a:cubicBezTo>
                  <a:pt x="952333" y="615323"/>
                  <a:pt x="887780" y="682769"/>
                  <a:pt x="833551" y="675762"/>
                </a:cubicBezTo>
                <a:cubicBezTo>
                  <a:pt x="756837" y="697519"/>
                  <a:pt x="599598" y="636940"/>
                  <a:pt x="473090" y="675762"/>
                </a:cubicBezTo>
                <a:cubicBezTo>
                  <a:pt x="346582" y="714584"/>
                  <a:pt x="269817" y="632798"/>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ie</a:t>
            </a:r>
            <a:r>
              <a:rPr lang="en-GB" sz="3200" b="1" dirty="0">
                <a:solidFill>
                  <a:srgbClr val="002060"/>
                </a:solidFill>
                <a:latin typeface="Century Gothic" panose="020B0502020202020204" pitchFamily="34" charset="0"/>
              </a:rPr>
              <a:t>]</a:t>
            </a:r>
          </a:p>
        </p:txBody>
      </p:sp>
      <p:sp>
        <p:nvSpPr>
          <p:cNvPr id="32" name="Rectangle: Rounded Corners 31">
            <a:extLst>
              <a:ext uri="{FF2B5EF4-FFF2-40B4-BE49-F238E27FC236}">
                <a16:creationId xmlns:a16="http://schemas.microsoft.com/office/drawing/2014/main" id="{81F86D0B-00ED-4CBB-906B-FC9F26FA4747}"/>
              </a:ext>
            </a:extLst>
          </p:cNvPr>
          <p:cNvSpPr/>
          <p:nvPr/>
        </p:nvSpPr>
        <p:spPr>
          <a:xfrm rot="327518">
            <a:off x="2322664" y="2127030"/>
            <a:ext cx="1097134" cy="675762"/>
          </a:xfrm>
          <a:custGeom>
            <a:avLst/>
            <a:gdLst>
              <a:gd name="connsiteX0" fmla="*/ 0 w 1097134"/>
              <a:gd name="connsiteY0" fmla="*/ 112629 h 675762"/>
              <a:gd name="connsiteX1" fmla="*/ 112629 w 1097134"/>
              <a:gd name="connsiteY1" fmla="*/ 0 h 675762"/>
              <a:gd name="connsiteX2" fmla="*/ 548567 w 1097134"/>
              <a:gd name="connsiteY2" fmla="*/ 0 h 675762"/>
              <a:gd name="connsiteX3" fmla="*/ 984505 w 1097134"/>
              <a:gd name="connsiteY3" fmla="*/ 0 h 675762"/>
              <a:gd name="connsiteX4" fmla="*/ 1097134 w 1097134"/>
              <a:gd name="connsiteY4" fmla="*/ 112629 h 675762"/>
              <a:gd name="connsiteX5" fmla="*/ 1097134 w 1097134"/>
              <a:gd name="connsiteY5" fmla="*/ 563133 h 675762"/>
              <a:gd name="connsiteX6" fmla="*/ 984505 w 1097134"/>
              <a:gd name="connsiteY6" fmla="*/ 675762 h 675762"/>
              <a:gd name="connsiteX7" fmla="*/ 539848 w 1097134"/>
              <a:gd name="connsiteY7" fmla="*/ 675762 h 675762"/>
              <a:gd name="connsiteX8" fmla="*/ 112629 w 1097134"/>
              <a:gd name="connsiteY8" fmla="*/ 675762 h 675762"/>
              <a:gd name="connsiteX9" fmla="*/ 0 w 1097134"/>
              <a:gd name="connsiteY9" fmla="*/ 563133 h 675762"/>
              <a:gd name="connsiteX10" fmla="*/ 0 w 1097134"/>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134" h="675762" fill="none" extrusionOk="0">
                <a:moveTo>
                  <a:pt x="0" y="112629"/>
                </a:moveTo>
                <a:cubicBezTo>
                  <a:pt x="8216" y="60490"/>
                  <a:pt x="51546" y="-981"/>
                  <a:pt x="112629" y="0"/>
                </a:cubicBezTo>
                <a:cubicBezTo>
                  <a:pt x="225558" y="-45140"/>
                  <a:pt x="459694" y="50987"/>
                  <a:pt x="548567" y="0"/>
                </a:cubicBezTo>
                <a:cubicBezTo>
                  <a:pt x="637440" y="-50987"/>
                  <a:pt x="832086" y="18523"/>
                  <a:pt x="984505" y="0"/>
                </a:cubicBezTo>
                <a:cubicBezTo>
                  <a:pt x="1040576" y="-12500"/>
                  <a:pt x="1097281" y="48438"/>
                  <a:pt x="1097134" y="112629"/>
                </a:cubicBezTo>
                <a:cubicBezTo>
                  <a:pt x="1133278" y="293980"/>
                  <a:pt x="1060663" y="465534"/>
                  <a:pt x="1097134" y="563133"/>
                </a:cubicBezTo>
                <a:cubicBezTo>
                  <a:pt x="1080479" y="626022"/>
                  <a:pt x="1054526" y="661669"/>
                  <a:pt x="984505" y="675762"/>
                </a:cubicBezTo>
                <a:cubicBezTo>
                  <a:pt x="872645" y="711533"/>
                  <a:pt x="630951" y="642323"/>
                  <a:pt x="539848" y="675762"/>
                </a:cubicBezTo>
                <a:cubicBezTo>
                  <a:pt x="448745" y="709201"/>
                  <a:pt x="281913" y="654968"/>
                  <a:pt x="112629" y="675762"/>
                </a:cubicBezTo>
                <a:cubicBezTo>
                  <a:pt x="50286" y="671977"/>
                  <a:pt x="8164" y="627038"/>
                  <a:pt x="0" y="563133"/>
                </a:cubicBezTo>
                <a:cubicBezTo>
                  <a:pt x="-25200" y="393686"/>
                  <a:pt x="26236" y="230782"/>
                  <a:pt x="0" y="112629"/>
                </a:cubicBezTo>
                <a:close/>
              </a:path>
              <a:path w="1097134" h="675762" stroke="0" extrusionOk="0">
                <a:moveTo>
                  <a:pt x="0" y="112629"/>
                </a:moveTo>
                <a:cubicBezTo>
                  <a:pt x="-8775" y="45013"/>
                  <a:pt x="47964" y="924"/>
                  <a:pt x="112629" y="0"/>
                </a:cubicBezTo>
                <a:cubicBezTo>
                  <a:pt x="244193" y="-7287"/>
                  <a:pt x="469529" y="1555"/>
                  <a:pt x="566005" y="0"/>
                </a:cubicBezTo>
                <a:cubicBezTo>
                  <a:pt x="662481" y="-1555"/>
                  <a:pt x="836636" y="45716"/>
                  <a:pt x="984505" y="0"/>
                </a:cubicBezTo>
                <a:cubicBezTo>
                  <a:pt x="1034032" y="-6935"/>
                  <a:pt x="1105273" y="54315"/>
                  <a:pt x="1097134" y="112629"/>
                </a:cubicBezTo>
                <a:cubicBezTo>
                  <a:pt x="1137083" y="333398"/>
                  <a:pt x="1085624" y="361268"/>
                  <a:pt x="1097134" y="563133"/>
                </a:cubicBezTo>
                <a:cubicBezTo>
                  <a:pt x="1103287" y="615323"/>
                  <a:pt x="1038734" y="682769"/>
                  <a:pt x="984505" y="675762"/>
                </a:cubicBezTo>
                <a:cubicBezTo>
                  <a:pt x="806122" y="686476"/>
                  <a:pt x="723531" y="650147"/>
                  <a:pt x="548567" y="675762"/>
                </a:cubicBezTo>
                <a:cubicBezTo>
                  <a:pt x="373603" y="701377"/>
                  <a:pt x="282273" y="659869"/>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[er-]</a:t>
            </a:r>
          </a:p>
        </p:txBody>
      </p:sp>
      <p:sp>
        <p:nvSpPr>
          <p:cNvPr id="33" name="Rectangle: Rounded Corners 32">
            <a:extLst>
              <a:ext uri="{FF2B5EF4-FFF2-40B4-BE49-F238E27FC236}">
                <a16:creationId xmlns:a16="http://schemas.microsoft.com/office/drawing/2014/main" id="{CA3C6786-1FE9-4487-941D-902EEEEF21B5}"/>
              </a:ext>
            </a:extLst>
          </p:cNvPr>
          <p:cNvSpPr/>
          <p:nvPr/>
        </p:nvSpPr>
        <p:spPr>
          <a:xfrm rot="20793132">
            <a:off x="1010433" y="5760871"/>
            <a:ext cx="1059281" cy="675762"/>
          </a:xfrm>
          <a:custGeom>
            <a:avLst/>
            <a:gdLst>
              <a:gd name="connsiteX0" fmla="*/ 0 w 1059281"/>
              <a:gd name="connsiteY0" fmla="*/ 112629 h 675762"/>
              <a:gd name="connsiteX1" fmla="*/ 112629 w 1059281"/>
              <a:gd name="connsiteY1" fmla="*/ 0 h 675762"/>
              <a:gd name="connsiteX2" fmla="*/ 529641 w 1059281"/>
              <a:gd name="connsiteY2" fmla="*/ 0 h 675762"/>
              <a:gd name="connsiteX3" fmla="*/ 946652 w 1059281"/>
              <a:gd name="connsiteY3" fmla="*/ 0 h 675762"/>
              <a:gd name="connsiteX4" fmla="*/ 1059281 w 1059281"/>
              <a:gd name="connsiteY4" fmla="*/ 112629 h 675762"/>
              <a:gd name="connsiteX5" fmla="*/ 1059281 w 1059281"/>
              <a:gd name="connsiteY5" fmla="*/ 563133 h 675762"/>
              <a:gd name="connsiteX6" fmla="*/ 946652 w 1059281"/>
              <a:gd name="connsiteY6" fmla="*/ 675762 h 675762"/>
              <a:gd name="connsiteX7" fmla="*/ 521300 w 1059281"/>
              <a:gd name="connsiteY7" fmla="*/ 675762 h 675762"/>
              <a:gd name="connsiteX8" fmla="*/ 112629 w 1059281"/>
              <a:gd name="connsiteY8" fmla="*/ 675762 h 675762"/>
              <a:gd name="connsiteX9" fmla="*/ 0 w 1059281"/>
              <a:gd name="connsiteY9" fmla="*/ 563133 h 675762"/>
              <a:gd name="connsiteX10" fmla="*/ 0 w 1059281"/>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281" h="675762" fill="none" extrusionOk="0">
                <a:moveTo>
                  <a:pt x="0" y="112629"/>
                </a:moveTo>
                <a:cubicBezTo>
                  <a:pt x="8216" y="60490"/>
                  <a:pt x="51546" y="-981"/>
                  <a:pt x="112629" y="0"/>
                </a:cubicBezTo>
                <a:cubicBezTo>
                  <a:pt x="245436" y="-45050"/>
                  <a:pt x="400137" y="42507"/>
                  <a:pt x="529641" y="0"/>
                </a:cubicBezTo>
                <a:cubicBezTo>
                  <a:pt x="659145" y="-42507"/>
                  <a:pt x="774462" y="38619"/>
                  <a:pt x="946652" y="0"/>
                </a:cubicBezTo>
                <a:cubicBezTo>
                  <a:pt x="1002723" y="-12500"/>
                  <a:pt x="1059428" y="48438"/>
                  <a:pt x="1059281" y="112629"/>
                </a:cubicBezTo>
                <a:cubicBezTo>
                  <a:pt x="1095425" y="293980"/>
                  <a:pt x="1022810" y="465534"/>
                  <a:pt x="1059281" y="563133"/>
                </a:cubicBezTo>
                <a:cubicBezTo>
                  <a:pt x="1042626" y="626022"/>
                  <a:pt x="1016673" y="661669"/>
                  <a:pt x="946652" y="675762"/>
                </a:cubicBezTo>
                <a:cubicBezTo>
                  <a:pt x="793306" y="709684"/>
                  <a:pt x="716888" y="662568"/>
                  <a:pt x="521300" y="675762"/>
                </a:cubicBezTo>
                <a:cubicBezTo>
                  <a:pt x="325712" y="688956"/>
                  <a:pt x="214974" y="669208"/>
                  <a:pt x="112629" y="675762"/>
                </a:cubicBezTo>
                <a:cubicBezTo>
                  <a:pt x="50286" y="671977"/>
                  <a:pt x="8164" y="627038"/>
                  <a:pt x="0" y="563133"/>
                </a:cubicBezTo>
                <a:cubicBezTo>
                  <a:pt x="-25200" y="393686"/>
                  <a:pt x="26236" y="230782"/>
                  <a:pt x="0" y="112629"/>
                </a:cubicBezTo>
                <a:close/>
              </a:path>
              <a:path w="1059281" h="675762" stroke="0" extrusionOk="0">
                <a:moveTo>
                  <a:pt x="0" y="112629"/>
                </a:moveTo>
                <a:cubicBezTo>
                  <a:pt x="-8775" y="45013"/>
                  <a:pt x="47964" y="924"/>
                  <a:pt x="112629" y="0"/>
                </a:cubicBezTo>
                <a:cubicBezTo>
                  <a:pt x="326974" y="-43632"/>
                  <a:pt x="418943" y="42312"/>
                  <a:pt x="546321" y="0"/>
                </a:cubicBezTo>
                <a:cubicBezTo>
                  <a:pt x="673699" y="-42312"/>
                  <a:pt x="831727" y="27772"/>
                  <a:pt x="946652" y="0"/>
                </a:cubicBezTo>
                <a:cubicBezTo>
                  <a:pt x="996179" y="-6935"/>
                  <a:pt x="1067420" y="54315"/>
                  <a:pt x="1059281" y="112629"/>
                </a:cubicBezTo>
                <a:cubicBezTo>
                  <a:pt x="1099230" y="333398"/>
                  <a:pt x="1047771" y="361268"/>
                  <a:pt x="1059281" y="563133"/>
                </a:cubicBezTo>
                <a:cubicBezTo>
                  <a:pt x="1065434" y="615323"/>
                  <a:pt x="1000881" y="682769"/>
                  <a:pt x="946652" y="675762"/>
                </a:cubicBezTo>
                <a:cubicBezTo>
                  <a:pt x="774916" y="716520"/>
                  <a:pt x="731332" y="673257"/>
                  <a:pt x="529641" y="675762"/>
                </a:cubicBezTo>
                <a:cubicBezTo>
                  <a:pt x="327950" y="678267"/>
                  <a:pt x="221952" y="673066"/>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[-g]</a:t>
            </a:r>
          </a:p>
        </p:txBody>
      </p:sp>
      <p:sp>
        <p:nvSpPr>
          <p:cNvPr id="36" name="Rectangle: Rounded Corners 35">
            <a:extLst>
              <a:ext uri="{FF2B5EF4-FFF2-40B4-BE49-F238E27FC236}">
                <a16:creationId xmlns:a16="http://schemas.microsoft.com/office/drawing/2014/main" id="{2DE940AE-6F9C-4247-BFB9-141C2071F3C7}"/>
              </a:ext>
            </a:extLst>
          </p:cNvPr>
          <p:cNvSpPr/>
          <p:nvPr/>
        </p:nvSpPr>
        <p:spPr>
          <a:xfrm rot="399363">
            <a:off x="1951890" y="3658492"/>
            <a:ext cx="1117961" cy="675762"/>
          </a:xfrm>
          <a:custGeom>
            <a:avLst/>
            <a:gdLst>
              <a:gd name="connsiteX0" fmla="*/ 0 w 1117961"/>
              <a:gd name="connsiteY0" fmla="*/ 112629 h 675762"/>
              <a:gd name="connsiteX1" fmla="*/ 112629 w 1117961"/>
              <a:gd name="connsiteY1" fmla="*/ 0 h 675762"/>
              <a:gd name="connsiteX2" fmla="*/ 558981 w 1117961"/>
              <a:gd name="connsiteY2" fmla="*/ 0 h 675762"/>
              <a:gd name="connsiteX3" fmla="*/ 1005332 w 1117961"/>
              <a:gd name="connsiteY3" fmla="*/ 0 h 675762"/>
              <a:gd name="connsiteX4" fmla="*/ 1117961 w 1117961"/>
              <a:gd name="connsiteY4" fmla="*/ 112629 h 675762"/>
              <a:gd name="connsiteX5" fmla="*/ 1117961 w 1117961"/>
              <a:gd name="connsiteY5" fmla="*/ 563133 h 675762"/>
              <a:gd name="connsiteX6" fmla="*/ 1005332 w 1117961"/>
              <a:gd name="connsiteY6" fmla="*/ 675762 h 675762"/>
              <a:gd name="connsiteX7" fmla="*/ 550053 w 1117961"/>
              <a:gd name="connsiteY7" fmla="*/ 675762 h 675762"/>
              <a:gd name="connsiteX8" fmla="*/ 112629 w 1117961"/>
              <a:gd name="connsiteY8" fmla="*/ 675762 h 675762"/>
              <a:gd name="connsiteX9" fmla="*/ 0 w 1117961"/>
              <a:gd name="connsiteY9" fmla="*/ 563133 h 675762"/>
              <a:gd name="connsiteX10" fmla="*/ 0 w 1117961"/>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961" h="675762" fill="none" extrusionOk="0">
                <a:moveTo>
                  <a:pt x="0" y="112629"/>
                </a:moveTo>
                <a:cubicBezTo>
                  <a:pt x="8216" y="60490"/>
                  <a:pt x="51546" y="-981"/>
                  <a:pt x="112629" y="0"/>
                </a:cubicBezTo>
                <a:cubicBezTo>
                  <a:pt x="304349" y="-20852"/>
                  <a:pt x="353357" y="35012"/>
                  <a:pt x="558981" y="0"/>
                </a:cubicBezTo>
                <a:cubicBezTo>
                  <a:pt x="764605" y="-35012"/>
                  <a:pt x="862808" y="17437"/>
                  <a:pt x="1005332" y="0"/>
                </a:cubicBezTo>
                <a:cubicBezTo>
                  <a:pt x="1061403" y="-12500"/>
                  <a:pt x="1118108" y="48438"/>
                  <a:pt x="1117961" y="112629"/>
                </a:cubicBezTo>
                <a:cubicBezTo>
                  <a:pt x="1154105" y="293980"/>
                  <a:pt x="1081490" y="465534"/>
                  <a:pt x="1117961" y="563133"/>
                </a:cubicBezTo>
                <a:cubicBezTo>
                  <a:pt x="1101306" y="626022"/>
                  <a:pt x="1075353" y="661669"/>
                  <a:pt x="1005332" y="675762"/>
                </a:cubicBezTo>
                <a:cubicBezTo>
                  <a:pt x="778600" y="703492"/>
                  <a:pt x="670843" y="656341"/>
                  <a:pt x="550053" y="675762"/>
                </a:cubicBezTo>
                <a:cubicBezTo>
                  <a:pt x="429263" y="695183"/>
                  <a:pt x="294234" y="645937"/>
                  <a:pt x="112629" y="675762"/>
                </a:cubicBezTo>
                <a:cubicBezTo>
                  <a:pt x="50286" y="671977"/>
                  <a:pt x="8164" y="627038"/>
                  <a:pt x="0" y="563133"/>
                </a:cubicBezTo>
                <a:cubicBezTo>
                  <a:pt x="-25200" y="393686"/>
                  <a:pt x="26236" y="230782"/>
                  <a:pt x="0" y="112629"/>
                </a:cubicBezTo>
                <a:close/>
              </a:path>
              <a:path w="1117961" h="675762" stroke="0" extrusionOk="0">
                <a:moveTo>
                  <a:pt x="0" y="112629"/>
                </a:moveTo>
                <a:cubicBezTo>
                  <a:pt x="-8775" y="45013"/>
                  <a:pt x="47964" y="924"/>
                  <a:pt x="112629" y="0"/>
                </a:cubicBezTo>
                <a:cubicBezTo>
                  <a:pt x="257515" y="-41078"/>
                  <a:pt x="412933" y="20503"/>
                  <a:pt x="576835" y="0"/>
                </a:cubicBezTo>
                <a:cubicBezTo>
                  <a:pt x="740737" y="-20503"/>
                  <a:pt x="871914" y="25055"/>
                  <a:pt x="1005332" y="0"/>
                </a:cubicBezTo>
                <a:cubicBezTo>
                  <a:pt x="1054859" y="-6935"/>
                  <a:pt x="1126100" y="54315"/>
                  <a:pt x="1117961" y="112629"/>
                </a:cubicBezTo>
                <a:cubicBezTo>
                  <a:pt x="1157910" y="333398"/>
                  <a:pt x="1106451" y="361268"/>
                  <a:pt x="1117961" y="563133"/>
                </a:cubicBezTo>
                <a:cubicBezTo>
                  <a:pt x="1124114" y="615323"/>
                  <a:pt x="1059561" y="682769"/>
                  <a:pt x="1005332" y="675762"/>
                </a:cubicBezTo>
                <a:cubicBezTo>
                  <a:pt x="878851" y="723008"/>
                  <a:pt x="719876" y="654588"/>
                  <a:pt x="558981" y="675762"/>
                </a:cubicBezTo>
                <a:cubicBezTo>
                  <a:pt x="398086" y="696936"/>
                  <a:pt x="259933" y="652352"/>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[-er]</a:t>
            </a:r>
          </a:p>
        </p:txBody>
      </p:sp>
      <p:sp>
        <p:nvSpPr>
          <p:cNvPr id="37" name="Rectangle: Rounded Corners 36">
            <a:extLst>
              <a:ext uri="{FF2B5EF4-FFF2-40B4-BE49-F238E27FC236}">
                <a16:creationId xmlns:a16="http://schemas.microsoft.com/office/drawing/2014/main" id="{E656F54E-3BD5-4BA4-8351-66922FCC1338}"/>
              </a:ext>
            </a:extLst>
          </p:cNvPr>
          <p:cNvSpPr/>
          <p:nvPr/>
        </p:nvSpPr>
        <p:spPr>
          <a:xfrm rot="20793132">
            <a:off x="975482" y="2748954"/>
            <a:ext cx="946180" cy="675762"/>
          </a:xfrm>
          <a:custGeom>
            <a:avLst/>
            <a:gdLst>
              <a:gd name="connsiteX0" fmla="*/ 0 w 946180"/>
              <a:gd name="connsiteY0" fmla="*/ 112629 h 675762"/>
              <a:gd name="connsiteX1" fmla="*/ 112629 w 946180"/>
              <a:gd name="connsiteY1" fmla="*/ 0 h 675762"/>
              <a:gd name="connsiteX2" fmla="*/ 473090 w 946180"/>
              <a:gd name="connsiteY2" fmla="*/ 0 h 675762"/>
              <a:gd name="connsiteX3" fmla="*/ 833551 w 946180"/>
              <a:gd name="connsiteY3" fmla="*/ 0 h 675762"/>
              <a:gd name="connsiteX4" fmla="*/ 946180 w 946180"/>
              <a:gd name="connsiteY4" fmla="*/ 112629 h 675762"/>
              <a:gd name="connsiteX5" fmla="*/ 946180 w 946180"/>
              <a:gd name="connsiteY5" fmla="*/ 563133 h 675762"/>
              <a:gd name="connsiteX6" fmla="*/ 833551 w 946180"/>
              <a:gd name="connsiteY6" fmla="*/ 675762 h 675762"/>
              <a:gd name="connsiteX7" fmla="*/ 465881 w 946180"/>
              <a:gd name="connsiteY7" fmla="*/ 675762 h 675762"/>
              <a:gd name="connsiteX8" fmla="*/ 112629 w 946180"/>
              <a:gd name="connsiteY8" fmla="*/ 675762 h 675762"/>
              <a:gd name="connsiteX9" fmla="*/ 0 w 946180"/>
              <a:gd name="connsiteY9" fmla="*/ 563133 h 675762"/>
              <a:gd name="connsiteX10" fmla="*/ 0 w 946180"/>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180" h="675762" fill="none" extrusionOk="0">
                <a:moveTo>
                  <a:pt x="0" y="112629"/>
                </a:moveTo>
                <a:cubicBezTo>
                  <a:pt x="8216" y="60490"/>
                  <a:pt x="51546" y="-981"/>
                  <a:pt x="112629" y="0"/>
                </a:cubicBezTo>
                <a:cubicBezTo>
                  <a:pt x="234055" y="-7988"/>
                  <a:pt x="326993" y="14648"/>
                  <a:pt x="473090" y="0"/>
                </a:cubicBezTo>
                <a:cubicBezTo>
                  <a:pt x="619187" y="-14648"/>
                  <a:pt x="692923" y="43003"/>
                  <a:pt x="833551" y="0"/>
                </a:cubicBezTo>
                <a:cubicBezTo>
                  <a:pt x="889622" y="-12500"/>
                  <a:pt x="946327" y="48438"/>
                  <a:pt x="946180" y="112629"/>
                </a:cubicBezTo>
                <a:cubicBezTo>
                  <a:pt x="982324" y="293980"/>
                  <a:pt x="909709" y="465534"/>
                  <a:pt x="946180" y="563133"/>
                </a:cubicBezTo>
                <a:cubicBezTo>
                  <a:pt x="929525" y="626022"/>
                  <a:pt x="903572" y="661669"/>
                  <a:pt x="833551" y="675762"/>
                </a:cubicBezTo>
                <a:cubicBezTo>
                  <a:pt x="724453" y="676817"/>
                  <a:pt x="565614" y="652773"/>
                  <a:pt x="465881" y="675762"/>
                </a:cubicBezTo>
                <a:cubicBezTo>
                  <a:pt x="366148" y="698751"/>
                  <a:pt x="205546" y="662799"/>
                  <a:pt x="112629" y="675762"/>
                </a:cubicBezTo>
                <a:cubicBezTo>
                  <a:pt x="50286" y="671977"/>
                  <a:pt x="8164" y="627038"/>
                  <a:pt x="0" y="563133"/>
                </a:cubicBezTo>
                <a:cubicBezTo>
                  <a:pt x="-25200" y="393686"/>
                  <a:pt x="26236" y="230782"/>
                  <a:pt x="0" y="112629"/>
                </a:cubicBezTo>
                <a:close/>
              </a:path>
              <a:path w="946180" h="675762" stroke="0" extrusionOk="0">
                <a:moveTo>
                  <a:pt x="0" y="112629"/>
                </a:moveTo>
                <a:cubicBezTo>
                  <a:pt x="-8775" y="45013"/>
                  <a:pt x="47964" y="924"/>
                  <a:pt x="112629" y="0"/>
                </a:cubicBezTo>
                <a:cubicBezTo>
                  <a:pt x="260975" y="-33301"/>
                  <a:pt x="389734" y="20930"/>
                  <a:pt x="487508" y="0"/>
                </a:cubicBezTo>
                <a:cubicBezTo>
                  <a:pt x="585282" y="-20930"/>
                  <a:pt x="698793" y="6202"/>
                  <a:pt x="833551" y="0"/>
                </a:cubicBezTo>
                <a:cubicBezTo>
                  <a:pt x="883078" y="-6935"/>
                  <a:pt x="954319" y="54315"/>
                  <a:pt x="946180" y="112629"/>
                </a:cubicBezTo>
                <a:cubicBezTo>
                  <a:pt x="986129" y="333398"/>
                  <a:pt x="934670" y="361268"/>
                  <a:pt x="946180" y="563133"/>
                </a:cubicBezTo>
                <a:cubicBezTo>
                  <a:pt x="952333" y="615323"/>
                  <a:pt x="887780" y="682769"/>
                  <a:pt x="833551" y="675762"/>
                </a:cubicBezTo>
                <a:cubicBezTo>
                  <a:pt x="756837" y="697519"/>
                  <a:pt x="599598" y="636940"/>
                  <a:pt x="473090" y="675762"/>
                </a:cubicBezTo>
                <a:cubicBezTo>
                  <a:pt x="346582" y="714584"/>
                  <a:pt x="269817" y="632798"/>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[v]</a:t>
            </a:r>
          </a:p>
        </p:txBody>
      </p:sp>
      <p:sp>
        <p:nvSpPr>
          <p:cNvPr id="40" name="Rectangle: Rounded Corners 39">
            <a:extLst>
              <a:ext uri="{FF2B5EF4-FFF2-40B4-BE49-F238E27FC236}">
                <a16:creationId xmlns:a16="http://schemas.microsoft.com/office/drawing/2014/main" id="{3C320504-600D-4D43-92B8-AC683A77EB2E}"/>
              </a:ext>
            </a:extLst>
          </p:cNvPr>
          <p:cNvSpPr/>
          <p:nvPr/>
        </p:nvSpPr>
        <p:spPr>
          <a:xfrm rot="766513">
            <a:off x="693319" y="4279426"/>
            <a:ext cx="1111742" cy="675762"/>
          </a:xfrm>
          <a:custGeom>
            <a:avLst/>
            <a:gdLst>
              <a:gd name="connsiteX0" fmla="*/ 0 w 1111742"/>
              <a:gd name="connsiteY0" fmla="*/ 112629 h 675762"/>
              <a:gd name="connsiteX1" fmla="*/ 112629 w 1111742"/>
              <a:gd name="connsiteY1" fmla="*/ 0 h 675762"/>
              <a:gd name="connsiteX2" fmla="*/ 555871 w 1111742"/>
              <a:gd name="connsiteY2" fmla="*/ 0 h 675762"/>
              <a:gd name="connsiteX3" fmla="*/ 999113 w 1111742"/>
              <a:gd name="connsiteY3" fmla="*/ 0 h 675762"/>
              <a:gd name="connsiteX4" fmla="*/ 1111742 w 1111742"/>
              <a:gd name="connsiteY4" fmla="*/ 112629 h 675762"/>
              <a:gd name="connsiteX5" fmla="*/ 1111742 w 1111742"/>
              <a:gd name="connsiteY5" fmla="*/ 563133 h 675762"/>
              <a:gd name="connsiteX6" fmla="*/ 999113 w 1111742"/>
              <a:gd name="connsiteY6" fmla="*/ 675762 h 675762"/>
              <a:gd name="connsiteX7" fmla="*/ 547006 w 1111742"/>
              <a:gd name="connsiteY7" fmla="*/ 675762 h 675762"/>
              <a:gd name="connsiteX8" fmla="*/ 112629 w 1111742"/>
              <a:gd name="connsiteY8" fmla="*/ 675762 h 675762"/>
              <a:gd name="connsiteX9" fmla="*/ 0 w 1111742"/>
              <a:gd name="connsiteY9" fmla="*/ 563133 h 675762"/>
              <a:gd name="connsiteX10" fmla="*/ 0 w 1111742"/>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1742" h="675762" fill="none" extrusionOk="0">
                <a:moveTo>
                  <a:pt x="0" y="112629"/>
                </a:moveTo>
                <a:cubicBezTo>
                  <a:pt x="8216" y="60490"/>
                  <a:pt x="51546" y="-981"/>
                  <a:pt x="112629" y="0"/>
                </a:cubicBezTo>
                <a:cubicBezTo>
                  <a:pt x="220502" y="-17959"/>
                  <a:pt x="336227" y="1557"/>
                  <a:pt x="555871" y="0"/>
                </a:cubicBezTo>
                <a:cubicBezTo>
                  <a:pt x="775515" y="-1557"/>
                  <a:pt x="867209" y="21404"/>
                  <a:pt x="999113" y="0"/>
                </a:cubicBezTo>
                <a:cubicBezTo>
                  <a:pt x="1055184" y="-12500"/>
                  <a:pt x="1111889" y="48438"/>
                  <a:pt x="1111742" y="112629"/>
                </a:cubicBezTo>
                <a:cubicBezTo>
                  <a:pt x="1147886" y="293980"/>
                  <a:pt x="1075271" y="465534"/>
                  <a:pt x="1111742" y="563133"/>
                </a:cubicBezTo>
                <a:cubicBezTo>
                  <a:pt x="1095087" y="626022"/>
                  <a:pt x="1069134" y="661669"/>
                  <a:pt x="999113" y="675762"/>
                </a:cubicBezTo>
                <a:cubicBezTo>
                  <a:pt x="863598" y="706810"/>
                  <a:pt x="653249" y="643445"/>
                  <a:pt x="547006" y="675762"/>
                </a:cubicBezTo>
                <a:cubicBezTo>
                  <a:pt x="440763" y="708079"/>
                  <a:pt x="250736" y="635479"/>
                  <a:pt x="112629" y="675762"/>
                </a:cubicBezTo>
                <a:cubicBezTo>
                  <a:pt x="50286" y="671977"/>
                  <a:pt x="8164" y="627038"/>
                  <a:pt x="0" y="563133"/>
                </a:cubicBezTo>
                <a:cubicBezTo>
                  <a:pt x="-25200" y="393686"/>
                  <a:pt x="26236" y="230782"/>
                  <a:pt x="0" y="112629"/>
                </a:cubicBezTo>
                <a:close/>
              </a:path>
              <a:path w="1111742" h="675762" stroke="0" extrusionOk="0">
                <a:moveTo>
                  <a:pt x="0" y="112629"/>
                </a:moveTo>
                <a:cubicBezTo>
                  <a:pt x="-8775" y="45013"/>
                  <a:pt x="47964" y="924"/>
                  <a:pt x="112629" y="0"/>
                </a:cubicBezTo>
                <a:cubicBezTo>
                  <a:pt x="268278" y="-33831"/>
                  <a:pt x="465760" y="52153"/>
                  <a:pt x="573601" y="0"/>
                </a:cubicBezTo>
                <a:cubicBezTo>
                  <a:pt x="681442" y="-52153"/>
                  <a:pt x="900346" y="35707"/>
                  <a:pt x="999113" y="0"/>
                </a:cubicBezTo>
                <a:cubicBezTo>
                  <a:pt x="1048640" y="-6935"/>
                  <a:pt x="1119881" y="54315"/>
                  <a:pt x="1111742" y="112629"/>
                </a:cubicBezTo>
                <a:cubicBezTo>
                  <a:pt x="1151691" y="333398"/>
                  <a:pt x="1100232" y="361268"/>
                  <a:pt x="1111742" y="563133"/>
                </a:cubicBezTo>
                <a:cubicBezTo>
                  <a:pt x="1117895" y="615323"/>
                  <a:pt x="1053342" y="682769"/>
                  <a:pt x="999113" y="675762"/>
                </a:cubicBezTo>
                <a:cubicBezTo>
                  <a:pt x="876171" y="707932"/>
                  <a:pt x="698837" y="659640"/>
                  <a:pt x="555871" y="675762"/>
                </a:cubicBezTo>
                <a:cubicBezTo>
                  <a:pt x="412905" y="691884"/>
                  <a:pt x="267732" y="673355"/>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[-d]</a:t>
            </a:r>
          </a:p>
        </p:txBody>
      </p:sp>
      <p:sp>
        <p:nvSpPr>
          <p:cNvPr id="6" name="Rectangle: Rounded Corners 5">
            <a:extLst>
              <a:ext uri="{FF2B5EF4-FFF2-40B4-BE49-F238E27FC236}">
                <a16:creationId xmlns:a16="http://schemas.microsoft.com/office/drawing/2014/main" id="{3E128DA7-0EA8-433D-BEF6-408F25239044}"/>
              </a:ext>
            </a:extLst>
          </p:cNvPr>
          <p:cNvSpPr/>
          <p:nvPr/>
        </p:nvSpPr>
        <p:spPr>
          <a:xfrm>
            <a:off x="4039985" y="1435452"/>
            <a:ext cx="4655128" cy="609479"/>
          </a:xfrm>
          <a:prstGeom prst="roundRect">
            <a:avLst/>
          </a:prstGeom>
          <a:solidFill>
            <a:srgbClr val="F4F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0319322B-1BEA-4CFF-86DA-AEE841A141B3}"/>
              </a:ext>
            </a:extLst>
          </p:cNvPr>
          <p:cNvSpPr/>
          <p:nvPr/>
        </p:nvSpPr>
        <p:spPr>
          <a:xfrm rot="20793132">
            <a:off x="2174002" y="868477"/>
            <a:ext cx="946180" cy="675762"/>
          </a:xfrm>
          <a:custGeom>
            <a:avLst/>
            <a:gdLst>
              <a:gd name="connsiteX0" fmla="*/ 0 w 946180"/>
              <a:gd name="connsiteY0" fmla="*/ 112629 h 675762"/>
              <a:gd name="connsiteX1" fmla="*/ 112629 w 946180"/>
              <a:gd name="connsiteY1" fmla="*/ 0 h 675762"/>
              <a:gd name="connsiteX2" fmla="*/ 473090 w 946180"/>
              <a:gd name="connsiteY2" fmla="*/ 0 h 675762"/>
              <a:gd name="connsiteX3" fmla="*/ 833551 w 946180"/>
              <a:gd name="connsiteY3" fmla="*/ 0 h 675762"/>
              <a:gd name="connsiteX4" fmla="*/ 946180 w 946180"/>
              <a:gd name="connsiteY4" fmla="*/ 112629 h 675762"/>
              <a:gd name="connsiteX5" fmla="*/ 946180 w 946180"/>
              <a:gd name="connsiteY5" fmla="*/ 563133 h 675762"/>
              <a:gd name="connsiteX6" fmla="*/ 833551 w 946180"/>
              <a:gd name="connsiteY6" fmla="*/ 675762 h 675762"/>
              <a:gd name="connsiteX7" fmla="*/ 465881 w 946180"/>
              <a:gd name="connsiteY7" fmla="*/ 675762 h 675762"/>
              <a:gd name="connsiteX8" fmla="*/ 112629 w 946180"/>
              <a:gd name="connsiteY8" fmla="*/ 675762 h 675762"/>
              <a:gd name="connsiteX9" fmla="*/ 0 w 946180"/>
              <a:gd name="connsiteY9" fmla="*/ 563133 h 675762"/>
              <a:gd name="connsiteX10" fmla="*/ 0 w 946180"/>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180" h="675762" fill="none" extrusionOk="0">
                <a:moveTo>
                  <a:pt x="0" y="112629"/>
                </a:moveTo>
                <a:cubicBezTo>
                  <a:pt x="8216" y="60490"/>
                  <a:pt x="51546" y="-981"/>
                  <a:pt x="112629" y="0"/>
                </a:cubicBezTo>
                <a:cubicBezTo>
                  <a:pt x="234055" y="-7988"/>
                  <a:pt x="326993" y="14648"/>
                  <a:pt x="473090" y="0"/>
                </a:cubicBezTo>
                <a:cubicBezTo>
                  <a:pt x="619187" y="-14648"/>
                  <a:pt x="692923" y="43003"/>
                  <a:pt x="833551" y="0"/>
                </a:cubicBezTo>
                <a:cubicBezTo>
                  <a:pt x="889622" y="-12500"/>
                  <a:pt x="946327" y="48438"/>
                  <a:pt x="946180" y="112629"/>
                </a:cubicBezTo>
                <a:cubicBezTo>
                  <a:pt x="982324" y="293980"/>
                  <a:pt x="909709" y="465534"/>
                  <a:pt x="946180" y="563133"/>
                </a:cubicBezTo>
                <a:cubicBezTo>
                  <a:pt x="929525" y="626022"/>
                  <a:pt x="903572" y="661669"/>
                  <a:pt x="833551" y="675762"/>
                </a:cubicBezTo>
                <a:cubicBezTo>
                  <a:pt x="724453" y="676817"/>
                  <a:pt x="565614" y="652773"/>
                  <a:pt x="465881" y="675762"/>
                </a:cubicBezTo>
                <a:cubicBezTo>
                  <a:pt x="366148" y="698751"/>
                  <a:pt x="205546" y="662799"/>
                  <a:pt x="112629" y="675762"/>
                </a:cubicBezTo>
                <a:cubicBezTo>
                  <a:pt x="50286" y="671977"/>
                  <a:pt x="8164" y="627038"/>
                  <a:pt x="0" y="563133"/>
                </a:cubicBezTo>
                <a:cubicBezTo>
                  <a:pt x="-25200" y="393686"/>
                  <a:pt x="26236" y="230782"/>
                  <a:pt x="0" y="112629"/>
                </a:cubicBezTo>
                <a:close/>
              </a:path>
              <a:path w="946180" h="675762" stroke="0" extrusionOk="0">
                <a:moveTo>
                  <a:pt x="0" y="112629"/>
                </a:moveTo>
                <a:cubicBezTo>
                  <a:pt x="-8775" y="45013"/>
                  <a:pt x="47964" y="924"/>
                  <a:pt x="112629" y="0"/>
                </a:cubicBezTo>
                <a:cubicBezTo>
                  <a:pt x="260975" y="-33301"/>
                  <a:pt x="389734" y="20930"/>
                  <a:pt x="487508" y="0"/>
                </a:cubicBezTo>
                <a:cubicBezTo>
                  <a:pt x="585282" y="-20930"/>
                  <a:pt x="698793" y="6202"/>
                  <a:pt x="833551" y="0"/>
                </a:cubicBezTo>
                <a:cubicBezTo>
                  <a:pt x="883078" y="-6935"/>
                  <a:pt x="954319" y="54315"/>
                  <a:pt x="946180" y="112629"/>
                </a:cubicBezTo>
                <a:cubicBezTo>
                  <a:pt x="986129" y="333398"/>
                  <a:pt x="934670" y="361268"/>
                  <a:pt x="946180" y="563133"/>
                </a:cubicBezTo>
                <a:cubicBezTo>
                  <a:pt x="952333" y="615323"/>
                  <a:pt x="887780" y="682769"/>
                  <a:pt x="833551" y="675762"/>
                </a:cubicBezTo>
                <a:cubicBezTo>
                  <a:pt x="756837" y="697519"/>
                  <a:pt x="599598" y="636940"/>
                  <a:pt x="473090" y="675762"/>
                </a:cubicBezTo>
                <a:cubicBezTo>
                  <a:pt x="346582" y="714584"/>
                  <a:pt x="269817" y="632798"/>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ei</a:t>
            </a:r>
            <a:r>
              <a:rPr lang="en-GB" sz="3200" b="1" dirty="0">
                <a:solidFill>
                  <a:srgbClr val="002060"/>
                </a:solidFill>
                <a:latin typeface="Century Gothic" panose="020B0502020202020204" pitchFamily="34" charset="0"/>
              </a:rPr>
              <a:t>]</a:t>
            </a:r>
          </a:p>
        </p:txBody>
      </p:sp>
      <p:sp>
        <p:nvSpPr>
          <p:cNvPr id="52" name="Rectangle: Rounded Corners 51">
            <a:extLst>
              <a:ext uri="{FF2B5EF4-FFF2-40B4-BE49-F238E27FC236}">
                <a16:creationId xmlns:a16="http://schemas.microsoft.com/office/drawing/2014/main" id="{3CB382D7-DE18-4E4D-A8BD-082903765AB8}"/>
              </a:ext>
            </a:extLst>
          </p:cNvPr>
          <p:cNvSpPr/>
          <p:nvPr/>
        </p:nvSpPr>
        <p:spPr>
          <a:xfrm rot="21273694">
            <a:off x="4807858" y="468318"/>
            <a:ext cx="776726"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3" name="Straight Arrow Connector 52">
            <a:extLst>
              <a:ext uri="{FF2B5EF4-FFF2-40B4-BE49-F238E27FC236}">
                <a16:creationId xmlns:a16="http://schemas.microsoft.com/office/drawing/2014/main" id="{44778FF2-6FD5-408B-9D3E-8C9E20E4C091}"/>
              </a:ext>
            </a:extLst>
          </p:cNvPr>
          <p:cNvCxnSpPr>
            <a:cxnSpLocks/>
          </p:cNvCxnSpPr>
          <p:nvPr/>
        </p:nvCxnSpPr>
        <p:spPr>
          <a:xfrm>
            <a:off x="4950547" y="50799"/>
            <a:ext cx="0" cy="4324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E92A2634-63FE-422B-9356-8C85893A6831}"/>
              </a:ext>
            </a:extLst>
          </p:cNvPr>
          <p:cNvCxnSpPr>
            <a:cxnSpLocks/>
          </p:cNvCxnSpPr>
          <p:nvPr/>
        </p:nvCxnSpPr>
        <p:spPr>
          <a:xfrm>
            <a:off x="5272280" y="50799"/>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65877479-9A57-4132-B9C6-390185395822}"/>
              </a:ext>
            </a:extLst>
          </p:cNvPr>
          <p:cNvSpPr/>
          <p:nvPr/>
        </p:nvSpPr>
        <p:spPr>
          <a:xfrm rot="21273694">
            <a:off x="6861791" y="402735"/>
            <a:ext cx="794512"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Arrow Connector 55">
            <a:extLst>
              <a:ext uri="{FF2B5EF4-FFF2-40B4-BE49-F238E27FC236}">
                <a16:creationId xmlns:a16="http://schemas.microsoft.com/office/drawing/2014/main" id="{B0969EF5-CEED-4EF8-B05E-162495EC454A}"/>
              </a:ext>
            </a:extLst>
          </p:cNvPr>
          <p:cNvCxnSpPr>
            <a:cxnSpLocks/>
          </p:cNvCxnSpPr>
          <p:nvPr/>
        </p:nvCxnSpPr>
        <p:spPr>
          <a:xfrm>
            <a:off x="7219613" y="0"/>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Rounded Corners 56">
            <a:extLst>
              <a:ext uri="{FF2B5EF4-FFF2-40B4-BE49-F238E27FC236}">
                <a16:creationId xmlns:a16="http://schemas.microsoft.com/office/drawing/2014/main" id="{27199973-02BB-44D5-A6F6-26AB579BCB44}"/>
              </a:ext>
            </a:extLst>
          </p:cNvPr>
          <p:cNvSpPr/>
          <p:nvPr/>
        </p:nvSpPr>
        <p:spPr>
          <a:xfrm rot="21273694">
            <a:off x="4088341" y="2223142"/>
            <a:ext cx="861388"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8" name="Straight Arrow Connector 57">
            <a:extLst>
              <a:ext uri="{FF2B5EF4-FFF2-40B4-BE49-F238E27FC236}">
                <a16:creationId xmlns:a16="http://schemas.microsoft.com/office/drawing/2014/main" id="{0BA4D48D-D08F-42EF-BF1C-806D364C3F7D}"/>
              </a:ext>
            </a:extLst>
          </p:cNvPr>
          <p:cNvCxnSpPr>
            <a:cxnSpLocks/>
          </p:cNvCxnSpPr>
          <p:nvPr/>
        </p:nvCxnSpPr>
        <p:spPr>
          <a:xfrm>
            <a:off x="4374813" y="1946219"/>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691D44B-F013-48D3-A554-01F99665F883}"/>
              </a:ext>
            </a:extLst>
          </p:cNvPr>
          <p:cNvCxnSpPr>
            <a:cxnSpLocks/>
          </p:cNvCxnSpPr>
          <p:nvPr/>
        </p:nvCxnSpPr>
        <p:spPr>
          <a:xfrm>
            <a:off x="4950547" y="1888997"/>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Rectangle: Rounded Corners 59">
            <a:extLst>
              <a:ext uri="{FF2B5EF4-FFF2-40B4-BE49-F238E27FC236}">
                <a16:creationId xmlns:a16="http://schemas.microsoft.com/office/drawing/2014/main" id="{8666C5BD-BA74-4645-86C4-E3FF42809573}"/>
              </a:ext>
            </a:extLst>
          </p:cNvPr>
          <p:cNvSpPr/>
          <p:nvPr/>
        </p:nvSpPr>
        <p:spPr>
          <a:xfrm rot="21273694">
            <a:off x="4190670" y="2641657"/>
            <a:ext cx="861388"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7BBBA218-9B2D-46E8-A773-42FDC36C3324}"/>
              </a:ext>
            </a:extLst>
          </p:cNvPr>
          <p:cNvSpPr/>
          <p:nvPr/>
        </p:nvSpPr>
        <p:spPr>
          <a:xfrm rot="21273694">
            <a:off x="4055397" y="3012845"/>
            <a:ext cx="861388"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2" name="Straight Arrow Connector 61">
            <a:extLst>
              <a:ext uri="{FF2B5EF4-FFF2-40B4-BE49-F238E27FC236}">
                <a16:creationId xmlns:a16="http://schemas.microsoft.com/office/drawing/2014/main" id="{2A153422-718C-42A4-A4C2-CBAF9F12699D}"/>
              </a:ext>
            </a:extLst>
          </p:cNvPr>
          <p:cNvCxnSpPr>
            <a:cxnSpLocks/>
          </p:cNvCxnSpPr>
          <p:nvPr/>
        </p:nvCxnSpPr>
        <p:spPr>
          <a:xfrm>
            <a:off x="4704620" y="2660471"/>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Rectangle: Rounded Corners 62">
            <a:extLst>
              <a:ext uri="{FF2B5EF4-FFF2-40B4-BE49-F238E27FC236}">
                <a16:creationId xmlns:a16="http://schemas.microsoft.com/office/drawing/2014/main" id="{AD78753F-068B-4089-AC9A-89F700CCB484}"/>
              </a:ext>
            </a:extLst>
          </p:cNvPr>
          <p:cNvSpPr/>
          <p:nvPr/>
        </p:nvSpPr>
        <p:spPr>
          <a:xfrm rot="21273694">
            <a:off x="4111807" y="3368408"/>
            <a:ext cx="861388"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4" name="Straight Arrow Connector 63">
            <a:extLst>
              <a:ext uri="{FF2B5EF4-FFF2-40B4-BE49-F238E27FC236}">
                <a16:creationId xmlns:a16="http://schemas.microsoft.com/office/drawing/2014/main" id="{56553A69-C805-4D19-8399-8643C92B98C1}"/>
              </a:ext>
            </a:extLst>
          </p:cNvPr>
          <p:cNvCxnSpPr>
            <a:cxnSpLocks/>
          </p:cNvCxnSpPr>
          <p:nvPr/>
        </p:nvCxnSpPr>
        <p:spPr>
          <a:xfrm>
            <a:off x="4915386" y="3040284"/>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5" name="Rectangle: Rounded Corners 64">
            <a:extLst>
              <a:ext uri="{FF2B5EF4-FFF2-40B4-BE49-F238E27FC236}">
                <a16:creationId xmlns:a16="http://schemas.microsoft.com/office/drawing/2014/main" id="{EE6B4607-CFE3-4174-A1E8-9BA1355872E1}"/>
              </a:ext>
            </a:extLst>
          </p:cNvPr>
          <p:cNvSpPr/>
          <p:nvPr/>
        </p:nvSpPr>
        <p:spPr>
          <a:xfrm rot="21273694">
            <a:off x="4190671" y="3723972"/>
            <a:ext cx="861388"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BA2E5324-44EF-4E1F-B4B6-D1D9BBF30AAE}"/>
              </a:ext>
            </a:extLst>
          </p:cNvPr>
          <p:cNvSpPr/>
          <p:nvPr/>
        </p:nvSpPr>
        <p:spPr>
          <a:xfrm rot="21273694">
            <a:off x="4166556" y="4046937"/>
            <a:ext cx="861388"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Arrow Connector 66">
            <a:extLst>
              <a:ext uri="{FF2B5EF4-FFF2-40B4-BE49-F238E27FC236}">
                <a16:creationId xmlns:a16="http://schemas.microsoft.com/office/drawing/2014/main" id="{2AA90ADC-AEAE-4B7C-84AC-643582CFAF1E}"/>
              </a:ext>
            </a:extLst>
          </p:cNvPr>
          <p:cNvCxnSpPr>
            <a:cxnSpLocks/>
          </p:cNvCxnSpPr>
          <p:nvPr/>
        </p:nvCxnSpPr>
        <p:spPr>
          <a:xfrm>
            <a:off x="4659950" y="3766284"/>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8" name="Rectangle: Rounded Corners 67">
            <a:extLst>
              <a:ext uri="{FF2B5EF4-FFF2-40B4-BE49-F238E27FC236}">
                <a16:creationId xmlns:a16="http://schemas.microsoft.com/office/drawing/2014/main" id="{5A15E1A1-A703-41D2-818B-E41B07A3F03B}"/>
              </a:ext>
            </a:extLst>
          </p:cNvPr>
          <p:cNvSpPr/>
          <p:nvPr/>
        </p:nvSpPr>
        <p:spPr>
          <a:xfrm rot="21273694">
            <a:off x="4119031" y="4452030"/>
            <a:ext cx="861388"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Rectangle: Rounded Corners 68">
            <a:extLst>
              <a:ext uri="{FF2B5EF4-FFF2-40B4-BE49-F238E27FC236}">
                <a16:creationId xmlns:a16="http://schemas.microsoft.com/office/drawing/2014/main" id="{4C8D20D9-19CF-403B-AEEC-550D007C00A3}"/>
              </a:ext>
            </a:extLst>
          </p:cNvPr>
          <p:cNvSpPr/>
          <p:nvPr/>
        </p:nvSpPr>
        <p:spPr>
          <a:xfrm rot="21273694">
            <a:off x="4142793" y="4876294"/>
            <a:ext cx="861388" cy="42882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269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22" presetClass="entr" presetSubtype="1"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up)">
                                      <p:cBhvr>
                                        <p:cTn id="10" dur="500"/>
                                        <p:tgtEl>
                                          <p:spTgt spid="53"/>
                                        </p:tgtEl>
                                      </p:cBhvr>
                                    </p:animEffect>
                                  </p:childTnLst>
                                </p:cTn>
                              </p:par>
                              <p:par>
                                <p:cTn id="11" presetID="22" presetClass="entr" presetSubtype="1"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up)">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22" presetClass="entr" presetSubtype="1"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wipe(up)">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par>
                                <p:cTn id="27" presetID="22" presetClass="entr" presetSubtype="1"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wipe(up)">
                                      <p:cBhvr>
                                        <p:cTn id="29" dur="500"/>
                                        <p:tgtEl>
                                          <p:spTgt spid="58"/>
                                        </p:tgtEl>
                                      </p:cBhvr>
                                    </p:animEffect>
                                  </p:childTnLst>
                                </p:cTn>
                              </p:par>
                              <p:par>
                                <p:cTn id="30" presetID="22" presetClass="entr" presetSubtype="1"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up)">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22" presetClass="entr" presetSubtype="1"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up)">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22" presetClass="entr" presetSubtype="1" fill="hold" nodeType="with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500"/>
                                        <p:tgtEl>
                                          <p:spTgt spid="66"/>
                                        </p:tgtEl>
                                      </p:cBhvr>
                                    </p:animEffect>
                                  </p:childTnLst>
                                </p:cTn>
                              </p:par>
                              <p:par>
                                <p:cTn id="64" presetID="22" presetClass="entr" presetSubtype="1" fill="hold" nodeType="withEffect">
                                  <p:stCondLst>
                                    <p:cond delay="0"/>
                                  </p:stCondLst>
                                  <p:childTnLst>
                                    <p:set>
                                      <p:cBhvr>
                                        <p:cTn id="65" dur="1" fill="hold">
                                          <p:stCondLst>
                                            <p:cond delay="0"/>
                                          </p:stCondLst>
                                        </p:cTn>
                                        <p:tgtEl>
                                          <p:spTgt spid="67"/>
                                        </p:tgtEl>
                                        <p:attrNameLst>
                                          <p:attrName>style.visibility</p:attrName>
                                        </p:attrNameLst>
                                      </p:cBhvr>
                                      <p:to>
                                        <p:strVal val="visible"/>
                                      </p:to>
                                    </p:set>
                                    <p:animEffect transition="in" filter="wipe(up)">
                                      <p:cBhvr>
                                        <p:cTn id="66" dur="500"/>
                                        <p:tgtEl>
                                          <p:spTgt spid="67"/>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500"/>
                                        <p:tgtEl>
                                          <p:spTgt spid="6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57" grpId="0" animBg="1"/>
      <p:bldP spid="60" grpId="0" animBg="1"/>
      <p:bldP spid="61" grpId="0" animBg="1"/>
      <p:bldP spid="63" grpId="0" animBg="1"/>
      <p:bldP spid="65" grpId="0" animBg="1"/>
      <p:bldP spid="66" grpId="0" animBg="1"/>
      <p:bldP spid="68" grpId="0" animBg="1"/>
      <p:bldP spid="6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657989" y="43400"/>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1b </a:t>
            </a:r>
            <a:endParaRPr lang="en-GB" sz="3200" dirty="0"/>
          </a:p>
        </p:txBody>
      </p:sp>
      <p:pic>
        <p:nvPicPr>
          <p:cNvPr id="12" name="Picture 11" descr="Icon&#10;&#10;Description automatically generated">
            <a:extLst>
              <a:ext uri="{FF2B5EF4-FFF2-40B4-BE49-F238E27FC236}">
                <a16:creationId xmlns:a16="http://schemas.microsoft.com/office/drawing/2014/main" id="{69FB4895-9CE3-4724-A615-F6B29A8AB2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0736" y="70831"/>
            <a:ext cx="1579001" cy="963251"/>
          </a:xfrm>
          <a:prstGeom prst="rect">
            <a:avLst/>
          </a:prstGeom>
        </p:spPr>
      </p:pic>
      <p:sp>
        <p:nvSpPr>
          <p:cNvPr id="38" name="CustomShape 3">
            <a:extLst>
              <a:ext uri="{FF2B5EF4-FFF2-40B4-BE49-F238E27FC236}">
                <a16:creationId xmlns:a16="http://schemas.microsoft.com/office/drawing/2014/main" id="{19D5FCAD-0914-4381-BED5-9658EC2C5B54}"/>
              </a:ext>
            </a:extLst>
          </p:cNvPr>
          <p:cNvSpPr/>
          <p:nvPr/>
        </p:nvSpPr>
        <p:spPr>
          <a:xfrm>
            <a:off x="10396437" y="1197782"/>
            <a:ext cx="1800180" cy="396360"/>
          </a:xfrm>
          <a:prstGeom prst="rect">
            <a:avLst/>
          </a:prstGeom>
          <a:solidFill>
            <a:srgbClr val="FF0000"/>
          </a:solid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9" name="Title 4">
            <a:extLst>
              <a:ext uri="{FF2B5EF4-FFF2-40B4-BE49-F238E27FC236}">
                <a16:creationId xmlns:a16="http://schemas.microsoft.com/office/drawing/2014/main" id="{17908F93-AFA4-441F-A7C3-E0017C9E594F}"/>
              </a:ext>
            </a:extLst>
          </p:cNvPr>
          <p:cNvSpPr txBox="1">
            <a:spLocks/>
          </p:cNvSpPr>
          <p:nvPr/>
        </p:nvSpPr>
        <p:spPr>
          <a:xfrm>
            <a:off x="10391820" y="1144439"/>
            <a:ext cx="1800180" cy="494975"/>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FFFFFF"/>
                </a:solidFill>
                <a:effectLst/>
                <a:uLnTx/>
                <a:uFillTx/>
                <a:latin typeface="Century Gothic" panose="020B0502020202020204" pitchFamily="34" charset="0"/>
                <a:cs typeface="Calibri"/>
                <a:sym typeface="Calibri"/>
              </a:rPr>
              <a:t>aussprechen</a:t>
            </a:r>
            <a:endParaRPr kumimoji="0" lang="en-GB" sz="2000" b="1" i="0" u="none" strike="noStrike" kern="0" cap="none" spc="0" normalizeH="0" baseline="0" noProof="0" dirty="0">
              <a:ln>
                <a:noFill/>
              </a:ln>
              <a:solidFill>
                <a:srgbClr val="FFFFFF"/>
              </a:solidFill>
              <a:effectLst/>
              <a:uLnTx/>
              <a:uFillTx/>
              <a:latin typeface="Century Gothic" panose="020B0502020202020204" pitchFamily="34" charset="0"/>
              <a:cs typeface="Calibri"/>
              <a:sym typeface="Calibri"/>
            </a:endParaRPr>
          </a:p>
        </p:txBody>
      </p:sp>
      <p:sp>
        <p:nvSpPr>
          <p:cNvPr id="52" name="Rectangle: Rounded Corners 51">
            <a:extLst>
              <a:ext uri="{FF2B5EF4-FFF2-40B4-BE49-F238E27FC236}">
                <a16:creationId xmlns:a16="http://schemas.microsoft.com/office/drawing/2014/main" id="{3CB382D7-DE18-4E4D-A8BD-082903765AB8}"/>
              </a:ext>
            </a:extLst>
          </p:cNvPr>
          <p:cNvSpPr/>
          <p:nvPr/>
        </p:nvSpPr>
        <p:spPr>
          <a:xfrm>
            <a:off x="6229439" y="3165903"/>
            <a:ext cx="288057" cy="215379"/>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Arrow Connector 53">
            <a:extLst>
              <a:ext uri="{FF2B5EF4-FFF2-40B4-BE49-F238E27FC236}">
                <a16:creationId xmlns:a16="http://schemas.microsoft.com/office/drawing/2014/main" id="{E92A2634-63FE-422B-9356-8C85893A6831}"/>
              </a:ext>
            </a:extLst>
          </p:cNvPr>
          <p:cNvCxnSpPr>
            <a:cxnSpLocks/>
          </p:cNvCxnSpPr>
          <p:nvPr/>
        </p:nvCxnSpPr>
        <p:spPr>
          <a:xfrm>
            <a:off x="6379180" y="2676374"/>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Rectangle: Rounded Corners 54">
            <a:extLst>
              <a:ext uri="{FF2B5EF4-FFF2-40B4-BE49-F238E27FC236}">
                <a16:creationId xmlns:a16="http://schemas.microsoft.com/office/drawing/2014/main" id="{65877479-9A57-4132-B9C6-390185395822}"/>
              </a:ext>
            </a:extLst>
          </p:cNvPr>
          <p:cNvSpPr/>
          <p:nvPr/>
        </p:nvSpPr>
        <p:spPr>
          <a:xfrm>
            <a:off x="4699972" y="467511"/>
            <a:ext cx="619991" cy="363161"/>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56" name="Straight Arrow Connector 55">
            <a:extLst>
              <a:ext uri="{FF2B5EF4-FFF2-40B4-BE49-F238E27FC236}">
                <a16:creationId xmlns:a16="http://schemas.microsoft.com/office/drawing/2014/main" id="{B0969EF5-CEED-4EF8-B05E-162495EC454A}"/>
              </a:ext>
            </a:extLst>
          </p:cNvPr>
          <p:cNvCxnSpPr>
            <a:cxnSpLocks/>
          </p:cNvCxnSpPr>
          <p:nvPr/>
        </p:nvCxnSpPr>
        <p:spPr>
          <a:xfrm>
            <a:off x="4911213" y="0"/>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Rounded Corners 41">
            <a:extLst>
              <a:ext uri="{FF2B5EF4-FFF2-40B4-BE49-F238E27FC236}">
                <a16:creationId xmlns:a16="http://schemas.microsoft.com/office/drawing/2014/main" id="{43EDD2AD-BBC5-4FB6-AE24-128CC147F9E8}"/>
              </a:ext>
            </a:extLst>
          </p:cNvPr>
          <p:cNvSpPr/>
          <p:nvPr/>
        </p:nvSpPr>
        <p:spPr>
          <a:xfrm rot="20793132">
            <a:off x="8891478" y="1669110"/>
            <a:ext cx="946180" cy="675762"/>
          </a:xfrm>
          <a:custGeom>
            <a:avLst/>
            <a:gdLst>
              <a:gd name="connsiteX0" fmla="*/ 0 w 946180"/>
              <a:gd name="connsiteY0" fmla="*/ 112629 h 675762"/>
              <a:gd name="connsiteX1" fmla="*/ 112629 w 946180"/>
              <a:gd name="connsiteY1" fmla="*/ 0 h 675762"/>
              <a:gd name="connsiteX2" fmla="*/ 473090 w 946180"/>
              <a:gd name="connsiteY2" fmla="*/ 0 h 675762"/>
              <a:gd name="connsiteX3" fmla="*/ 833551 w 946180"/>
              <a:gd name="connsiteY3" fmla="*/ 0 h 675762"/>
              <a:gd name="connsiteX4" fmla="*/ 946180 w 946180"/>
              <a:gd name="connsiteY4" fmla="*/ 112629 h 675762"/>
              <a:gd name="connsiteX5" fmla="*/ 946180 w 946180"/>
              <a:gd name="connsiteY5" fmla="*/ 563133 h 675762"/>
              <a:gd name="connsiteX6" fmla="*/ 833551 w 946180"/>
              <a:gd name="connsiteY6" fmla="*/ 675762 h 675762"/>
              <a:gd name="connsiteX7" fmla="*/ 465881 w 946180"/>
              <a:gd name="connsiteY7" fmla="*/ 675762 h 675762"/>
              <a:gd name="connsiteX8" fmla="*/ 112629 w 946180"/>
              <a:gd name="connsiteY8" fmla="*/ 675762 h 675762"/>
              <a:gd name="connsiteX9" fmla="*/ 0 w 946180"/>
              <a:gd name="connsiteY9" fmla="*/ 563133 h 675762"/>
              <a:gd name="connsiteX10" fmla="*/ 0 w 946180"/>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180" h="675762" fill="none" extrusionOk="0">
                <a:moveTo>
                  <a:pt x="0" y="112629"/>
                </a:moveTo>
                <a:cubicBezTo>
                  <a:pt x="8216" y="60490"/>
                  <a:pt x="51546" y="-981"/>
                  <a:pt x="112629" y="0"/>
                </a:cubicBezTo>
                <a:cubicBezTo>
                  <a:pt x="234055" y="-7988"/>
                  <a:pt x="326993" y="14648"/>
                  <a:pt x="473090" y="0"/>
                </a:cubicBezTo>
                <a:cubicBezTo>
                  <a:pt x="619187" y="-14648"/>
                  <a:pt x="692923" y="43003"/>
                  <a:pt x="833551" y="0"/>
                </a:cubicBezTo>
                <a:cubicBezTo>
                  <a:pt x="889622" y="-12500"/>
                  <a:pt x="946327" y="48438"/>
                  <a:pt x="946180" y="112629"/>
                </a:cubicBezTo>
                <a:cubicBezTo>
                  <a:pt x="982324" y="293980"/>
                  <a:pt x="909709" y="465534"/>
                  <a:pt x="946180" y="563133"/>
                </a:cubicBezTo>
                <a:cubicBezTo>
                  <a:pt x="929525" y="626022"/>
                  <a:pt x="903572" y="661669"/>
                  <a:pt x="833551" y="675762"/>
                </a:cubicBezTo>
                <a:cubicBezTo>
                  <a:pt x="724453" y="676817"/>
                  <a:pt x="565614" y="652773"/>
                  <a:pt x="465881" y="675762"/>
                </a:cubicBezTo>
                <a:cubicBezTo>
                  <a:pt x="366148" y="698751"/>
                  <a:pt x="205546" y="662799"/>
                  <a:pt x="112629" y="675762"/>
                </a:cubicBezTo>
                <a:cubicBezTo>
                  <a:pt x="50286" y="671977"/>
                  <a:pt x="8164" y="627038"/>
                  <a:pt x="0" y="563133"/>
                </a:cubicBezTo>
                <a:cubicBezTo>
                  <a:pt x="-25200" y="393686"/>
                  <a:pt x="26236" y="230782"/>
                  <a:pt x="0" y="112629"/>
                </a:cubicBezTo>
                <a:close/>
              </a:path>
              <a:path w="946180" h="675762" stroke="0" extrusionOk="0">
                <a:moveTo>
                  <a:pt x="0" y="112629"/>
                </a:moveTo>
                <a:cubicBezTo>
                  <a:pt x="-8775" y="45013"/>
                  <a:pt x="47964" y="924"/>
                  <a:pt x="112629" y="0"/>
                </a:cubicBezTo>
                <a:cubicBezTo>
                  <a:pt x="260975" y="-33301"/>
                  <a:pt x="389734" y="20930"/>
                  <a:pt x="487508" y="0"/>
                </a:cubicBezTo>
                <a:cubicBezTo>
                  <a:pt x="585282" y="-20930"/>
                  <a:pt x="698793" y="6202"/>
                  <a:pt x="833551" y="0"/>
                </a:cubicBezTo>
                <a:cubicBezTo>
                  <a:pt x="883078" y="-6935"/>
                  <a:pt x="954319" y="54315"/>
                  <a:pt x="946180" y="112629"/>
                </a:cubicBezTo>
                <a:cubicBezTo>
                  <a:pt x="986129" y="333398"/>
                  <a:pt x="934670" y="361268"/>
                  <a:pt x="946180" y="563133"/>
                </a:cubicBezTo>
                <a:cubicBezTo>
                  <a:pt x="952333" y="615323"/>
                  <a:pt x="887780" y="682769"/>
                  <a:pt x="833551" y="675762"/>
                </a:cubicBezTo>
                <a:cubicBezTo>
                  <a:pt x="756837" y="697519"/>
                  <a:pt x="599598" y="636940"/>
                  <a:pt x="473090" y="675762"/>
                </a:cubicBezTo>
                <a:cubicBezTo>
                  <a:pt x="346582" y="714584"/>
                  <a:pt x="269817" y="632798"/>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a:t>
            </a:r>
          </a:p>
        </p:txBody>
      </p:sp>
      <p:sp>
        <p:nvSpPr>
          <p:cNvPr id="49" name="Rectangle: Rounded Corners 48">
            <a:extLst>
              <a:ext uri="{FF2B5EF4-FFF2-40B4-BE49-F238E27FC236}">
                <a16:creationId xmlns:a16="http://schemas.microsoft.com/office/drawing/2014/main" id="{8643B4A3-C458-47CE-BAC2-A78E9FF175A6}"/>
              </a:ext>
            </a:extLst>
          </p:cNvPr>
          <p:cNvSpPr/>
          <p:nvPr/>
        </p:nvSpPr>
        <p:spPr>
          <a:xfrm rot="20621813">
            <a:off x="10125760" y="1842213"/>
            <a:ext cx="1097134" cy="675762"/>
          </a:xfrm>
          <a:custGeom>
            <a:avLst/>
            <a:gdLst>
              <a:gd name="connsiteX0" fmla="*/ 0 w 1097134"/>
              <a:gd name="connsiteY0" fmla="*/ 112629 h 675762"/>
              <a:gd name="connsiteX1" fmla="*/ 112629 w 1097134"/>
              <a:gd name="connsiteY1" fmla="*/ 0 h 675762"/>
              <a:gd name="connsiteX2" fmla="*/ 548567 w 1097134"/>
              <a:gd name="connsiteY2" fmla="*/ 0 h 675762"/>
              <a:gd name="connsiteX3" fmla="*/ 984505 w 1097134"/>
              <a:gd name="connsiteY3" fmla="*/ 0 h 675762"/>
              <a:gd name="connsiteX4" fmla="*/ 1097134 w 1097134"/>
              <a:gd name="connsiteY4" fmla="*/ 112629 h 675762"/>
              <a:gd name="connsiteX5" fmla="*/ 1097134 w 1097134"/>
              <a:gd name="connsiteY5" fmla="*/ 563133 h 675762"/>
              <a:gd name="connsiteX6" fmla="*/ 984505 w 1097134"/>
              <a:gd name="connsiteY6" fmla="*/ 675762 h 675762"/>
              <a:gd name="connsiteX7" fmla="*/ 539848 w 1097134"/>
              <a:gd name="connsiteY7" fmla="*/ 675762 h 675762"/>
              <a:gd name="connsiteX8" fmla="*/ 112629 w 1097134"/>
              <a:gd name="connsiteY8" fmla="*/ 675762 h 675762"/>
              <a:gd name="connsiteX9" fmla="*/ 0 w 1097134"/>
              <a:gd name="connsiteY9" fmla="*/ 563133 h 675762"/>
              <a:gd name="connsiteX10" fmla="*/ 0 w 1097134"/>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134" h="675762" fill="none" extrusionOk="0">
                <a:moveTo>
                  <a:pt x="0" y="112629"/>
                </a:moveTo>
                <a:cubicBezTo>
                  <a:pt x="8216" y="60490"/>
                  <a:pt x="51546" y="-981"/>
                  <a:pt x="112629" y="0"/>
                </a:cubicBezTo>
                <a:cubicBezTo>
                  <a:pt x="225558" y="-45140"/>
                  <a:pt x="459694" y="50987"/>
                  <a:pt x="548567" y="0"/>
                </a:cubicBezTo>
                <a:cubicBezTo>
                  <a:pt x="637440" y="-50987"/>
                  <a:pt x="832086" y="18523"/>
                  <a:pt x="984505" y="0"/>
                </a:cubicBezTo>
                <a:cubicBezTo>
                  <a:pt x="1040576" y="-12500"/>
                  <a:pt x="1097281" y="48438"/>
                  <a:pt x="1097134" y="112629"/>
                </a:cubicBezTo>
                <a:cubicBezTo>
                  <a:pt x="1133278" y="293980"/>
                  <a:pt x="1060663" y="465534"/>
                  <a:pt x="1097134" y="563133"/>
                </a:cubicBezTo>
                <a:cubicBezTo>
                  <a:pt x="1080479" y="626022"/>
                  <a:pt x="1054526" y="661669"/>
                  <a:pt x="984505" y="675762"/>
                </a:cubicBezTo>
                <a:cubicBezTo>
                  <a:pt x="872645" y="711533"/>
                  <a:pt x="630951" y="642323"/>
                  <a:pt x="539848" y="675762"/>
                </a:cubicBezTo>
                <a:cubicBezTo>
                  <a:pt x="448745" y="709201"/>
                  <a:pt x="281913" y="654968"/>
                  <a:pt x="112629" y="675762"/>
                </a:cubicBezTo>
                <a:cubicBezTo>
                  <a:pt x="50286" y="671977"/>
                  <a:pt x="8164" y="627038"/>
                  <a:pt x="0" y="563133"/>
                </a:cubicBezTo>
                <a:cubicBezTo>
                  <a:pt x="-25200" y="393686"/>
                  <a:pt x="26236" y="230782"/>
                  <a:pt x="0" y="112629"/>
                </a:cubicBezTo>
                <a:close/>
              </a:path>
              <a:path w="1097134" h="675762" stroke="0" extrusionOk="0">
                <a:moveTo>
                  <a:pt x="0" y="112629"/>
                </a:moveTo>
                <a:cubicBezTo>
                  <a:pt x="-8775" y="45013"/>
                  <a:pt x="47964" y="924"/>
                  <a:pt x="112629" y="0"/>
                </a:cubicBezTo>
                <a:cubicBezTo>
                  <a:pt x="244193" y="-7287"/>
                  <a:pt x="469529" y="1555"/>
                  <a:pt x="566005" y="0"/>
                </a:cubicBezTo>
                <a:cubicBezTo>
                  <a:pt x="662481" y="-1555"/>
                  <a:pt x="836636" y="45716"/>
                  <a:pt x="984505" y="0"/>
                </a:cubicBezTo>
                <a:cubicBezTo>
                  <a:pt x="1034032" y="-6935"/>
                  <a:pt x="1105273" y="54315"/>
                  <a:pt x="1097134" y="112629"/>
                </a:cubicBezTo>
                <a:cubicBezTo>
                  <a:pt x="1137083" y="333398"/>
                  <a:pt x="1085624" y="361268"/>
                  <a:pt x="1097134" y="563133"/>
                </a:cubicBezTo>
                <a:cubicBezTo>
                  <a:pt x="1103287" y="615323"/>
                  <a:pt x="1038734" y="682769"/>
                  <a:pt x="984505" y="675762"/>
                </a:cubicBezTo>
                <a:cubicBezTo>
                  <a:pt x="806122" y="686476"/>
                  <a:pt x="723531" y="650147"/>
                  <a:pt x="548567" y="675762"/>
                </a:cubicBezTo>
                <a:cubicBezTo>
                  <a:pt x="373603" y="701377"/>
                  <a:pt x="282273" y="659869"/>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[-er]</a:t>
            </a:r>
          </a:p>
        </p:txBody>
      </p:sp>
      <p:sp>
        <p:nvSpPr>
          <p:cNvPr id="70" name="Rectangle: Rounded Corners 69">
            <a:extLst>
              <a:ext uri="{FF2B5EF4-FFF2-40B4-BE49-F238E27FC236}">
                <a16:creationId xmlns:a16="http://schemas.microsoft.com/office/drawing/2014/main" id="{D5215266-FFAD-4403-A25C-6054A3F05F42}"/>
              </a:ext>
            </a:extLst>
          </p:cNvPr>
          <p:cNvSpPr/>
          <p:nvPr/>
        </p:nvSpPr>
        <p:spPr>
          <a:xfrm rot="643365">
            <a:off x="8880476" y="3258083"/>
            <a:ext cx="946180" cy="675762"/>
          </a:xfrm>
          <a:custGeom>
            <a:avLst/>
            <a:gdLst>
              <a:gd name="connsiteX0" fmla="*/ 0 w 946180"/>
              <a:gd name="connsiteY0" fmla="*/ 112629 h 675762"/>
              <a:gd name="connsiteX1" fmla="*/ 112629 w 946180"/>
              <a:gd name="connsiteY1" fmla="*/ 0 h 675762"/>
              <a:gd name="connsiteX2" fmla="*/ 473090 w 946180"/>
              <a:gd name="connsiteY2" fmla="*/ 0 h 675762"/>
              <a:gd name="connsiteX3" fmla="*/ 833551 w 946180"/>
              <a:gd name="connsiteY3" fmla="*/ 0 h 675762"/>
              <a:gd name="connsiteX4" fmla="*/ 946180 w 946180"/>
              <a:gd name="connsiteY4" fmla="*/ 112629 h 675762"/>
              <a:gd name="connsiteX5" fmla="*/ 946180 w 946180"/>
              <a:gd name="connsiteY5" fmla="*/ 563133 h 675762"/>
              <a:gd name="connsiteX6" fmla="*/ 833551 w 946180"/>
              <a:gd name="connsiteY6" fmla="*/ 675762 h 675762"/>
              <a:gd name="connsiteX7" fmla="*/ 465881 w 946180"/>
              <a:gd name="connsiteY7" fmla="*/ 675762 h 675762"/>
              <a:gd name="connsiteX8" fmla="*/ 112629 w 946180"/>
              <a:gd name="connsiteY8" fmla="*/ 675762 h 675762"/>
              <a:gd name="connsiteX9" fmla="*/ 0 w 946180"/>
              <a:gd name="connsiteY9" fmla="*/ 563133 h 675762"/>
              <a:gd name="connsiteX10" fmla="*/ 0 w 946180"/>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6180" h="675762" fill="none" extrusionOk="0">
                <a:moveTo>
                  <a:pt x="0" y="112629"/>
                </a:moveTo>
                <a:cubicBezTo>
                  <a:pt x="8216" y="60490"/>
                  <a:pt x="51546" y="-981"/>
                  <a:pt x="112629" y="0"/>
                </a:cubicBezTo>
                <a:cubicBezTo>
                  <a:pt x="234055" y="-7988"/>
                  <a:pt x="326993" y="14648"/>
                  <a:pt x="473090" y="0"/>
                </a:cubicBezTo>
                <a:cubicBezTo>
                  <a:pt x="619187" y="-14648"/>
                  <a:pt x="692923" y="43003"/>
                  <a:pt x="833551" y="0"/>
                </a:cubicBezTo>
                <a:cubicBezTo>
                  <a:pt x="889622" y="-12500"/>
                  <a:pt x="946327" y="48438"/>
                  <a:pt x="946180" y="112629"/>
                </a:cubicBezTo>
                <a:cubicBezTo>
                  <a:pt x="982324" y="293980"/>
                  <a:pt x="909709" y="465534"/>
                  <a:pt x="946180" y="563133"/>
                </a:cubicBezTo>
                <a:cubicBezTo>
                  <a:pt x="929525" y="626022"/>
                  <a:pt x="903572" y="661669"/>
                  <a:pt x="833551" y="675762"/>
                </a:cubicBezTo>
                <a:cubicBezTo>
                  <a:pt x="724453" y="676817"/>
                  <a:pt x="565614" y="652773"/>
                  <a:pt x="465881" y="675762"/>
                </a:cubicBezTo>
                <a:cubicBezTo>
                  <a:pt x="366148" y="698751"/>
                  <a:pt x="205546" y="662799"/>
                  <a:pt x="112629" y="675762"/>
                </a:cubicBezTo>
                <a:cubicBezTo>
                  <a:pt x="50286" y="671977"/>
                  <a:pt x="8164" y="627038"/>
                  <a:pt x="0" y="563133"/>
                </a:cubicBezTo>
                <a:cubicBezTo>
                  <a:pt x="-25200" y="393686"/>
                  <a:pt x="26236" y="230782"/>
                  <a:pt x="0" y="112629"/>
                </a:cubicBezTo>
                <a:close/>
              </a:path>
              <a:path w="946180" h="675762" stroke="0" extrusionOk="0">
                <a:moveTo>
                  <a:pt x="0" y="112629"/>
                </a:moveTo>
                <a:cubicBezTo>
                  <a:pt x="-8775" y="45013"/>
                  <a:pt x="47964" y="924"/>
                  <a:pt x="112629" y="0"/>
                </a:cubicBezTo>
                <a:cubicBezTo>
                  <a:pt x="260975" y="-33301"/>
                  <a:pt x="389734" y="20930"/>
                  <a:pt x="487508" y="0"/>
                </a:cubicBezTo>
                <a:cubicBezTo>
                  <a:pt x="585282" y="-20930"/>
                  <a:pt x="698793" y="6202"/>
                  <a:pt x="833551" y="0"/>
                </a:cubicBezTo>
                <a:cubicBezTo>
                  <a:pt x="883078" y="-6935"/>
                  <a:pt x="954319" y="54315"/>
                  <a:pt x="946180" y="112629"/>
                </a:cubicBezTo>
                <a:cubicBezTo>
                  <a:pt x="986129" y="333398"/>
                  <a:pt x="934670" y="361268"/>
                  <a:pt x="946180" y="563133"/>
                </a:cubicBezTo>
                <a:cubicBezTo>
                  <a:pt x="952333" y="615323"/>
                  <a:pt x="887780" y="682769"/>
                  <a:pt x="833551" y="675762"/>
                </a:cubicBezTo>
                <a:cubicBezTo>
                  <a:pt x="756837" y="697519"/>
                  <a:pt x="599598" y="636940"/>
                  <a:pt x="473090" y="675762"/>
                </a:cubicBezTo>
                <a:cubicBezTo>
                  <a:pt x="346582" y="714584"/>
                  <a:pt x="269817" y="632798"/>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[pf]</a:t>
            </a:r>
          </a:p>
        </p:txBody>
      </p:sp>
      <p:sp>
        <p:nvSpPr>
          <p:cNvPr id="71" name="Rectangle: Rounded Corners 70">
            <a:extLst>
              <a:ext uri="{FF2B5EF4-FFF2-40B4-BE49-F238E27FC236}">
                <a16:creationId xmlns:a16="http://schemas.microsoft.com/office/drawing/2014/main" id="{CEF34833-EF25-43B4-8C1B-4E80BDA60510}"/>
              </a:ext>
            </a:extLst>
          </p:cNvPr>
          <p:cNvSpPr/>
          <p:nvPr/>
        </p:nvSpPr>
        <p:spPr>
          <a:xfrm rot="766513">
            <a:off x="11017872" y="2627072"/>
            <a:ext cx="1054009" cy="675762"/>
          </a:xfrm>
          <a:custGeom>
            <a:avLst/>
            <a:gdLst>
              <a:gd name="connsiteX0" fmla="*/ 0 w 1054009"/>
              <a:gd name="connsiteY0" fmla="*/ 112629 h 675762"/>
              <a:gd name="connsiteX1" fmla="*/ 112629 w 1054009"/>
              <a:gd name="connsiteY1" fmla="*/ 0 h 675762"/>
              <a:gd name="connsiteX2" fmla="*/ 527005 w 1054009"/>
              <a:gd name="connsiteY2" fmla="*/ 0 h 675762"/>
              <a:gd name="connsiteX3" fmla="*/ 941380 w 1054009"/>
              <a:gd name="connsiteY3" fmla="*/ 0 h 675762"/>
              <a:gd name="connsiteX4" fmla="*/ 1054009 w 1054009"/>
              <a:gd name="connsiteY4" fmla="*/ 112629 h 675762"/>
              <a:gd name="connsiteX5" fmla="*/ 1054009 w 1054009"/>
              <a:gd name="connsiteY5" fmla="*/ 563133 h 675762"/>
              <a:gd name="connsiteX6" fmla="*/ 941380 w 1054009"/>
              <a:gd name="connsiteY6" fmla="*/ 675762 h 675762"/>
              <a:gd name="connsiteX7" fmla="*/ 518717 w 1054009"/>
              <a:gd name="connsiteY7" fmla="*/ 675762 h 675762"/>
              <a:gd name="connsiteX8" fmla="*/ 112629 w 1054009"/>
              <a:gd name="connsiteY8" fmla="*/ 675762 h 675762"/>
              <a:gd name="connsiteX9" fmla="*/ 0 w 1054009"/>
              <a:gd name="connsiteY9" fmla="*/ 563133 h 675762"/>
              <a:gd name="connsiteX10" fmla="*/ 0 w 1054009"/>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009" h="675762" fill="none" extrusionOk="0">
                <a:moveTo>
                  <a:pt x="0" y="112629"/>
                </a:moveTo>
                <a:cubicBezTo>
                  <a:pt x="8216" y="60490"/>
                  <a:pt x="51546" y="-981"/>
                  <a:pt x="112629" y="0"/>
                </a:cubicBezTo>
                <a:cubicBezTo>
                  <a:pt x="304376" y="-21281"/>
                  <a:pt x="400555" y="33606"/>
                  <a:pt x="527005" y="0"/>
                </a:cubicBezTo>
                <a:cubicBezTo>
                  <a:pt x="653455" y="-33606"/>
                  <a:pt x="819112" y="45828"/>
                  <a:pt x="941380" y="0"/>
                </a:cubicBezTo>
                <a:cubicBezTo>
                  <a:pt x="997451" y="-12500"/>
                  <a:pt x="1054156" y="48438"/>
                  <a:pt x="1054009" y="112629"/>
                </a:cubicBezTo>
                <a:cubicBezTo>
                  <a:pt x="1090153" y="293980"/>
                  <a:pt x="1017538" y="465534"/>
                  <a:pt x="1054009" y="563133"/>
                </a:cubicBezTo>
                <a:cubicBezTo>
                  <a:pt x="1037354" y="626022"/>
                  <a:pt x="1011401" y="661669"/>
                  <a:pt x="941380" y="675762"/>
                </a:cubicBezTo>
                <a:cubicBezTo>
                  <a:pt x="765917" y="718697"/>
                  <a:pt x="618591" y="628459"/>
                  <a:pt x="518717" y="675762"/>
                </a:cubicBezTo>
                <a:cubicBezTo>
                  <a:pt x="418843" y="723065"/>
                  <a:pt x="201403" y="668599"/>
                  <a:pt x="112629" y="675762"/>
                </a:cubicBezTo>
                <a:cubicBezTo>
                  <a:pt x="50286" y="671977"/>
                  <a:pt x="8164" y="627038"/>
                  <a:pt x="0" y="563133"/>
                </a:cubicBezTo>
                <a:cubicBezTo>
                  <a:pt x="-25200" y="393686"/>
                  <a:pt x="26236" y="230782"/>
                  <a:pt x="0" y="112629"/>
                </a:cubicBezTo>
                <a:close/>
              </a:path>
              <a:path w="1054009" h="675762" stroke="0" extrusionOk="0">
                <a:moveTo>
                  <a:pt x="0" y="112629"/>
                </a:moveTo>
                <a:cubicBezTo>
                  <a:pt x="-8775" y="45013"/>
                  <a:pt x="47964" y="924"/>
                  <a:pt x="112629" y="0"/>
                </a:cubicBezTo>
                <a:cubicBezTo>
                  <a:pt x="226431" y="-33629"/>
                  <a:pt x="424988" y="25532"/>
                  <a:pt x="543580" y="0"/>
                </a:cubicBezTo>
                <a:cubicBezTo>
                  <a:pt x="662172" y="-25532"/>
                  <a:pt x="809474" y="40100"/>
                  <a:pt x="941380" y="0"/>
                </a:cubicBezTo>
                <a:cubicBezTo>
                  <a:pt x="990907" y="-6935"/>
                  <a:pt x="1062148" y="54315"/>
                  <a:pt x="1054009" y="112629"/>
                </a:cubicBezTo>
                <a:cubicBezTo>
                  <a:pt x="1093958" y="333398"/>
                  <a:pt x="1042499" y="361268"/>
                  <a:pt x="1054009" y="563133"/>
                </a:cubicBezTo>
                <a:cubicBezTo>
                  <a:pt x="1060162" y="615323"/>
                  <a:pt x="995609" y="682769"/>
                  <a:pt x="941380" y="675762"/>
                </a:cubicBezTo>
                <a:cubicBezTo>
                  <a:pt x="841646" y="704542"/>
                  <a:pt x="619977" y="645918"/>
                  <a:pt x="527005" y="675762"/>
                </a:cubicBezTo>
                <a:cubicBezTo>
                  <a:pt x="434034" y="705606"/>
                  <a:pt x="262237" y="633099"/>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a:t>
            </a:r>
          </a:p>
        </p:txBody>
      </p:sp>
      <p:sp>
        <p:nvSpPr>
          <p:cNvPr id="72" name="Rectangle: Rounded Corners 71">
            <a:extLst>
              <a:ext uri="{FF2B5EF4-FFF2-40B4-BE49-F238E27FC236}">
                <a16:creationId xmlns:a16="http://schemas.microsoft.com/office/drawing/2014/main" id="{19E56BAB-BEBC-4DA8-854B-9F6EB6FC92EC}"/>
              </a:ext>
            </a:extLst>
          </p:cNvPr>
          <p:cNvSpPr/>
          <p:nvPr/>
        </p:nvSpPr>
        <p:spPr>
          <a:xfrm rot="20793132">
            <a:off x="10292215" y="3635070"/>
            <a:ext cx="1453245" cy="675762"/>
          </a:xfrm>
          <a:custGeom>
            <a:avLst/>
            <a:gdLst>
              <a:gd name="connsiteX0" fmla="*/ 0 w 1453245"/>
              <a:gd name="connsiteY0" fmla="*/ 112629 h 675762"/>
              <a:gd name="connsiteX1" fmla="*/ 112629 w 1453245"/>
              <a:gd name="connsiteY1" fmla="*/ 0 h 675762"/>
              <a:gd name="connsiteX2" fmla="*/ 534238 w 1453245"/>
              <a:gd name="connsiteY2" fmla="*/ 0 h 675762"/>
              <a:gd name="connsiteX3" fmla="*/ 943567 w 1453245"/>
              <a:gd name="connsiteY3" fmla="*/ 0 h 675762"/>
              <a:gd name="connsiteX4" fmla="*/ 1340616 w 1453245"/>
              <a:gd name="connsiteY4" fmla="*/ 0 h 675762"/>
              <a:gd name="connsiteX5" fmla="*/ 1453245 w 1453245"/>
              <a:gd name="connsiteY5" fmla="*/ 112629 h 675762"/>
              <a:gd name="connsiteX6" fmla="*/ 1453245 w 1453245"/>
              <a:gd name="connsiteY6" fmla="*/ 563133 h 675762"/>
              <a:gd name="connsiteX7" fmla="*/ 1340616 w 1453245"/>
              <a:gd name="connsiteY7" fmla="*/ 675762 h 675762"/>
              <a:gd name="connsiteX8" fmla="*/ 919007 w 1453245"/>
              <a:gd name="connsiteY8" fmla="*/ 675762 h 675762"/>
              <a:gd name="connsiteX9" fmla="*/ 546518 w 1453245"/>
              <a:gd name="connsiteY9" fmla="*/ 675762 h 675762"/>
              <a:gd name="connsiteX10" fmla="*/ 112629 w 1453245"/>
              <a:gd name="connsiteY10" fmla="*/ 675762 h 675762"/>
              <a:gd name="connsiteX11" fmla="*/ 0 w 1453245"/>
              <a:gd name="connsiteY11" fmla="*/ 563133 h 675762"/>
              <a:gd name="connsiteX12" fmla="*/ 0 w 1453245"/>
              <a:gd name="connsiteY12"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3245" h="675762" fill="none" extrusionOk="0">
                <a:moveTo>
                  <a:pt x="0" y="112629"/>
                </a:moveTo>
                <a:cubicBezTo>
                  <a:pt x="-1349" y="50647"/>
                  <a:pt x="46574" y="-2658"/>
                  <a:pt x="112629" y="0"/>
                </a:cubicBezTo>
                <a:cubicBezTo>
                  <a:pt x="312696" y="-47514"/>
                  <a:pt x="400683" y="50262"/>
                  <a:pt x="534238" y="0"/>
                </a:cubicBezTo>
                <a:cubicBezTo>
                  <a:pt x="667793" y="-50262"/>
                  <a:pt x="859966" y="35127"/>
                  <a:pt x="943567" y="0"/>
                </a:cubicBezTo>
                <a:cubicBezTo>
                  <a:pt x="1027168" y="-35127"/>
                  <a:pt x="1201606" y="16057"/>
                  <a:pt x="1340616" y="0"/>
                </a:cubicBezTo>
                <a:cubicBezTo>
                  <a:pt x="1386164" y="686"/>
                  <a:pt x="1461063" y="36333"/>
                  <a:pt x="1453245" y="112629"/>
                </a:cubicBezTo>
                <a:cubicBezTo>
                  <a:pt x="1458511" y="210736"/>
                  <a:pt x="1410739" y="346468"/>
                  <a:pt x="1453245" y="563133"/>
                </a:cubicBezTo>
                <a:cubicBezTo>
                  <a:pt x="1459468" y="637657"/>
                  <a:pt x="1397495" y="678570"/>
                  <a:pt x="1340616" y="675762"/>
                </a:cubicBezTo>
                <a:cubicBezTo>
                  <a:pt x="1227887" y="716865"/>
                  <a:pt x="1126542" y="644284"/>
                  <a:pt x="919007" y="675762"/>
                </a:cubicBezTo>
                <a:cubicBezTo>
                  <a:pt x="711472" y="707240"/>
                  <a:pt x="675257" y="636387"/>
                  <a:pt x="546518" y="675762"/>
                </a:cubicBezTo>
                <a:cubicBezTo>
                  <a:pt x="417779" y="715137"/>
                  <a:pt x="267175" y="634872"/>
                  <a:pt x="112629" y="675762"/>
                </a:cubicBezTo>
                <a:cubicBezTo>
                  <a:pt x="64628" y="680732"/>
                  <a:pt x="2049" y="632237"/>
                  <a:pt x="0" y="563133"/>
                </a:cubicBezTo>
                <a:cubicBezTo>
                  <a:pt x="-38140" y="429392"/>
                  <a:pt x="19267" y="208490"/>
                  <a:pt x="0" y="112629"/>
                </a:cubicBezTo>
                <a:close/>
              </a:path>
              <a:path w="1453245" h="675762" stroke="0" extrusionOk="0">
                <a:moveTo>
                  <a:pt x="0" y="112629"/>
                </a:moveTo>
                <a:cubicBezTo>
                  <a:pt x="-8775" y="45013"/>
                  <a:pt x="47964" y="924"/>
                  <a:pt x="112629" y="0"/>
                </a:cubicBezTo>
                <a:cubicBezTo>
                  <a:pt x="325624" y="-39743"/>
                  <a:pt x="400720" y="18074"/>
                  <a:pt x="546518" y="0"/>
                </a:cubicBezTo>
                <a:cubicBezTo>
                  <a:pt x="692316" y="-18074"/>
                  <a:pt x="788898" y="5246"/>
                  <a:pt x="943567" y="0"/>
                </a:cubicBezTo>
                <a:cubicBezTo>
                  <a:pt x="1098236" y="-5246"/>
                  <a:pt x="1230607" y="46871"/>
                  <a:pt x="1340616" y="0"/>
                </a:cubicBezTo>
                <a:cubicBezTo>
                  <a:pt x="1401719" y="-3542"/>
                  <a:pt x="1455925" y="40509"/>
                  <a:pt x="1453245" y="112629"/>
                </a:cubicBezTo>
                <a:cubicBezTo>
                  <a:pt x="1480875" y="249106"/>
                  <a:pt x="1441133" y="386196"/>
                  <a:pt x="1453245" y="563133"/>
                </a:cubicBezTo>
                <a:cubicBezTo>
                  <a:pt x="1452774" y="620843"/>
                  <a:pt x="1401404" y="677729"/>
                  <a:pt x="1340616" y="675762"/>
                </a:cubicBezTo>
                <a:cubicBezTo>
                  <a:pt x="1174488" y="700543"/>
                  <a:pt x="1104641" y="671245"/>
                  <a:pt x="955847" y="675762"/>
                </a:cubicBezTo>
                <a:cubicBezTo>
                  <a:pt x="807053" y="680279"/>
                  <a:pt x="723691" y="662758"/>
                  <a:pt x="546518" y="675762"/>
                </a:cubicBezTo>
                <a:cubicBezTo>
                  <a:pt x="369345" y="688766"/>
                  <a:pt x="274760" y="627542"/>
                  <a:pt x="112629" y="675762"/>
                </a:cubicBezTo>
                <a:cubicBezTo>
                  <a:pt x="58586" y="667699"/>
                  <a:pt x="9444" y="619246"/>
                  <a:pt x="0" y="563133"/>
                </a:cubicBezTo>
                <a:cubicBezTo>
                  <a:pt x="-13045" y="422351"/>
                  <a:pt x="39533" y="290716"/>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tion</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4" name="Rectangle: Rounded Corners 73">
            <a:extLst>
              <a:ext uri="{FF2B5EF4-FFF2-40B4-BE49-F238E27FC236}">
                <a16:creationId xmlns:a16="http://schemas.microsoft.com/office/drawing/2014/main" id="{01847D4B-33BA-443F-BAF9-6A3154108EC1}"/>
              </a:ext>
            </a:extLst>
          </p:cNvPr>
          <p:cNvSpPr/>
          <p:nvPr/>
        </p:nvSpPr>
        <p:spPr>
          <a:xfrm rot="752683">
            <a:off x="8902399" y="4789676"/>
            <a:ext cx="1059281" cy="675762"/>
          </a:xfrm>
          <a:custGeom>
            <a:avLst/>
            <a:gdLst>
              <a:gd name="connsiteX0" fmla="*/ 0 w 1059281"/>
              <a:gd name="connsiteY0" fmla="*/ 112629 h 675762"/>
              <a:gd name="connsiteX1" fmla="*/ 112629 w 1059281"/>
              <a:gd name="connsiteY1" fmla="*/ 0 h 675762"/>
              <a:gd name="connsiteX2" fmla="*/ 529641 w 1059281"/>
              <a:gd name="connsiteY2" fmla="*/ 0 h 675762"/>
              <a:gd name="connsiteX3" fmla="*/ 946652 w 1059281"/>
              <a:gd name="connsiteY3" fmla="*/ 0 h 675762"/>
              <a:gd name="connsiteX4" fmla="*/ 1059281 w 1059281"/>
              <a:gd name="connsiteY4" fmla="*/ 112629 h 675762"/>
              <a:gd name="connsiteX5" fmla="*/ 1059281 w 1059281"/>
              <a:gd name="connsiteY5" fmla="*/ 563133 h 675762"/>
              <a:gd name="connsiteX6" fmla="*/ 946652 w 1059281"/>
              <a:gd name="connsiteY6" fmla="*/ 675762 h 675762"/>
              <a:gd name="connsiteX7" fmla="*/ 521300 w 1059281"/>
              <a:gd name="connsiteY7" fmla="*/ 675762 h 675762"/>
              <a:gd name="connsiteX8" fmla="*/ 112629 w 1059281"/>
              <a:gd name="connsiteY8" fmla="*/ 675762 h 675762"/>
              <a:gd name="connsiteX9" fmla="*/ 0 w 1059281"/>
              <a:gd name="connsiteY9" fmla="*/ 563133 h 675762"/>
              <a:gd name="connsiteX10" fmla="*/ 0 w 1059281"/>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281" h="675762" fill="none" extrusionOk="0">
                <a:moveTo>
                  <a:pt x="0" y="112629"/>
                </a:moveTo>
                <a:cubicBezTo>
                  <a:pt x="8216" y="60490"/>
                  <a:pt x="51546" y="-981"/>
                  <a:pt x="112629" y="0"/>
                </a:cubicBezTo>
                <a:cubicBezTo>
                  <a:pt x="245436" y="-45050"/>
                  <a:pt x="400137" y="42507"/>
                  <a:pt x="529641" y="0"/>
                </a:cubicBezTo>
                <a:cubicBezTo>
                  <a:pt x="659145" y="-42507"/>
                  <a:pt x="774462" y="38619"/>
                  <a:pt x="946652" y="0"/>
                </a:cubicBezTo>
                <a:cubicBezTo>
                  <a:pt x="1002723" y="-12500"/>
                  <a:pt x="1059428" y="48438"/>
                  <a:pt x="1059281" y="112629"/>
                </a:cubicBezTo>
                <a:cubicBezTo>
                  <a:pt x="1095425" y="293980"/>
                  <a:pt x="1022810" y="465534"/>
                  <a:pt x="1059281" y="563133"/>
                </a:cubicBezTo>
                <a:cubicBezTo>
                  <a:pt x="1042626" y="626022"/>
                  <a:pt x="1016673" y="661669"/>
                  <a:pt x="946652" y="675762"/>
                </a:cubicBezTo>
                <a:cubicBezTo>
                  <a:pt x="793306" y="709684"/>
                  <a:pt x="716888" y="662568"/>
                  <a:pt x="521300" y="675762"/>
                </a:cubicBezTo>
                <a:cubicBezTo>
                  <a:pt x="325712" y="688956"/>
                  <a:pt x="214974" y="669208"/>
                  <a:pt x="112629" y="675762"/>
                </a:cubicBezTo>
                <a:cubicBezTo>
                  <a:pt x="50286" y="671977"/>
                  <a:pt x="8164" y="627038"/>
                  <a:pt x="0" y="563133"/>
                </a:cubicBezTo>
                <a:cubicBezTo>
                  <a:pt x="-25200" y="393686"/>
                  <a:pt x="26236" y="230782"/>
                  <a:pt x="0" y="112629"/>
                </a:cubicBezTo>
                <a:close/>
              </a:path>
              <a:path w="1059281" h="675762" stroke="0" extrusionOk="0">
                <a:moveTo>
                  <a:pt x="0" y="112629"/>
                </a:moveTo>
                <a:cubicBezTo>
                  <a:pt x="-8775" y="45013"/>
                  <a:pt x="47964" y="924"/>
                  <a:pt x="112629" y="0"/>
                </a:cubicBezTo>
                <a:cubicBezTo>
                  <a:pt x="326974" y="-43632"/>
                  <a:pt x="418943" y="42312"/>
                  <a:pt x="546321" y="0"/>
                </a:cubicBezTo>
                <a:cubicBezTo>
                  <a:pt x="673699" y="-42312"/>
                  <a:pt x="831727" y="27772"/>
                  <a:pt x="946652" y="0"/>
                </a:cubicBezTo>
                <a:cubicBezTo>
                  <a:pt x="996179" y="-6935"/>
                  <a:pt x="1067420" y="54315"/>
                  <a:pt x="1059281" y="112629"/>
                </a:cubicBezTo>
                <a:cubicBezTo>
                  <a:pt x="1099230" y="333398"/>
                  <a:pt x="1047771" y="361268"/>
                  <a:pt x="1059281" y="563133"/>
                </a:cubicBezTo>
                <a:cubicBezTo>
                  <a:pt x="1065434" y="615323"/>
                  <a:pt x="1000881" y="682769"/>
                  <a:pt x="946652" y="675762"/>
                </a:cubicBezTo>
                <a:cubicBezTo>
                  <a:pt x="774916" y="716520"/>
                  <a:pt x="731332" y="673257"/>
                  <a:pt x="529641" y="675762"/>
                </a:cubicBezTo>
                <a:cubicBezTo>
                  <a:pt x="327950" y="678267"/>
                  <a:pt x="221952" y="673066"/>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ig</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5" name="Rectangle: Rounded Corners 74">
            <a:extLst>
              <a:ext uri="{FF2B5EF4-FFF2-40B4-BE49-F238E27FC236}">
                <a16:creationId xmlns:a16="http://schemas.microsoft.com/office/drawing/2014/main" id="{DAD8BB1D-2D49-402A-80FA-7A38BEA28AD0}"/>
              </a:ext>
            </a:extLst>
          </p:cNvPr>
          <p:cNvSpPr/>
          <p:nvPr/>
        </p:nvSpPr>
        <p:spPr>
          <a:xfrm rot="21180457">
            <a:off x="8925953" y="5946970"/>
            <a:ext cx="1059281" cy="675762"/>
          </a:xfrm>
          <a:custGeom>
            <a:avLst/>
            <a:gdLst>
              <a:gd name="connsiteX0" fmla="*/ 0 w 1059281"/>
              <a:gd name="connsiteY0" fmla="*/ 112629 h 675762"/>
              <a:gd name="connsiteX1" fmla="*/ 112629 w 1059281"/>
              <a:gd name="connsiteY1" fmla="*/ 0 h 675762"/>
              <a:gd name="connsiteX2" fmla="*/ 529641 w 1059281"/>
              <a:gd name="connsiteY2" fmla="*/ 0 h 675762"/>
              <a:gd name="connsiteX3" fmla="*/ 946652 w 1059281"/>
              <a:gd name="connsiteY3" fmla="*/ 0 h 675762"/>
              <a:gd name="connsiteX4" fmla="*/ 1059281 w 1059281"/>
              <a:gd name="connsiteY4" fmla="*/ 112629 h 675762"/>
              <a:gd name="connsiteX5" fmla="*/ 1059281 w 1059281"/>
              <a:gd name="connsiteY5" fmla="*/ 563133 h 675762"/>
              <a:gd name="connsiteX6" fmla="*/ 946652 w 1059281"/>
              <a:gd name="connsiteY6" fmla="*/ 675762 h 675762"/>
              <a:gd name="connsiteX7" fmla="*/ 521300 w 1059281"/>
              <a:gd name="connsiteY7" fmla="*/ 675762 h 675762"/>
              <a:gd name="connsiteX8" fmla="*/ 112629 w 1059281"/>
              <a:gd name="connsiteY8" fmla="*/ 675762 h 675762"/>
              <a:gd name="connsiteX9" fmla="*/ 0 w 1059281"/>
              <a:gd name="connsiteY9" fmla="*/ 563133 h 675762"/>
              <a:gd name="connsiteX10" fmla="*/ 0 w 1059281"/>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281" h="675762" fill="none" extrusionOk="0">
                <a:moveTo>
                  <a:pt x="0" y="112629"/>
                </a:moveTo>
                <a:cubicBezTo>
                  <a:pt x="8216" y="60490"/>
                  <a:pt x="51546" y="-981"/>
                  <a:pt x="112629" y="0"/>
                </a:cubicBezTo>
                <a:cubicBezTo>
                  <a:pt x="245436" y="-45050"/>
                  <a:pt x="400137" y="42507"/>
                  <a:pt x="529641" y="0"/>
                </a:cubicBezTo>
                <a:cubicBezTo>
                  <a:pt x="659145" y="-42507"/>
                  <a:pt x="774462" y="38619"/>
                  <a:pt x="946652" y="0"/>
                </a:cubicBezTo>
                <a:cubicBezTo>
                  <a:pt x="1002723" y="-12500"/>
                  <a:pt x="1059428" y="48438"/>
                  <a:pt x="1059281" y="112629"/>
                </a:cubicBezTo>
                <a:cubicBezTo>
                  <a:pt x="1095425" y="293980"/>
                  <a:pt x="1022810" y="465534"/>
                  <a:pt x="1059281" y="563133"/>
                </a:cubicBezTo>
                <a:cubicBezTo>
                  <a:pt x="1042626" y="626022"/>
                  <a:pt x="1016673" y="661669"/>
                  <a:pt x="946652" y="675762"/>
                </a:cubicBezTo>
                <a:cubicBezTo>
                  <a:pt x="793306" y="709684"/>
                  <a:pt x="716888" y="662568"/>
                  <a:pt x="521300" y="675762"/>
                </a:cubicBezTo>
                <a:cubicBezTo>
                  <a:pt x="325712" y="688956"/>
                  <a:pt x="214974" y="669208"/>
                  <a:pt x="112629" y="675762"/>
                </a:cubicBezTo>
                <a:cubicBezTo>
                  <a:pt x="50286" y="671977"/>
                  <a:pt x="8164" y="627038"/>
                  <a:pt x="0" y="563133"/>
                </a:cubicBezTo>
                <a:cubicBezTo>
                  <a:pt x="-25200" y="393686"/>
                  <a:pt x="26236" y="230782"/>
                  <a:pt x="0" y="112629"/>
                </a:cubicBezTo>
                <a:close/>
              </a:path>
              <a:path w="1059281" h="675762" stroke="0" extrusionOk="0">
                <a:moveTo>
                  <a:pt x="0" y="112629"/>
                </a:moveTo>
                <a:cubicBezTo>
                  <a:pt x="-8775" y="45013"/>
                  <a:pt x="47964" y="924"/>
                  <a:pt x="112629" y="0"/>
                </a:cubicBezTo>
                <a:cubicBezTo>
                  <a:pt x="326974" y="-43632"/>
                  <a:pt x="418943" y="42312"/>
                  <a:pt x="546321" y="0"/>
                </a:cubicBezTo>
                <a:cubicBezTo>
                  <a:pt x="673699" y="-42312"/>
                  <a:pt x="831727" y="27772"/>
                  <a:pt x="946652" y="0"/>
                </a:cubicBezTo>
                <a:cubicBezTo>
                  <a:pt x="996179" y="-6935"/>
                  <a:pt x="1067420" y="54315"/>
                  <a:pt x="1059281" y="112629"/>
                </a:cubicBezTo>
                <a:cubicBezTo>
                  <a:pt x="1099230" y="333398"/>
                  <a:pt x="1047771" y="361268"/>
                  <a:pt x="1059281" y="563133"/>
                </a:cubicBezTo>
                <a:cubicBezTo>
                  <a:pt x="1065434" y="615323"/>
                  <a:pt x="1000881" y="682769"/>
                  <a:pt x="946652" y="675762"/>
                </a:cubicBezTo>
                <a:cubicBezTo>
                  <a:pt x="774916" y="716520"/>
                  <a:pt x="731332" y="673257"/>
                  <a:pt x="529641" y="675762"/>
                </a:cubicBezTo>
                <a:cubicBezTo>
                  <a:pt x="327950" y="678267"/>
                  <a:pt x="221952" y="673066"/>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a:t>
            </a:r>
          </a:p>
        </p:txBody>
      </p:sp>
      <p:sp>
        <p:nvSpPr>
          <p:cNvPr id="76" name="Rectangle: Rounded Corners 75">
            <a:extLst>
              <a:ext uri="{FF2B5EF4-FFF2-40B4-BE49-F238E27FC236}">
                <a16:creationId xmlns:a16="http://schemas.microsoft.com/office/drawing/2014/main" id="{2D686722-3D29-4695-8545-789E84D335B2}"/>
              </a:ext>
            </a:extLst>
          </p:cNvPr>
          <p:cNvSpPr/>
          <p:nvPr/>
        </p:nvSpPr>
        <p:spPr>
          <a:xfrm rot="752683">
            <a:off x="10674438" y="4926282"/>
            <a:ext cx="1059281" cy="675762"/>
          </a:xfrm>
          <a:custGeom>
            <a:avLst/>
            <a:gdLst>
              <a:gd name="connsiteX0" fmla="*/ 0 w 1059281"/>
              <a:gd name="connsiteY0" fmla="*/ 112629 h 675762"/>
              <a:gd name="connsiteX1" fmla="*/ 112629 w 1059281"/>
              <a:gd name="connsiteY1" fmla="*/ 0 h 675762"/>
              <a:gd name="connsiteX2" fmla="*/ 529641 w 1059281"/>
              <a:gd name="connsiteY2" fmla="*/ 0 h 675762"/>
              <a:gd name="connsiteX3" fmla="*/ 946652 w 1059281"/>
              <a:gd name="connsiteY3" fmla="*/ 0 h 675762"/>
              <a:gd name="connsiteX4" fmla="*/ 1059281 w 1059281"/>
              <a:gd name="connsiteY4" fmla="*/ 112629 h 675762"/>
              <a:gd name="connsiteX5" fmla="*/ 1059281 w 1059281"/>
              <a:gd name="connsiteY5" fmla="*/ 563133 h 675762"/>
              <a:gd name="connsiteX6" fmla="*/ 946652 w 1059281"/>
              <a:gd name="connsiteY6" fmla="*/ 675762 h 675762"/>
              <a:gd name="connsiteX7" fmla="*/ 521300 w 1059281"/>
              <a:gd name="connsiteY7" fmla="*/ 675762 h 675762"/>
              <a:gd name="connsiteX8" fmla="*/ 112629 w 1059281"/>
              <a:gd name="connsiteY8" fmla="*/ 675762 h 675762"/>
              <a:gd name="connsiteX9" fmla="*/ 0 w 1059281"/>
              <a:gd name="connsiteY9" fmla="*/ 563133 h 675762"/>
              <a:gd name="connsiteX10" fmla="*/ 0 w 1059281"/>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281" h="675762" fill="none" extrusionOk="0">
                <a:moveTo>
                  <a:pt x="0" y="112629"/>
                </a:moveTo>
                <a:cubicBezTo>
                  <a:pt x="8216" y="60490"/>
                  <a:pt x="51546" y="-981"/>
                  <a:pt x="112629" y="0"/>
                </a:cubicBezTo>
                <a:cubicBezTo>
                  <a:pt x="245436" y="-45050"/>
                  <a:pt x="400137" y="42507"/>
                  <a:pt x="529641" y="0"/>
                </a:cubicBezTo>
                <a:cubicBezTo>
                  <a:pt x="659145" y="-42507"/>
                  <a:pt x="774462" y="38619"/>
                  <a:pt x="946652" y="0"/>
                </a:cubicBezTo>
                <a:cubicBezTo>
                  <a:pt x="1002723" y="-12500"/>
                  <a:pt x="1059428" y="48438"/>
                  <a:pt x="1059281" y="112629"/>
                </a:cubicBezTo>
                <a:cubicBezTo>
                  <a:pt x="1095425" y="293980"/>
                  <a:pt x="1022810" y="465534"/>
                  <a:pt x="1059281" y="563133"/>
                </a:cubicBezTo>
                <a:cubicBezTo>
                  <a:pt x="1042626" y="626022"/>
                  <a:pt x="1016673" y="661669"/>
                  <a:pt x="946652" y="675762"/>
                </a:cubicBezTo>
                <a:cubicBezTo>
                  <a:pt x="793306" y="709684"/>
                  <a:pt x="716888" y="662568"/>
                  <a:pt x="521300" y="675762"/>
                </a:cubicBezTo>
                <a:cubicBezTo>
                  <a:pt x="325712" y="688956"/>
                  <a:pt x="214974" y="669208"/>
                  <a:pt x="112629" y="675762"/>
                </a:cubicBezTo>
                <a:cubicBezTo>
                  <a:pt x="50286" y="671977"/>
                  <a:pt x="8164" y="627038"/>
                  <a:pt x="0" y="563133"/>
                </a:cubicBezTo>
                <a:cubicBezTo>
                  <a:pt x="-25200" y="393686"/>
                  <a:pt x="26236" y="230782"/>
                  <a:pt x="0" y="112629"/>
                </a:cubicBezTo>
                <a:close/>
              </a:path>
              <a:path w="1059281" h="675762" stroke="0" extrusionOk="0">
                <a:moveTo>
                  <a:pt x="0" y="112629"/>
                </a:moveTo>
                <a:cubicBezTo>
                  <a:pt x="-8775" y="45013"/>
                  <a:pt x="47964" y="924"/>
                  <a:pt x="112629" y="0"/>
                </a:cubicBezTo>
                <a:cubicBezTo>
                  <a:pt x="326974" y="-43632"/>
                  <a:pt x="418943" y="42312"/>
                  <a:pt x="546321" y="0"/>
                </a:cubicBezTo>
                <a:cubicBezTo>
                  <a:pt x="673699" y="-42312"/>
                  <a:pt x="831727" y="27772"/>
                  <a:pt x="946652" y="0"/>
                </a:cubicBezTo>
                <a:cubicBezTo>
                  <a:pt x="996179" y="-6935"/>
                  <a:pt x="1067420" y="54315"/>
                  <a:pt x="1059281" y="112629"/>
                </a:cubicBezTo>
                <a:cubicBezTo>
                  <a:pt x="1099230" y="333398"/>
                  <a:pt x="1047771" y="361268"/>
                  <a:pt x="1059281" y="563133"/>
                </a:cubicBezTo>
                <a:cubicBezTo>
                  <a:pt x="1065434" y="615323"/>
                  <a:pt x="1000881" y="682769"/>
                  <a:pt x="946652" y="675762"/>
                </a:cubicBezTo>
                <a:cubicBezTo>
                  <a:pt x="774916" y="716520"/>
                  <a:pt x="731332" y="673257"/>
                  <a:pt x="529641" y="675762"/>
                </a:cubicBezTo>
                <a:cubicBezTo>
                  <a:pt x="327950" y="678267"/>
                  <a:pt x="221952" y="673066"/>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[-b]</a:t>
            </a:r>
          </a:p>
        </p:txBody>
      </p:sp>
      <p:sp>
        <p:nvSpPr>
          <p:cNvPr id="77" name="Rectangle: Rounded Corners 76">
            <a:extLst>
              <a:ext uri="{FF2B5EF4-FFF2-40B4-BE49-F238E27FC236}">
                <a16:creationId xmlns:a16="http://schemas.microsoft.com/office/drawing/2014/main" id="{45F22EFE-0C00-420F-AD86-2C759E66DAD7}"/>
              </a:ext>
            </a:extLst>
          </p:cNvPr>
          <p:cNvSpPr/>
          <p:nvPr/>
        </p:nvSpPr>
        <p:spPr>
          <a:xfrm rot="760995">
            <a:off x="10561998" y="5946969"/>
            <a:ext cx="1059281" cy="675762"/>
          </a:xfrm>
          <a:custGeom>
            <a:avLst/>
            <a:gdLst>
              <a:gd name="connsiteX0" fmla="*/ 0 w 1059281"/>
              <a:gd name="connsiteY0" fmla="*/ 112629 h 675762"/>
              <a:gd name="connsiteX1" fmla="*/ 112629 w 1059281"/>
              <a:gd name="connsiteY1" fmla="*/ 0 h 675762"/>
              <a:gd name="connsiteX2" fmla="*/ 529641 w 1059281"/>
              <a:gd name="connsiteY2" fmla="*/ 0 h 675762"/>
              <a:gd name="connsiteX3" fmla="*/ 946652 w 1059281"/>
              <a:gd name="connsiteY3" fmla="*/ 0 h 675762"/>
              <a:gd name="connsiteX4" fmla="*/ 1059281 w 1059281"/>
              <a:gd name="connsiteY4" fmla="*/ 112629 h 675762"/>
              <a:gd name="connsiteX5" fmla="*/ 1059281 w 1059281"/>
              <a:gd name="connsiteY5" fmla="*/ 563133 h 675762"/>
              <a:gd name="connsiteX6" fmla="*/ 946652 w 1059281"/>
              <a:gd name="connsiteY6" fmla="*/ 675762 h 675762"/>
              <a:gd name="connsiteX7" fmla="*/ 521300 w 1059281"/>
              <a:gd name="connsiteY7" fmla="*/ 675762 h 675762"/>
              <a:gd name="connsiteX8" fmla="*/ 112629 w 1059281"/>
              <a:gd name="connsiteY8" fmla="*/ 675762 h 675762"/>
              <a:gd name="connsiteX9" fmla="*/ 0 w 1059281"/>
              <a:gd name="connsiteY9" fmla="*/ 563133 h 675762"/>
              <a:gd name="connsiteX10" fmla="*/ 0 w 1059281"/>
              <a:gd name="connsiteY10" fmla="*/ 112629 h 67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9281" h="675762" fill="none" extrusionOk="0">
                <a:moveTo>
                  <a:pt x="0" y="112629"/>
                </a:moveTo>
                <a:cubicBezTo>
                  <a:pt x="8216" y="60490"/>
                  <a:pt x="51546" y="-981"/>
                  <a:pt x="112629" y="0"/>
                </a:cubicBezTo>
                <a:cubicBezTo>
                  <a:pt x="245436" y="-45050"/>
                  <a:pt x="400137" y="42507"/>
                  <a:pt x="529641" y="0"/>
                </a:cubicBezTo>
                <a:cubicBezTo>
                  <a:pt x="659145" y="-42507"/>
                  <a:pt x="774462" y="38619"/>
                  <a:pt x="946652" y="0"/>
                </a:cubicBezTo>
                <a:cubicBezTo>
                  <a:pt x="1002723" y="-12500"/>
                  <a:pt x="1059428" y="48438"/>
                  <a:pt x="1059281" y="112629"/>
                </a:cubicBezTo>
                <a:cubicBezTo>
                  <a:pt x="1095425" y="293980"/>
                  <a:pt x="1022810" y="465534"/>
                  <a:pt x="1059281" y="563133"/>
                </a:cubicBezTo>
                <a:cubicBezTo>
                  <a:pt x="1042626" y="626022"/>
                  <a:pt x="1016673" y="661669"/>
                  <a:pt x="946652" y="675762"/>
                </a:cubicBezTo>
                <a:cubicBezTo>
                  <a:pt x="793306" y="709684"/>
                  <a:pt x="716888" y="662568"/>
                  <a:pt x="521300" y="675762"/>
                </a:cubicBezTo>
                <a:cubicBezTo>
                  <a:pt x="325712" y="688956"/>
                  <a:pt x="214974" y="669208"/>
                  <a:pt x="112629" y="675762"/>
                </a:cubicBezTo>
                <a:cubicBezTo>
                  <a:pt x="50286" y="671977"/>
                  <a:pt x="8164" y="627038"/>
                  <a:pt x="0" y="563133"/>
                </a:cubicBezTo>
                <a:cubicBezTo>
                  <a:pt x="-25200" y="393686"/>
                  <a:pt x="26236" y="230782"/>
                  <a:pt x="0" y="112629"/>
                </a:cubicBezTo>
                <a:close/>
              </a:path>
              <a:path w="1059281" h="675762" stroke="0" extrusionOk="0">
                <a:moveTo>
                  <a:pt x="0" y="112629"/>
                </a:moveTo>
                <a:cubicBezTo>
                  <a:pt x="-8775" y="45013"/>
                  <a:pt x="47964" y="924"/>
                  <a:pt x="112629" y="0"/>
                </a:cubicBezTo>
                <a:cubicBezTo>
                  <a:pt x="326974" y="-43632"/>
                  <a:pt x="418943" y="42312"/>
                  <a:pt x="546321" y="0"/>
                </a:cubicBezTo>
                <a:cubicBezTo>
                  <a:pt x="673699" y="-42312"/>
                  <a:pt x="831727" y="27772"/>
                  <a:pt x="946652" y="0"/>
                </a:cubicBezTo>
                <a:cubicBezTo>
                  <a:pt x="996179" y="-6935"/>
                  <a:pt x="1067420" y="54315"/>
                  <a:pt x="1059281" y="112629"/>
                </a:cubicBezTo>
                <a:cubicBezTo>
                  <a:pt x="1099230" y="333398"/>
                  <a:pt x="1047771" y="361268"/>
                  <a:pt x="1059281" y="563133"/>
                </a:cubicBezTo>
                <a:cubicBezTo>
                  <a:pt x="1065434" y="615323"/>
                  <a:pt x="1000881" y="682769"/>
                  <a:pt x="946652" y="675762"/>
                </a:cubicBezTo>
                <a:cubicBezTo>
                  <a:pt x="774916" y="716520"/>
                  <a:pt x="731332" y="673257"/>
                  <a:pt x="529641" y="675762"/>
                </a:cubicBezTo>
                <a:cubicBezTo>
                  <a:pt x="327950" y="678267"/>
                  <a:pt x="221952" y="673066"/>
                  <a:pt x="112629" y="675762"/>
                </a:cubicBezTo>
                <a:cubicBezTo>
                  <a:pt x="44908" y="675446"/>
                  <a:pt x="4223" y="613756"/>
                  <a:pt x="0" y="563133"/>
                </a:cubicBezTo>
                <a:cubicBezTo>
                  <a:pt x="-24748" y="339776"/>
                  <a:pt x="39983" y="281383"/>
                  <a:pt x="0" y="112629"/>
                </a:cubicBezTo>
                <a:close/>
              </a:path>
            </a:pathLst>
          </a:custGeom>
          <a:solidFill>
            <a:srgbClr val="F4F8FB"/>
          </a:solidFill>
          <a:ln w="57150">
            <a:solidFill>
              <a:srgbClr val="0070C0"/>
            </a:solidFill>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th</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 name="Title 1">
            <a:extLst>
              <a:ext uri="{FF2B5EF4-FFF2-40B4-BE49-F238E27FC236}">
                <a16:creationId xmlns:a16="http://schemas.microsoft.com/office/drawing/2014/main" id="{AF1A7A18-C23C-428D-C8CC-99476DC31BE9}"/>
              </a:ext>
            </a:extLst>
          </p:cNvPr>
          <p:cNvSpPr txBox="1">
            <a:spLocks/>
          </p:cNvSpPr>
          <p:nvPr/>
        </p:nvSpPr>
        <p:spPr>
          <a:xfrm>
            <a:off x="3351987" y="325604"/>
            <a:ext cx="5568231" cy="675762"/>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rgbClr val="002060"/>
                </a:solidFill>
                <a:latin typeface="Century Gothic"/>
                <a:ea typeface="Century Gothic"/>
                <a:cs typeface="Century Gothic"/>
                <a:sym typeface="Century Gothic"/>
              </a:rPr>
              <a:t>Information: </a:t>
            </a:r>
            <a:r>
              <a:rPr lang="en-GB" sz="3200" b="1" dirty="0" err="1">
                <a:solidFill>
                  <a:srgbClr val="002060"/>
                </a:solidFill>
                <a:latin typeface="Century Gothic"/>
                <a:ea typeface="Century Gothic"/>
                <a:cs typeface="Century Gothic"/>
                <a:sym typeface="Century Gothic"/>
              </a:rPr>
              <a:t>Orte</a:t>
            </a:r>
            <a:r>
              <a:rPr lang="en-GB" sz="3200" b="1" dirty="0">
                <a:solidFill>
                  <a:srgbClr val="002060"/>
                </a:solidFill>
                <a:latin typeface="Century Gothic"/>
                <a:ea typeface="Century Gothic"/>
                <a:cs typeface="Century Gothic"/>
                <a:sym typeface="Century Gothic"/>
              </a:rPr>
              <a:t> in Deutschland </a:t>
            </a:r>
            <a:endParaRPr lang="en-GB" sz="3200" dirty="0"/>
          </a:p>
        </p:txBody>
      </p:sp>
      <p:pic>
        <p:nvPicPr>
          <p:cNvPr id="5" name="Picture 4">
            <a:extLst>
              <a:ext uri="{FF2B5EF4-FFF2-40B4-BE49-F238E27FC236}">
                <a16:creationId xmlns:a16="http://schemas.microsoft.com/office/drawing/2014/main" id="{AD70F7C0-FD11-3206-D770-F94E9F246BA4}"/>
              </a:ext>
            </a:extLst>
          </p:cNvPr>
          <p:cNvPicPr>
            <a:picLocks noChangeAspect="1"/>
          </p:cNvPicPr>
          <p:nvPr/>
        </p:nvPicPr>
        <p:blipFill>
          <a:blip r:embed="rId4"/>
          <a:stretch>
            <a:fillRect/>
          </a:stretch>
        </p:blipFill>
        <p:spPr>
          <a:xfrm>
            <a:off x="1708799" y="1356139"/>
            <a:ext cx="3611164" cy="4952453"/>
          </a:xfrm>
          <a:prstGeom prst="rect">
            <a:avLst/>
          </a:prstGeom>
        </p:spPr>
      </p:pic>
      <p:sp>
        <p:nvSpPr>
          <p:cNvPr id="7" name="Title 1">
            <a:extLst>
              <a:ext uri="{FF2B5EF4-FFF2-40B4-BE49-F238E27FC236}">
                <a16:creationId xmlns:a16="http://schemas.microsoft.com/office/drawing/2014/main" id="{C3EC177F-3404-C9C9-9DBB-74FAEB6AFDC3}"/>
              </a:ext>
            </a:extLst>
          </p:cNvPr>
          <p:cNvSpPr txBox="1">
            <a:spLocks/>
          </p:cNvSpPr>
          <p:nvPr/>
        </p:nvSpPr>
        <p:spPr>
          <a:xfrm>
            <a:off x="-52682" y="3913244"/>
            <a:ext cx="216167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err="1">
                <a:solidFill>
                  <a:srgbClr val="002060"/>
                </a:solidFill>
                <a:latin typeface="Century Gothic"/>
                <a:ea typeface="Century Gothic"/>
                <a:cs typeface="Century Gothic"/>
                <a:sym typeface="Century Gothic"/>
              </a:rPr>
              <a:t>Arweiler</a:t>
            </a:r>
            <a:endParaRPr lang="en-GB" sz="2400" dirty="0"/>
          </a:p>
        </p:txBody>
      </p:sp>
      <p:sp>
        <p:nvSpPr>
          <p:cNvPr id="8" name="Title 1">
            <a:extLst>
              <a:ext uri="{FF2B5EF4-FFF2-40B4-BE49-F238E27FC236}">
                <a16:creationId xmlns:a16="http://schemas.microsoft.com/office/drawing/2014/main" id="{D9F0C958-4722-EFCD-E91E-34BD92BFA5C5}"/>
              </a:ext>
            </a:extLst>
          </p:cNvPr>
          <p:cNvSpPr txBox="1">
            <a:spLocks/>
          </p:cNvSpPr>
          <p:nvPr/>
        </p:nvSpPr>
        <p:spPr>
          <a:xfrm>
            <a:off x="-52682" y="1964383"/>
            <a:ext cx="260068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2060"/>
                </a:solidFill>
                <a:latin typeface="Century Gothic"/>
                <a:sym typeface="Century Gothic"/>
              </a:rPr>
              <a:t>H</a:t>
            </a:r>
            <a:r>
              <a:rPr lang="en-GB" sz="2400" b="1" dirty="0" err="1">
                <a:solidFill>
                  <a:srgbClr val="002060"/>
                </a:solidFill>
                <a:latin typeface="Century Gothic"/>
                <a:sym typeface="Century Gothic"/>
              </a:rPr>
              <a:t>abichtswald</a:t>
            </a:r>
            <a:endParaRPr lang="en-GB" sz="2400" dirty="0"/>
          </a:p>
        </p:txBody>
      </p:sp>
      <p:sp>
        <p:nvSpPr>
          <p:cNvPr id="9" name="Title 1">
            <a:extLst>
              <a:ext uri="{FF2B5EF4-FFF2-40B4-BE49-F238E27FC236}">
                <a16:creationId xmlns:a16="http://schemas.microsoft.com/office/drawing/2014/main" id="{CF87EAA3-E191-98E1-4F56-139279C47A63}"/>
              </a:ext>
            </a:extLst>
          </p:cNvPr>
          <p:cNvSpPr txBox="1">
            <a:spLocks/>
          </p:cNvSpPr>
          <p:nvPr/>
        </p:nvSpPr>
        <p:spPr>
          <a:xfrm>
            <a:off x="5292629" y="3730254"/>
            <a:ext cx="216167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002060"/>
                </a:solidFill>
                <a:latin typeface="Century Gothic"/>
                <a:ea typeface="Century Gothic"/>
                <a:cs typeface="Century Gothic"/>
                <a:sym typeface="Century Gothic"/>
              </a:rPr>
              <a:t>Bad Orb</a:t>
            </a:r>
            <a:endParaRPr lang="en-GB" sz="2400" dirty="0"/>
          </a:p>
        </p:txBody>
      </p:sp>
      <p:sp>
        <p:nvSpPr>
          <p:cNvPr id="11" name="Title 1">
            <a:extLst>
              <a:ext uri="{FF2B5EF4-FFF2-40B4-BE49-F238E27FC236}">
                <a16:creationId xmlns:a16="http://schemas.microsoft.com/office/drawing/2014/main" id="{C1D12B29-75BA-4685-00D9-F2BC9A98F3ED}"/>
              </a:ext>
            </a:extLst>
          </p:cNvPr>
          <p:cNvSpPr txBox="1">
            <a:spLocks/>
          </p:cNvSpPr>
          <p:nvPr/>
        </p:nvSpPr>
        <p:spPr>
          <a:xfrm>
            <a:off x="6814893" y="3345396"/>
            <a:ext cx="216167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002060"/>
                </a:solidFill>
                <a:latin typeface="Century Gothic"/>
                <a:sym typeface="Century Gothic"/>
              </a:rPr>
              <a:t>O</a:t>
            </a:r>
            <a:r>
              <a:rPr lang="en-GB" sz="2400" b="1" dirty="0" err="1">
                <a:solidFill>
                  <a:srgbClr val="002060"/>
                </a:solidFill>
                <a:latin typeface="Century Gothic"/>
                <a:sym typeface="Century Gothic"/>
              </a:rPr>
              <a:t>berahr</a:t>
            </a:r>
            <a:endParaRPr lang="en-GB" sz="2400" dirty="0"/>
          </a:p>
        </p:txBody>
      </p:sp>
      <p:sp>
        <p:nvSpPr>
          <p:cNvPr id="13" name="Title 1">
            <a:extLst>
              <a:ext uri="{FF2B5EF4-FFF2-40B4-BE49-F238E27FC236}">
                <a16:creationId xmlns:a16="http://schemas.microsoft.com/office/drawing/2014/main" id="{FC0B3106-1FBB-9898-E846-377614FB7DE0}"/>
              </a:ext>
            </a:extLst>
          </p:cNvPr>
          <p:cNvSpPr txBox="1">
            <a:spLocks/>
          </p:cNvSpPr>
          <p:nvPr/>
        </p:nvSpPr>
        <p:spPr>
          <a:xfrm>
            <a:off x="-65697" y="3259410"/>
            <a:ext cx="216167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err="1">
                <a:solidFill>
                  <a:srgbClr val="002060"/>
                </a:solidFill>
                <a:latin typeface="Century Gothic"/>
                <a:ea typeface="Century Gothic"/>
                <a:cs typeface="Century Gothic"/>
                <a:sym typeface="Century Gothic"/>
              </a:rPr>
              <a:t>Schlinzig</a:t>
            </a:r>
            <a:endParaRPr lang="en-GB" sz="2400" dirty="0"/>
          </a:p>
        </p:txBody>
      </p:sp>
      <p:sp>
        <p:nvSpPr>
          <p:cNvPr id="14" name="Title 1">
            <a:extLst>
              <a:ext uri="{FF2B5EF4-FFF2-40B4-BE49-F238E27FC236}">
                <a16:creationId xmlns:a16="http://schemas.microsoft.com/office/drawing/2014/main" id="{70E23F5F-8C11-6583-5218-6FB8034075B0}"/>
              </a:ext>
            </a:extLst>
          </p:cNvPr>
          <p:cNvSpPr txBox="1">
            <a:spLocks/>
          </p:cNvSpPr>
          <p:nvPr/>
        </p:nvSpPr>
        <p:spPr>
          <a:xfrm>
            <a:off x="249206" y="4865694"/>
            <a:ext cx="166627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a:solidFill>
                  <a:srgbClr val="002060"/>
                </a:solidFill>
                <a:latin typeface="Century Gothic"/>
                <a:ea typeface="Century Gothic"/>
                <a:cs typeface="Century Gothic"/>
                <a:sym typeface="Century Gothic"/>
              </a:rPr>
              <a:t>Pforzheim</a:t>
            </a:r>
            <a:endParaRPr lang="en-GB" sz="2400" dirty="0"/>
          </a:p>
        </p:txBody>
      </p:sp>
      <p:sp>
        <p:nvSpPr>
          <p:cNvPr id="15" name="Title 1">
            <a:extLst>
              <a:ext uri="{FF2B5EF4-FFF2-40B4-BE49-F238E27FC236}">
                <a16:creationId xmlns:a16="http://schemas.microsoft.com/office/drawing/2014/main" id="{A810186B-8D28-CB41-2BE0-05205C822F9C}"/>
              </a:ext>
            </a:extLst>
          </p:cNvPr>
          <p:cNvSpPr txBox="1">
            <a:spLocks/>
          </p:cNvSpPr>
          <p:nvPr/>
        </p:nvSpPr>
        <p:spPr>
          <a:xfrm>
            <a:off x="5473886" y="2950716"/>
            <a:ext cx="216167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400" b="1" dirty="0" err="1">
                <a:solidFill>
                  <a:srgbClr val="002060"/>
                </a:solidFill>
                <a:latin typeface="Century Gothic"/>
                <a:ea typeface="Century Gothic"/>
                <a:cs typeface="Century Gothic"/>
                <a:sym typeface="Century Gothic"/>
              </a:rPr>
              <a:t>Thallwitz</a:t>
            </a:r>
            <a:endParaRPr lang="en-GB" sz="2400" dirty="0"/>
          </a:p>
        </p:txBody>
      </p:sp>
      <p:sp>
        <p:nvSpPr>
          <p:cNvPr id="16" name="Flowchart: Connector 15">
            <a:extLst>
              <a:ext uri="{FF2B5EF4-FFF2-40B4-BE49-F238E27FC236}">
                <a16:creationId xmlns:a16="http://schemas.microsoft.com/office/drawing/2014/main" id="{969AD94B-336E-9AF0-58BC-ED2EFD077F51}"/>
              </a:ext>
            </a:extLst>
          </p:cNvPr>
          <p:cNvSpPr/>
          <p:nvPr/>
        </p:nvSpPr>
        <p:spPr>
          <a:xfrm>
            <a:off x="4837981" y="3259394"/>
            <a:ext cx="73232" cy="645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Arrow Connector 17">
            <a:extLst>
              <a:ext uri="{FF2B5EF4-FFF2-40B4-BE49-F238E27FC236}">
                <a16:creationId xmlns:a16="http://schemas.microsoft.com/office/drawing/2014/main" id="{0AB49A70-5422-5108-5CB7-7C127528BF63}"/>
              </a:ext>
            </a:extLst>
          </p:cNvPr>
          <p:cNvCxnSpPr>
            <a:cxnSpLocks/>
          </p:cNvCxnSpPr>
          <p:nvPr/>
        </p:nvCxnSpPr>
        <p:spPr>
          <a:xfrm flipH="1">
            <a:off x="5018253" y="3282893"/>
            <a:ext cx="497644"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1" name="Flowchart: Connector 20">
            <a:extLst>
              <a:ext uri="{FF2B5EF4-FFF2-40B4-BE49-F238E27FC236}">
                <a16:creationId xmlns:a16="http://schemas.microsoft.com/office/drawing/2014/main" id="{287FB081-3E06-1153-4DCB-8B0021CD2848}"/>
              </a:ext>
            </a:extLst>
          </p:cNvPr>
          <p:cNvSpPr/>
          <p:nvPr/>
        </p:nvSpPr>
        <p:spPr>
          <a:xfrm>
            <a:off x="3199586" y="3270785"/>
            <a:ext cx="73232" cy="645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a:extLst>
              <a:ext uri="{FF2B5EF4-FFF2-40B4-BE49-F238E27FC236}">
                <a16:creationId xmlns:a16="http://schemas.microsoft.com/office/drawing/2014/main" id="{EF9C46FD-7F99-3DB7-649A-1C22AD0004C0}"/>
              </a:ext>
            </a:extLst>
          </p:cNvPr>
          <p:cNvCxnSpPr>
            <a:cxnSpLocks/>
          </p:cNvCxnSpPr>
          <p:nvPr/>
        </p:nvCxnSpPr>
        <p:spPr>
          <a:xfrm>
            <a:off x="2107168" y="2283153"/>
            <a:ext cx="1060791" cy="95172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5" name="Flowchart: Connector 24">
            <a:extLst>
              <a:ext uri="{FF2B5EF4-FFF2-40B4-BE49-F238E27FC236}">
                <a16:creationId xmlns:a16="http://schemas.microsoft.com/office/drawing/2014/main" id="{33C7DD43-8C3F-DFD1-2DB5-4C0AAE723273}"/>
              </a:ext>
            </a:extLst>
          </p:cNvPr>
          <p:cNvSpPr/>
          <p:nvPr/>
        </p:nvSpPr>
        <p:spPr>
          <a:xfrm>
            <a:off x="3199586" y="4035874"/>
            <a:ext cx="73232" cy="645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6" name="Straight Arrow Connector 25">
            <a:extLst>
              <a:ext uri="{FF2B5EF4-FFF2-40B4-BE49-F238E27FC236}">
                <a16:creationId xmlns:a16="http://schemas.microsoft.com/office/drawing/2014/main" id="{160B3396-B04D-8164-F211-B03F5DBC99ED}"/>
              </a:ext>
            </a:extLst>
          </p:cNvPr>
          <p:cNvCxnSpPr>
            <a:cxnSpLocks/>
          </p:cNvCxnSpPr>
          <p:nvPr/>
        </p:nvCxnSpPr>
        <p:spPr>
          <a:xfrm flipH="1">
            <a:off x="3354634" y="4029564"/>
            <a:ext cx="1929206" cy="1816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9" name="Flowchart: Connector 28">
            <a:extLst>
              <a:ext uri="{FF2B5EF4-FFF2-40B4-BE49-F238E27FC236}">
                <a16:creationId xmlns:a16="http://schemas.microsoft.com/office/drawing/2014/main" id="{F80AAA4B-8CF1-06C7-997B-74ACA1D33C44}"/>
              </a:ext>
            </a:extLst>
          </p:cNvPr>
          <p:cNvSpPr/>
          <p:nvPr/>
        </p:nvSpPr>
        <p:spPr>
          <a:xfrm>
            <a:off x="2881519" y="3642530"/>
            <a:ext cx="73232" cy="645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04C45099-0928-138F-EDE5-A1636FD6F6B2}"/>
              </a:ext>
            </a:extLst>
          </p:cNvPr>
          <p:cNvCxnSpPr>
            <a:cxnSpLocks/>
          </p:cNvCxnSpPr>
          <p:nvPr/>
        </p:nvCxnSpPr>
        <p:spPr>
          <a:xfrm flipH="1">
            <a:off x="3012774" y="3655833"/>
            <a:ext cx="3805347" cy="1895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5" name="Flowchart: Connector 34">
            <a:extLst>
              <a:ext uri="{FF2B5EF4-FFF2-40B4-BE49-F238E27FC236}">
                <a16:creationId xmlns:a16="http://schemas.microsoft.com/office/drawing/2014/main" id="{229EA3DA-B92F-20BB-CF02-E71A1ADC4A6A}"/>
              </a:ext>
            </a:extLst>
          </p:cNvPr>
          <p:cNvSpPr/>
          <p:nvPr/>
        </p:nvSpPr>
        <p:spPr>
          <a:xfrm>
            <a:off x="2407613" y="3563702"/>
            <a:ext cx="73232" cy="645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6" name="Straight Arrow Connector 35">
            <a:extLst>
              <a:ext uri="{FF2B5EF4-FFF2-40B4-BE49-F238E27FC236}">
                <a16:creationId xmlns:a16="http://schemas.microsoft.com/office/drawing/2014/main" id="{7C14EE4B-7F2A-CDFE-C7EF-253040C010AE}"/>
              </a:ext>
            </a:extLst>
          </p:cNvPr>
          <p:cNvCxnSpPr>
            <a:cxnSpLocks/>
          </p:cNvCxnSpPr>
          <p:nvPr/>
        </p:nvCxnSpPr>
        <p:spPr>
          <a:xfrm>
            <a:off x="1330045" y="3595963"/>
            <a:ext cx="1017850"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40" name="Flowchart: Connector 39">
            <a:extLst>
              <a:ext uri="{FF2B5EF4-FFF2-40B4-BE49-F238E27FC236}">
                <a16:creationId xmlns:a16="http://schemas.microsoft.com/office/drawing/2014/main" id="{D6B02FD7-7FB5-77DA-77E1-8BFB8271E94A}"/>
              </a:ext>
            </a:extLst>
          </p:cNvPr>
          <p:cNvSpPr/>
          <p:nvPr/>
        </p:nvSpPr>
        <p:spPr>
          <a:xfrm>
            <a:off x="2804714" y="5176010"/>
            <a:ext cx="73232" cy="645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a:extLst>
              <a:ext uri="{FF2B5EF4-FFF2-40B4-BE49-F238E27FC236}">
                <a16:creationId xmlns:a16="http://schemas.microsoft.com/office/drawing/2014/main" id="{3AFDB8E4-1D92-80FE-679B-ADE8A96A04CA}"/>
              </a:ext>
            </a:extLst>
          </p:cNvPr>
          <p:cNvCxnSpPr>
            <a:cxnSpLocks/>
          </p:cNvCxnSpPr>
          <p:nvPr/>
        </p:nvCxnSpPr>
        <p:spPr>
          <a:xfrm>
            <a:off x="1838970" y="5208271"/>
            <a:ext cx="896856"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9" name="Flowchart: Connector 58">
            <a:extLst>
              <a:ext uri="{FF2B5EF4-FFF2-40B4-BE49-F238E27FC236}">
                <a16:creationId xmlns:a16="http://schemas.microsoft.com/office/drawing/2014/main" id="{F124EAAC-F452-7D63-E8E6-3D5D5AB2F7CA}"/>
              </a:ext>
            </a:extLst>
          </p:cNvPr>
          <p:cNvSpPr/>
          <p:nvPr/>
        </p:nvSpPr>
        <p:spPr>
          <a:xfrm>
            <a:off x="2063348" y="4213226"/>
            <a:ext cx="73232" cy="64523"/>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0" name="Straight Arrow Connector 59">
            <a:extLst>
              <a:ext uri="{FF2B5EF4-FFF2-40B4-BE49-F238E27FC236}">
                <a16:creationId xmlns:a16="http://schemas.microsoft.com/office/drawing/2014/main" id="{6FB19BD1-8BB7-6988-2B68-9EA5E597A584}"/>
              </a:ext>
            </a:extLst>
          </p:cNvPr>
          <p:cNvCxnSpPr>
            <a:cxnSpLocks/>
          </p:cNvCxnSpPr>
          <p:nvPr/>
        </p:nvCxnSpPr>
        <p:spPr>
          <a:xfrm>
            <a:off x="1381586" y="4242348"/>
            <a:ext cx="601513"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65" name="Rectangle: Rounded Corners 64">
            <a:extLst>
              <a:ext uri="{FF2B5EF4-FFF2-40B4-BE49-F238E27FC236}">
                <a16:creationId xmlns:a16="http://schemas.microsoft.com/office/drawing/2014/main" id="{7ADDAA4C-84ED-550D-C5FA-25ACF0BC3F27}"/>
              </a:ext>
            </a:extLst>
          </p:cNvPr>
          <p:cNvSpPr/>
          <p:nvPr/>
        </p:nvSpPr>
        <p:spPr>
          <a:xfrm>
            <a:off x="6381943" y="3916113"/>
            <a:ext cx="317770" cy="263234"/>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6B697C49-BD4A-F864-E712-5053673EED62}"/>
              </a:ext>
            </a:extLst>
          </p:cNvPr>
          <p:cNvSpPr/>
          <p:nvPr/>
        </p:nvSpPr>
        <p:spPr>
          <a:xfrm>
            <a:off x="5736784" y="3897947"/>
            <a:ext cx="317770" cy="263234"/>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7" name="Straight Arrow Connector 66">
            <a:extLst>
              <a:ext uri="{FF2B5EF4-FFF2-40B4-BE49-F238E27FC236}">
                <a16:creationId xmlns:a16="http://schemas.microsoft.com/office/drawing/2014/main" id="{B44C6240-56FB-CDDB-179E-578FE6826279}"/>
              </a:ext>
            </a:extLst>
          </p:cNvPr>
          <p:cNvCxnSpPr>
            <a:cxnSpLocks/>
          </p:cNvCxnSpPr>
          <p:nvPr/>
        </p:nvCxnSpPr>
        <p:spPr>
          <a:xfrm>
            <a:off x="5895669" y="3475351"/>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9EC74732-1B2C-EC53-4C83-D657752C77AC}"/>
              </a:ext>
            </a:extLst>
          </p:cNvPr>
          <p:cNvCxnSpPr>
            <a:cxnSpLocks/>
          </p:cNvCxnSpPr>
          <p:nvPr/>
        </p:nvCxnSpPr>
        <p:spPr>
          <a:xfrm>
            <a:off x="6517496" y="3500706"/>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E62D0651-E7A3-0377-44C7-57FF008FB991}"/>
              </a:ext>
            </a:extLst>
          </p:cNvPr>
          <p:cNvCxnSpPr>
            <a:cxnSpLocks/>
          </p:cNvCxnSpPr>
          <p:nvPr/>
        </p:nvCxnSpPr>
        <p:spPr>
          <a:xfrm>
            <a:off x="8066953" y="3046212"/>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Rounded Corners 72">
            <a:extLst>
              <a:ext uri="{FF2B5EF4-FFF2-40B4-BE49-F238E27FC236}">
                <a16:creationId xmlns:a16="http://schemas.microsoft.com/office/drawing/2014/main" id="{87E91F27-170E-797E-550A-9900C9764B9F}"/>
              </a:ext>
            </a:extLst>
          </p:cNvPr>
          <p:cNvSpPr/>
          <p:nvPr/>
        </p:nvSpPr>
        <p:spPr>
          <a:xfrm>
            <a:off x="7993535" y="3561439"/>
            <a:ext cx="241830" cy="235183"/>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65510255-D081-3A88-0330-81A10B99D951}"/>
              </a:ext>
            </a:extLst>
          </p:cNvPr>
          <p:cNvSpPr/>
          <p:nvPr/>
        </p:nvSpPr>
        <p:spPr>
          <a:xfrm>
            <a:off x="945255" y="4098499"/>
            <a:ext cx="317770" cy="263234"/>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9" name="Straight Arrow Connector 78">
            <a:extLst>
              <a:ext uri="{FF2B5EF4-FFF2-40B4-BE49-F238E27FC236}">
                <a16:creationId xmlns:a16="http://schemas.microsoft.com/office/drawing/2014/main" id="{461B2796-DACE-1407-E4CA-3CAFEA4137F6}"/>
              </a:ext>
            </a:extLst>
          </p:cNvPr>
          <p:cNvCxnSpPr>
            <a:cxnSpLocks/>
          </p:cNvCxnSpPr>
          <p:nvPr/>
        </p:nvCxnSpPr>
        <p:spPr>
          <a:xfrm>
            <a:off x="1082345" y="3778227"/>
            <a:ext cx="0" cy="37012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22C9EBA3-DC51-917F-01C9-47F159322B0D}"/>
              </a:ext>
            </a:extLst>
          </p:cNvPr>
          <p:cNvCxnSpPr>
            <a:cxnSpLocks/>
          </p:cNvCxnSpPr>
          <p:nvPr/>
        </p:nvCxnSpPr>
        <p:spPr>
          <a:xfrm>
            <a:off x="1153362" y="3010781"/>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5" name="Rectangle: Rounded Corners 84">
            <a:extLst>
              <a:ext uri="{FF2B5EF4-FFF2-40B4-BE49-F238E27FC236}">
                <a16:creationId xmlns:a16="http://schemas.microsoft.com/office/drawing/2014/main" id="{ED0640DE-94E5-7DC1-8E46-A7BC3F7D786B}"/>
              </a:ext>
            </a:extLst>
          </p:cNvPr>
          <p:cNvSpPr/>
          <p:nvPr/>
        </p:nvSpPr>
        <p:spPr>
          <a:xfrm>
            <a:off x="974208" y="3457969"/>
            <a:ext cx="317770" cy="263234"/>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6" name="Rectangle: Rounded Corners 85">
            <a:extLst>
              <a:ext uri="{FF2B5EF4-FFF2-40B4-BE49-F238E27FC236}">
                <a16:creationId xmlns:a16="http://schemas.microsoft.com/office/drawing/2014/main" id="{5D6C7362-0132-D5E6-AE07-ABD8B0E9E8ED}"/>
              </a:ext>
            </a:extLst>
          </p:cNvPr>
          <p:cNvSpPr/>
          <p:nvPr/>
        </p:nvSpPr>
        <p:spPr>
          <a:xfrm>
            <a:off x="1820376" y="2183326"/>
            <a:ext cx="317770" cy="263234"/>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7" name="Rectangle: Rounded Corners 86">
            <a:extLst>
              <a:ext uri="{FF2B5EF4-FFF2-40B4-BE49-F238E27FC236}">
                <a16:creationId xmlns:a16="http://schemas.microsoft.com/office/drawing/2014/main" id="{4BFE73E7-A742-A3E9-8E72-AB68B1BC9E3E}"/>
              </a:ext>
            </a:extLst>
          </p:cNvPr>
          <p:cNvSpPr/>
          <p:nvPr/>
        </p:nvSpPr>
        <p:spPr>
          <a:xfrm>
            <a:off x="326771" y="5044393"/>
            <a:ext cx="317770" cy="263234"/>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8" name="Straight Arrow Connector 87">
            <a:extLst>
              <a:ext uri="{FF2B5EF4-FFF2-40B4-BE49-F238E27FC236}">
                <a16:creationId xmlns:a16="http://schemas.microsoft.com/office/drawing/2014/main" id="{928182DE-589D-640E-4996-559C93CD82F4}"/>
              </a:ext>
            </a:extLst>
          </p:cNvPr>
          <p:cNvCxnSpPr>
            <a:cxnSpLocks/>
          </p:cNvCxnSpPr>
          <p:nvPr/>
        </p:nvCxnSpPr>
        <p:spPr>
          <a:xfrm>
            <a:off x="485656" y="4534781"/>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44778FF2-6FD5-408B-9D3E-8C9E20E4C091}"/>
              </a:ext>
            </a:extLst>
          </p:cNvPr>
          <p:cNvCxnSpPr>
            <a:cxnSpLocks/>
          </p:cNvCxnSpPr>
          <p:nvPr/>
        </p:nvCxnSpPr>
        <p:spPr>
          <a:xfrm>
            <a:off x="1915484" y="1639414"/>
            <a:ext cx="0" cy="4324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Rectangle: Rounded Corners 79">
            <a:extLst>
              <a:ext uri="{FF2B5EF4-FFF2-40B4-BE49-F238E27FC236}">
                <a16:creationId xmlns:a16="http://schemas.microsoft.com/office/drawing/2014/main" id="{7E9CAC80-B273-4DAA-A091-953B8BAFBBCB}"/>
              </a:ext>
            </a:extLst>
          </p:cNvPr>
          <p:cNvSpPr/>
          <p:nvPr/>
        </p:nvSpPr>
        <p:spPr>
          <a:xfrm>
            <a:off x="5520735" y="3102738"/>
            <a:ext cx="374934" cy="301113"/>
          </a:xfrm>
          <a:prstGeom prst="roundRect">
            <a:avLst/>
          </a:prstGeom>
          <a:solidFill>
            <a:srgbClr val="FFFF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1" name="Straight Arrow Connector 80">
            <a:extLst>
              <a:ext uri="{FF2B5EF4-FFF2-40B4-BE49-F238E27FC236}">
                <a16:creationId xmlns:a16="http://schemas.microsoft.com/office/drawing/2014/main" id="{00F7F564-5E7C-4F69-A03C-EE841E595F34}"/>
              </a:ext>
            </a:extLst>
          </p:cNvPr>
          <p:cNvCxnSpPr>
            <a:cxnSpLocks/>
          </p:cNvCxnSpPr>
          <p:nvPr/>
        </p:nvCxnSpPr>
        <p:spPr>
          <a:xfrm>
            <a:off x="5803713" y="2676374"/>
            <a:ext cx="0" cy="4263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515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22" presetClass="entr" presetSubtype="1"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up)">
                                      <p:cBhvr>
                                        <p:cTn id="10" dur="500"/>
                                        <p:tgtEl>
                                          <p:spTgt spid="5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up)">
                                      <p:cBhvr>
                                        <p:cTn id="15" dur="500"/>
                                        <p:tgtEl>
                                          <p:spTgt spid="5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fade">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4"/>
                                        </p:tgtEl>
                                        <p:attrNameLst>
                                          <p:attrName>style.visibility</p:attrName>
                                        </p:attrNameLst>
                                      </p:cBhvr>
                                      <p:to>
                                        <p:strVal val="visible"/>
                                      </p:to>
                                    </p:set>
                                    <p:animEffect transition="in" filter="wipe(up)">
                                      <p:cBhvr>
                                        <p:cTn id="23" dur="500"/>
                                        <p:tgtEl>
                                          <p:spTgt spid="8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5"/>
                                        </p:tgtEl>
                                        <p:attrNameLst>
                                          <p:attrName>style.visibility</p:attrName>
                                        </p:attrNameLst>
                                      </p:cBhvr>
                                      <p:to>
                                        <p:strVal val="visible"/>
                                      </p:to>
                                    </p:set>
                                    <p:animEffect transition="in" filter="fade">
                                      <p:cBhvr>
                                        <p:cTn id="26" dur="500"/>
                                        <p:tgtEl>
                                          <p:spTgt spid="8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500"/>
                                        <p:tgtEl>
                                          <p:spTgt spid="78"/>
                                        </p:tgtEl>
                                      </p:cBhvr>
                                    </p:animEffect>
                                  </p:childTnLst>
                                </p:cTn>
                              </p:par>
                              <p:par>
                                <p:cTn id="32" presetID="22" presetClass="entr" presetSubtype="1" fill="hold" nodeType="with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wipe(up)">
                                      <p:cBhvr>
                                        <p:cTn id="34" dur="500"/>
                                        <p:tgtEl>
                                          <p:spTgt spid="7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fade">
                                      <p:cBhvr>
                                        <p:cTn id="39" dur="500"/>
                                        <p:tgtEl>
                                          <p:spTgt spid="87"/>
                                        </p:tgtEl>
                                      </p:cBhvr>
                                    </p:animEffect>
                                  </p:childTnLst>
                                </p:cTn>
                              </p:par>
                              <p:par>
                                <p:cTn id="40" presetID="22" presetClass="entr" presetSubtype="1" fill="hold" nodeType="with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up)">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up)">
                                      <p:cBhvr>
                                        <p:cTn id="47" dur="500"/>
                                        <p:tgtEl>
                                          <p:spTgt spid="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0"/>
                                        </p:tgtEl>
                                        <p:attrNameLst>
                                          <p:attrName>style.visibility</p:attrName>
                                        </p:attrNameLst>
                                      </p:cBhvr>
                                      <p:to>
                                        <p:strVal val="visible"/>
                                      </p:to>
                                    </p:set>
                                    <p:animEffect transition="in" filter="fade">
                                      <p:cBhvr>
                                        <p:cTn id="53" dur="500"/>
                                        <p:tgtEl>
                                          <p:spTgt spid="80"/>
                                        </p:tgtEl>
                                      </p:cBhvr>
                                    </p:animEffect>
                                  </p:childTnLst>
                                </p:cTn>
                              </p:par>
                              <p:par>
                                <p:cTn id="54" presetID="22" presetClass="entr" presetSubtype="1" fill="hold" nodeType="with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wipe(up)">
                                      <p:cBhvr>
                                        <p:cTn id="56" dur="500"/>
                                        <p:tgtEl>
                                          <p:spTgt spid="8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500"/>
                                        <p:tgtEl>
                                          <p:spTgt spid="6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par>
                                <p:cTn id="73" presetID="22" presetClass="entr" presetSubtype="1" fill="hold"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wipe(up)">
                                      <p:cBhvr>
                                        <p:cTn id="75" dur="500"/>
                                        <p:tgtEl>
                                          <p:spTgt spid="67"/>
                                        </p:tgtEl>
                                      </p:cBhvr>
                                    </p:animEffect>
                                  </p:childTnLst>
                                </p:cTn>
                              </p:par>
                              <p:par>
                                <p:cTn id="76" presetID="22" presetClass="entr" presetSubtype="1" fill="hold" nodeType="with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5" grpId="0" animBg="1"/>
      <p:bldP spid="65" grpId="0" animBg="1"/>
      <p:bldP spid="66" grpId="0" animBg="1"/>
      <p:bldP spid="73" grpId="0" animBg="1"/>
      <p:bldP spid="78" grpId="0" animBg="1"/>
      <p:bldP spid="85" grpId="0" animBg="1"/>
      <p:bldP spid="86" grpId="0" animBg="1"/>
      <p:bldP spid="87" grpId="0" animBg="1"/>
      <p:bldP spid="8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con&#10;&#10;Description automatically generated">
            <a:extLst>
              <a:ext uri="{FF2B5EF4-FFF2-40B4-BE49-F238E27FC236}">
                <a16:creationId xmlns:a16="http://schemas.microsoft.com/office/drawing/2014/main" id="{DEB9BE4F-6D3E-469F-AE7A-46561C5DCF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6719" y="-70449"/>
            <a:ext cx="1127858" cy="829128"/>
          </a:xfrm>
          <a:prstGeom prst="rect">
            <a:avLst/>
          </a:prstGeom>
        </p:spPr>
      </p:pic>
      <p:sp>
        <p:nvSpPr>
          <p:cNvPr id="19" name="TextBox 18">
            <a:extLst>
              <a:ext uri="{FF2B5EF4-FFF2-40B4-BE49-F238E27FC236}">
                <a16:creationId xmlns:a16="http://schemas.microsoft.com/office/drawing/2014/main" id="{6C8F3BF0-DC63-452E-B9D0-5DC185409F24}"/>
              </a:ext>
            </a:extLst>
          </p:cNvPr>
          <p:cNvSpPr txBox="1"/>
          <p:nvPr/>
        </p:nvSpPr>
        <p:spPr>
          <a:xfrm>
            <a:off x="69080" y="803339"/>
            <a:ext cx="5886032" cy="5940088"/>
          </a:xfrm>
          <a:custGeom>
            <a:avLst/>
            <a:gdLst>
              <a:gd name="connsiteX0" fmla="*/ 0 w 5886032"/>
              <a:gd name="connsiteY0" fmla="*/ 0 h 5940088"/>
              <a:gd name="connsiteX1" fmla="*/ 412022 w 5886032"/>
              <a:gd name="connsiteY1" fmla="*/ 0 h 5940088"/>
              <a:gd name="connsiteX2" fmla="*/ 1118346 w 5886032"/>
              <a:gd name="connsiteY2" fmla="*/ 0 h 5940088"/>
              <a:gd name="connsiteX3" fmla="*/ 1589229 w 5886032"/>
              <a:gd name="connsiteY3" fmla="*/ 0 h 5940088"/>
              <a:gd name="connsiteX4" fmla="*/ 2295552 w 5886032"/>
              <a:gd name="connsiteY4" fmla="*/ 0 h 5940088"/>
              <a:gd name="connsiteX5" fmla="*/ 2766435 w 5886032"/>
              <a:gd name="connsiteY5" fmla="*/ 0 h 5940088"/>
              <a:gd name="connsiteX6" fmla="*/ 3237318 w 5886032"/>
              <a:gd name="connsiteY6" fmla="*/ 0 h 5940088"/>
              <a:gd name="connsiteX7" fmla="*/ 3767060 w 5886032"/>
              <a:gd name="connsiteY7" fmla="*/ 0 h 5940088"/>
              <a:gd name="connsiteX8" fmla="*/ 4179083 w 5886032"/>
              <a:gd name="connsiteY8" fmla="*/ 0 h 5940088"/>
              <a:gd name="connsiteX9" fmla="*/ 4826546 w 5886032"/>
              <a:gd name="connsiteY9" fmla="*/ 0 h 5940088"/>
              <a:gd name="connsiteX10" fmla="*/ 5297429 w 5886032"/>
              <a:gd name="connsiteY10" fmla="*/ 0 h 5940088"/>
              <a:gd name="connsiteX11" fmla="*/ 5886032 w 5886032"/>
              <a:gd name="connsiteY11" fmla="*/ 0 h 5940088"/>
              <a:gd name="connsiteX12" fmla="*/ 5886032 w 5886032"/>
              <a:gd name="connsiteY12" fmla="*/ 712811 h 5940088"/>
              <a:gd name="connsiteX13" fmla="*/ 5886032 w 5886032"/>
              <a:gd name="connsiteY13" fmla="*/ 1366220 h 5940088"/>
              <a:gd name="connsiteX14" fmla="*/ 5886032 w 5886032"/>
              <a:gd name="connsiteY14" fmla="*/ 2019630 h 5940088"/>
              <a:gd name="connsiteX15" fmla="*/ 5886032 w 5886032"/>
              <a:gd name="connsiteY15" fmla="*/ 2673040 h 5940088"/>
              <a:gd name="connsiteX16" fmla="*/ 5886032 w 5886032"/>
              <a:gd name="connsiteY16" fmla="*/ 3385850 h 5940088"/>
              <a:gd name="connsiteX17" fmla="*/ 5886032 w 5886032"/>
              <a:gd name="connsiteY17" fmla="*/ 4039260 h 5940088"/>
              <a:gd name="connsiteX18" fmla="*/ 5886032 w 5886032"/>
              <a:gd name="connsiteY18" fmla="*/ 4455066 h 5940088"/>
              <a:gd name="connsiteX19" fmla="*/ 5886032 w 5886032"/>
              <a:gd name="connsiteY19" fmla="*/ 5108476 h 5940088"/>
              <a:gd name="connsiteX20" fmla="*/ 5886032 w 5886032"/>
              <a:gd name="connsiteY20" fmla="*/ 5940088 h 5940088"/>
              <a:gd name="connsiteX21" fmla="*/ 5179708 w 5886032"/>
              <a:gd name="connsiteY21" fmla="*/ 5940088 h 5940088"/>
              <a:gd name="connsiteX22" fmla="*/ 4591105 w 5886032"/>
              <a:gd name="connsiteY22" fmla="*/ 5940088 h 5940088"/>
              <a:gd name="connsiteX23" fmla="*/ 4120222 w 5886032"/>
              <a:gd name="connsiteY23" fmla="*/ 5940088 h 5940088"/>
              <a:gd name="connsiteX24" fmla="*/ 3413899 w 5886032"/>
              <a:gd name="connsiteY24" fmla="*/ 5940088 h 5940088"/>
              <a:gd name="connsiteX25" fmla="*/ 2943016 w 5886032"/>
              <a:gd name="connsiteY25" fmla="*/ 5940088 h 5940088"/>
              <a:gd name="connsiteX26" fmla="*/ 2295552 w 5886032"/>
              <a:gd name="connsiteY26" fmla="*/ 5940088 h 5940088"/>
              <a:gd name="connsiteX27" fmla="*/ 1706949 w 5886032"/>
              <a:gd name="connsiteY27" fmla="*/ 5940088 h 5940088"/>
              <a:gd name="connsiteX28" fmla="*/ 1177206 w 5886032"/>
              <a:gd name="connsiteY28" fmla="*/ 5940088 h 5940088"/>
              <a:gd name="connsiteX29" fmla="*/ 765184 w 5886032"/>
              <a:gd name="connsiteY29" fmla="*/ 5940088 h 5940088"/>
              <a:gd name="connsiteX30" fmla="*/ 0 w 5886032"/>
              <a:gd name="connsiteY30" fmla="*/ 5940088 h 5940088"/>
              <a:gd name="connsiteX31" fmla="*/ 0 w 5886032"/>
              <a:gd name="connsiteY31" fmla="*/ 5286678 h 5940088"/>
              <a:gd name="connsiteX32" fmla="*/ 0 w 5886032"/>
              <a:gd name="connsiteY32" fmla="*/ 4692670 h 5940088"/>
              <a:gd name="connsiteX33" fmla="*/ 0 w 5886032"/>
              <a:gd name="connsiteY33" fmla="*/ 4217462 h 5940088"/>
              <a:gd name="connsiteX34" fmla="*/ 0 w 5886032"/>
              <a:gd name="connsiteY34" fmla="*/ 3742255 h 5940088"/>
              <a:gd name="connsiteX35" fmla="*/ 0 w 5886032"/>
              <a:gd name="connsiteY35" fmla="*/ 3207648 h 5940088"/>
              <a:gd name="connsiteX36" fmla="*/ 0 w 5886032"/>
              <a:gd name="connsiteY36" fmla="*/ 2554238 h 5940088"/>
              <a:gd name="connsiteX37" fmla="*/ 0 w 5886032"/>
              <a:gd name="connsiteY37" fmla="*/ 2138432 h 5940088"/>
              <a:gd name="connsiteX38" fmla="*/ 0 w 5886032"/>
              <a:gd name="connsiteY38" fmla="*/ 1603824 h 5940088"/>
              <a:gd name="connsiteX39" fmla="*/ 0 w 5886032"/>
              <a:gd name="connsiteY39" fmla="*/ 1128617 h 5940088"/>
              <a:gd name="connsiteX40" fmla="*/ 0 w 5886032"/>
              <a:gd name="connsiteY40" fmla="*/ 653410 h 5940088"/>
              <a:gd name="connsiteX41" fmla="*/ 0 w 5886032"/>
              <a:gd name="connsiteY41" fmla="*/ 0 h 594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886032" h="5940088" fill="none" extrusionOk="0">
                <a:moveTo>
                  <a:pt x="0" y="0"/>
                </a:moveTo>
                <a:cubicBezTo>
                  <a:pt x="113642" y="-33777"/>
                  <a:pt x="247055" y="37611"/>
                  <a:pt x="412022" y="0"/>
                </a:cubicBezTo>
                <a:cubicBezTo>
                  <a:pt x="576989" y="-37611"/>
                  <a:pt x="856808" y="65561"/>
                  <a:pt x="1118346" y="0"/>
                </a:cubicBezTo>
                <a:cubicBezTo>
                  <a:pt x="1379884" y="-65561"/>
                  <a:pt x="1437416" y="10148"/>
                  <a:pt x="1589229" y="0"/>
                </a:cubicBezTo>
                <a:cubicBezTo>
                  <a:pt x="1741042" y="-10148"/>
                  <a:pt x="2140957" y="65390"/>
                  <a:pt x="2295552" y="0"/>
                </a:cubicBezTo>
                <a:cubicBezTo>
                  <a:pt x="2450147" y="-65390"/>
                  <a:pt x="2581541" y="56117"/>
                  <a:pt x="2766435" y="0"/>
                </a:cubicBezTo>
                <a:cubicBezTo>
                  <a:pt x="2951329" y="-56117"/>
                  <a:pt x="3134029" y="29356"/>
                  <a:pt x="3237318" y="0"/>
                </a:cubicBezTo>
                <a:cubicBezTo>
                  <a:pt x="3340607" y="-29356"/>
                  <a:pt x="3631960" y="30479"/>
                  <a:pt x="3767060" y="0"/>
                </a:cubicBezTo>
                <a:cubicBezTo>
                  <a:pt x="3902160" y="-30479"/>
                  <a:pt x="3983778" y="15391"/>
                  <a:pt x="4179083" y="0"/>
                </a:cubicBezTo>
                <a:cubicBezTo>
                  <a:pt x="4374388" y="-15391"/>
                  <a:pt x="4558815" y="60483"/>
                  <a:pt x="4826546" y="0"/>
                </a:cubicBezTo>
                <a:cubicBezTo>
                  <a:pt x="5094277" y="-60483"/>
                  <a:pt x="5078812" y="6713"/>
                  <a:pt x="5297429" y="0"/>
                </a:cubicBezTo>
                <a:cubicBezTo>
                  <a:pt x="5516046" y="-6713"/>
                  <a:pt x="5654451" y="25387"/>
                  <a:pt x="5886032" y="0"/>
                </a:cubicBezTo>
                <a:cubicBezTo>
                  <a:pt x="5968132" y="181956"/>
                  <a:pt x="5855149" y="437988"/>
                  <a:pt x="5886032" y="712811"/>
                </a:cubicBezTo>
                <a:cubicBezTo>
                  <a:pt x="5916915" y="987634"/>
                  <a:pt x="5810334" y="1191061"/>
                  <a:pt x="5886032" y="1366220"/>
                </a:cubicBezTo>
                <a:cubicBezTo>
                  <a:pt x="5961730" y="1541379"/>
                  <a:pt x="5869812" y="1783817"/>
                  <a:pt x="5886032" y="2019630"/>
                </a:cubicBezTo>
                <a:cubicBezTo>
                  <a:pt x="5902252" y="2255443"/>
                  <a:pt x="5844508" y="2464089"/>
                  <a:pt x="5886032" y="2673040"/>
                </a:cubicBezTo>
                <a:cubicBezTo>
                  <a:pt x="5927556" y="2881991"/>
                  <a:pt x="5879097" y="3115588"/>
                  <a:pt x="5886032" y="3385850"/>
                </a:cubicBezTo>
                <a:cubicBezTo>
                  <a:pt x="5892967" y="3656112"/>
                  <a:pt x="5868185" y="3795564"/>
                  <a:pt x="5886032" y="4039260"/>
                </a:cubicBezTo>
                <a:cubicBezTo>
                  <a:pt x="5903879" y="4282956"/>
                  <a:pt x="5840914" y="4342465"/>
                  <a:pt x="5886032" y="4455066"/>
                </a:cubicBezTo>
                <a:cubicBezTo>
                  <a:pt x="5931150" y="4567667"/>
                  <a:pt x="5881686" y="4932867"/>
                  <a:pt x="5886032" y="5108476"/>
                </a:cubicBezTo>
                <a:cubicBezTo>
                  <a:pt x="5890378" y="5284085"/>
                  <a:pt x="5818139" y="5617465"/>
                  <a:pt x="5886032" y="5940088"/>
                </a:cubicBezTo>
                <a:cubicBezTo>
                  <a:pt x="5553382" y="5948334"/>
                  <a:pt x="5516336" y="5898756"/>
                  <a:pt x="5179708" y="5940088"/>
                </a:cubicBezTo>
                <a:cubicBezTo>
                  <a:pt x="4843080" y="5981420"/>
                  <a:pt x="4749472" y="5887516"/>
                  <a:pt x="4591105" y="5940088"/>
                </a:cubicBezTo>
                <a:cubicBezTo>
                  <a:pt x="4432738" y="5992660"/>
                  <a:pt x="4292430" y="5911960"/>
                  <a:pt x="4120222" y="5940088"/>
                </a:cubicBezTo>
                <a:cubicBezTo>
                  <a:pt x="3948014" y="5968216"/>
                  <a:pt x="3607116" y="5935452"/>
                  <a:pt x="3413899" y="5940088"/>
                </a:cubicBezTo>
                <a:cubicBezTo>
                  <a:pt x="3220682" y="5944724"/>
                  <a:pt x="3154130" y="5897647"/>
                  <a:pt x="2943016" y="5940088"/>
                </a:cubicBezTo>
                <a:cubicBezTo>
                  <a:pt x="2731902" y="5982529"/>
                  <a:pt x="2508526" y="5870829"/>
                  <a:pt x="2295552" y="5940088"/>
                </a:cubicBezTo>
                <a:cubicBezTo>
                  <a:pt x="2082578" y="6009347"/>
                  <a:pt x="1827823" y="5879820"/>
                  <a:pt x="1706949" y="5940088"/>
                </a:cubicBezTo>
                <a:cubicBezTo>
                  <a:pt x="1586075" y="6000356"/>
                  <a:pt x="1334281" y="5885932"/>
                  <a:pt x="1177206" y="5940088"/>
                </a:cubicBezTo>
                <a:cubicBezTo>
                  <a:pt x="1020131" y="5994244"/>
                  <a:pt x="938053" y="5928246"/>
                  <a:pt x="765184" y="5940088"/>
                </a:cubicBezTo>
                <a:cubicBezTo>
                  <a:pt x="592315" y="5951930"/>
                  <a:pt x="257895" y="5907745"/>
                  <a:pt x="0" y="5940088"/>
                </a:cubicBezTo>
                <a:cubicBezTo>
                  <a:pt x="-31507" y="5784949"/>
                  <a:pt x="34834" y="5418499"/>
                  <a:pt x="0" y="5286678"/>
                </a:cubicBezTo>
                <a:cubicBezTo>
                  <a:pt x="-34834" y="5154857"/>
                  <a:pt x="21993" y="4895569"/>
                  <a:pt x="0" y="4692670"/>
                </a:cubicBezTo>
                <a:cubicBezTo>
                  <a:pt x="-21993" y="4489771"/>
                  <a:pt x="28511" y="4439032"/>
                  <a:pt x="0" y="4217462"/>
                </a:cubicBezTo>
                <a:cubicBezTo>
                  <a:pt x="-28511" y="3995892"/>
                  <a:pt x="49695" y="3971856"/>
                  <a:pt x="0" y="3742255"/>
                </a:cubicBezTo>
                <a:cubicBezTo>
                  <a:pt x="-49695" y="3512654"/>
                  <a:pt x="59795" y="3419312"/>
                  <a:pt x="0" y="3207648"/>
                </a:cubicBezTo>
                <a:cubicBezTo>
                  <a:pt x="-59795" y="2995984"/>
                  <a:pt x="77583" y="2780692"/>
                  <a:pt x="0" y="2554238"/>
                </a:cubicBezTo>
                <a:cubicBezTo>
                  <a:pt x="-77583" y="2327784"/>
                  <a:pt x="22215" y="2309172"/>
                  <a:pt x="0" y="2138432"/>
                </a:cubicBezTo>
                <a:cubicBezTo>
                  <a:pt x="-22215" y="1967692"/>
                  <a:pt x="33376" y="1867915"/>
                  <a:pt x="0" y="1603824"/>
                </a:cubicBezTo>
                <a:cubicBezTo>
                  <a:pt x="-33376" y="1339733"/>
                  <a:pt x="34090" y="1227631"/>
                  <a:pt x="0" y="1128617"/>
                </a:cubicBezTo>
                <a:cubicBezTo>
                  <a:pt x="-34090" y="1029603"/>
                  <a:pt x="51191" y="801297"/>
                  <a:pt x="0" y="653410"/>
                </a:cubicBezTo>
                <a:cubicBezTo>
                  <a:pt x="-51191" y="505523"/>
                  <a:pt x="21296" y="239643"/>
                  <a:pt x="0" y="0"/>
                </a:cubicBezTo>
                <a:close/>
              </a:path>
              <a:path w="5886032" h="5940088" stroke="0" extrusionOk="0">
                <a:moveTo>
                  <a:pt x="0" y="0"/>
                </a:moveTo>
                <a:cubicBezTo>
                  <a:pt x="175100" y="-46572"/>
                  <a:pt x="323722" y="42484"/>
                  <a:pt x="412022" y="0"/>
                </a:cubicBezTo>
                <a:cubicBezTo>
                  <a:pt x="500322" y="-42484"/>
                  <a:pt x="823582" y="35219"/>
                  <a:pt x="1059486" y="0"/>
                </a:cubicBezTo>
                <a:cubicBezTo>
                  <a:pt x="1295390" y="-35219"/>
                  <a:pt x="1328074" y="42805"/>
                  <a:pt x="1471508" y="0"/>
                </a:cubicBezTo>
                <a:cubicBezTo>
                  <a:pt x="1614942" y="-42805"/>
                  <a:pt x="1723572" y="48211"/>
                  <a:pt x="1942391" y="0"/>
                </a:cubicBezTo>
                <a:cubicBezTo>
                  <a:pt x="2161210" y="-48211"/>
                  <a:pt x="2293727" y="44422"/>
                  <a:pt x="2413273" y="0"/>
                </a:cubicBezTo>
                <a:cubicBezTo>
                  <a:pt x="2532819" y="-44422"/>
                  <a:pt x="2788303" y="48022"/>
                  <a:pt x="3001876" y="0"/>
                </a:cubicBezTo>
                <a:cubicBezTo>
                  <a:pt x="3215449" y="-48022"/>
                  <a:pt x="3425895" y="73370"/>
                  <a:pt x="3708200" y="0"/>
                </a:cubicBezTo>
                <a:cubicBezTo>
                  <a:pt x="3990505" y="-73370"/>
                  <a:pt x="3945288" y="10250"/>
                  <a:pt x="4120222" y="0"/>
                </a:cubicBezTo>
                <a:cubicBezTo>
                  <a:pt x="4295156" y="-10250"/>
                  <a:pt x="4500303" y="67386"/>
                  <a:pt x="4767686" y="0"/>
                </a:cubicBezTo>
                <a:cubicBezTo>
                  <a:pt x="5035069" y="-67386"/>
                  <a:pt x="5133772" y="60738"/>
                  <a:pt x="5297429" y="0"/>
                </a:cubicBezTo>
                <a:cubicBezTo>
                  <a:pt x="5461086" y="-60738"/>
                  <a:pt x="5614370" y="66403"/>
                  <a:pt x="5886032" y="0"/>
                </a:cubicBezTo>
                <a:cubicBezTo>
                  <a:pt x="5928092" y="226055"/>
                  <a:pt x="5858389" y="322848"/>
                  <a:pt x="5886032" y="475207"/>
                </a:cubicBezTo>
                <a:cubicBezTo>
                  <a:pt x="5913675" y="627566"/>
                  <a:pt x="5841519" y="702682"/>
                  <a:pt x="5886032" y="891013"/>
                </a:cubicBezTo>
                <a:cubicBezTo>
                  <a:pt x="5930545" y="1079344"/>
                  <a:pt x="5861268" y="1234565"/>
                  <a:pt x="5886032" y="1366220"/>
                </a:cubicBezTo>
                <a:cubicBezTo>
                  <a:pt x="5910796" y="1497875"/>
                  <a:pt x="5870709" y="1901494"/>
                  <a:pt x="5886032" y="2079031"/>
                </a:cubicBezTo>
                <a:cubicBezTo>
                  <a:pt x="5901355" y="2256568"/>
                  <a:pt x="5859888" y="2495689"/>
                  <a:pt x="5886032" y="2673040"/>
                </a:cubicBezTo>
                <a:cubicBezTo>
                  <a:pt x="5912176" y="2850391"/>
                  <a:pt x="5876484" y="3147761"/>
                  <a:pt x="5886032" y="3267048"/>
                </a:cubicBezTo>
                <a:cubicBezTo>
                  <a:pt x="5895580" y="3386335"/>
                  <a:pt x="5838161" y="3532846"/>
                  <a:pt x="5886032" y="3742255"/>
                </a:cubicBezTo>
                <a:cubicBezTo>
                  <a:pt x="5933903" y="3951664"/>
                  <a:pt x="5855583" y="4128550"/>
                  <a:pt x="5886032" y="4336264"/>
                </a:cubicBezTo>
                <a:cubicBezTo>
                  <a:pt x="5916481" y="4543978"/>
                  <a:pt x="5841209" y="4601822"/>
                  <a:pt x="5886032" y="4752070"/>
                </a:cubicBezTo>
                <a:cubicBezTo>
                  <a:pt x="5930855" y="4902318"/>
                  <a:pt x="5823206" y="5177087"/>
                  <a:pt x="5886032" y="5286678"/>
                </a:cubicBezTo>
                <a:cubicBezTo>
                  <a:pt x="5948858" y="5396269"/>
                  <a:pt x="5848367" y="5786340"/>
                  <a:pt x="5886032" y="5940088"/>
                </a:cubicBezTo>
                <a:cubicBezTo>
                  <a:pt x="5755591" y="5961386"/>
                  <a:pt x="5603198" y="5919453"/>
                  <a:pt x="5415149" y="5940088"/>
                </a:cubicBezTo>
                <a:cubicBezTo>
                  <a:pt x="5227100" y="5960723"/>
                  <a:pt x="5041980" y="5886477"/>
                  <a:pt x="4885407" y="5940088"/>
                </a:cubicBezTo>
                <a:cubicBezTo>
                  <a:pt x="4728834" y="5993699"/>
                  <a:pt x="4345107" y="5909596"/>
                  <a:pt x="4179083" y="5940088"/>
                </a:cubicBezTo>
                <a:cubicBezTo>
                  <a:pt x="4013059" y="5970580"/>
                  <a:pt x="3848365" y="5934274"/>
                  <a:pt x="3531619" y="5940088"/>
                </a:cubicBezTo>
                <a:cubicBezTo>
                  <a:pt x="3214873" y="5945902"/>
                  <a:pt x="3172336" y="5901772"/>
                  <a:pt x="3060737" y="5940088"/>
                </a:cubicBezTo>
                <a:cubicBezTo>
                  <a:pt x="2949138" y="5978404"/>
                  <a:pt x="2628560" y="5861022"/>
                  <a:pt x="2354413" y="5940088"/>
                </a:cubicBezTo>
                <a:cubicBezTo>
                  <a:pt x="2080266" y="6019154"/>
                  <a:pt x="2024044" y="5901421"/>
                  <a:pt x="1883530" y="5940088"/>
                </a:cubicBezTo>
                <a:cubicBezTo>
                  <a:pt x="1743016" y="5978755"/>
                  <a:pt x="1402287" y="5913831"/>
                  <a:pt x="1236067" y="5940088"/>
                </a:cubicBezTo>
                <a:cubicBezTo>
                  <a:pt x="1069847" y="5966345"/>
                  <a:pt x="1003785" y="5935085"/>
                  <a:pt x="824044" y="5940088"/>
                </a:cubicBezTo>
                <a:cubicBezTo>
                  <a:pt x="644303" y="5945091"/>
                  <a:pt x="219273" y="5893817"/>
                  <a:pt x="0" y="5940088"/>
                </a:cubicBezTo>
                <a:cubicBezTo>
                  <a:pt x="-13340" y="5656546"/>
                  <a:pt x="30103" y="5580128"/>
                  <a:pt x="0" y="5286678"/>
                </a:cubicBezTo>
                <a:cubicBezTo>
                  <a:pt x="-30103" y="4993228"/>
                  <a:pt x="25166" y="4893167"/>
                  <a:pt x="0" y="4692670"/>
                </a:cubicBezTo>
                <a:cubicBezTo>
                  <a:pt x="-25166" y="4492173"/>
                  <a:pt x="65911" y="4171782"/>
                  <a:pt x="0" y="4039260"/>
                </a:cubicBezTo>
                <a:cubicBezTo>
                  <a:pt x="-65911" y="3906738"/>
                  <a:pt x="69224" y="3587863"/>
                  <a:pt x="0" y="3326449"/>
                </a:cubicBezTo>
                <a:cubicBezTo>
                  <a:pt x="-69224" y="3065035"/>
                  <a:pt x="9408" y="3057552"/>
                  <a:pt x="0" y="2791841"/>
                </a:cubicBezTo>
                <a:cubicBezTo>
                  <a:pt x="-9408" y="2526130"/>
                  <a:pt x="69349" y="2389538"/>
                  <a:pt x="0" y="2138432"/>
                </a:cubicBezTo>
                <a:cubicBezTo>
                  <a:pt x="-69349" y="1887326"/>
                  <a:pt x="6728" y="1918772"/>
                  <a:pt x="0" y="1722626"/>
                </a:cubicBezTo>
                <a:cubicBezTo>
                  <a:pt x="-6728" y="1526480"/>
                  <a:pt x="7429" y="1424918"/>
                  <a:pt x="0" y="1188018"/>
                </a:cubicBezTo>
                <a:cubicBezTo>
                  <a:pt x="-7429" y="951118"/>
                  <a:pt x="37938" y="860408"/>
                  <a:pt x="0" y="712811"/>
                </a:cubicBezTo>
                <a:cubicBezTo>
                  <a:pt x="-37938" y="565214"/>
                  <a:pt x="41992" y="160847"/>
                  <a:pt x="0" y="0"/>
                </a:cubicBezTo>
                <a:close/>
              </a:path>
            </a:pathLst>
          </a:custGeom>
          <a:solidFill>
            <a:srgbClr val="EFF9FB"/>
          </a:solidFill>
          <a:ln w="38100">
            <a:solidFill>
              <a:srgbClr val="2E94AF"/>
            </a:solidFill>
            <a:extLst>
              <a:ext uri="{C807C97D-BFC1-408E-A445-0C87EB9F89A2}">
                <ask:lineSketchStyleProps xmlns:ask="http://schemas.microsoft.com/office/drawing/2018/sketchyshapes" sd="4095730276">
                  <a:prstGeom prst="rect">
                    <a:avLst/>
                  </a:prstGeom>
                  <ask:type>
                    <ask:lineSketchScribble/>
                  </ask:type>
                </ask:lineSketchStyleProps>
              </a:ext>
            </a:extLst>
          </a:ln>
        </p:spPr>
        <p:txBody>
          <a:bodyPr wrap="square" rtlCol="0">
            <a:spAutoFit/>
          </a:bodyPr>
          <a:lstStyle/>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a:p>
            <a:endParaRPr lang="en-GB" sz="2000" dirty="0">
              <a:solidFill>
                <a:srgbClr val="002060"/>
              </a:solidFill>
              <a:latin typeface="Century Gothic" panose="020B0502020202020204" pitchFamily="34" charset="0"/>
            </a:endParaRPr>
          </a:p>
        </p:txBody>
      </p:sp>
      <p:sp>
        <p:nvSpPr>
          <p:cNvPr id="2" name="Title 4">
            <a:extLst>
              <a:ext uri="{FF2B5EF4-FFF2-40B4-BE49-F238E27FC236}">
                <a16:creationId xmlns:a16="http://schemas.microsoft.com/office/drawing/2014/main" id="{70B0C043-6DDF-CF70-728B-B0732ECF7770}"/>
              </a:ext>
            </a:extLst>
          </p:cNvPr>
          <p:cNvSpPr txBox="1">
            <a:spLocks/>
          </p:cNvSpPr>
          <p:nvPr/>
        </p:nvSpPr>
        <p:spPr>
          <a:xfrm>
            <a:off x="723393" y="114573"/>
            <a:ext cx="2869907" cy="5232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dirty="0" err="1">
                <a:latin typeface="Century Gothic" panose="020B0502020202020204" pitchFamily="34" charset="0"/>
                <a:cs typeface="Arial"/>
                <a:sym typeface="Arial"/>
              </a:rPr>
              <a:t>Follow</a:t>
            </a:r>
            <a:r>
              <a:rPr lang="es-AR" sz="3200" b="1" dirty="0">
                <a:latin typeface="Century Gothic" panose="020B0502020202020204" pitchFamily="34" charset="0"/>
                <a:cs typeface="Arial"/>
                <a:sym typeface="Arial"/>
              </a:rPr>
              <a:t> up 2</a:t>
            </a:r>
            <a:endParaRPr lang="en-GB" sz="3200" dirty="0"/>
          </a:p>
        </p:txBody>
      </p:sp>
      <p:sp>
        <p:nvSpPr>
          <p:cNvPr id="5" name="Speech Bubble: Rectangle with Corners Rounded 4">
            <a:extLst>
              <a:ext uri="{FF2B5EF4-FFF2-40B4-BE49-F238E27FC236}">
                <a16:creationId xmlns:a16="http://schemas.microsoft.com/office/drawing/2014/main" id="{76DA1655-A74A-7E3E-C220-F07945EF4786}"/>
              </a:ext>
            </a:extLst>
          </p:cNvPr>
          <p:cNvSpPr/>
          <p:nvPr/>
        </p:nvSpPr>
        <p:spPr>
          <a:xfrm>
            <a:off x="3959742" y="132556"/>
            <a:ext cx="4739628" cy="518040"/>
          </a:xfrm>
          <a:prstGeom prst="wedgeRoundRectCallout">
            <a:avLst>
              <a:gd name="adj1" fmla="val -57255"/>
              <a:gd name="adj2" fmla="val -1474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Lies den Text. Was </a:t>
            </a:r>
            <a:r>
              <a:rPr kumimoji="0" lang="en-GB" sz="2400" b="1" i="0" u="none" strike="noStrike" kern="1200" cap="none" spc="-1" normalizeH="0" baseline="0" noProof="0" dirty="0" err="1">
                <a:ln>
                  <a:noFill/>
                </a:ln>
                <a:solidFill>
                  <a:srgbClr val="FFFFFF"/>
                </a:solidFill>
                <a:effectLst/>
                <a:uLnTx/>
                <a:uFillTx/>
                <a:latin typeface="Century Gothic" panose="020B0502020202020204" pitchFamily="34" charset="0"/>
                <a:ea typeface="Century Gothic"/>
                <a:cs typeface="+mn-cs"/>
              </a:rPr>
              <a:t>sagt</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 </a:t>
            </a:r>
            <a:r>
              <a:rPr lang="en-GB" sz="2400" b="1" spc="-1" dirty="0">
                <a:solidFill>
                  <a:srgbClr val="FFFFFF"/>
                </a:solidFill>
                <a:latin typeface="Century Gothic" panose="020B0502020202020204" pitchFamily="34" charset="0"/>
                <a:ea typeface="Century Gothic"/>
              </a:rPr>
              <a:t>Inga</a:t>
            </a:r>
            <a:r>
              <a:rPr kumimoji="0" lang="en-GB" sz="2400" b="1" i="0" u="none" strike="noStrike" kern="1200" cap="none" spc="-1" normalizeH="0" baseline="0" noProof="0" dirty="0">
                <a:ln>
                  <a:noFill/>
                </a:ln>
                <a:solidFill>
                  <a:srgbClr val="FFFFFF"/>
                </a:solidFill>
                <a:effectLst/>
                <a:uLnTx/>
                <a:uFillTx/>
                <a:latin typeface="Century Gothic" panose="020B0502020202020204" pitchFamily="34" charset="0"/>
                <a:ea typeface="Century Gothic"/>
                <a:cs typeface="+mn-cs"/>
              </a:rPr>
              <a:t>?</a:t>
            </a:r>
            <a:endParaRPr kumimoji="0" lang="en-GB" sz="2400" b="0" i="0" u="none" strike="noStrike" kern="1200" cap="none" spc="0" normalizeH="0" baseline="0" noProof="0" dirty="0">
              <a:ln>
                <a:noFill/>
              </a:ln>
              <a:solidFill>
                <a:prstClr val="white"/>
              </a:solidFill>
              <a:effectLst/>
              <a:uLnTx/>
              <a:uFillTx/>
              <a:latin typeface="Arial"/>
              <a:ea typeface="+mn-ea"/>
              <a:cs typeface="+mn-cs"/>
            </a:endParaRPr>
          </a:p>
        </p:txBody>
      </p:sp>
      <p:pic>
        <p:nvPicPr>
          <p:cNvPr id="6" name="Graphic 5" descr="Teacher">
            <a:extLst>
              <a:ext uri="{FF2B5EF4-FFF2-40B4-BE49-F238E27FC236}">
                <a16:creationId xmlns:a16="http://schemas.microsoft.com/office/drawing/2014/main" id="{E0C6F978-BD6C-881E-E63F-A94BFE83F8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45675" y="-81017"/>
            <a:ext cx="914400" cy="914400"/>
          </a:xfrm>
          <a:prstGeom prst="rect">
            <a:avLst/>
          </a:prstGeom>
        </p:spPr>
      </p:pic>
      <p:sp>
        <p:nvSpPr>
          <p:cNvPr id="10" name="TextBox 9">
            <a:extLst>
              <a:ext uri="{FF2B5EF4-FFF2-40B4-BE49-F238E27FC236}">
                <a16:creationId xmlns:a16="http://schemas.microsoft.com/office/drawing/2014/main" id="{B135D12D-011B-63E5-083C-80351A34D7C5}"/>
              </a:ext>
            </a:extLst>
          </p:cNvPr>
          <p:cNvSpPr txBox="1"/>
          <p:nvPr/>
        </p:nvSpPr>
        <p:spPr>
          <a:xfrm>
            <a:off x="6104092" y="833383"/>
            <a:ext cx="6087908" cy="707886"/>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1. What two details do we find out about where Inga lives? (2) </a:t>
            </a:r>
          </a:p>
        </p:txBody>
      </p:sp>
      <p:sp>
        <p:nvSpPr>
          <p:cNvPr id="11" name="TextBox 10">
            <a:extLst>
              <a:ext uri="{FF2B5EF4-FFF2-40B4-BE49-F238E27FC236}">
                <a16:creationId xmlns:a16="http://schemas.microsoft.com/office/drawing/2014/main" id="{2888EF66-E170-8FAB-93B4-181CACE927F3}"/>
              </a:ext>
            </a:extLst>
          </p:cNvPr>
          <p:cNvSpPr txBox="1"/>
          <p:nvPr/>
        </p:nvSpPr>
        <p:spPr>
          <a:xfrm>
            <a:off x="6062521" y="1790177"/>
            <a:ext cx="6885863"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2. What does Inga say about football? (2 details)</a:t>
            </a:r>
          </a:p>
        </p:txBody>
      </p:sp>
      <p:sp>
        <p:nvSpPr>
          <p:cNvPr id="12" name="TextBox 11">
            <a:extLst>
              <a:ext uri="{FF2B5EF4-FFF2-40B4-BE49-F238E27FC236}">
                <a16:creationId xmlns:a16="http://schemas.microsoft.com/office/drawing/2014/main" id="{CCB4BC04-6677-F90F-A29F-295BFA8AA0EF}"/>
              </a:ext>
            </a:extLst>
          </p:cNvPr>
          <p:cNvSpPr txBox="1"/>
          <p:nvPr/>
        </p:nvSpPr>
        <p:spPr>
          <a:xfrm>
            <a:off x="6072264" y="2451062"/>
            <a:ext cx="6885863"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3. What does Inga plan to do in the holidays?</a:t>
            </a:r>
          </a:p>
        </p:txBody>
      </p:sp>
      <p:sp>
        <p:nvSpPr>
          <p:cNvPr id="13" name="TextBox 12">
            <a:extLst>
              <a:ext uri="{FF2B5EF4-FFF2-40B4-BE49-F238E27FC236}">
                <a16:creationId xmlns:a16="http://schemas.microsoft.com/office/drawing/2014/main" id="{2ABB312F-2F45-EC54-9811-783B14064281}"/>
              </a:ext>
            </a:extLst>
          </p:cNvPr>
          <p:cNvSpPr txBox="1"/>
          <p:nvPr/>
        </p:nvSpPr>
        <p:spPr>
          <a:xfrm>
            <a:off x="6058475" y="3095113"/>
            <a:ext cx="612663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4. What does Inga say about Anne? (3 details)</a:t>
            </a:r>
          </a:p>
        </p:txBody>
      </p:sp>
      <p:sp>
        <p:nvSpPr>
          <p:cNvPr id="14" name="TextBox 13">
            <a:extLst>
              <a:ext uri="{FF2B5EF4-FFF2-40B4-BE49-F238E27FC236}">
                <a16:creationId xmlns:a16="http://schemas.microsoft.com/office/drawing/2014/main" id="{88BAD701-9C85-9CE6-01C5-FD69AE52D5CF}"/>
              </a:ext>
            </a:extLst>
          </p:cNvPr>
          <p:cNvSpPr txBox="1"/>
          <p:nvPr/>
        </p:nvSpPr>
        <p:spPr>
          <a:xfrm>
            <a:off x="6049937" y="4093562"/>
            <a:ext cx="525988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5. Why is that different for Inga?</a:t>
            </a:r>
          </a:p>
        </p:txBody>
      </p:sp>
      <p:sp>
        <p:nvSpPr>
          <p:cNvPr id="18" name="TextBox 17">
            <a:extLst>
              <a:ext uri="{FF2B5EF4-FFF2-40B4-BE49-F238E27FC236}">
                <a16:creationId xmlns:a16="http://schemas.microsoft.com/office/drawing/2014/main" id="{05C48419-32E0-170B-CAC4-C92468DB63A2}"/>
              </a:ext>
            </a:extLst>
          </p:cNvPr>
          <p:cNvSpPr txBox="1"/>
          <p:nvPr/>
        </p:nvSpPr>
        <p:spPr>
          <a:xfrm>
            <a:off x="7949381" y="1128181"/>
            <a:ext cx="5985070" cy="707886"/>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Lives in Essen with her family, </a:t>
            </a:r>
            <a:br>
              <a:rPr lang="en-GB" sz="2000" dirty="0">
                <a:solidFill>
                  <a:srgbClr val="002060"/>
                </a:solidFill>
                <a:latin typeface="Century Gothic" panose="020B0502020202020204" pitchFamily="34" charset="0"/>
              </a:rPr>
            </a:br>
            <a:endParaRPr lang="en-GB" sz="2000" dirty="0">
              <a:solidFill>
                <a:srgbClr val="002060"/>
              </a:solidFill>
              <a:latin typeface="Century Gothic" panose="020B0502020202020204" pitchFamily="34" charset="0"/>
            </a:endParaRPr>
          </a:p>
        </p:txBody>
      </p:sp>
      <p:sp>
        <p:nvSpPr>
          <p:cNvPr id="23" name="TextBox 22">
            <a:extLst>
              <a:ext uri="{FF2B5EF4-FFF2-40B4-BE49-F238E27FC236}">
                <a16:creationId xmlns:a16="http://schemas.microsoft.com/office/drawing/2014/main" id="{06D69E38-9B01-193B-065C-251FAF26C1A7}"/>
              </a:ext>
            </a:extLst>
          </p:cNvPr>
          <p:cNvSpPr txBox="1"/>
          <p:nvPr/>
        </p:nvSpPr>
        <p:spPr>
          <a:xfrm>
            <a:off x="6096000" y="2084829"/>
            <a:ext cx="5985070"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She plays football, football is wonderful.</a:t>
            </a:r>
          </a:p>
        </p:txBody>
      </p:sp>
      <p:sp>
        <p:nvSpPr>
          <p:cNvPr id="24" name="TextBox 23">
            <a:extLst>
              <a:ext uri="{FF2B5EF4-FFF2-40B4-BE49-F238E27FC236}">
                <a16:creationId xmlns:a16="http://schemas.microsoft.com/office/drawing/2014/main" id="{B54B9EBA-4148-5F00-0501-959B6458B68E}"/>
              </a:ext>
            </a:extLst>
          </p:cNvPr>
          <p:cNvSpPr txBox="1"/>
          <p:nvPr/>
        </p:nvSpPr>
        <p:spPr>
          <a:xfrm>
            <a:off x="6064038" y="2758938"/>
            <a:ext cx="188534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no homework </a:t>
            </a:r>
          </a:p>
        </p:txBody>
      </p:sp>
      <p:sp>
        <p:nvSpPr>
          <p:cNvPr id="25" name="TextBox 24">
            <a:extLst>
              <a:ext uri="{FF2B5EF4-FFF2-40B4-BE49-F238E27FC236}">
                <a16:creationId xmlns:a16="http://schemas.microsoft.com/office/drawing/2014/main" id="{0F9533F5-456E-5BCD-E6DF-6F1ADCAE5DFB}"/>
              </a:ext>
            </a:extLst>
          </p:cNvPr>
          <p:cNvSpPr txBox="1"/>
          <p:nvPr/>
        </p:nvSpPr>
        <p:spPr>
          <a:xfrm>
            <a:off x="6014957" y="3477455"/>
            <a:ext cx="5902735" cy="707886"/>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Inga’s friend, from England, she doesn’t wear uniform in the summer. </a:t>
            </a:r>
            <a:endParaRPr lang="en-GB" sz="2000" dirty="0">
              <a:solidFill>
                <a:srgbClr val="002060"/>
              </a:solidFill>
              <a:latin typeface="Century Gothic" panose="020B0502020202020204" pitchFamily="34" charset="0"/>
            </a:endParaRPr>
          </a:p>
        </p:txBody>
      </p:sp>
      <p:sp>
        <p:nvSpPr>
          <p:cNvPr id="26" name="TextBox 25">
            <a:extLst>
              <a:ext uri="{FF2B5EF4-FFF2-40B4-BE49-F238E27FC236}">
                <a16:creationId xmlns:a16="http://schemas.microsoft.com/office/drawing/2014/main" id="{61285E2C-328D-8FC3-BC4F-5E291344F6A4}"/>
              </a:ext>
            </a:extLst>
          </p:cNvPr>
          <p:cNvSpPr txBox="1"/>
          <p:nvPr/>
        </p:nvSpPr>
        <p:spPr>
          <a:xfrm>
            <a:off x="6031660" y="4382281"/>
            <a:ext cx="6160340" cy="400110"/>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In Germany people don’t wear school uniform.</a:t>
            </a:r>
            <a:endParaRPr lang="en-GB" sz="2000" dirty="0">
              <a:solidFill>
                <a:srgbClr val="002060"/>
              </a:solidFill>
              <a:latin typeface="Century Gothic" panose="020B0502020202020204" pitchFamily="34" charset="0"/>
            </a:endParaRPr>
          </a:p>
        </p:txBody>
      </p:sp>
      <p:sp>
        <p:nvSpPr>
          <p:cNvPr id="20" name="Google Shape;167;p2">
            <a:extLst>
              <a:ext uri="{FF2B5EF4-FFF2-40B4-BE49-F238E27FC236}">
                <a16:creationId xmlns:a16="http://schemas.microsoft.com/office/drawing/2014/main" id="{7DC79F14-FC4F-4B2E-B37F-0F15AB58C919}"/>
              </a:ext>
            </a:extLst>
          </p:cNvPr>
          <p:cNvSpPr/>
          <p:nvPr/>
        </p:nvSpPr>
        <p:spPr>
          <a:xfrm>
            <a:off x="180993" y="175961"/>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160706" y="598433"/>
            <a:ext cx="946990" cy="374973"/>
          </a:xfrm>
          <a:solidFill>
            <a:srgbClr val="2E94AF"/>
          </a:solidFill>
        </p:spPr>
        <p:txBody>
          <a:bodyPr>
            <a:normAutofit/>
          </a:bodyPr>
          <a:lstStyle/>
          <a:p>
            <a:pPr algn="ctr"/>
            <a:r>
              <a:rPr lang="en-GB" sz="2000" b="1" dirty="0" err="1">
                <a:solidFill>
                  <a:schemeClr val="bg1"/>
                </a:solidFill>
                <a:latin typeface="Century Gothic" panose="020B0502020202020204" pitchFamily="34" charset="0"/>
              </a:rPr>
              <a:t>lesen</a:t>
            </a:r>
            <a:endParaRPr lang="en-GB" sz="2000" b="1"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DA456719-0701-6C19-2A24-ED680A88AF87}"/>
              </a:ext>
            </a:extLst>
          </p:cNvPr>
          <p:cNvSpPr txBox="1"/>
          <p:nvPr/>
        </p:nvSpPr>
        <p:spPr>
          <a:xfrm>
            <a:off x="6065370" y="4755836"/>
            <a:ext cx="6126630" cy="707886"/>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6. What do Inga and Anne want to do in July? (2 details)</a:t>
            </a:r>
          </a:p>
        </p:txBody>
      </p:sp>
      <p:sp>
        <p:nvSpPr>
          <p:cNvPr id="9" name="TextBox 8">
            <a:extLst>
              <a:ext uri="{FF2B5EF4-FFF2-40B4-BE49-F238E27FC236}">
                <a16:creationId xmlns:a16="http://schemas.microsoft.com/office/drawing/2014/main" id="{531E4480-1222-0198-F21A-0740815AEE56}"/>
              </a:ext>
            </a:extLst>
          </p:cNvPr>
          <p:cNvSpPr txBox="1"/>
          <p:nvPr/>
        </p:nvSpPr>
        <p:spPr>
          <a:xfrm>
            <a:off x="7072095" y="5109779"/>
            <a:ext cx="5886032" cy="400110"/>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go cycling together, a trip to Sylt. </a:t>
            </a:r>
            <a:endParaRPr lang="en-GB" sz="2000" dirty="0">
              <a:solidFill>
                <a:srgbClr val="002060"/>
              </a:solidFill>
              <a:latin typeface="Century Gothic" panose="020B0502020202020204" pitchFamily="34" charset="0"/>
            </a:endParaRPr>
          </a:p>
        </p:txBody>
      </p:sp>
      <p:sp>
        <p:nvSpPr>
          <p:cNvPr id="22" name="TextBox 21">
            <a:extLst>
              <a:ext uri="{FF2B5EF4-FFF2-40B4-BE49-F238E27FC236}">
                <a16:creationId xmlns:a16="http://schemas.microsoft.com/office/drawing/2014/main" id="{EB820AA4-0AF7-4792-B484-7871C6D25C41}"/>
              </a:ext>
            </a:extLst>
          </p:cNvPr>
          <p:cNvSpPr txBox="1"/>
          <p:nvPr/>
        </p:nvSpPr>
        <p:spPr>
          <a:xfrm>
            <a:off x="6165633" y="1464644"/>
            <a:ext cx="6762134" cy="400110"/>
          </a:xfrm>
          <a:prstGeom prst="rect">
            <a:avLst/>
          </a:prstGeom>
          <a:noFill/>
        </p:spPr>
        <p:txBody>
          <a:bodyPr wrap="square">
            <a:spAutoFit/>
          </a:bodyPr>
          <a:lstStyle/>
          <a:p>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the west of Germany. </a:t>
            </a:r>
            <a:endParaRPr lang="en-GB" dirty="0"/>
          </a:p>
        </p:txBody>
      </p:sp>
      <p:sp>
        <p:nvSpPr>
          <p:cNvPr id="27" name="TextBox 26">
            <a:extLst>
              <a:ext uri="{FF2B5EF4-FFF2-40B4-BE49-F238E27FC236}">
                <a16:creationId xmlns:a16="http://schemas.microsoft.com/office/drawing/2014/main" id="{CC1B923D-0672-45B5-B396-6E258F222438}"/>
              </a:ext>
            </a:extLst>
          </p:cNvPr>
          <p:cNvSpPr txBox="1"/>
          <p:nvPr/>
        </p:nvSpPr>
        <p:spPr>
          <a:xfrm>
            <a:off x="6034597" y="5495400"/>
            <a:ext cx="6126630"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7. What three questions does Anne ask? (3)</a:t>
            </a:r>
          </a:p>
        </p:txBody>
      </p:sp>
      <p:sp>
        <p:nvSpPr>
          <p:cNvPr id="28" name="TextBox 27">
            <a:extLst>
              <a:ext uri="{FF2B5EF4-FFF2-40B4-BE49-F238E27FC236}">
                <a16:creationId xmlns:a16="http://schemas.microsoft.com/office/drawing/2014/main" id="{85710094-C334-48E2-84B6-8E66F4C03BD3}"/>
              </a:ext>
            </a:extLst>
          </p:cNvPr>
          <p:cNvSpPr txBox="1"/>
          <p:nvPr/>
        </p:nvSpPr>
        <p:spPr>
          <a:xfrm>
            <a:off x="6058475" y="5837277"/>
            <a:ext cx="5886032" cy="707886"/>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How are you?  What are you doing in August?</a:t>
            </a:r>
            <a:br>
              <a:rPr lang="en-US" sz="2000" dirty="0">
                <a:solidFill>
                  <a:srgbClr val="002060"/>
                </a:solidFill>
                <a:latin typeface="Century Gothic" panose="020B0502020202020204" pitchFamily="34" charset="0"/>
              </a:rPr>
            </a:br>
            <a:r>
              <a:rPr lang="en-US" sz="2000" dirty="0">
                <a:solidFill>
                  <a:srgbClr val="002060"/>
                </a:solidFill>
                <a:latin typeface="Century Gothic" panose="020B0502020202020204" pitchFamily="34" charset="0"/>
              </a:rPr>
              <a:t>Where does your family go in the summer?</a:t>
            </a:r>
            <a:endParaRPr lang="en-GB" sz="2000" dirty="0">
              <a:solidFill>
                <a:srgbClr val="002060"/>
              </a:solidFill>
              <a:latin typeface="Century Gothic" panose="020B0502020202020204" pitchFamily="34" charset="0"/>
            </a:endParaRPr>
          </a:p>
        </p:txBody>
      </p:sp>
      <p:sp>
        <p:nvSpPr>
          <p:cNvPr id="29" name="TextBox 28">
            <a:extLst>
              <a:ext uri="{FF2B5EF4-FFF2-40B4-BE49-F238E27FC236}">
                <a16:creationId xmlns:a16="http://schemas.microsoft.com/office/drawing/2014/main" id="{DC12BBEE-EB2B-441C-83DA-B8EE9A1B2CAB}"/>
              </a:ext>
            </a:extLst>
          </p:cNvPr>
          <p:cNvSpPr txBox="1"/>
          <p:nvPr/>
        </p:nvSpPr>
        <p:spPr>
          <a:xfrm>
            <a:off x="58125" y="773779"/>
            <a:ext cx="5886032"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Hallo!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geht’s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Ich bin Inga. Ich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wohne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meiner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Familie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Essen, das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Westen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von Deutschland. Ich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eine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Katze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und ich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spiele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Fußball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Fußball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wunderbar!</a:t>
            </a:r>
          </a:p>
        </p:txBody>
      </p:sp>
      <p:sp>
        <p:nvSpPr>
          <p:cNvPr id="30" name="TextBox 29">
            <a:extLst>
              <a:ext uri="{FF2B5EF4-FFF2-40B4-BE49-F238E27FC236}">
                <a16:creationId xmlns:a16="http://schemas.microsoft.com/office/drawing/2014/main" id="{8AF4651A-57B8-477E-9CD2-C0BDAAC78C40}"/>
              </a:ext>
            </a:extLst>
          </p:cNvPr>
          <p:cNvSpPr txBox="1"/>
          <p:nvPr/>
        </p:nvSpPr>
        <p:spPr>
          <a:xfrm>
            <a:off x="98312" y="2662401"/>
            <a:ext cx="5875077"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In den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Ferien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plane ich,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keine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Hausaufgaben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Meine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Freundin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Anne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wohnt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England,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sie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trägt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Sommer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keine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Uniform.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Für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mich</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das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kein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Thema – in Deutschland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trägt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man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keine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Uniform in der Schule! </a:t>
            </a:r>
          </a:p>
        </p:txBody>
      </p:sp>
      <p:sp>
        <p:nvSpPr>
          <p:cNvPr id="31" name="TextBox 30">
            <a:extLst>
              <a:ext uri="{FF2B5EF4-FFF2-40B4-BE49-F238E27FC236}">
                <a16:creationId xmlns:a16="http://schemas.microsoft.com/office/drawing/2014/main" id="{546500C6-B55F-4509-AE99-015F59BCF797}"/>
              </a:ext>
            </a:extLst>
          </p:cNvPr>
          <p:cNvSpPr txBox="1"/>
          <p:nvPr/>
        </p:nvSpPr>
        <p:spPr>
          <a:xfrm>
            <a:off x="79776" y="4496658"/>
            <a:ext cx="5761979"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Anne und ich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wollen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Juli</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zusammen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Fahrrad</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fahren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Wir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hoffen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Ausflug</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nach</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Sylt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Das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eine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Insel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Norden.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Wir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planen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dort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eine Pause von der Schule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Was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machst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August?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Wohin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fährt</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deine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Familie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Sommer? </a:t>
            </a:r>
          </a:p>
        </p:txBody>
      </p:sp>
    </p:spTree>
    <p:extLst>
      <p:ext uri="{BB962C8B-B14F-4D97-AF65-F5344CB8AC3E}">
        <p14:creationId xmlns:p14="http://schemas.microsoft.com/office/powerpoint/2010/main" val="294162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P spid="24" grpId="0"/>
      <p:bldP spid="25" grpId="0"/>
      <p:bldP spid="26" grpId="0"/>
      <p:bldP spid="9" grpId="0"/>
      <p:bldP spid="2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ee Ornament Leaves vector and picture">
            <a:extLst>
              <a:ext uri="{FF2B5EF4-FFF2-40B4-BE49-F238E27FC236}">
                <a16:creationId xmlns:a16="http://schemas.microsoft.com/office/drawing/2014/main" id="{07DFA9D2-530E-F064-5311-66D5D330C105}"/>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64222" y="1510132"/>
            <a:ext cx="3825107" cy="542653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B58AE8A-889C-D4B8-8E99-1543AB5B92B7}"/>
              </a:ext>
            </a:extLst>
          </p:cNvPr>
          <p:cNvSpPr txBox="1"/>
          <p:nvPr/>
        </p:nvSpPr>
        <p:spPr>
          <a:xfrm>
            <a:off x="4127417" y="6076234"/>
            <a:ext cx="1709180" cy="369332"/>
          </a:xfrm>
          <a:prstGeom prst="rect">
            <a:avLst/>
          </a:prstGeom>
          <a:solidFill>
            <a:srgbClr val="92D050"/>
          </a:solidFill>
        </p:spPr>
        <p:txBody>
          <a:bodyPr wrap="square" rtlCol="0">
            <a:spAutoFit/>
          </a:bodyPr>
          <a:lstStyle/>
          <a:p>
            <a:r>
              <a:rPr lang="en-US" dirty="0">
                <a:solidFill>
                  <a:srgbClr val="002060"/>
                </a:solidFill>
                <a:latin typeface="Century Gothic" panose="020B0502020202020204" pitchFamily="34" charset="0"/>
              </a:rPr>
              <a:t>*soon – bald </a:t>
            </a:r>
            <a:endParaRPr lang="en-GB" dirty="0">
              <a:solidFill>
                <a:srgbClr val="002060"/>
              </a:solidFill>
              <a:latin typeface="Century Gothic" panose="020B0502020202020204" pitchFamily="34" charset="0"/>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34549" y="1229428"/>
            <a:ext cx="1557451" cy="374973"/>
          </a:xfrm>
          <a:solidFill>
            <a:srgbClr val="FF0000"/>
          </a:solidFill>
        </p:spPr>
        <p:txBody>
          <a:bodyPr/>
          <a:lstStyle/>
          <a:p>
            <a:pPr algn="ctr"/>
            <a:r>
              <a:rPr lang="en-GB" sz="2000" b="1" dirty="0" err="1">
                <a:solidFill>
                  <a:schemeClr val="bg1"/>
                </a:solidFill>
                <a:latin typeface="Century Gothic" panose="020B0502020202020204" pitchFamily="34" charset="0"/>
              </a:rPr>
              <a:t>Vokabeln</a:t>
            </a:r>
            <a:endParaRPr lang="en-GB" sz="2000" b="1" dirty="0">
              <a:solidFill>
                <a:schemeClr val="bg1"/>
              </a:solidFill>
              <a:latin typeface="Century Gothic" panose="020B0502020202020204" pitchFamily="34" charset="0"/>
            </a:endParaRPr>
          </a:p>
        </p:txBody>
      </p:sp>
      <p:grpSp>
        <p:nvGrpSpPr>
          <p:cNvPr id="5" name="Group 4">
            <a:extLst>
              <a:ext uri="{FF2B5EF4-FFF2-40B4-BE49-F238E27FC236}">
                <a16:creationId xmlns:a16="http://schemas.microsoft.com/office/drawing/2014/main" id="{ADC25B4A-87A5-444F-8909-6798D57B9B6E}"/>
              </a:ext>
            </a:extLst>
          </p:cNvPr>
          <p:cNvGrpSpPr/>
          <p:nvPr/>
        </p:nvGrpSpPr>
        <p:grpSpPr>
          <a:xfrm>
            <a:off x="10850272" y="161306"/>
            <a:ext cx="1240568" cy="1008631"/>
            <a:chOff x="10818487" y="2376307"/>
            <a:chExt cx="1240568" cy="1008631"/>
          </a:xfrm>
        </p:grpSpPr>
        <p:sp>
          <p:nvSpPr>
            <p:cNvPr id="2" name="Oval 1">
              <a:extLst>
                <a:ext uri="{FF2B5EF4-FFF2-40B4-BE49-F238E27FC236}">
                  <a16:creationId xmlns:a16="http://schemas.microsoft.com/office/drawing/2014/main" id="{0407715F-6131-45A0-B32C-D2CFB1907A6E}"/>
                </a:ext>
              </a:extLst>
            </p:cNvPr>
            <p:cNvSpPr/>
            <p:nvPr/>
          </p:nvSpPr>
          <p:spPr>
            <a:xfrm>
              <a:off x="10951620" y="2411979"/>
              <a:ext cx="963627" cy="933659"/>
            </a:xfrm>
            <a:prstGeom prst="ellipse">
              <a:avLst/>
            </a:prstGeom>
            <a:solidFill>
              <a:schemeClr val="tx1">
                <a:lumMod val="95000"/>
                <a:lumOff val="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Explosion: 8 Points 9">
              <a:extLst>
                <a:ext uri="{FF2B5EF4-FFF2-40B4-BE49-F238E27FC236}">
                  <a16:creationId xmlns:a16="http://schemas.microsoft.com/office/drawing/2014/main" id="{B8BE6A60-1CFA-43E3-94FE-71206E822483}"/>
                </a:ext>
              </a:extLst>
            </p:cNvPr>
            <p:cNvSpPr/>
            <p:nvPr/>
          </p:nvSpPr>
          <p:spPr>
            <a:xfrm rot="20101036">
              <a:off x="10818487" y="2376307"/>
              <a:ext cx="1240568" cy="1008631"/>
            </a:xfrm>
            <a:prstGeom prst="irregularSeal1">
              <a:avLst/>
            </a:prstGeom>
            <a:solidFill>
              <a:schemeClr val="accent4">
                <a:lumMod val="20000"/>
                <a:lumOff val="80000"/>
              </a:schemeClr>
            </a:solidFill>
            <a:ln w="762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0840538" y="2405739"/>
              <a:ext cx="1210924" cy="933778"/>
            </a:xfrm>
            <a:prstGeom prst="irregularSeal1">
              <a:avLst/>
            </a:prstGeom>
            <a:solidFill>
              <a:srgbClr val="FFD10D"/>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0872111" y="2644457"/>
              <a:ext cx="1122643" cy="400110"/>
            </a:xfrm>
            <a:prstGeom prst="rect">
              <a:avLst/>
            </a:prstGeom>
            <a:noFill/>
          </p:spPr>
          <p:txBody>
            <a:bodyPr wrap="square" rtlCol="0">
              <a:spAutoFit/>
            </a:bodyPr>
            <a:lstStyle/>
            <a:p>
              <a:pPr algn="ctr"/>
              <a:r>
                <a:rPr lang="en-GB" sz="2000" b="1" dirty="0" err="1">
                  <a:solidFill>
                    <a:schemeClr val="tx1">
                      <a:lumMod val="95000"/>
                      <a:lumOff val="5000"/>
                    </a:schemeClr>
                  </a:solidFill>
                  <a:latin typeface="Century Gothic" panose="020B0502020202020204" pitchFamily="34" charset="0"/>
                </a:rPr>
                <a:t>Wörter</a:t>
              </a:r>
              <a:endParaRPr lang="en-GB" sz="2000" b="1" dirty="0">
                <a:solidFill>
                  <a:schemeClr val="tx1">
                    <a:lumMod val="95000"/>
                    <a:lumOff val="5000"/>
                  </a:schemeClr>
                </a:solidFill>
                <a:latin typeface="Century Gothic" panose="020B0502020202020204" pitchFamily="34" charset="0"/>
              </a:endParaRPr>
            </a:p>
          </p:txBody>
        </p:sp>
      </p:grpSp>
      <p:sp>
        <p:nvSpPr>
          <p:cNvPr id="13" name="Speech Bubble: Rectangle with Corners Rounded 12">
            <a:extLst>
              <a:ext uri="{FF2B5EF4-FFF2-40B4-BE49-F238E27FC236}">
                <a16:creationId xmlns:a16="http://schemas.microsoft.com/office/drawing/2014/main" id="{C472ADB2-A29C-468A-AFDC-509DA251A035}"/>
              </a:ext>
            </a:extLst>
          </p:cNvPr>
          <p:cNvSpPr/>
          <p:nvPr/>
        </p:nvSpPr>
        <p:spPr>
          <a:xfrm>
            <a:off x="4270249" y="74924"/>
            <a:ext cx="3090671" cy="757710"/>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14" name="Graphic 13" descr="Teacher">
            <a:extLst>
              <a:ext uri="{FF2B5EF4-FFF2-40B4-BE49-F238E27FC236}">
                <a16:creationId xmlns:a16="http://schemas.microsoft.com/office/drawing/2014/main" id="{D2A653A1-811E-4C2A-A57B-293284D271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98918" y="-104768"/>
            <a:ext cx="914400" cy="914400"/>
          </a:xfrm>
          <a:prstGeom prst="rect">
            <a:avLst/>
          </a:prstGeom>
        </p:spPr>
      </p:pic>
      <p:sp>
        <p:nvSpPr>
          <p:cNvPr id="15" name="Google Shape;108;p3">
            <a:extLst>
              <a:ext uri="{FF2B5EF4-FFF2-40B4-BE49-F238E27FC236}">
                <a16:creationId xmlns:a16="http://schemas.microsoft.com/office/drawing/2014/main" id="{65FE47C1-828E-456E-B379-6234726CA4EB}"/>
              </a:ext>
            </a:extLst>
          </p:cNvPr>
          <p:cNvSpPr txBox="1"/>
          <p:nvPr/>
        </p:nvSpPr>
        <p:spPr>
          <a:xfrm>
            <a:off x="4365206" y="89949"/>
            <a:ext cx="4017264" cy="707846"/>
          </a:xfrm>
          <a:prstGeom prst="rect">
            <a:avLst/>
          </a:prstGeom>
          <a:noFill/>
          <a:ln>
            <a:noFill/>
          </a:ln>
        </p:spPr>
        <p:txBody>
          <a:bodyPr spcFirstLastPara="1" wrap="square" lIns="91425" tIns="45700" rIns="91425" bIns="45700" anchor="t" anchorCtr="0">
            <a:spAutoFit/>
          </a:bodyPr>
          <a:lstStyle/>
          <a:p>
            <a:pPr>
              <a:defRPr/>
            </a:pP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Lies den Text. </a:t>
            </a:r>
            <a:r>
              <a:rPr kumimoji="0" lang="en-GB" sz="2000"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Schreib</a:t>
            </a: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a:t>
            </a:r>
            <a:r>
              <a:rPr kumimoji="0" lang="en-GB" sz="2000"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Vokabeln</a:t>
            </a: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auf Deutsch.</a:t>
            </a:r>
            <a:endParaRPr kumimoji="0" sz="20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grpSp>
        <p:nvGrpSpPr>
          <p:cNvPr id="6" name="Group 5">
            <a:extLst>
              <a:ext uri="{FF2B5EF4-FFF2-40B4-BE49-F238E27FC236}">
                <a16:creationId xmlns:a16="http://schemas.microsoft.com/office/drawing/2014/main" id="{DFCB8CA9-8B71-49EB-B81B-DE2CB4DD4649}"/>
              </a:ext>
            </a:extLst>
          </p:cNvPr>
          <p:cNvGrpSpPr/>
          <p:nvPr/>
        </p:nvGrpSpPr>
        <p:grpSpPr>
          <a:xfrm>
            <a:off x="7893797" y="-53482"/>
            <a:ext cx="2918817" cy="2324371"/>
            <a:chOff x="7887233" y="148076"/>
            <a:chExt cx="2656192" cy="2324371"/>
          </a:xfrm>
        </p:grpSpPr>
        <p:sp>
          <p:nvSpPr>
            <p:cNvPr id="4" name="Speech Bubble: Rectangle with Corners Rounded 3">
              <a:extLst>
                <a:ext uri="{FF2B5EF4-FFF2-40B4-BE49-F238E27FC236}">
                  <a16:creationId xmlns:a16="http://schemas.microsoft.com/office/drawing/2014/main" id="{33B43884-BE2C-4172-9257-A1C03F69D38C}"/>
                </a:ext>
              </a:extLst>
            </p:cNvPr>
            <p:cNvSpPr/>
            <p:nvPr/>
          </p:nvSpPr>
          <p:spPr>
            <a:xfrm>
              <a:off x="7887233" y="148076"/>
              <a:ext cx="2645186" cy="2016594"/>
            </a:xfrm>
            <a:prstGeom prst="wedgeRoundRectCallout">
              <a:avLst>
                <a:gd name="adj1" fmla="val -20378"/>
                <a:gd name="adj2" fmla="val 57727"/>
                <a:gd name="adj3" fmla="val 16667"/>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Google Shape;108;p3">
              <a:extLst>
                <a:ext uri="{FF2B5EF4-FFF2-40B4-BE49-F238E27FC236}">
                  <a16:creationId xmlns:a16="http://schemas.microsoft.com/office/drawing/2014/main" id="{5642B4AD-157F-4A52-8112-C76269C20083}"/>
                </a:ext>
              </a:extLst>
            </p:cNvPr>
            <p:cNvSpPr txBox="1"/>
            <p:nvPr/>
          </p:nvSpPr>
          <p:spPr>
            <a:xfrm>
              <a:off x="8046582" y="225718"/>
              <a:ext cx="2496843" cy="2246729"/>
            </a:xfrm>
            <a:prstGeom prst="rect">
              <a:avLst/>
            </a:prstGeom>
            <a:noFill/>
            <a:ln>
              <a:noFill/>
            </a:ln>
          </p:spPr>
          <p:txBody>
            <a:bodyPr spcFirstLastPara="1" wrap="square" lIns="91425" tIns="45700" rIns="91425" bIns="45700" anchor="t" anchorCtr="0">
              <a:spAutoFit/>
            </a:bodyPr>
            <a:lstStyle/>
            <a:p>
              <a:pPr>
                <a:defRPr/>
              </a:pP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Just have a go! Write any of these English words or phrases in German. You can add different words, too.</a:t>
              </a:r>
              <a:endParaRPr kumimoji="0" sz="20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grpSp>
      <p:graphicFrame>
        <p:nvGraphicFramePr>
          <p:cNvPr id="7" name="Table 7">
            <a:extLst>
              <a:ext uri="{FF2B5EF4-FFF2-40B4-BE49-F238E27FC236}">
                <a16:creationId xmlns:a16="http://schemas.microsoft.com/office/drawing/2014/main" id="{134867C8-A6C4-4E13-B29D-D43DD6E94159}"/>
              </a:ext>
            </a:extLst>
          </p:cNvPr>
          <p:cNvGraphicFramePr>
            <a:graphicFrameLocks noGrp="1"/>
          </p:cNvGraphicFramePr>
          <p:nvPr>
            <p:extLst>
              <p:ext uri="{D42A27DB-BD31-4B8C-83A1-F6EECF244321}">
                <p14:modId xmlns:p14="http://schemas.microsoft.com/office/powerpoint/2010/main" val="3137962069"/>
              </p:ext>
            </p:extLst>
          </p:nvPr>
        </p:nvGraphicFramePr>
        <p:xfrm>
          <a:off x="376763" y="767617"/>
          <a:ext cx="3578066" cy="5943600"/>
        </p:xfrm>
        <a:graphic>
          <a:graphicData uri="http://schemas.openxmlformats.org/drawingml/2006/table">
            <a:tbl>
              <a:tblPr firstRow="1" bandRow="1">
                <a:tableStyleId>{5940675A-B579-460E-94D1-54222C63F5DA}</a:tableStyleId>
              </a:tblPr>
              <a:tblGrid>
                <a:gridCol w="3578066">
                  <a:extLst>
                    <a:ext uri="{9D8B030D-6E8A-4147-A177-3AD203B41FA5}">
                      <a16:colId xmlns:a16="http://schemas.microsoft.com/office/drawing/2014/main" val="3001603862"/>
                    </a:ext>
                  </a:extLst>
                </a:gridCol>
              </a:tblGrid>
              <a:tr h="370840">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855001048"/>
                  </a:ext>
                </a:extLst>
              </a:tr>
              <a:tr h="370840">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911577387"/>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872257531"/>
                  </a:ext>
                </a:extLst>
              </a:tr>
              <a:tr h="370840">
                <a:tc>
                  <a:txBody>
                    <a:bodyPr/>
                    <a:lstStyle/>
                    <a:p>
                      <a:endParaRPr lang="en-GB" sz="200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654937489"/>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3745985951"/>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791995396"/>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973514017"/>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015352175"/>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837606166"/>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150037542"/>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1412929010"/>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060816151"/>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458931950"/>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903604742"/>
                  </a:ext>
                </a:extLst>
              </a:tr>
              <a:tr h="370840">
                <a:tc>
                  <a:txBody>
                    <a:bodyPr/>
                    <a:lstStyle/>
                    <a:p>
                      <a:endParaRPr lang="en-GB" sz="2000" dirty="0"/>
                    </a:p>
                  </a:txBody>
                  <a:tcPr>
                    <a:lnL w="6350" cap="flat" cmpd="sng" algn="ctr">
                      <a:solidFill>
                        <a:schemeClr val="tx1"/>
                      </a:solidFill>
                      <a:prstDash val="sysDashDotDot"/>
                      <a:round/>
                      <a:headEnd type="none" w="med" len="med"/>
                      <a:tailEnd type="none" w="med" len="med"/>
                    </a:lnL>
                    <a:lnR w="6350" cap="flat" cmpd="sng" algn="ctr">
                      <a:solidFill>
                        <a:schemeClr val="tx1"/>
                      </a:solidFill>
                      <a:prstDash val="sysDashDotDot"/>
                      <a:round/>
                      <a:headEnd type="none" w="med" len="med"/>
                      <a:tailEnd type="none" w="med" len="med"/>
                    </a:lnR>
                    <a:lnT w="6350" cap="flat" cmpd="sng" algn="ctr">
                      <a:solidFill>
                        <a:schemeClr val="tx1"/>
                      </a:solidFill>
                      <a:prstDash val="sysDashDotDot"/>
                      <a:round/>
                      <a:headEnd type="none" w="med" len="med"/>
                      <a:tailEnd type="none" w="med" len="med"/>
                    </a:lnT>
                    <a:lnB w="6350" cap="flat" cmpd="sng" algn="ctr">
                      <a:solidFill>
                        <a:schemeClr val="tx1"/>
                      </a:solidFill>
                      <a:prstDash val="sysDashDotDot"/>
                      <a:round/>
                      <a:headEnd type="none" w="med" len="med"/>
                      <a:tailEnd type="none" w="med" len="med"/>
                    </a:lnB>
                  </a:tcPr>
                </a:tc>
                <a:extLst>
                  <a:ext uri="{0D108BD9-81ED-4DB2-BD59-A6C34878D82A}">
                    <a16:rowId xmlns:a16="http://schemas.microsoft.com/office/drawing/2014/main" val="276166893"/>
                  </a:ext>
                </a:extLst>
              </a:tr>
            </a:tbl>
          </a:graphicData>
        </a:graphic>
      </p:graphicFrame>
      <p:pic>
        <p:nvPicPr>
          <p:cNvPr id="9" name="Graphic 8" descr="Pencil with solid fill">
            <a:extLst>
              <a:ext uri="{FF2B5EF4-FFF2-40B4-BE49-F238E27FC236}">
                <a16:creationId xmlns:a16="http://schemas.microsoft.com/office/drawing/2014/main" id="{03216230-0246-4D3F-AFFE-D52F7720A4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0895" y="688428"/>
            <a:ext cx="552151" cy="552151"/>
          </a:xfrm>
          <a:prstGeom prst="rect">
            <a:avLst/>
          </a:prstGeom>
        </p:spPr>
      </p:pic>
      <p:sp>
        <p:nvSpPr>
          <p:cNvPr id="8" name="Title 4">
            <a:extLst>
              <a:ext uri="{FF2B5EF4-FFF2-40B4-BE49-F238E27FC236}">
                <a16:creationId xmlns:a16="http://schemas.microsoft.com/office/drawing/2014/main" id="{22A34592-FAFA-6F6D-4559-5FFB9206DF7C}"/>
              </a:ext>
            </a:extLst>
          </p:cNvPr>
          <p:cNvSpPr txBox="1">
            <a:spLocks/>
          </p:cNvSpPr>
          <p:nvPr/>
        </p:nvSpPr>
        <p:spPr>
          <a:xfrm>
            <a:off x="703011" y="102582"/>
            <a:ext cx="2869907" cy="5232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dirty="0">
                <a:latin typeface="Century Gothic" panose="020B0502020202020204" pitchFamily="34" charset="0"/>
                <a:cs typeface="Arial"/>
                <a:sym typeface="Arial"/>
              </a:rPr>
              <a:t>Follow up 3</a:t>
            </a:r>
            <a:endParaRPr lang="en-GB" sz="3200" dirty="0"/>
          </a:p>
        </p:txBody>
      </p:sp>
      <p:sp>
        <p:nvSpPr>
          <p:cNvPr id="20" name="Google Shape;167;p2">
            <a:extLst>
              <a:ext uri="{FF2B5EF4-FFF2-40B4-BE49-F238E27FC236}">
                <a16:creationId xmlns:a16="http://schemas.microsoft.com/office/drawing/2014/main" id="{BA624863-EBC8-C198-B1F9-4BF0AF7350E8}"/>
              </a:ext>
            </a:extLst>
          </p:cNvPr>
          <p:cNvSpPr/>
          <p:nvPr/>
        </p:nvSpPr>
        <p:spPr>
          <a:xfrm>
            <a:off x="180993" y="175961"/>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 name="TextBox 24">
            <a:extLst>
              <a:ext uri="{FF2B5EF4-FFF2-40B4-BE49-F238E27FC236}">
                <a16:creationId xmlns:a16="http://schemas.microsoft.com/office/drawing/2014/main" id="{54CA3502-A811-51AB-BFD1-3A7EC341EC0F}"/>
              </a:ext>
            </a:extLst>
          </p:cNvPr>
          <p:cNvSpPr txBox="1"/>
          <p:nvPr/>
        </p:nvSpPr>
        <p:spPr>
          <a:xfrm>
            <a:off x="4127417" y="1126973"/>
            <a:ext cx="3929390" cy="4708981"/>
          </a:xfrm>
          <a:prstGeom prst="rect">
            <a:avLst/>
          </a:prstGeom>
          <a:noFill/>
        </p:spPr>
        <p:txBody>
          <a:bodyPr wrap="square" rtlCol="0">
            <a:spAutoFit/>
          </a:bodyPr>
          <a:lstStyle/>
          <a:p>
            <a:r>
              <a:rPr lang="en-US" sz="2000" dirty="0">
                <a:solidFill>
                  <a:srgbClr val="002060"/>
                </a:solidFill>
                <a:latin typeface="Century Gothic" panose="020B0502020202020204" pitchFamily="34" charset="0"/>
              </a:rPr>
              <a:t>Hello! I am </a:t>
            </a:r>
            <a:r>
              <a:rPr lang="en-US" sz="2000" dirty="0" err="1">
                <a:solidFill>
                  <a:srgbClr val="002060"/>
                </a:solidFill>
                <a:latin typeface="Century Gothic" panose="020B0502020202020204" pitchFamily="34" charset="0"/>
              </a:rPr>
              <a:t>Niklas</a:t>
            </a:r>
            <a:r>
              <a:rPr lang="en-US" sz="2000" dirty="0">
                <a:solidFill>
                  <a:srgbClr val="002060"/>
                </a:solidFill>
                <a:latin typeface="Century Gothic" panose="020B0502020202020204" pitchFamily="34" charset="0"/>
              </a:rPr>
              <a:t>.  I live in Germany! How are you? </a:t>
            </a:r>
            <a:br>
              <a:rPr lang="en-US" sz="2000" dirty="0">
                <a:solidFill>
                  <a:srgbClr val="002060"/>
                </a:solidFill>
                <a:latin typeface="Century Gothic" panose="020B0502020202020204" pitchFamily="34" charset="0"/>
              </a:rPr>
            </a:br>
            <a:endParaRPr lang="en-US" sz="2000" dirty="0">
              <a:solidFill>
                <a:srgbClr val="002060"/>
              </a:solidFill>
              <a:latin typeface="Century Gothic" panose="020B0502020202020204" pitchFamily="34" charset="0"/>
            </a:endParaRPr>
          </a:p>
          <a:p>
            <a:r>
              <a:rPr lang="en-US" sz="2000" dirty="0">
                <a:solidFill>
                  <a:srgbClr val="002060"/>
                </a:solidFill>
                <a:latin typeface="Century Gothic" panose="020B0502020202020204" pitchFamily="34" charset="0"/>
              </a:rPr>
              <a:t>What do you do in summer?</a:t>
            </a:r>
          </a:p>
          <a:p>
            <a:r>
              <a:rPr lang="en-US" sz="2000" dirty="0">
                <a:solidFill>
                  <a:srgbClr val="002060"/>
                </a:solidFill>
                <a:latin typeface="Century Gothic" panose="020B0502020202020204" pitchFamily="34" charset="0"/>
              </a:rPr>
              <a:t>In summer I often go swimming or skateboarding. </a:t>
            </a:r>
          </a:p>
          <a:p>
            <a:endParaRPr lang="en-US" sz="2000" dirty="0">
              <a:solidFill>
                <a:srgbClr val="002060"/>
              </a:solidFill>
              <a:latin typeface="Century Gothic" panose="020B0502020202020204" pitchFamily="34" charset="0"/>
            </a:endParaRPr>
          </a:p>
          <a:p>
            <a:r>
              <a:rPr lang="en-US" sz="2000" dirty="0">
                <a:solidFill>
                  <a:srgbClr val="002060"/>
                </a:solidFill>
                <a:latin typeface="Century Gothic" panose="020B0502020202020204" pitchFamily="34" charset="0"/>
              </a:rPr>
              <a:t>In July we are driving to the North. We are staying a week. I want to swim in the river there. And you?  What do you (all) do? </a:t>
            </a:r>
          </a:p>
          <a:p>
            <a:r>
              <a:rPr lang="en-US" sz="2000" dirty="0">
                <a:solidFill>
                  <a:srgbClr val="002060"/>
                </a:solidFill>
                <a:latin typeface="Century Gothic" panose="020B0502020202020204" pitchFamily="34" charset="0"/>
              </a:rPr>
              <a:t>I hope to get your answer soon*!</a:t>
            </a:r>
          </a:p>
          <a:p>
            <a:r>
              <a:rPr lang="en-US" sz="2000" dirty="0">
                <a:solidFill>
                  <a:srgbClr val="002060"/>
                </a:solidFill>
                <a:latin typeface="Century Gothic" panose="020B0502020202020204" pitchFamily="34" charset="0"/>
              </a:rPr>
              <a:t>Bye, </a:t>
            </a:r>
            <a:r>
              <a:rPr lang="en-US" sz="2000" dirty="0" err="1">
                <a:solidFill>
                  <a:srgbClr val="002060"/>
                </a:solidFill>
                <a:latin typeface="Century Gothic" panose="020B0502020202020204" pitchFamily="34" charset="0"/>
              </a:rPr>
              <a:t>Niklas</a:t>
            </a:r>
            <a:endParaRPr lang="en-GB" sz="2000" dirty="0">
              <a:solidFill>
                <a:srgbClr val="002060"/>
              </a:solidFill>
              <a:latin typeface="Century Gothic" panose="020B0502020202020204" pitchFamily="34" charset="0"/>
            </a:endParaRPr>
          </a:p>
        </p:txBody>
      </p:sp>
      <p:pic>
        <p:nvPicPr>
          <p:cNvPr id="1028" name="Picture 4" descr="Free Clipboard Empty vector and picture">
            <a:extLst>
              <a:ext uri="{FF2B5EF4-FFF2-40B4-BE49-F238E27FC236}">
                <a16:creationId xmlns:a16="http://schemas.microsoft.com/office/drawing/2014/main" id="{561F6D63-F834-6215-CFCD-4A61FF86F3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44833" y="1916624"/>
            <a:ext cx="3605673" cy="474439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0C444BFD-7055-65C4-9A28-4956E50E8FE7}"/>
              </a:ext>
            </a:extLst>
          </p:cNvPr>
          <p:cNvPicPr>
            <a:picLocks noChangeAspect="1"/>
          </p:cNvPicPr>
          <p:nvPr/>
        </p:nvPicPr>
        <p:blipFill>
          <a:blip r:embed="rId9"/>
          <a:stretch>
            <a:fillRect/>
          </a:stretch>
        </p:blipFill>
        <p:spPr>
          <a:xfrm>
            <a:off x="8727107" y="2643123"/>
            <a:ext cx="627408" cy="616281"/>
          </a:xfrm>
          <a:prstGeom prst="rect">
            <a:avLst/>
          </a:prstGeom>
        </p:spPr>
      </p:pic>
      <p:pic>
        <p:nvPicPr>
          <p:cNvPr id="28" name="Picture 27">
            <a:extLst>
              <a:ext uri="{FF2B5EF4-FFF2-40B4-BE49-F238E27FC236}">
                <a16:creationId xmlns:a16="http://schemas.microsoft.com/office/drawing/2014/main" id="{53A68B8A-6275-591E-B4ED-B70DDDA50FC6}"/>
              </a:ext>
            </a:extLst>
          </p:cNvPr>
          <p:cNvPicPr>
            <a:picLocks noChangeAspect="1"/>
          </p:cNvPicPr>
          <p:nvPr/>
        </p:nvPicPr>
        <p:blipFill>
          <a:blip r:embed="rId10"/>
          <a:stretch>
            <a:fillRect/>
          </a:stretch>
        </p:blipFill>
        <p:spPr>
          <a:xfrm>
            <a:off x="10554200" y="4306167"/>
            <a:ext cx="627408" cy="627408"/>
          </a:xfrm>
          <a:prstGeom prst="rect">
            <a:avLst/>
          </a:prstGeom>
        </p:spPr>
      </p:pic>
      <p:pic>
        <p:nvPicPr>
          <p:cNvPr id="29" name="Picture 28">
            <a:extLst>
              <a:ext uri="{FF2B5EF4-FFF2-40B4-BE49-F238E27FC236}">
                <a16:creationId xmlns:a16="http://schemas.microsoft.com/office/drawing/2014/main" id="{AFECF944-D3A5-EAA3-7611-56EE8FA4965A}"/>
              </a:ext>
            </a:extLst>
          </p:cNvPr>
          <p:cNvPicPr>
            <a:picLocks noChangeAspect="1"/>
          </p:cNvPicPr>
          <p:nvPr/>
        </p:nvPicPr>
        <p:blipFill>
          <a:blip r:embed="rId11"/>
          <a:stretch>
            <a:fillRect/>
          </a:stretch>
        </p:blipFill>
        <p:spPr>
          <a:xfrm>
            <a:off x="10724163" y="2826263"/>
            <a:ext cx="627408" cy="639850"/>
          </a:xfrm>
          <a:prstGeom prst="rect">
            <a:avLst/>
          </a:prstGeom>
        </p:spPr>
      </p:pic>
      <p:pic>
        <p:nvPicPr>
          <p:cNvPr id="30" name="Picture 29">
            <a:extLst>
              <a:ext uri="{FF2B5EF4-FFF2-40B4-BE49-F238E27FC236}">
                <a16:creationId xmlns:a16="http://schemas.microsoft.com/office/drawing/2014/main" id="{85E3B650-C6B6-7C31-977E-A03284C1588C}"/>
              </a:ext>
            </a:extLst>
          </p:cNvPr>
          <p:cNvPicPr>
            <a:picLocks noChangeAspect="1"/>
          </p:cNvPicPr>
          <p:nvPr/>
        </p:nvPicPr>
        <p:blipFill>
          <a:blip r:embed="rId12"/>
          <a:stretch>
            <a:fillRect/>
          </a:stretch>
        </p:blipFill>
        <p:spPr>
          <a:xfrm>
            <a:off x="10323842" y="2498245"/>
            <a:ext cx="1279700" cy="639850"/>
          </a:xfrm>
          <a:prstGeom prst="rect">
            <a:avLst/>
          </a:prstGeom>
        </p:spPr>
      </p:pic>
      <p:pic>
        <p:nvPicPr>
          <p:cNvPr id="31" name="Picture 30">
            <a:extLst>
              <a:ext uri="{FF2B5EF4-FFF2-40B4-BE49-F238E27FC236}">
                <a16:creationId xmlns:a16="http://schemas.microsoft.com/office/drawing/2014/main" id="{815D4F8F-6590-559C-B537-79CE855B62DF}"/>
              </a:ext>
            </a:extLst>
          </p:cNvPr>
          <p:cNvPicPr>
            <a:picLocks noChangeAspect="1"/>
          </p:cNvPicPr>
          <p:nvPr/>
        </p:nvPicPr>
        <p:blipFill>
          <a:blip r:embed="rId13"/>
          <a:stretch>
            <a:fillRect/>
          </a:stretch>
        </p:blipFill>
        <p:spPr>
          <a:xfrm>
            <a:off x="11099842" y="5144687"/>
            <a:ext cx="572176" cy="1144351"/>
          </a:xfrm>
          <a:prstGeom prst="rect">
            <a:avLst/>
          </a:prstGeom>
        </p:spPr>
      </p:pic>
      <p:pic>
        <p:nvPicPr>
          <p:cNvPr id="32" name="Picture 31">
            <a:extLst>
              <a:ext uri="{FF2B5EF4-FFF2-40B4-BE49-F238E27FC236}">
                <a16:creationId xmlns:a16="http://schemas.microsoft.com/office/drawing/2014/main" id="{66DBFF87-172E-6254-55AB-178EA4CD52EC}"/>
              </a:ext>
            </a:extLst>
          </p:cNvPr>
          <p:cNvPicPr>
            <a:picLocks noChangeAspect="1"/>
          </p:cNvPicPr>
          <p:nvPr/>
        </p:nvPicPr>
        <p:blipFill>
          <a:blip r:embed="rId14"/>
          <a:stretch>
            <a:fillRect/>
          </a:stretch>
        </p:blipFill>
        <p:spPr>
          <a:xfrm>
            <a:off x="8818151" y="4887161"/>
            <a:ext cx="1071152" cy="580207"/>
          </a:xfrm>
          <a:prstGeom prst="rect">
            <a:avLst/>
          </a:prstGeom>
        </p:spPr>
      </p:pic>
      <p:pic>
        <p:nvPicPr>
          <p:cNvPr id="33" name="Picture 32">
            <a:extLst>
              <a:ext uri="{FF2B5EF4-FFF2-40B4-BE49-F238E27FC236}">
                <a16:creationId xmlns:a16="http://schemas.microsoft.com/office/drawing/2014/main" id="{0ACEBAD0-4F6F-E0AF-D3B3-78401C032236}"/>
              </a:ext>
            </a:extLst>
          </p:cNvPr>
          <p:cNvPicPr>
            <a:picLocks noChangeAspect="1"/>
          </p:cNvPicPr>
          <p:nvPr/>
        </p:nvPicPr>
        <p:blipFill>
          <a:blip r:embed="rId15"/>
          <a:stretch>
            <a:fillRect/>
          </a:stretch>
        </p:blipFill>
        <p:spPr>
          <a:xfrm rot="20355767">
            <a:off x="8857159" y="3312101"/>
            <a:ext cx="367305" cy="366795"/>
          </a:xfrm>
          <a:prstGeom prst="rect">
            <a:avLst/>
          </a:prstGeom>
        </p:spPr>
      </p:pic>
      <p:sp>
        <p:nvSpPr>
          <p:cNvPr id="34" name="TextBox 33">
            <a:extLst>
              <a:ext uri="{FF2B5EF4-FFF2-40B4-BE49-F238E27FC236}">
                <a16:creationId xmlns:a16="http://schemas.microsoft.com/office/drawing/2014/main" id="{3B8A1828-5673-D33C-A015-2EB69E202CB6}"/>
              </a:ext>
            </a:extLst>
          </p:cNvPr>
          <p:cNvSpPr txBox="1"/>
          <p:nvPr/>
        </p:nvSpPr>
        <p:spPr>
          <a:xfrm>
            <a:off x="9172924" y="3365451"/>
            <a:ext cx="1064807"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cleaning</a:t>
            </a:r>
            <a:endParaRPr lang="en-GB" dirty="0">
              <a:solidFill>
                <a:srgbClr val="002060"/>
              </a:solidFill>
              <a:latin typeface="Berlin Sans FB" panose="020E0602020502020306" pitchFamily="34" charset="0"/>
            </a:endParaRPr>
          </a:p>
        </p:txBody>
      </p:sp>
      <p:pic>
        <p:nvPicPr>
          <p:cNvPr id="35" name="Picture 34">
            <a:extLst>
              <a:ext uri="{FF2B5EF4-FFF2-40B4-BE49-F238E27FC236}">
                <a16:creationId xmlns:a16="http://schemas.microsoft.com/office/drawing/2014/main" id="{07CD2E87-C8B4-569F-B898-B992F12DD660}"/>
              </a:ext>
            </a:extLst>
          </p:cNvPr>
          <p:cNvPicPr>
            <a:picLocks noChangeAspect="1"/>
          </p:cNvPicPr>
          <p:nvPr/>
        </p:nvPicPr>
        <p:blipFill>
          <a:blip r:embed="rId16"/>
          <a:stretch>
            <a:fillRect/>
          </a:stretch>
        </p:blipFill>
        <p:spPr>
          <a:xfrm rot="2493454">
            <a:off x="10382179" y="3357700"/>
            <a:ext cx="365792" cy="371888"/>
          </a:xfrm>
          <a:prstGeom prst="rect">
            <a:avLst/>
          </a:prstGeom>
        </p:spPr>
      </p:pic>
      <p:sp>
        <p:nvSpPr>
          <p:cNvPr id="36" name="TextBox 35">
            <a:extLst>
              <a:ext uri="{FF2B5EF4-FFF2-40B4-BE49-F238E27FC236}">
                <a16:creationId xmlns:a16="http://schemas.microsoft.com/office/drawing/2014/main" id="{7FEFB249-072D-3213-3ABC-D8BC042BCBCD}"/>
              </a:ext>
            </a:extLst>
          </p:cNvPr>
          <p:cNvSpPr txBox="1"/>
          <p:nvPr/>
        </p:nvSpPr>
        <p:spPr>
          <a:xfrm>
            <a:off x="10582411" y="3488189"/>
            <a:ext cx="1279699" cy="646331"/>
          </a:xfrm>
          <a:prstGeom prst="rect">
            <a:avLst/>
          </a:prstGeom>
          <a:noFill/>
        </p:spPr>
        <p:txBody>
          <a:bodyPr wrap="square" rtlCol="0">
            <a:spAutoFit/>
          </a:bodyPr>
          <a:lstStyle/>
          <a:p>
            <a:r>
              <a:rPr lang="en-US" dirty="0">
                <a:solidFill>
                  <a:srgbClr val="002060"/>
                </a:solidFill>
                <a:latin typeface="Berlin Sans FB" panose="020E0602020502020306" pitchFamily="34" charset="0"/>
              </a:rPr>
              <a:t>festival, celebration</a:t>
            </a:r>
            <a:endParaRPr lang="en-GB" dirty="0">
              <a:solidFill>
                <a:srgbClr val="002060"/>
              </a:solidFill>
              <a:latin typeface="Berlin Sans FB" panose="020E0602020502020306" pitchFamily="34" charset="0"/>
            </a:endParaRPr>
          </a:p>
        </p:txBody>
      </p:sp>
      <p:pic>
        <p:nvPicPr>
          <p:cNvPr id="37" name="Picture 36">
            <a:extLst>
              <a:ext uri="{FF2B5EF4-FFF2-40B4-BE49-F238E27FC236}">
                <a16:creationId xmlns:a16="http://schemas.microsoft.com/office/drawing/2014/main" id="{3AA663EA-18BF-DE51-4DAB-9C8106D0C3F1}"/>
              </a:ext>
            </a:extLst>
          </p:cNvPr>
          <p:cNvPicPr>
            <a:picLocks noChangeAspect="1"/>
          </p:cNvPicPr>
          <p:nvPr/>
        </p:nvPicPr>
        <p:blipFill>
          <a:blip r:embed="rId15"/>
          <a:stretch>
            <a:fillRect/>
          </a:stretch>
        </p:blipFill>
        <p:spPr>
          <a:xfrm rot="8556329">
            <a:off x="9939941" y="4297241"/>
            <a:ext cx="367305" cy="366795"/>
          </a:xfrm>
          <a:prstGeom prst="rect">
            <a:avLst/>
          </a:prstGeom>
        </p:spPr>
      </p:pic>
      <p:pic>
        <p:nvPicPr>
          <p:cNvPr id="38" name="Picture 37">
            <a:extLst>
              <a:ext uri="{FF2B5EF4-FFF2-40B4-BE49-F238E27FC236}">
                <a16:creationId xmlns:a16="http://schemas.microsoft.com/office/drawing/2014/main" id="{2BAFE262-6BE4-CDC8-B4E9-879628B2D925}"/>
              </a:ext>
            </a:extLst>
          </p:cNvPr>
          <p:cNvPicPr>
            <a:picLocks noChangeAspect="1"/>
          </p:cNvPicPr>
          <p:nvPr/>
        </p:nvPicPr>
        <p:blipFill>
          <a:blip r:embed="rId15"/>
          <a:stretch>
            <a:fillRect/>
          </a:stretch>
        </p:blipFill>
        <p:spPr>
          <a:xfrm rot="20355767">
            <a:off x="8952940" y="5656292"/>
            <a:ext cx="367305" cy="366795"/>
          </a:xfrm>
          <a:prstGeom prst="rect">
            <a:avLst/>
          </a:prstGeom>
        </p:spPr>
      </p:pic>
      <p:pic>
        <p:nvPicPr>
          <p:cNvPr id="39" name="Picture 38">
            <a:extLst>
              <a:ext uri="{FF2B5EF4-FFF2-40B4-BE49-F238E27FC236}">
                <a16:creationId xmlns:a16="http://schemas.microsoft.com/office/drawing/2014/main" id="{DDBE5445-DCCE-EABF-7E03-C80FDE248559}"/>
              </a:ext>
            </a:extLst>
          </p:cNvPr>
          <p:cNvPicPr>
            <a:picLocks noChangeAspect="1"/>
          </p:cNvPicPr>
          <p:nvPr/>
        </p:nvPicPr>
        <p:blipFill>
          <a:blip r:embed="rId15"/>
          <a:stretch>
            <a:fillRect/>
          </a:stretch>
        </p:blipFill>
        <p:spPr>
          <a:xfrm rot="6338884">
            <a:off x="10771819" y="5116651"/>
            <a:ext cx="367305" cy="366795"/>
          </a:xfrm>
          <a:prstGeom prst="rect">
            <a:avLst/>
          </a:prstGeom>
        </p:spPr>
      </p:pic>
      <p:sp>
        <p:nvSpPr>
          <p:cNvPr id="40" name="TextBox 39">
            <a:extLst>
              <a:ext uri="{FF2B5EF4-FFF2-40B4-BE49-F238E27FC236}">
                <a16:creationId xmlns:a16="http://schemas.microsoft.com/office/drawing/2014/main" id="{C49558A7-C8D7-6A59-8150-896839053F2C}"/>
              </a:ext>
            </a:extLst>
          </p:cNvPr>
          <p:cNvSpPr txBox="1"/>
          <p:nvPr/>
        </p:nvSpPr>
        <p:spPr>
          <a:xfrm>
            <a:off x="8809228" y="4252497"/>
            <a:ext cx="1285267"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breakfast</a:t>
            </a:r>
            <a:endParaRPr lang="en-GB" dirty="0">
              <a:solidFill>
                <a:srgbClr val="002060"/>
              </a:solidFill>
              <a:latin typeface="Berlin Sans FB" panose="020E0602020502020306" pitchFamily="34" charset="0"/>
            </a:endParaRPr>
          </a:p>
        </p:txBody>
      </p:sp>
      <p:sp>
        <p:nvSpPr>
          <p:cNvPr id="41" name="TextBox 40">
            <a:extLst>
              <a:ext uri="{FF2B5EF4-FFF2-40B4-BE49-F238E27FC236}">
                <a16:creationId xmlns:a16="http://schemas.microsoft.com/office/drawing/2014/main" id="{98D6E601-DC42-0AE4-5DB2-50DFC988528B}"/>
              </a:ext>
            </a:extLst>
          </p:cNvPr>
          <p:cNvSpPr txBox="1"/>
          <p:nvPr/>
        </p:nvSpPr>
        <p:spPr>
          <a:xfrm>
            <a:off x="9356363" y="5756626"/>
            <a:ext cx="1285267"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homework</a:t>
            </a:r>
            <a:endParaRPr lang="en-GB" dirty="0">
              <a:solidFill>
                <a:srgbClr val="002060"/>
              </a:solidFill>
              <a:latin typeface="Berlin Sans FB" panose="020E0602020502020306" pitchFamily="34" charset="0"/>
            </a:endParaRPr>
          </a:p>
        </p:txBody>
      </p:sp>
      <p:sp>
        <p:nvSpPr>
          <p:cNvPr id="42" name="TextBox 41">
            <a:extLst>
              <a:ext uri="{FF2B5EF4-FFF2-40B4-BE49-F238E27FC236}">
                <a16:creationId xmlns:a16="http://schemas.microsoft.com/office/drawing/2014/main" id="{5475E62B-CC94-F9A7-50B9-433D95241E2D}"/>
              </a:ext>
            </a:extLst>
          </p:cNvPr>
          <p:cNvSpPr txBox="1"/>
          <p:nvPr/>
        </p:nvSpPr>
        <p:spPr>
          <a:xfrm>
            <a:off x="9891507" y="5366695"/>
            <a:ext cx="1285267" cy="369332"/>
          </a:xfrm>
          <a:prstGeom prst="rect">
            <a:avLst/>
          </a:prstGeom>
          <a:noFill/>
        </p:spPr>
        <p:txBody>
          <a:bodyPr wrap="square" rtlCol="0">
            <a:spAutoFit/>
          </a:bodyPr>
          <a:lstStyle/>
          <a:p>
            <a:r>
              <a:rPr lang="en-US" dirty="0">
                <a:solidFill>
                  <a:srgbClr val="002060"/>
                </a:solidFill>
                <a:latin typeface="Berlin Sans FB" panose="020E0602020502020306" pitchFamily="34" charset="0"/>
              </a:rPr>
              <a:t>reading</a:t>
            </a:r>
            <a:endParaRPr lang="en-GB" dirty="0">
              <a:solidFill>
                <a:srgbClr val="002060"/>
              </a:solidFill>
              <a:latin typeface="Berlin Sans FB" panose="020E0602020502020306" pitchFamily="34" charset="0"/>
            </a:endParaRPr>
          </a:p>
        </p:txBody>
      </p:sp>
      <p:pic>
        <p:nvPicPr>
          <p:cNvPr id="43" name="Picture 42" descr="A child sitting on the ground holding a skateboard&#10;&#10;Description automatically generated with medium confidence">
            <a:extLst>
              <a:ext uri="{FF2B5EF4-FFF2-40B4-BE49-F238E27FC236}">
                <a16:creationId xmlns:a16="http://schemas.microsoft.com/office/drawing/2014/main" id="{90E7DEE4-30D6-4B68-81EB-03FC9D5E098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58526" y="5133726"/>
            <a:ext cx="2597023" cy="1732701"/>
          </a:xfrm>
          <a:prstGeom prst="ellipse">
            <a:avLst/>
          </a:prstGeom>
        </p:spPr>
      </p:pic>
    </p:spTree>
    <p:extLst>
      <p:ext uri="{BB962C8B-B14F-4D97-AF65-F5344CB8AC3E}">
        <p14:creationId xmlns:p14="http://schemas.microsoft.com/office/powerpoint/2010/main" val="376139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Free Ornament Leaves vector and picture">
            <a:extLst>
              <a:ext uri="{FF2B5EF4-FFF2-40B4-BE49-F238E27FC236}">
                <a16:creationId xmlns:a16="http://schemas.microsoft.com/office/drawing/2014/main" id="{0F73ED5F-7695-C731-8525-18A488D47CA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0571" y="1426712"/>
            <a:ext cx="5950992" cy="557406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842092" y="701812"/>
            <a:ext cx="1331276" cy="374973"/>
          </a:xfrm>
          <a:solidFill>
            <a:srgbClr val="FF0000"/>
          </a:solidFill>
        </p:spPr>
        <p:txBody>
          <a:bodyPr>
            <a:normAutofit fontScale="90000"/>
          </a:bodyPr>
          <a:lstStyle/>
          <a:p>
            <a:pPr algn="ctr"/>
            <a:r>
              <a:rPr lang="en-GB" sz="2000" b="1" dirty="0" err="1">
                <a:solidFill>
                  <a:schemeClr val="bg1"/>
                </a:solidFill>
                <a:latin typeface="Century Gothic" panose="020B0502020202020204" pitchFamily="34" charset="0"/>
              </a:rPr>
              <a:t>schreiben</a:t>
            </a:r>
            <a:endParaRPr lang="en-GB" sz="2000" b="1" dirty="0">
              <a:solidFill>
                <a:schemeClr val="bg1"/>
              </a:solidFill>
              <a:latin typeface="Century Gothic" panose="020B0502020202020204" pitchFamily="34" charset="0"/>
            </a:endParaRPr>
          </a:p>
        </p:txBody>
      </p:sp>
      <p:pic>
        <p:nvPicPr>
          <p:cNvPr id="4" name="Graphic 3" descr="Blackboard">
            <a:extLst>
              <a:ext uri="{FF2B5EF4-FFF2-40B4-BE49-F238E27FC236}">
                <a16:creationId xmlns:a16="http://schemas.microsoft.com/office/drawing/2014/main" id="{8B6C0471-5D54-4087-B364-27D1F8B9B0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201897" y="-61498"/>
            <a:ext cx="899310" cy="899310"/>
          </a:xfrm>
          <a:prstGeom prst="rect">
            <a:avLst/>
          </a:prstGeom>
        </p:spPr>
      </p:pic>
      <p:sp>
        <p:nvSpPr>
          <p:cNvPr id="6" name="Speech Bubble: Rectangle with Corners Rounded 5">
            <a:extLst>
              <a:ext uri="{FF2B5EF4-FFF2-40B4-BE49-F238E27FC236}">
                <a16:creationId xmlns:a16="http://schemas.microsoft.com/office/drawing/2014/main" id="{17EC37F5-90BC-4675-B53D-CE4A386642F0}"/>
              </a:ext>
            </a:extLst>
          </p:cNvPr>
          <p:cNvSpPr/>
          <p:nvPr/>
        </p:nvSpPr>
        <p:spPr>
          <a:xfrm>
            <a:off x="995758" y="652775"/>
            <a:ext cx="2757734" cy="411739"/>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pic>
        <p:nvPicPr>
          <p:cNvPr id="7" name="Graphic 6" descr="Teacher">
            <a:extLst>
              <a:ext uri="{FF2B5EF4-FFF2-40B4-BE49-F238E27FC236}">
                <a16:creationId xmlns:a16="http://schemas.microsoft.com/office/drawing/2014/main" id="{A0BBFB0B-4443-4A9C-BBEB-CE1A4978480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68" y="428690"/>
            <a:ext cx="914400" cy="914400"/>
          </a:xfrm>
          <a:prstGeom prst="rect">
            <a:avLst/>
          </a:prstGeom>
        </p:spPr>
      </p:pic>
      <p:sp>
        <p:nvSpPr>
          <p:cNvPr id="8" name="Google Shape;108;p3">
            <a:extLst>
              <a:ext uri="{FF2B5EF4-FFF2-40B4-BE49-F238E27FC236}">
                <a16:creationId xmlns:a16="http://schemas.microsoft.com/office/drawing/2014/main" id="{48365745-4EBF-4FE5-844F-73376A92C97B}"/>
              </a:ext>
            </a:extLst>
          </p:cNvPr>
          <p:cNvSpPr txBox="1"/>
          <p:nvPr/>
        </p:nvSpPr>
        <p:spPr>
          <a:xfrm>
            <a:off x="1011142" y="644637"/>
            <a:ext cx="3258167" cy="400069"/>
          </a:xfrm>
          <a:prstGeom prst="rect">
            <a:avLst/>
          </a:prstGeom>
          <a:noFill/>
          <a:ln>
            <a:noFill/>
          </a:ln>
        </p:spPr>
        <p:txBody>
          <a:bodyPr spcFirstLastPara="1" wrap="square" lIns="91425" tIns="45700" rIns="91425" bIns="45700" anchor="t" anchorCtr="0">
            <a:spAutoFit/>
          </a:bodyPr>
          <a:lstStyle/>
          <a:p>
            <a:pPr>
              <a:defRPr/>
            </a:pPr>
            <a:r>
              <a:rPr kumimoji="0" lang="en-GB" sz="2000"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Schreib</a:t>
            </a:r>
            <a:r>
              <a:rPr kumimoji="0" lang="en-GB" sz="2000"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auf Deutsch.</a:t>
            </a:r>
            <a:endParaRPr kumimoji="0" sz="2000" b="1" i="0" u="none" strike="noStrike" kern="1200" cap="none" spc="0" normalizeH="0" baseline="0" noProof="0" dirty="0">
              <a:ln>
                <a:noFill/>
              </a:ln>
              <a:solidFill>
                <a:schemeClr val="bg1"/>
              </a:solidFill>
              <a:effectLst/>
              <a:uLnTx/>
              <a:uFillTx/>
              <a:latin typeface="Century Gothic" panose="020B0502020202020204" pitchFamily="34" charset="0"/>
              <a:ea typeface="Calibri"/>
              <a:cs typeface="Calibri"/>
              <a:sym typeface="Calibri"/>
            </a:endParaRPr>
          </a:p>
        </p:txBody>
      </p:sp>
      <p:pic>
        <p:nvPicPr>
          <p:cNvPr id="10" name="Picture 9" descr="A picture containing electronics, screenshot, text&#10;&#10;Description automatically generated">
            <a:extLst>
              <a:ext uri="{FF2B5EF4-FFF2-40B4-BE49-F238E27FC236}">
                <a16:creationId xmlns:a16="http://schemas.microsoft.com/office/drawing/2014/main" id="{C17D2B42-F504-4D35-B654-E32ED17643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1406904"/>
            <a:ext cx="4326366" cy="4636983"/>
          </a:xfrm>
          <a:prstGeom prst="rect">
            <a:avLst/>
          </a:prstGeom>
        </p:spPr>
      </p:pic>
      <p:sp>
        <p:nvSpPr>
          <p:cNvPr id="9" name="TextBox 8">
            <a:extLst>
              <a:ext uri="{FF2B5EF4-FFF2-40B4-BE49-F238E27FC236}">
                <a16:creationId xmlns:a16="http://schemas.microsoft.com/office/drawing/2014/main" id="{D8498010-5CCA-4D09-9065-62EDE8D660A4}"/>
              </a:ext>
            </a:extLst>
          </p:cNvPr>
          <p:cNvSpPr txBox="1"/>
          <p:nvPr/>
        </p:nvSpPr>
        <p:spPr>
          <a:xfrm>
            <a:off x="3860800" y="78085"/>
            <a:ext cx="7250304" cy="707886"/>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Write a message to </a:t>
            </a:r>
            <a:r>
              <a:rPr lang="en-GB" sz="2000" dirty="0" err="1">
                <a:solidFill>
                  <a:srgbClr val="002060"/>
                </a:solidFill>
                <a:latin typeface="Century Gothic" panose="020B0502020202020204" pitchFamily="34" charset="0"/>
              </a:rPr>
              <a:t>Niklas</a:t>
            </a:r>
            <a:r>
              <a:rPr lang="en-GB" sz="2000" dirty="0">
                <a:solidFill>
                  <a:srgbClr val="002060"/>
                </a:solidFill>
                <a:latin typeface="Century Gothic" panose="020B0502020202020204" pitchFamily="34" charset="0"/>
              </a:rPr>
              <a:t> in German. Write anything you like. You can write short sentences or words or a mixture.</a:t>
            </a:r>
          </a:p>
        </p:txBody>
      </p:sp>
      <p:sp>
        <p:nvSpPr>
          <p:cNvPr id="13" name="Title 4">
            <a:extLst>
              <a:ext uri="{FF2B5EF4-FFF2-40B4-BE49-F238E27FC236}">
                <a16:creationId xmlns:a16="http://schemas.microsoft.com/office/drawing/2014/main" id="{57A417FE-70DF-3468-A494-57DEC6A2A28F}"/>
              </a:ext>
            </a:extLst>
          </p:cNvPr>
          <p:cNvSpPr txBox="1">
            <a:spLocks/>
          </p:cNvSpPr>
          <p:nvPr/>
        </p:nvSpPr>
        <p:spPr>
          <a:xfrm>
            <a:off x="736739" y="93735"/>
            <a:ext cx="2869907" cy="5232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r>
              <a:rPr lang="es-AR" sz="3200" b="1" dirty="0">
                <a:latin typeface="Century Gothic" panose="020B0502020202020204" pitchFamily="34" charset="0"/>
                <a:cs typeface="Arial"/>
                <a:sym typeface="Arial"/>
              </a:rPr>
              <a:t>Follow up 3</a:t>
            </a:r>
            <a:endParaRPr lang="en-GB" sz="3200" dirty="0"/>
          </a:p>
        </p:txBody>
      </p:sp>
      <p:sp>
        <p:nvSpPr>
          <p:cNvPr id="2" name="Google Shape;167;p2">
            <a:extLst>
              <a:ext uri="{FF2B5EF4-FFF2-40B4-BE49-F238E27FC236}">
                <a16:creationId xmlns:a16="http://schemas.microsoft.com/office/drawing/2014/main" id="{C8C03B07-7D97-8453-80CE-1C2784C8CCB9}"/>
              </a:ext>
            </a:extLst>
          </p:cNvPr>
          <p:cNvSpPr/>
          <p:nvPr/>
        </p:nvSpPr>
        <p:spPr>
          <a:xfrm>
            <a:off x="153869" y="78085"/>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6" name="TextBox 35">
            <a:extLst>
              <a:ext uri="{FF2B5EF4-FFF2-40B4-BE49-F238E27FC236}">
                <a16:creationId xmlns:a16="http://schemas.microsoft.com/office/drawing/2014/main" id="{DB15E524-FC0E-4369-82EC-C26FE00E66B8}"/>
              </a:ext>
            </a:extLst>
          </p:cNvPr>
          <p:cNvSpPr txBox="1"/>
          <p:nvPr/>
        </p:nvSpPr>
        <p:spPr>
          <a:xfrm>
            <a:off x="4446826" y="1076785"/>
            <a:ext cx="3769510" cy="4247317"/>
          </a:xfrm>
          <a:prstGeom prst="rect">
            <a:avLst/>
          </a:prstGeom>
          <a:solidFill>
            <a:schemeClr val="accent5">
              <a:lumMod val="20000"/>
              <a:lumOff val="80000"/>
            </a:schemeClr>
          </a:solidFill>
        </p:spPr>
        <p:txBody>
          <a:bodyPr wrap="square">
            <a:spAutoFit/>
          </a:bodyPr>
          <a:lstStyle/>
          <a:p>
            <a:r>
              <a:rPr lang="en-US" sz="1800" dirty="0">
                <a:solidFill>
                  <a:srgbClr val="002060"/>
                </a:solidFill>
                <a:latin typeface="Century Gothic" panose="020B0502020202020204" pitchFamily="34" charset="0"/>
              </a:rPr>
              <a:t>Hello! I am </a:t>
            </a:r>
            <a:r>
              <a:rPr lang="en-US" sz="1800" dirty="0" err="1">
                <a:solidFill>
                  <a:srgbClr val="002060"/>
                </a:solidFill>
                <a:latin typeface="Century Gothic" panose="020B0502020202020204" pitchFamily="34" charset="0"/>
              </a:rPr>
              <a:t>Niklas</a:t>
            </a:r>
            <a:r>
              <a:rPr lang="en-US" sz="1800" dirty="0">
                <a:solidFill>
                  <a:srgbClr val="002060"/>
                </a:solidFill>
                <a:latin typeface="Century Gothic" panose="020B0502020202020204" pitchFamily="34" charset="0"/>
              </a:rPr>
              <a:t>.  I live in Germany! How are you? </a:t>
            </a:r>
            <a:br>
              <a:rPr lang="en-US" sz="1800" dirty="0">
                <a:solidFill>
                  <a:srgbClr val="002060"/>
                </a:solidFill>
                <a:latin typeface="Century Gothic" panose="020B0502020202020204" pitchFamily="34" charset="0"/>
              </a:rPr>
            </a:br>
            <a:endParaRPr lang="en-US" sz="1800" dirty="0">
              <a:solidFill>
                <a:srgbClr val="002060"/>
              </a:solidFill>
              <a:latin typeface="Century Gothic" panose="020B0502020202020204" pitchFamily="34" charset="0"/>
            </a:endParaRPr>
          </a:p>
          <a:p>
            <a:r>
              <a:rPr lang="en-US" sz="1800" dirty="0">
                <a:solidFill>
                  <a:srgbClr val="002060"/>
                </a:solidFill>
                <a:latin typeface="Century Gothic" panose="020B0502020202020204" pitchFamily="34" charset="0"/>
              </a:rPr>
              <a:t>What do you do in summer?</a:t>
            </a:r>
          </a:p>
          <a:p>
            <a:r>
              <a:rPr lang="en-US" sz="1800" dirty="0">
                <a:solidFill>
                  <a:srgbClr val="002060"/>
                </a:solidFill>
                <a:latin typeface="Century Gothic" panose="020B0502020202020204" pitchFamily="34" charset="0"/>
              </a:rPr>
              <a:t>In summer I often go swimming or skateboarding. </a:t>
            </a:r>
          </a:p>
          <a:p>
            <a:endParaRPr lang="en-US" sz="1800" dirty="0">
              <a:solidFill>
                <a:srgbClr val="002060"/>
              </a:solidFill>
              <a:latin typeface="Century Gothic" panose="020B0502020202020204" pitchFamily="34" charset="0"/>
            </a:endParaRPr>
          </a:p>
          <a:p>
            <a:r>
              <a:rPr lang="en-US" sz="1800" dirty="0">
                <a:solidFill>
                  <a:srgbClr val="002060"/>
                </a:solidFill>
                <a:latin typeface="Century Gothic" panose="020B0502020202020204" pitchFamily="34" charset="0"/>
              </a:rPr>
              <a:t>In July we are driving to the North. We are staying a week. I want to swim in the river there. And you?  What do you (all) do? </a:t>
            </a:r>
          </a:p>
          <a:p>
            <a:r>
              <a:rPr lang="en-US" sz="1800" dirty="0">
                <a:solidFill>
                  <a:srgbClr val="002060"/>
                </a:solidFill>
                <a:latin typeface="Century Gothic" panose="020B0502020202020204" pitchFamily="34" charset="0"/>
              </a:rPr>
              <a:t>I hope to get your answer soon*!</a:t>
            </a:r>
          </a:p>
          <a:p>
            <a:r>
              <a:rPr lang="en-US" sz="1800" dirty="0">
                <a:solidFill>
                  <a:srgbClr val="002060"/>
                </a:solidFill>
                <a:latin typeface="Century Gothic" panose="020B0502020202020204" pitchFamily="34" charset="0"/>
              </a:rPr>
              <a:t>Bye, </a:t>
            </a:r>
            <a:r>
              <a:rPr lang="en-US" sz="1800" dirty="0" err="1">
                <a:solidFill>
                  <a:srgbClr val="002060"/>
                </a:solidFill>
                <a:latin typeface="Century Gothic" panose="020B0502020202020204" pitchFamily="34" charset="0"/>
              </a:rPr>
              <a:t>Niklas</a:t>
            </a:r>
            <a:endParaRPr lang="en-GB" dirty="0"/>
          </a:p>
        </p:txBody>
      </p:sp>
      <p:pic>
        <p:nvPicPr>
          <p:cNvPr id="12" name="Picture 11">
            <a:extLst>
              <a:ext uri="{FF2B5EF4-FFF2-40B4-BE49-F238E27FC236}">
                <a16:creationId xmlns:a16="http://schemas.microsoft.com/office/drawing/2014/main" id="{BC60F225-B3B7-4C50-8FB8-1E9524AFCBAD}"/>
              </a:ext>
            </a:extLst>
          </p:cNvPr>
          <p:cNvPicPr>
            <a:picLocks noChangeAspect="1"/>
          </p:cNvPicPr>
          <p:nvPr/>
        </p:nvPicPr>
        <p:blipFill>
          <a:blip r:embed="rId9"/>
          <a:stretch>
            <a:fillRect/>
          </a:stretch>
        </p:blipFill>
        <p:spPr>
          <a:xfrm>
            <a:off x="8216336" y="1406904"/>
            <a:ext cx="4978930" cy="4748084"/>
          </a:xfrm>
          <a:prstGeom prst="rect">
            <a:avLst/>
          </a:prstGeom>
        </p:spPr>
      </p:pic>
      <p:pic>
        <p:nvPicPr>
          <p:cNvPr id="16" name="Picture 15" descr="A child sitting on the ground holding a skateboard&#10;&#10;Description automatically generated with medium confidence">
            <a:extLst>
              <a:ext uri="{FF2B5EF4-FFF2-40B4-BE49-F238E27FC236}">
                <a16:creationId xmlns:a16="http://schemas.microsoft.com/office/drawing/2014/main" id="{714AEBAC-981F-4CE6-BA64-298296AB6F4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6000" y="4693988"/>
            <a:ext cx="3243484" cy="2164012"/>
          </a:xfrm>
          <a:prstGeom prst="ellipse">
            <a:avLst/>
          </a:prstGeom>
        </p:spPr>
      </p:pic>
    </p:spTree>
    <p:extLst>
      <p:ext uri="{BB962C8B-B14F-4D97-AF65-F5344CB8AC3E}">
        <p14:creationId xmlns:p14="http://schemas.microsoft.com/office/powerpoint/2010/main" val="21510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5128138" y="143691"/>
            <a:ext cx="5439382" cy="459765"/>
          </a:xfrm>
        </p:spPr>
        <p:txBody>
          <a:bodyPr>
            <a:normAutofit fontScale="90000"/>
          </a:bodyPr>
          <a:lstStyle/>
          <a:p>
            <a:r>
              <a:rPr lang="es-AR" sz="3200" b="1" dirty="0" err="1">
                <a:solidFill>
                  <a:srgbClr val="002060"/>
                </a:solidFill>
                <a:latin typeface="Century Gothic" panose="020B0502020202020204" pitchFamily="34" charset="0"/>
                <a:cs typeface="Arial"/>
                <a:sym typeface="Arial"/>
              </a:rPr>
              <a:t>Fragen</a:t>
            </a:r>
            <a:r>
              <a:rPr lang="es-AR" sz="3200" b="1" dirty="0">
                <a:solidFill>
                  <a:srgbClr val="002060"/>
                </a:solidFill>
                <a:latin typeface="Century Gothic" panose="020B0502020202020204" pitchFamily="34" charset="0"/>
                <a:cs typeface="Arial"/>
                <a:sym typeface="Arial"/>
              </a:rPr>
              <a:t> </a:t>
            </a:r>
            <a:r>
              <a:rPr lang="es-AR" sz="3200" b="1" dirty="0" err="1">
                <a:solidFill>
                  <a:srgbClr val="002060"/>
                </a:solidFill>
                <a:latin typeface="Century Gothic" panose="020B0502020202020204" pitchFamily="34" charset="0"/>
                <a:cs typeface="Arial"/>
                <a:sym typeface="Arial"/>
              </a:rPr>
              <a:t>und</a:t>
            </a:r>
            <a:r>
              <a:rPr lang="es-AR" sz="3200" b="1" dirty="0">
                <a:solidFill>
                  <a:srgbClr val="002060"/>
                </a:solidFill>
                <a:latin typeface="Century Gothic" panose="020B0502020202020204" pitchFamily="34" charset="0"/>
                <a:cs typeface="Arial"/>
                <a:sym typeface="Arial"/>
              </a:rPr>
              <a:t> </a:t>
            </a:r>
            <a:r>
              <a:rPr lang="es-AR" sz="3200" b="1" dirty="0" err="1">
                <a:solidFill>
                  <a:srgbClr val="002060"/>
                </a:solidFill>
                <a:latin typeface="Century Gothic" panose="020B0502020202020204" pitchFamily="34" charset="0"/>
                <a:cs typeface="Arial"/>
                <a:sym typeface="Arial"/>
              </a:rPr>
              <a:t>Antworten</a:t>
            </a:r>
            <a:endParaRPr lang="en-GB" sz="3200"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37" name="TextBox 36">
            <a:extLst>
              <a:ext uri="{FF2B5EF4-FFF2-40B4-BE49-F238E27FC236}">
                <a16:creationId xmlns:a16="http://schemas.microsoft.com/office/drawing/2014/main" id="{A3B94EDA-152C-4957-97B1-109F7560BBB9}"/>
              </a:ext>
            </a:extLst>
          </p:cNvPr>
          <p:cNvSpPr txBox="1"/>
          <p:nvPr/>
        </p:nvSpPr>
        <p:spPr>
          <a:xfrm>
            <a:off x="5161934" y="525358"/>
            <a:ext cx="59069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Partnerarbeit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Auf Deutsch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sprechen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29" name="Picture 28" descr="A picture containing text, doll&#10;&#10;Description automatically generated">
            <a:extLst>
              <a:ext uri="{FF2B5EF4-FFF2-40B4-BE49-F238E27FC236}">
                <a16:creationId xmlns:a16="http://schemas.microsoft.com/office/drawing/2014/main" id="{6E519112-2A07-ED95-7BC8-BA2056D76B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229" y="1004235"/>
            <a:ext cx="834960" cy="935646"/>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C85DE4A9-65A7-3636-A2B7-5FF738C271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8569" y="1060079"/>
            <a:ext cx="1129898" cy="879802"/>
          </a:xfrm>
          <a:prstGeom prst="rect">
            <a:avLst/>
          </a:prstGeom>
        </p:spPr>
      </p:pic>
      <p:sp>
        <p:nvSpPr>
          <p:cNvPr id="32" name="Speech Bubble: Rectangle with Corners Rounded 31">
            <a:extLst>
              <a:ext uri="{FF2B5EF4-FFF2-40B4-BE49-F238E27FC236}">
                <a16:creationId xmlns:a16="http://schemas.microsoft.com/office/drawing/2014/main" id="{C5F7A37C-88B4-8109-FF1C-25C4F7FD912B}"/>
              </a:ext>
            </a:extLst>
          </p:cNvPr>
          <p:cNvSpPr/>
          <p:nvPr/>
        </p:nvSpPr>
        <p:spPr>
          <a:xfrm>
            <a:off x="542258" y="988833"/>
            <a:ext cx="1636311" cy="1022295"/>
          </a:xfrm>
          <a:prstGeom prst="wedgeRoundRectCallout">
            <a:avLst>
              <a:gd name="adj1" fmla="val 74151"/>
              <a:gd name="adj2" fmla="val -4432"/>
              <a:gd name="adj3" fmla="val 16667"/>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heißt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a:t>
            </a:r>
          </a:p>
        </p:txBody>
      </p:sp>
      <p:sp>
        <p:nvSpPr>
          <p:cNvPr id="36" name="Speech Bubble: Rectangle with Corners Rounded 35">
            <a:extLst>
              <a:ext uri="{FF2B5EF4-FFF2-40B4-BE49-F238E27FC236}">
                <a16:creationId xmlns:a16="http://schemas.microsoft.com/office/drawing/2014/main" id="{250A44E4-E2F0-ED31-601A-FA9CF90867B6}"/>
              </a:ext>
            </a:extLst>
          </p:cNvPr>
          <p:cNvSpPr/>
          <p:nvPr/>
        </p:nvSpPr>
        <p:spPr>
          <a:xfrm>
            <a:off x="4497725" y="988833"/>
            <a:ext cx="1648029" cy="1125824"/>
          </a:xfrm>
          <a:prstGeom prst="wedgeRoundRectCallout">
            <a:avLst>
              <a:gd name="adj1" fmla="val -71232"/>
              <a:gd name="adj2" fmla="val -5860"/>
              <a:gd name="adj3" fmla="val 16667"/>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Ich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heiße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Aisha.</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8" name="Picture 37" descr="A picture containing text&#10;&#10;Description automatically generated">
            <a:extLst>
              <a:ext uri="{FF2B5EF4-FFF2-40B4-BE49-F238E27FC236}">
                <a16:creationId xmlns:a16="http://schemas.microsoft.com/office/drawing/2014/main" id="{FA3BDA0C-60D6-37BE-9410-EA447D3BD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307" y="1060079"/>
            <a:ext cx="1206174" cy="939194"/>
          </a:xfrm>
          <a:prstGeom prst="rect">
            <a:avLst/>
          </a:prstGeom>
        </p:spPr>
      </p:pic>
      <p:pic>
        <p:nvPicPr>
          <p:cNvPr id="1026" name="Picture 2" descr="Free Sheet Paper vector and picture">
            <a:extLst>
              <a:ext uri="{FF2B5EF4-FFF2-40B4-BE49-F238E27FC236}">
                <a16:creationId xmlns:a16="http://schemas.microsoft.com/office/drawing/2014/main" id="{74C78D20-239E-275E-6B4B-92215CDB19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999" t="17737" r="30704" b="68715"/>
          <a:stretch/>
        </p:blipFill>
        <p:spPr bwMode="auto">
          <a:xfrm>
            <a:off x="7717165" y="1132242"/>
            <a:ext cx="2620919" cy="879802"/>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FF1E4A3-CA90-DD91-39D4-3AE01B61FFB9}"/>
              </a:ext>
            </a:extLst>
          </p:cNvPr>
          <p:cNvSpPr txBox="1"/>
          <p:nvPr/>
        </p:nvSpPr>
        <p:spPr>
          <a:xfrm>
            <a:off x="8068763" y="1130342"/>
            <a:ext cx="164802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Sie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heißt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Aisha.</a:t>
            </a:r>
          </a:p>
        </p:txBody>
      </p:sp>
      <p:pic>
        <p:nvPicPr>
          <p:cNvPr id="1028" name="Picture 4" descr="Free Pencil Sharp vector and picture">
            <a:extLst>
              <a:ext uri="{FF2B5EF4-FFF2-40B4-BE49-F238E27FC236}">
                <a16:creationId xmlns:a16="http://schemas.microsoft.com/office/drawing/2014/main" id="{E79538D1-4844-5223-E4AD-200E1B1D90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736080" flipV="1">
            <a:off x="9417046" y="1595217"/>
            <a:ext cx="838200" cy="419100"/>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Rounded Corners 40">
            <a:extLst>
              <a:ext uri="{FF2B5EF4-FFF2-40B4-BE49-F238E27FC236}">
                <a16:creationId xmlns:a16="http://schemas.microsoft.com/office/drawing/2014/main" id="{D0B3DB76-D5D2-DFED-8BC1-DD640716C365}"/>
              </a:ext>
            </a:extLst>
          </p:cNvPr>
          <p:cNvSpPr/>
          <p:nvPr/>
        </p:nvSpPr>
        <p:spPr>
          <a:xfrm>
            <a:off x="5993238" y="2470688"/>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Wie</a:t>
            </a:r>
          </a:p>
        </p:txBody>
      </p:sp>
      <p:sp>
        <p:nvSpPr>
          <p:cNvPr id="42" name="Rectangle: Rounded Corners 41">
            <a:extLst>
              <a:ext uri="{FF2B5EF4-FFF2-40B4-BE49-F238E27FC236}">
                <a16:creationId xmlns:a16="http://schemas.microsoft.com/office/drawing/2014/main" id="{14754530-4B78-5207-16B1-63615324E724}"/>
              </a:ext>
            </a:extLst>
          </p:cNvPr>
          <p:cNvSpPr/>
          <p:nvPr/>
        </p:nvSpPr>
        <p:spPr>
          <a:xfrm>
            <a:off x="4157876" y="2494243"/>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Wann</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3" name="Rectangle: Rounded Corners 42">
            <a:extLst>
              <a:ext uri="{FF2B5EF4-FFF2-40B4-BE49-F238E27FC236}">
                <a16:creationId xmlns:a16="http://schemas.microsoft.com/office/drawing/2014/main" id="{D80BDA1C-9AED-AF0E-A6B5-C9ACFC72A21C}"/>
              </a:ext>
            </a:extLst>
          </p:cNvPr>
          <p:cNvSpPr/>
          <p:nvPr/>
        </p:nvSpPr>
        <p:spPr>
          <a:xfrm>
            <a:off x="2400421" y="2531144"/>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Wo</a:t>
            </a:r>
          </a:p>
        </p:txBody>
      </p:sp>
      <p:sp>
        <p:nvSpPr>
          <p:cNvPr id="44" name="Rectangle: Rounded Corners 43">
            <a:extLst>
              <a:ext uri="{FF2B5EF4-FFF2-40B4-BE49-F238E27FC236}">
                <a16:creationId xmlns:a16="http://schemas.microsoft.com/office/drawing/2014/main" id="{BC8ACB18-BB2C-2F45-3584-4B36C7AFD352}"/>
              </a:ext>
            </a:extLst>
          </p:cNvPr>
          <p:cNvSpPr/>
          <p:nvPr/>
        </p:nvSpPr>
        <p:spPr>
          <a:xfrm>
            <a:off x="697435" y="2531145"/>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Was</a:t>
            </a:r>
          </a:p>
        </p:txBody>
      </p:sp>
      <p:sp>
        <p:nvSpPr>
          <p:cNvPr id="45" name="Rectangle: Rounded Corners 44">
            <a:extLst>
              <a:ext uri="{FF2B5EF4-FFF2-40B4-BE49-F238E27FC236}">
                <a16:creationId xmlns:a16="http://schemas.microsoft.com/office/drawing/2014/main" id="{149C8884-43E6-9F03-EC6A-0053129A9884}"/>
              </a:ext>
            </a:extLst>
          </p:cNvPr>
          <p:cNvSpPr/>
          <p:nvPr/>
        </p:nvSpPr>
        <p:spPr>
          <a:xfrm>
            <a:off x="7977887" y="2443041"/>
            <a:ext cx="1504950"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Warum</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6" name="Rectangle: Rounded Corners 45">
            <a:extLst>
              <a:ext uri="{FF2B5EF4-FFF2-40B4-BE49-F238E27FC236}">
                <a16:creationId xmlns:a16="http://schemas.microsoft.com/office/drawing/2014/main" id="{67B9A75F-EB63-EF46-A222-1220F10D6F2C}"/>
              </a:ext>
            </a:extLst>
          </p:cNvPr>
          <p:cNvSpPr/>
          <p:nvPr/>
        </p:nvSpPr>
        <p:spPr>
          <a:xfrm>
            <a:off x="10425277" y="5182389"/>
            <a:ext cx="1504950" cy="514003"/>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geht’s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7" name="Rectangle: Rounded Corners 46">
            <a:extLst>
              <a:ext uri="{FF2B5EF4-FFF2-40B4-BE49-F238E27FC236}">
                <a16:creationId xmlns:a16="http://schemas.microsoft.com/office/drawing/2014/main" id="{FF05793D-EEBF-D1D2-2D67-1BF01773129A}"/>
              </a:ext>
            </a:extLst>
          </p:cNvPr>
          <p:cNvSpPr/>
          <p:nvPr/>
        </p:nvSpPr>
        <p:spPr>
          <a:xfrm>
            <a:off x="8719841" y="4990636"/>
            <a:ext cx="1504950"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heißt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a:t>
            </a:r>
          </a:p>
        </p:txBody>
      </p:sp>
      <p:sp>
        <p:nvSpPr>
          <p:cNvPr id="48" name="Rectangle: Rounded Corners 47">
            <a:extLst>
              <a:ext uri="{FF2B5EF4-FFF2-40B4-BE49-F238E27FC236}">
                <a16:creationId xmlns:a16="http://schemas.microsoft.com/office/drawing/2014/main" id="{F2AF63A6-152E-0286-A90F-967D1752FE5B}"/>
              </a:ext>
            </a:extLst>
          </p:cNvPr>
          <p:cNvSpPr/>
          <p:nvPr/>
        </p:nvSpPr>
        <p:spPr>
          <a:xfrm>
            <a:off x="7522402" y="3667720"/>
            <a:ext cx="1504950"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alt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a:t>
            </a:r>
          </a:p>
        </p:txBody>
      </p:sp>
      <p:sp>
        <p:nvSpPr>
          <p:cNvPr id="49" name="Rectangle: Rounded Corners 48">
            <a:extLst>
              <a:ext uri="{FF2B5EF4-FFF2-40B4-BE49-F238E27FC236}">
                <a16:creationId xmlns:a16="http://schemas.microsoft.com/office/drawing/2014/main" id="{1501B012-D422-C212-F4AB-DB01ABBBC996}"/>
              </a:ext>
            </a:extLst>
          </p:cNvPr>
          <p:cNvSpPr/>
          <p:nvPr/>
        </p:nvSpPr>
        <p:spPr>
          <a:xfrm>
            <a:off x="206698" y="4933817"/>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hast du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Geburtstag</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0" name="Rectangle: Rounded Corners 49">
            <a:extLst>
              <a:ext uri="{FF2B5EF4-FFF2-40B4-BE49-F238E27FC236}">
                <a16:creationId xmlns:a16="http://schemas.microsoft.com/office/drawing/2014/main" id="{28C5C00E-60F1-711F-FAB2-7B90A70D004D}"/>
              </a:ext>
            </a:extLst>
          </p:cNvPr>
          <p:cNvSpPr/>
          <p:nvPr/>
        </p:nvSpPr>
        <p:spPr>
          <a:xfrm>
            <a:off x="2809992" y="3669620"/>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wohnst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a:t>
            </a:r>
          </a:p>
        </p:txBody>
      </p:sp>
      <p:sp>
        <p:nvSpPr>
          <p:cNvPr id="51" name="Rectangle: Rounded Corners 50">
            <a:extLst>
              <a:ext uri="{FF2B5EF4-FFF2-40B4-BE49-F238E27FC236}">
                <a16:creationId xmlns:a16="http://schemas.microsoft.com/office/drawing/2014/main" id="{8E556788-BFB1-E63D-557E-BEDC8526A0EB}"/>
              </a:ext>
            </a:extLst>
          </p:cNvPr>
          <p:cNvSpPr/>
          <p:nvPr/>
        </p:nvSpPr>
        <p:spPr>
          <a:xfrm>
            <a:off x="5166197" y="3669620"/>
            <a:ext cx="2193723"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Tag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heute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2" name="Rectangle: Rounded Corners 51">
            <a:extLst>
              <a:ext uri="{FF2B5EF4-FFF2-40B4-BE49-F238E27FC236}">
                <a16:creationId xmlns:a16="http://schemas.microsoft.com/office/drawing/2014/main" id="{0EE5752D-8BB9-0841-0F5D-54DE4F6F3459}"/>
              </a:ext>
            </a:extLst>
          </p:cNvPr>
          <p:cNvSpPr/>
          <p:nvPr/>
        </p:nvSpPr>
        <p:spPr>
          <a:xfrm>
            <a:off x="9189836" y="3669620"/>
            <a:ext cx="2740391"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fährst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 Skateboard?</a:t>
            </a:r>
          </a:p>
        </p:txBody>
      </p:sp>
      <p:sp>
        <p:nvSpPr>
          <p:cNvPr id="53" name="Rectangle: Rounded Corners 52">
            <a:extLst>
              <a:ext uri="{FF2B5EF4-FFF2-40B4-BE49-F238E27FC236}">
                <a16:creationId xmlns:a16="http://schemas.microsoft.com/office/drawing/2014/main" id="{2B12AC03-8307-35E5-618B-78AD19D8803F}"/>
              </a:ext>
            </a:extLst>
          </p:cNvPr>
          <p:cNvSpPr/>
          <p:nvPr/>
        </p:nvSpPr>
        <p:spPr>
          <a:xfrm>
            <a:off x="5660373" y="4935934"/>
            <a:ext cx="2858984" cy="1022295"/>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bleibst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heute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Hause</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4" name="Rectangle: Rounded Corners 53">
            <a:extLst>
              <a:ext uri="{FF2B5EF4-FFF2-40B4-BE49-F238E27FC236}">
                <a16:creationId xmlns:a16="http://schemas.microsoft.com/office/drawing/2014/main" id="{3861BA7D-8E17-9271-E56E-0FE557AEAAF5}"/>
              </a:ext>
            </a:extLst>
          </p:cNvPr>
          <p:cNvSpPr/>
          <p:nvPr/>
        </p:nvSpPr>
        <p:spPr>
          <a:xfrm>
            <a:off x="2600905" y="4935934"/>
            <a:ext cx="2858984" cy="1022295"/>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willst</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du in den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Ferien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5" name="Rectangle: Rounded Corners 54">
            <a:extLst>
              <a:ext uri="{FF2B5EF4-FFF2-40B4-BE49-F238E27FC236}">
                <a16:creationId xmlns:a16="http://schemas.microsoft.com/office/drawing/2014/main" id="{218602B8-3865-11D2-C84F-959FD1731D7E}"/>
              </a:ext>
            </a:extLst>
          </p:cNvPr>
          <p:cNvSpPr/>
          <p:nvPr/>
        </p:nvSpPr>
        <p:spPr>
          <a:xfrm>
            <a:off x="261773" y="3667720"/>
            <a:ext cx="2385737" cy="897510"/>
          </a:xfrm>
          <a:prstGeom prst="roundRect">
            <a:avLst/>
          </a:prstGeom>
          <a:solidFill>
            <a:srgbClr val="FFD10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willst</a:t>
            </a:r>
            <a:r>
              <a:rPr lang="en-GB" sz="2400" dirty="0">
                <a:solidFill>
                  <a:srgbClr val="002060"/>
                </a:solidFill>
                <a:latin typeface="Century Gothic" panose="020B0502020202020204" pitchFamily="34" charset="0"/>
              </a:rPr>
              <a:t> du </a:t>
            </a:r>
            <a:r>
              <a:rPr lang="en-GB" sz="2400" dirty="0" err="1">
                <a:solidFill>
                  <a:srgbClr val="002060"/>
                </a:solidFill>
                <a:latin typeface="Century Gothic" panose="020B0502020202020204" pitchFamily="34" charset="0"/>
              </a:rPr>
              <a:t>schwimmen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6" name="Rectangle: Rounded Corners 55">
            <a:extLst>
              <a:ext uri="{FF2B5EF4-FFF2-40B4-BE49-F238E27FC236}">
                <a16:creationId xmlns:a16="http://schemas.microsoft.com/office/drawing/2014/main" id="{586CD1BE-832D-4FC6-7DE2-B51691AC624A}"/>
              </a:ext>
            </a:extLst>
          </p:cNvPr>
          <p:cNvSpPr/>
          <p:nvPr/>
        </p:nvSpPr>
        <p:spPr>
          <a:xfrm>
            <a:off x="5845167" y="2409498"/>
            <a:ext cx="1801091" cy="683491"/>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Rectangle: Rounded Corners 56">
            <a:extLst>
              <a:ext uri="{FF2B5EF4-FFF2-40B4-BE49-F238E27FC236}">
                <a16:creationId xmlns:a16="http://schemas.microsoft.com/office/drawing/2014/main" id="{E50A42D7-997A-520A-6B86-29E3D94A7B17}"/>
              </a:ext>
            </a:extLst>
          </p:cNvPr>
          <p:cNvSpPr/>
          <p:nvPr/>
        </p:nvSpPr>
        <p:spPr>
          <a:xfrm>
            <a:off x="8656327" y="4890404"/>
            <a:ext cx="1653020" cy="1097974"/>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itle 4">
            <a:extLst>
              <a:ext uri="{FF2B5EF4-FFF2-40B4-BE49-F238E27FC236}">
                <a16:creationId xmlns:a16="http://schemas.microsoft.com/office/drawing/2014/main" id="{3B406164-06A6-4CAE-9E9C-16CBE8B77852}"/>
              </a:ext>
            </a:extLst>
          </p:cNvPr>
          <p:cNvSpPr txBox="1">
            <a:spLocks/>
          </p:cNvSpPr>
          <p:nvPr/>
        </p:nvSpPr>
        <p:spPr>
          <a:xfrm>
            <a:off x="640720" y="48664"/>
            <a:ext cx="2869907" cy="523220"/>
          </a:xfrm>
          <a:prstGeom prst="rect">
            <a:avLst/>
          </a:prstGeom>
        </p:spPr>
        <p:txBody>
          <a:bodyPr lIns="0" tIns="0" rIns="0" bIns="0" anchor="ctr">
            <a:noAutofit/>
          </a:bodyPr>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AR" sz="3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Arial"/>
                <a:sym typeface="Arial"/>
              </a:rPr>
              <a:t>Follow up 4</a:t>
            </a:r>
            <a:endParaRPr kumimoji="0" lang="en-GB" sz="3200" b="0" i="0" u="none" strike="noStrike" kern="1200" cap="none" spc="0" normalizeH="0" baseline="0" noProof="0" dirty="0">
              <a:ln>
                <a:noFill/>
              </a:ln>
              <a:solidFill>
                <a:srgbClr val="002060"/>
              </a:solidFill>
              <a:effectLst/>
              <a:uLnTx/>
              <a:uFillTx/>
              <a:latin typeface="Century Gothic"/>
              <a:ea typeface="+mj-ea"/>
              <a:cs typeface="+mj-cs"/>
            </a:endParaRPr>
          </a:p>
        </p:txBody>
      </p:sp>
      <p:sp>
        <p:nvSpPr>
          <p:cNvPr id="3" name="Google Shape;167;p2">
            <a:extLst>
              <a:ext uri="{FF2B5EF4-FFF2-40B4-BE49-F238E27FC236}">
                <a16:creationId xmlns:a16="http://schemas.microsoft.com/office/drawing/2014/main" id="{C93B3C67-7789-788F-ACE9-170B1D820AB6}"/>
              </a:ext>
            </a:extLst>
          </p:cNvPr>
          <p:cNvSpPr/>
          <p:nvPr/>
        </p:nvSpPr>
        <p:spPr>
          <a:xfrm>
            <a:off x="20888" y="48664"/>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Rectangle: Rounded Corners 3">
            <a:extLst>
              <a:ext uri="{FF2B5EF4-FFF2-40B4-BE49-F238E27FC236}">
                <a16:creationId xmlns:a16="http://schemas.microsoft.com/office/drawing/2014/main" id="{569DF3F5-E2CD-13B5-2737-88E3F8319EF2}"/>
              </a:ext>
            </a:extLst>
          </p:cNvPr>
          <p:cNvSpPr/>
          <p:nvPr/>
        </p:nvSpPr>
        <p:spPr>
          <a:xfrm>
            <a:off x="9688464" y="2433812"/>
            <a:ext cx="2078152" cy="514003"/>
          </a:xfrm>
          <a:prstGeom prst="roundRect">
            <a:avLst/>
          </a:prstGeom>
          <a:solidFill>
            <a:srgbClr val="002060"/>
          </a:solidFill>
          <a:ln>
            <a:solidFill>
              <a:srgbClr val="FFD1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Welcher</a:t>
            </a:r>
            <a:endParaRPr kumimoji="0" lang="en-GB" sz="24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5799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56"/>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animBg="1"/>
      <p:bldP spid="39" grpId="0"/>
      <p:bldP spid="56" grpId="0" animBg="1"/>
      <p:bldP spid="56" grpId="1" animBg="1"/>
      <p:bldP spid="57" grpId="0" animBg="1"/>
      <p:bldP spid="5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5</a:t>
            </a:r>
            <a:endParaRPr lang="en-GB" sz="3200"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Google Shape;167;p2">
            <a:extLst>
              <a:ext uri="{FF2B5EF4-FFF2-40B4-BE49-F238E27FC236}">
                <a16:creationId xmlns:a16="http://schemas.microsoft.com/office/drawing/2014/main" id="{5CAD7E7C-DB78-477E-8989-DDA1A58BAAA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Speech Bubble: Rectangle with Corners Rounded 8">
            <a:extLst>
              <a:ext uri="{FF2B5EF4-FFF2-40B4-BE49-F238E27FC236}">
                <a16:creationId xmlns:a16="http://schemas.microsoft.com/office/drawing/2014/main" id="{5246F74E-62AD-4CE6-A368-1B32C13DCEDC}"/>
              </a:ext>
            </a:extLst>
          </p:cNvPr>
          <p:cNvSpPr/>
          <p:nvPr/>
        </p:nvSpPr>
        <p:spPr>
          <a:xfrm>
            <a:off x="3829424" y="178114"/>
            <a:ext cx="6686176" cy="45976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1C7819D0-4986-418E-AC87-8EB5B100A251}"/>
              </a:ext>
            </a:extLst>
          </p:cNvPr>
          <p:cNvSpPr/>
          <p:nvPr/>
        </p:nvSpPr>
        <p:spPr>
          <a:xfrm>
            <a:off x="3793629" y="164830"/>
            <a:ext cx="6924217" cy="7226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mn-ea"/>
                <a:cs typeface="+mn-cs"/>
              </a:rPr>
              <a:t>Rede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mit</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deinem</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Partner/</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deiner</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Partnerin</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a:t>
            </a:r>
            <a:endParaRPr kumimoji="0" lang="en-GB" sz="2400" b="1" i="0" u="none" strike="noStrike" kern="1200" cap="none" spc="-1" normalizeH="0" baseline="0" noProof="0" dirty="0">
              <a:ln>
                <a:noFill/>
              </a:ln>
              <a:solidFill>
                <a:prstClr val="black"/>
              </a:solidFill>
              <a:effectLst/>
              <a:uLnTx/>
              <a:uFillTx/>
              <a:latin typeface="Arial"/>
              <a:ea typeface="+mn-ea"/>
              <a:cs typeface="+mn-cs"/>
            </a:endParaRPr>
          </a:p>
        </p:txBody>
      </p:sp>
      <p:pic>
        <p:nvPicPr>
          <p:cNvPr id="11" name="Graphic 10" descr="Teacher">
            <a:extLst>
              <a:ext uri="{FF2B5EF4-FFF2-40B4-BE49-F238E27FC236}">
                <a16:creationId xmlns:a16="http://schemas.microsoft.com/office/drawing/2014/main" id="{5F63FC24-0DD3-4DDC-9D2C-E7B8C548C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97" y="998"/>
            <a:ext cx="914400" cy="914400"/>
          </a:xfrm>
          <a:prstGeom prst="rect">
            <a:avLst/>
          </a:prstGeom>
        </p:spPr>
      </p:pic>
      <p:graphicFrame>
        <p:nvGraphicFramePr>
          <p:cNvPr id="3" name="Table 2">
            <a:extLst>
              <a:ext uri="{FF2B5EF4-FFF2-40B4-BE49-F238E27FC236}">
                <a16:creationId xmlns:a16="http://schemas.microsoft.com/office/drawing/2014/main" id="{018D6D8E-37F2-3088-323B-BCE1ADAEA6C0}"/>
              </a:ext>
            </a:extLst>
          </p:cNvPr>
          <p:cNvGraphicFramePr>
            <a:graphicFrameLocks noGrp="1"/>
          </p:cNvGraphicFramePr>
          <p:nvPr>
            <p:extLst>
              <p:ext uri="{D42A27DB-BD31-4B8C-83A1-F6EECF244321}">
                <p14:modId xmlns:p14="http://schemas.microsoft.com/office/powerpoint/2010/main" val="3751924984"/>
              </p:ext>
            </p:extLst>
          </p:nvPr>
        </p:nvGraphicFramePr>
        <p:xfrm>
          <a:off x="287969" y="1254508"/>
          <a:ext cx="7361060" cy="5131775"/>
        </p:xfrm>
        <a:graphic>
          <a:graphicData uri="http://schemas.openxmlformats.org/drawingml/2006/table">
            <a:tbl>
              <a:tblPr firstRow="1" bandRow="1">
                <a:noFill/>
              </a:tblPr>
              <a:tblGrid>
                <a:gridCol w="7361060">
                  <a:extLst>
                    <a:ext uri="{9D8B030D-6E8A-4147-A177-3AD203B41FA5}">
                      <a16:colId xmlns:a16="http://schemas.microsoft.com/office/drawing/2014/main" val="2145662844"/>
                    </a:ext>
                  </a:extLst>
                </a:gridCol>
              </a:tblGrid>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will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Film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sehen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versuche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Buch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lesen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hoffe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Ausflug</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43315"/>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will in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Restaurant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025125"/>
                  </a:ext>
                </a:extLst>
              </a:tr>
              <a:tr h="524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besuche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heute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nachmittag</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Oma und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Opa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99101"/>
                  </a:ext>
                </a:extLst>
              </a:tr>
              <a:tr h="499835">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kann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das Haus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sauber</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593531"/>
                  </a:ext>
                </a:extLst>
              </a:tr>
              <a:tr h="581983">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plane,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Frühstück</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machen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749935"/>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hoffe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ein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Geschenk</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bekommen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2597065"/>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will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keine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Uniform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tragen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850727"/>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kann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meine</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Freundin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England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besuchen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797329"/>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will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mit</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meinen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Freunden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in die Stadt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gehen</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85906"/>
                  </a:ext>
                </a:extLst>
              </a:tr>
            </a:tbl>
          </a:graphicData>
        </a:graphic>
      </p:graphicFrame>
      <p:graphicFrame>
        <p:nvGraphicFramePr>
          <p:cNvPr id="4" name="Table 3">
            <a:extLst>
              <a:ext uri="{FF2B5EF4-FFF2-40B4-BE49-F238E27FC236}">
                <a16:creationId xmlns:a16="http://schemas.microsoft.com/office/drawing/2014/main" id="{211A0911-A26C-59FC-1439-B04B2C7D045A}"/>
              </a:ext>
            </a:extLst>
          </p:cNvPr>
          <p:cNvGraphicFramePr>
            <a:graphicFrameLocks noGrp="1"/>
          </p:cNvGraphicFramePr>
          <p:nvPr/>
        </p:nvGraphicFramePr>
        <p:xfrm>
          <a:off x="7951200" y="4028872"/>
          <a:ext cx="4156626" cy="1478314"/>
        </p:xfrm>
        <a:graphic>
          <a:graphicData uri="http://schemas.openxmlformats.org/drawingml/2006/table">
            <a:tbl>
              <a:tblPr firstRow="1" bandRow="1"/>
              <a:tblGrid>
                <a:gridCol w="4156626">
                  <a:extLst>
                    <a:ext uri="{9D8B030D-6E8A-4147-A177-3AD203B41FA5}">
                      <a16:colId xmlns:a16="http://schemas.microsoft.com/office/drawing/2014/main" val="3087057724"/>
                    </a:ext>
                  </a:extLst>
                </a:gridCol>
              </a:tblGrid>
              <a:tr h="1478314">
                <a:tc>
                  <a:txBody>
                    <a:bodyPr/>
                    <a:lstStyle/>
                    <a:p>
                      <a:pPr algn="ctr"/>
                      <a:r>
                        <a:rPr lang="en-GB" sz="200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macht</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Spaß</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ist</a:t>
                      </a:r>
                      <a:r>
                        <a:rPr lang="en-GB" sz="2400" b="0" dirty="0">
                          <a:solidFill>
                            <a:srgbClr val="002060"/>
                          </a:solidFill>
                          <a:latin typeface="Century Gothic" panose="020B0502020202020204" pitchFamily="34" charset="0"/>
                        </a:rPr>
                        <a:t> toll  |  mag ich| </a:t>
                      </a:r>
                      <a:r>
                        <a:rPr lang="en-GB" sz="2400" b="0" dirty="0" err="1">
                          <a:solidFill>
                            <a:srgbClr val="002060"/>
                          </a:solidFill>
                          <a:latin typeface="Century Gothic" panose="020B0502020202020204" pitchFamily="34" charset="0"/>
                        </a:rPr>
                        <a:t>kein</a:t>
                      </a:r>
                      <a:r>
                        <a:rPr lang="en-GB" sz="2400" b="0" dirty="0">
                          <a:solidFill>
                            <a:srgbClr val="002060"/>
                          </a:solidFill>
                          <a:latin typeface="Century Gothic" panose="020B0502020202020204" pitchFamily="34" charset="0"/>
                        </a:rPr>
                        <a:t> Thema! | </a:t>
                      </a:r>
                      <a:r>
                        <a:rPr lang="en-GB" sz="2400" b="0" dirty="0" err="1">
                          <a:solidFill>
                            <a:srgbClr val="002060"/>
                          </a:solidFill>
                          <a:latin typeface="Century Gothic" panose="020B0502020202020204" pitchFamily="34" charset="0"/>
                        </a:rPr>
                        <a:t>viel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Spaß</a:t>
                      </a:r>
                      <a:r>
                        <a:rPr lang="en-GB" sz="2400" b="0" dirty="0">
                          <a:solidFill>
                            <a:srgbClr val="002060"/>
                          </a:solidFill>
                          <a:latin typeface="Century Gothic" panose="020B0502020202020204" pitchFamily="34" charset="0"/>
                        </a:rPr>
                        <a:t>! |</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bl>
          </a:graphicData>
        </a:graphic>
      </p:graphicFrame>
      <p:sp>
        <p:nvSpPr>
          <p:cNvPr id="5" name="Speech Bubble: Rectangle with Corners Rounded 4">
            <a:extLst>
              <a:ext uri="{FF2B5EF4-FFF2-40B4-BE49-F238E27FC236}">
                <a16:creationId xmlns:a16="http://schemas.microsoft.com/office/drawing/2014/main" id="{D88D1A00-64D0-AEA8-7A4A-E0A615EA1F9E}"/>
              </a:ext>
            </a:extLst>
          </p:cNvPr>
          <p:cNvSpPr/>
          <p:nvPr/>
        </p:nvSpPr>
        <p:spPr>
          <a:xfrm>
            <a:off x="7649029" y="778203"/>
            <a:ext cx="3028274" cy="593504"/>
          </a:xfrm>
          <a:prstGeom prst="wedgeRoundRectCallout">
            <a:avLst>
              <a:gd name="adj1" fmla="val 14185"/>
              <a:gd name="adj2" fmla="val 101490"/>
              <a:gd name="adj3" fmla="val 16667"/>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Reaktionen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6" name="Group 5">
            <a:extLst>
              <a:ext uri="{FF2B5EF4-FFF2-40B4-BE49-F238E27FC236}">
                <a16:creationId xmlns:a16="http://schemas.microsoft.com/office/drawing/2014/main" id="{1BE8B26E-98F1-1DDE-9E67-0ECF51223E62}"/>
              </a:ext>
            </a:extLst>
          </p:cNvPr>
          <p:cNvGrpSpPr/>
          <p:nvPr/>
        </p:nvGrpSpPr>
        <p:grpSpPr>
          <a:xfrm>
            <a:off x="9295095" y="1613787"/>
            <a:ext cx="2968481" cy="1597819"/>
            <a:chOff x="9185258" y="1805046"/>
            <a:chExt cx="2634190" cy="1424670"/>
          </a:xfrm>
        </p:grpSpPr>
        <p:sp>
          <p:nvSpPr>
            <p:cNvPr id="7" name="Speech Bubble: Oval 6">
              <a:extLst>
                <a:ext uri="{FF2B5EF4-FFF2-40B4-BE49-F238E27FC236}">
                  <a16:creationId xmlns:a16="http://schemas.microsoft.com/office/drawing/2014/main" id="{FE66527A-E6D7-C1E7-FD7D-56BB5090067D}"/>
                </a:ext>
              </a:extLst>
            </p:cNvPr>
            <p:cNvSpPr/>
            <p:nvPr/>
          </p:nvSpPr>
          <p:spPr>
            <a:xfrm>
              <a:off x="9185258" y="1805046"/>
              <a:ext cx="2555716" cy="1424670"/>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15" name="Rectangle 14">
              <a:extLst>
                <a:ext uri="{FF2B5EF4-FFF2-40B4-BE49-F238E27FC236}">
                  <a16:creationId xmlns:a16="http://schemas.microsoft.com/office/drawing/2014/main" id="{14DF418B-F575-5AF2-C703-C5F8A186DE4F}"/>
                </a:ext>
              </a:extLst>
            </p:cNvPr>
            <p:cNvSpPr/>
            <p:nvPr/>
          </p:nvSpPr>
          <p:spPr>
            <a:xfrm>
              <a:off x="9264377" y="1959415"/>
              <a:ext cx="57259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1D9A78"/>
                    </a:solidFill>
                    <a:prstDash val="solid"/>
                  </a:ln>
                  <a:solidFill>
                    <a:srgbClr val="2994B2"/>
                  </a:solidFill>
                  <a:effectLst/>
                  <a:uLnTx/>
                  <a:uFillTx/>
                  <a:latin typeface="Calibri" panose="020F0502020204030204"/>
                  <a:ea typeface="+mn-ea"/>
                  <a:cs typeface="+mn-cs"/>
                </a:rPr>
                <a:t>B</a:t>
              </a:r>
            </a:p>
          </p:txBody>
        </p:sp>
        <p:sp>
          <p:nvSpPr>
            <p:cNvPr id="16" name="TextBox 15">
              <a:extLst>
                <a:ext uri="{FF2B5EF4-FFF2-40B4-BE49-F238E27FC236}">
                  <a16:creationId xmlns:a16="http://schemas.microsoft.com/office/drawing/2014/main" id="{B527DE0C-1482-4A34-AC02-6756A6FFC356}"/>
                </a:ext>
              </a:extLst>
            </p:cNvPr>
            <p:cNvSpPr txBox="1"/>
            <p:nvPr/>
          </p:nvSpPr>
          <p:spPr>
            <a:xfrm>
              <a:off x="9545885" y="2149425"/>
              <a:ext cx="227356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Segoe Print" panose="02000600000000000000" pitchFamily="2" charset="0"/>
                </a:rPr>
                <a:t>Das </a:t>
              </a:r>
              <a:r>
                <a:rPr lang="en-GB" sz="2800" dirty="0" err="1">
                  <a:solidFill>
                    <a:srgbClr val="002060"/>
                  </a:solidFill>
                  <a:latin typeface="Segoe Print" panose="02000600000000000000" pitchFamily="2" charset="0"/>
                </a:rPr>
                <a:t>macht</a:t>
              </a:r>
              <a:r>
                <a:rPr lang="en-GB" sz="2800" dirty="0">
                  <a:solidFill>
                    <a:srgbClr val="002060"/>
                  </a:solidFill>
                  <a:latin typeface="Segoe Print" panose="02000600000000000000" pitchFamily="2" charset="0"/>
                </a:rPr>
                <a:t> </a:t>
              </a:r>
              <a:r>
                <a:rPr lang="en-GB" sz="2800" dirty="0" err="1">
                  <a:solidFill>
                    <a:srgbClr val="002060"/>
                  </a:solidFill>
                  <a:latin typeface="Segoe Print" panose="02000600000000000000" pitchFamily="2" charset="0"/>
                </a:rPr>
                <a:t>Spaß</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t>
              </a:r>
            </a:p>
          </p:txBody>
        </p:sp>
      </p:grpSp>
      <p:grpSp>
        <p:nvGrpSpPr>
          <p:cNvPr id="17" name="Group 16">
            <a:extLst>
              <a:ext uri="{FF2B5EF4-FFF2-40B4-BE49-F238E27FC236}">
                <a16:creationId xmlns:a16="http://schemas.microsoft.com/office/drawing/2014/main" id="{277E15EC-B84D-6445-16A6-583E03ECF63C}"/>
              </a:ext>
            </a:extLst>
          </p:cNvPr>
          <p:cNvGrpSpPr/>
          <p:nvPr/>
        </p:nvGrpSpPr>
        <p:grpSpPr>
          <a:xfrm>
            <a:off x="6764682" y="1808359"/>
            <a:ext cx="2461057" cy="1453390"/>
            <a:chOff x="5551056" y="1787028"/>
            <a:chExt cx="2461057" cy="1453390"/>
          </a:xfrm>
        </p:grpSpPr>
        <p:sp>
          <p:nvSpPr>
            <p:cNvPr id="18" name="Speech Bubble: Oval 17">
              <a:extLst>
                <a:ext uri="{FF2B5EF4-FFF2-40B4-BE49-F238E27FC236}">
                  <a16:creationId xmlns:a16="http://schemas.microsoft.com/office/drawing/2014/main" id="{84A17942-90C0-BD5A-0752-0E767C821427}"/>
                </a:ext>
              </a:extLst>
            </p:cNvPr>
            <p:cNvSpPr/>
            <p:nvPr/>
          </p:nvSpPr>
          <p:spPr>
            <a:xfrm>
              <a:off x="5551056" y="1803630"/>
              <a:ext cx="2403392" cy="1324814"/>
            </a:xfrm>
            <a:prstGeom prst="wedgeEllipseCallout">
              <a:avLst>
                <a:gd name="adj1" fmla="val 37533"/>
                <a:gd name="adj2" fmla="val 65984"/>
              </a:avLst>
            </a:prstGeom>
            <a:solidFill>
              <a:srgbClr val="FF75BA"/>
            </a:solidFill>
            <a:ln>
              <a:solidFill>
                <a:srgbClr val="FF75B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Segoe Print" panose="02000600000000000000" pitchFamily="2" charset="0"/>
                <a:ea typeface="+mn-ea"/>
                <a:cs typeface="+mn-cs"/>
              </a:endParaRPr>
            </a:p>
          </p:txBody>
        </p:sp>
        <p:sp>
          <p:nvSpPr>
            <p:cNvPr id="19" name="Rectangle 18">
              <a:extLst>
                <a:ext uri="{FF2B5EF4-FFF2-40B4-BE49-F238E27FC236}">
                  <a16:creationId xmlns:a16="http://schemas.microsoft.com/office/drawing/2014/main" id="{04FC8A25-9E55-E599-9F44-219FACEA8CEC}"/>
                </a:ext>
              </a:extLst>
            </p:cNvPr>
            <p:cNvSpPr/>
            <p:nvPr/>
          </p:nvSpPr>
          <p:spPr>
            <a:xfrm>
              <a:off x="5586407" y="1787028"/>
              <a:ext cx="60465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1D9A78"/>
                    </a:solidFill>
                    <a:prstDash val="solid"/>
                  </a:ln>
                  <a:solidFill>
                    <a:srgbClr val="2994B2"/>
                  </a:solidFill>
                  <a:effectLst/>
                  <a:uLnTx/>
                  <a:uFillTx/>
                  <a:latin typeface="Calibri" panose="020F0502020204030204"/>
                  <a:ea typeface="+mn-ea"/>
                  <a:cs typeface="+mn-cs"/>
                </a:rPr>
                <a:t>A</a:t>
              </a:r>
            </a:p>
          </p:txBody>
        </p:sp>
        <p:sp>
          <p:nvSpPr>
            <p:cNvPr id="20" name="TextBox 19">
              <a:extLst>
                <a:ext uri="{FF2B5EF4-FFF2-40B4-BE49-F238E27FC236}">
                  <a16:creationId xmlns:a16="http://schemas.microsoft.com/office/drawing/2014/main" id="{E359B803-1F2C-DFAD-20D3-4F649BD7CCAE}"/>
                </a:ext>
              </a:extLst>
            </p:cNvPr>
            <p:cNvSpPr txBox="1"/>
            <p:nvPr/>
          </p:nvSpPr>
          <p:spPr>
            <a:xfrm>
              <a:off x="5738550" y="1947756"/>
              <a:ext cx="2273563"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t>
              </a:r>
              <a:r>
                <a:rPr lang="en-GB" sz="2600" dirty="0">
                  <a:solidFill>
                    <a:srgbClr val="002060"/>
                  </a:solidFill>
                  <a:latin typeface="Segoe Print" panose="02000600000000000000" pitchFamily="2" charset="0"/>
                </a:rPr>
                <a:t>Ich will </a:t>
              </a:r>
              <a:r>
                <a:rPr lang="en-GB" sz="2600" dirty="0" err="1">
                  <a:solidFill>
                    <a:srgbClr val="002060"/>
                  </a:solidFill>
                  <a:latin typeface="Segoe Print" panose="02000600000000000000" pitchFamily="2" charset="0"/>
                </a:rPr>
                <a:t>einen</a:t>
              </a:r>
              <a:r>
                <a:rPr lang="en-GB" sz="2600" dirty="0">
                  <a:solidFill>
                    <a:srgbClr val="002060"/>
                  </a:solidFill>
                  <a:latin typeface="Segoe Print" panose="02000600000000000000" pitchFamily="2" charset="0"/>
                </a:rPr>
                <a:t> Film </a:t>
              </a:r>
              <a:r>
                <a:rPr lang="en-GB" sz="2600" dirty="0" err="1">
                  <a:solidFill>
                    <a:srgbClr val="002060"/>
                  </a:solidFill>
                  <a:latin typeface="Segoe Print" panose="02000600000000000000" pitchFamily="2" charset="0"/>
                </a:rPr>
                <a:t>sehen</a:t>
              </a: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t>
              </a:r>
            </a:p>
          </p:txBody>
        </p:sp>
      </p:grpSp>
      <p:sp>
        <p:nvSpPr>
          <p:cNvPr id="21" name="TextBox 20">
            <a:extLst>
              <a:ext uri="{FF2B5EF4-FFF2-40B4-BE49-F238E27FC236}">
                <a16:creationId xmlns:a16="http://schemas.microsoft.com/office/drawing/2014/main" id="{21105E62-40D2-4C88-BF3D-1D75EB9F06DD}"/>
              </a:ext>
            </a:extLst>
          </p:cNvPr>
          <p:cNvSpPr txBox="1"/>
          <p:nvPr/>
        </p:nvSpPr>
        <p:spPr>
          <a:xfrm>
            <a:off x="146527" y="774523"/>
            <a:ext cx="1928950" cy="523220"/>
          </a:xfrm>
          <a:prstGeom prst="rect">
            <a:avLst/>
          </a:prstGeom>
          <a:noFill/>
        </p:spPr>
        <p:txBody>
          <a:bodyPr wrap="square" rtlCol="0">
            <a:spAutoFit/>
          </a:bodyPr>
          <a:lstStyle/>
          <a:p>
            <a:r>
              <a:rPr lang="en-GB" sz="2800" dirty="0">
                <a:solidFill>
                  <a:srgbClr val="002060"/>
                </a:solidFill>
                <a:latin typeface="Century Gothic" panose="020B0502020202020204" pitchFamily="34" charset="0"/>
              </a:rPr>
              <a:t>Ich…</a:t>
            </a:r>
          </a:p>
        </p:txBody>
      </p:sp>
    </p:spTree>
    <p:extLst>
      <p:ext uri="{BB962C8B-B14F-4D97-AF65-F5344CB8AC3E}">
        <p14:creationId xmlns:p14="http://schemas.microsoft.com/office/powerpoint/2010/main" val="228928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6D679-A7EC-488D-ADF1-ADA7C7BB37BC}"/>
              </a:ext>
            </a:extLst>
          </p:cNvPr>
          <p:cNvSpPr>
            <a:spLocks noGrp="1"/>
          </p:cNvSpPr>
          <p:nvPr>
            <p:ph type="title"/>
          </p:nvPr>
        </p:nvSpPr>
        <p:spPr>
          <a:xfrm>
            <a:off x="663962" y="157878"/>
            <a:ext cx="10515600" cy="459765"/>
          </a:xfrm>
        </p:spPr>
        <p:txBody>
          <a:bodyPr>
            <a:normAutofit fontScale="90000"/>
          </a:bodyPr>
          <a:lstStyle/>
          <a:p>
            <a:r>
              <a:rPr lang="es-AR" sz="3200" b="1" dirty="0">
                <a:solidFill>
                  <a:srgbClr val="002060"/>
                </a:solidFill>
                <a:latin typeface="Century Gothic" panose="020B0502020202020204" pitchFamily="34" charset="0"/>
                <a:cs typeface="Arial"/>
                <a:sym typeface="Arial"/>
              </a:rPr>
              <a:t>Follow up 5</a:t>
            </a:r>
            <a:endParaRPr lang="en-GB" sz="3200" dirty="0"/>
          </a:p>
        </p:txBody>
      </p:sp>
      <p:sp>
        <p:nvSpPr>
          <p:cNvPr id="12" name="Title 2">
            <a:extLst>
              <a:ext uri="{FF2B5EF4-FFF2-40B4-BE49-F238E27FC236}">
                <a16:creationId xmlns:a16="http://schemas.microsoft.com/office/drawing/2014/main" id="{EADAB38A-6BFC-437B-A4D2-C13463AD3429}"/>
              </a:ext>
            </a:extLst>
          </p:cNvPr>
          <p:cNvSpPr txBox="1">
            <a:spLocks/>
          </p:cNvSpPr>
          <p:nvPr/>
        </p:nvSpPr>
        <p:spPr>
          <a:xfrm>
            <a:off x="10717846" y="1024626"/>
            <a:ext cx="1442000" cy="459765"/>
          </a:xfrm>
          <a:prstGeom prst="rect">
            <a:avLst/>
          </a:prstGeom>
          <a:solidFill>
            <a:srgbClr val="FFD10D"/>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800"/>
              <a:buFont typeface="Calibri"/>
              <a:buNone/>
              <a:tabLst/>
              <a:defRPr/>
            </a:pPr>
            <a:r>
              <a:rPr kumimoji="0" lang="en-GB" sz="2000" b="1" i="0" u="none" strike="noStrike" kern="0" cap="none" spc="0" normalizeH="0" baseline="0" noProof="0" dirty="0" err="1">
                <a:ln>
                  <a:noFill/>
                </a:ln>
                <a:solidFill>
                  <a:srgbClr val="44546A">
                    <a:lumMod val="10000"/>
                  </a:srgbClr>
                </a:solidFill>
                <a:effectLst/>
                <a:uLnTx/>
                <a:uFillTx/>
                <a:latin typeface="Century Gothic" panose="020B0502020202020204" pitchFamily="34" charset="0"/>
                <a:cs typeface="Calibri"/>
                <a:sym typeface="Calibri"/>
              </a:rPr>
              <a:t>sprechen</a:t>
            </a:r>
            <a:endParaRPr kumimoji="0" lang="en-GB" sz="2000" b="1" i="0" u="none" strike="noStrike" kern="0" cap="none" spc="0" normalizeH="0" baseline="0" noProof="0" dirty="0">
              <a:ln>
                <a:noFill/>
              </a:ln>
              <a:solidFill>
                <a:srgbClr val="44546A">
                  <a:lumMod val="10000"/>
                </a:srgbClr>
              </a:solidFill>
              <a:effectLst/>
              <a:uLnTx/>
              <a:uFillTx/>
              <a:latin typeface="Century Gothic" panose="020B0502020202020204" pitchFamily="34" charset="0"/>
              <a:cs typeface="Calibri"/>
              <a:sym typeface="Calibri"/>
            </a:endParaRPr>
          </a:p>
        </p:txBody>
      </p:sp>
      <p:pic>
        <p:nvPicPr>
          <p:cNvPr id="13" name="Picture 12" descr="Icon&#10;&#10;Description automatically generated">
            <a:extLst>
              <a:ext uri="{FF2B5EF4-FFF2-40B4-BE49-F238E27FC236}">
                <a16:creationId xmlns:a16="http://schemas.microsoft.com/office/drawing/2014/main" id="{A22B7C4E-AD73-42BA-9719-8F782430CE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7846" y="65350"/>
            <a:ext cx="1585097" cy="1066892"/>
          </a:xfrm>
          <a:prstGeom prst="rect">
            <a:avLst/>
          </a:prstGeom>
        </p:spPr>
      </p:pic>
      <p:sp>
        <p:nvSpPr>
          <p:cNvPr id="8" name="Google Shape;167;p2">
            <a:extLst>
              <a:ext uri="{FF2B5EF4-FFF2-40B4-BE49-F238E27FC236}">
                <a16:creationId xmlns:a16="http://schemas.microsoft.com/office/drawing/2014/main" id="{5CAD7E7C-DB78-477E-8989-DDA1A58BAAA9}"/>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9" name="Speech Bubble: Rectangle with Corners Rounded 8">
            <a:extLst>
              <a:ext uri="{FF2B5EF4-FFF2-40B4-BE49-F238E27FC236}">
                <a16:creationId xmlns:a16="http://schemas.microsoft.com/office/drawing/2014/main" id="{5246F74E-62AD-4CE6-A368-1B32C13DCEDC}"/>
              </a:ext>
            </a:extLst>
          </p:cNvPr>
          <p:cNvSpPr/>
          <p:nvPr/>
        </p:nvSpPr>
        <p:spPr>
          <a:xfrm>
            <a:off x="3829424" y="178114"/>
            <a:ext cx="6686176" cy="459764"/>
          </a:xfrm>
          <a:prstGeom prst="wedgeRoundRectCallout">
            <a:avLst>
              <a:gd name="adj1" fmla="val -53936"/>
              <a:gd name="adj2" fmla="val 10200"/>
              <a:gd name="adj3" fmla="val 16667"/>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CustomShape 7">
            <a:extLst>
              <a:ext uri="{FF2B5EF4-FFF2-40B4-BE49-F238E27FC236}">
                <a16:creationId xmlns:a16="http://schemas.microsoft.com/office/drawing/2014/main" id="{1C7819D0-4986-418E-AC87-8EB5B100A251}"/>
              </a:ext>
            </a:extLst>
          </p:cNvPr>
          <p:cNvSpPr/>
          <p:nvPr/>
        </p:nvSpPr>
        <p:spPr>
          <a:xfrm>
            <a:off x="3793629" y="164830"/>
            <a:ext cx="6924217" cy="72263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a:ln>
                  <a:noFill/>
                </a:ln>
                <a:solidFill>
                  <a:srgbClr val="002060"/>
                </a:solidFill>
                <a:effectLst/>
                <a:uLnTx/>
                <a:uFillTx/>
                <a:latin typeface="Century Gothic"/>
                <a:ea typeface="+mn-ea"/>
                <a:cs typeface="+mn-cs"/>
              </a:rPr>
              <a:t>Rede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mit</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deinem</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Partner/</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deiner</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 </a:t>
            </a:r>
            <a:r>
              <a:rPr kumimoji="0" lang="en-GB" sz="2400" b="1" i="0" u="none" strike="noStrike" kern="1200" cap="none" spc="-1" normalizeH="0" baseline="0" noProof="0" dirty="0" err="1">
                <a:ln>
                  <a:noFill/>
                </a:ln>
                <a:solidFill>
                  <a:srgbClr val="002060"/>
                </a:solidFill>
                <a:effectLst/>
                <a:uLnTx/>
                <a:uFillTx/>
                <a:latin typeface="Century Gothic"/>
                <a:ea typeface="+mn-ea"/>
                <a:cs typeface="+mn-cs"/>
              </a:rPr>
              <a:t>Partnerin</a:t>
            </a:r>
            <a:r>
              <a:rPr kumimoji="0" lang="en-GB" sz="2400" b="1" i="0" u="none" strike="noStrike" kern="1200" cap="none" spc="-1" normalizeH="0" baseline="0" noProof="0" dirty="0">
                <a:ln>
                  <a:noFill/>
                </a:ln>
                <a:solidFill>
                  <a:srgbClr val="002060"/>
                </a:solidFill>
                <a:effectLst/>
                <a:uLnTx/>
                <a:uFillTx/>
                <a:latin typeface="Century Gothic"/>
                <a:ea typeface="+mn-ea"/>
                <a:cs typeface="+mn-cs"/>
              </a:rPr>
              <a:t>.</a:t>
            </a:r>
            <a:endParaRPr kumimoji="0" lang="en-GB" sz="2400" b="1" i="0" u="none" strike="noStrike" kern="1200" cap="none" spc="-1" normalizeH="0" baseline="0" noProof="0" dirty="0">
              <a:ln>
                <a:noFill/>
              </a:ln>
              <a:solidFill>
                <a:prstClr val="black"/>
              </a:solidFill>
              <a:effectLst/>
              <a:uLnTx/>
              <a:uFillTx/>
              <a:latin typeface="Arial"/>
              <a:ea typeface="+mn-ea"/>
              <a:cs typeface="+mn-cs"/>
            </a:endParaRPr>
          </a:p>
        </p:txBody>
      </p:sp>
      <p:pic>
        <p:nvPicPr>
          <p:cNvPr id="11" name="Graphic 10" descr="Teacher">
            <a:extLst>
              <a:ext uri="{FF2B5EF4-FFF2-40B4-BE49-F238E27FC236}">
                <a16:creationId xmlns:a16="http://schemas.microsoft.com/office/drawing/2014/main" id="{5F63FC24-0DD3-4DDC-9D2C-E7B8C548C9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91497" y="998"/>
            <a:ext cx="914400" cy="914400"/>
          </a:xfrm>
          <a:prstGeom prst="rect">
            <a:avLst/>
          </a:prstGeom>
        </p:spPr>
      </p:pic>
      <p:graphicFrame>
        <p:nvGraphicFramePr>
          <p:cNvPr id="3" name="Table 2">
            <a:extLst>
              <a:ext uri="{FF2B5EF4-FFF2-40B4-BE49-F238E27FC236}">
                <a16:creationId xmlns:a16="http://schemas.microsoft.com/office/drawing/2014/main" id="{018D6D8E-37F2-3088-323B-BCE1ADAEA6C0}"/>
              </a:ext>
            </a:extLst>
          </p:cNvPr>
          <p:cNvGraphicFramePr>
            <a:graphicFrameLocks noGrp="1"/>
          </p:cNvGraphicFramePr>
          <p:nvPr>
            <p:extLst>
              <p:ext uri="{D42A27DB-BD31-4B8C-83A1-F6EECF244321}">
                <p14:modId xmlns:p14="http://schemas.microsoft.com/office/powerpoint/2010/main" val="3084468144"/>
              </p:ext>
            </p:extLst>
          </p:nvPr>
        </p:nvGraphicFramePr>
        <p:xfrm>
          <a:off x="148894" y="1484391"/>
          <a:ext cx="7361060" cy="5131775"/>
        </p:xfrm>
        <a:graphic>
          <a:graphicData uri="http://schemas.openxmlformats.org/drawingml/2006/table">
            <a:tbl>
              <a:tblPr firstRow="1" bandRow="1">
                <a:noFill/>
              </a:tblPr>
              <a:tblGrid>
                <a:gridCol w="7361060">
                  <a:extLst>
                    <a:ext uri="{9D8B030D-6E8A-4147-A177-3AD203B41FA5}">
                      <a16:colId xmlns:a16="http://schemas.microsoft.com/office/drawing/2014/main" val="2145662844"/>
                    </a:ext>
                  </a:extLst>
                </a:gridCol>
              </a:tblGrid>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watch a film.</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06182386"/>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read a book.</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1729277"/>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go on a trip.</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243315"/>
                  </a:ext>
                </a:extLst>
              </a:tr>
              <a:tr h="4407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go to a restaurant.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2025125"/>
                  </a:ext>
                </a:extLst>
              </a:tr>
              <a:tr h="5241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visit Oma and </a:t>
                      </a:r>
                      <a:r>
                        <a:rPr kumimoji="0" lang="en-GB" sz="22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Opa</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999101"/>
                  </a:ext>
                </a:extLst>
              </a:tr>
              <a:tr h="499835">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clean the house.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593531"/>
                  </a:ext>
                </a:extLst>
              </a:tr>
              <a:tr h="581983">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make breakfast.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9749935"/>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get a present.</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2597065"/>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wear no uniform.</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19850727"/>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visit my friend (female) in England.</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8797329"/>
                  </a:ext>
                </a:extLst>
              </a:tr>
              <a:tr h="440728">
                <a:tc>
                  <a:txBody>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to go into town with my friends. </a:t>
                      </a:r>
                    </a:p>
                  </a:txBody>
                  <a:tcPr marL="91450" marR="91450" marT="45725" marB="45725" anchor="ctr">
                    <a:lnL w="19050" cap="flat" cmpd="sng" algn="ctr">
                      <a:solidFill>
                        <a:srgbClr val="002060"/>
                      </a:solidFill>
                      <a:prstDash val="sysDot"/>
                      <a:round/>
                      <a:headEnd type="none" w="med" len="med"/>
                      <a:tailEnd type="none" w="med" len="med"/>
                    </a:lnL>
                    <a:lnR w="19050" cap="flat" cmpd="sng" algn="ctr">
                      <a:solidFill>
                        <a:srgbClr val="002060"/>
                      </a:solidFill>
                      <a:prstDash val="sysDot"/>
                      <a:round/>
                      <a:headEnd type="none" w="med" len="med"/>
                      <a:tailEnd type="none" w="med" len="med"/>
                    </a:lnR>
                    <a:lnT w="19050" cap="flat" cmpd="sng" algn="ctr">
                      <a:solidFill>
                        <a:srgbClr val="002060"/>
                      </a:solidFill>
                      <a:prstDash val="sysDot"/>
                      <a:round/>
                      <a:headEnd type="none" w="med" len="med"/>
                      <a:tailEnd type="none" w="med" len="med"/>
                    </a:lnT>
                    <a:lnB w="19050" cap="flat" cmpd="sng" algn="ctr">
                      <a:solidFill>
                        <a:srgbClr val="002060"/>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685906"/>
                  </a:ext>
                </a:extLst>
              </a:tr>
            </a:tbl>
          </a:graphicData>
        </a:graphic>
      </p:graphicFrame>
      <p:graphicFrame>
        <p:nvGraphicFramePr>
          <p:cNvPr id="4" name="Table 3">
            <a:extLst>
              <a:ext uri="{FF2B5EF4-FFF2-40B4-BE49-F238E27FC236}">
                <a16:creationId xmlns:a16="http://schemas.microsoft.com/office/drawing/2014/main" id="{211A0911-A26C-59FC-1439-B04B2C7D045A}"/>
              </a:ext>
            </a:extLst>
          </p:cNvPr>
          <p:cNvGraphicFramePr>
            <a:graphicFrameLocks noGrp="1"/>
          </p:cNvGraphicFramePr>
          <p:nvPr>
            <p:extLst>
              <p:ext uri="{D42A27DB-BD31-4B8C-83A1-F6EECF244321}">
                <p14:modId xmlns:p14="http://schemas.microsoft.com/office/powerpoint/2010/main" val="2415529129"/>
              </p:ext>
            </p:extLst>
          </p:nvPr>
        </p:nvGraphicFramePr>
        <p:xfrm>
          <a:off x="7951200" y="3536009"/>
          <a:ext cx="4156626" cy="1478314"/>
        </p:xfrm>
        <a:graphic>
          <a:graphicData uri="http://schemas.openxmlformats.org/drawingml/2006/table">
            <a:tbl>
              <a:tblPr firstRow="1" bandRow="1"/>
              <a:tblGrid>
                <a:gridCol w="4156626">
                  <a:extLst>
                    <a:ext uri="{9D8B030D-6E8A-4147-A177-3AD203B41FA5}">
                      <a16:colId xmlns:a16="http://schemas.microsoft.com/office/drawing/2014/main" val="3087057724"/>
                    </a:ext>
                  </a:extLst>
                </a:gridCol>
              </a:tblGrid>
              <a:tr h="1478314">
                <a:tc>
                  <a:txBody>
                    <a:bodyPr/>
                    <a:lstStyle/>
                    <a:p>
                      <a:pPr algn="ctr"/>
                      <a:r>
                        <a:rPr lang="en-GB" sz="200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macht</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Spaß</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ist</a:t>
                      </a:r>
                      <a:r>
                        <a:rPr lang="en-GB" sz="2400" b="0" dirty="0">
                          <a:solidFill>
                            <a:srgbClr val="002060"/>
                          </a:solidFill>
                          <a:latin typeface="Century Gothic" panose="020B0502020202020204" pitchFamily="34" charset="0"/>
                        </a:rPr>
                        <a:t> toll  |  mag ich| </a:t>
                      </a:r>
                      <a:r>
                        <a:rPr lang="en-GB" sz="2400" b="0" dirty="0" err="1">
                          <a:solidFill>
                            <a:srgbClr val="002060"/>
                          </a:solidFill>
                          <a:latin typeface="Century Gothic" panose="020B0502020202020204" pitchFamily="34" charset="0"/>
                        </a:rPr>
                        <a:t>kein</a:t>
                      </a:r>
                      <a:r>
                        <a:rPr lang="en-GB" sz="2400" b="0" dirty="0">
                          <a:solidFill>
                            <a:srgbClr val="002060"/>
                          </a:solidFill>
                          <a:latin typeface="Century Gothic" panose="020B0502020202020204" pitchFamily="34" charset="0"/>
                        </a:rPr>
                        <a:t> Thema! | </a:t>
                      </a:r>
                      <a:r>
                        <a:rPr lang="en-GB" sz="2400" b="0" dirty="0" err="1">
                          <a:solidFill>
                            <a:srgbClr val="002060"/>
                          </a:solidFill>
                          <a:latin typeface="Century Gothic" panose="020B0502020202020204" pitchFamily="34" charset="0"/>
                        </a:rPr>
                        <a:t>viel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Spaß</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viel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Glück</a:t>
                      </a:r>
                      <a:r>
                        <a:rPr lang="en-GB" sz="2400" b="0" dirty="0">
                          <a:solidFill>
                            <a:srgbClr val="002060"/>
                          </a:solidFill>
                          <a:latin typeface="Century Gothic" panose="020B0502020202020204" pitchFamily="34" charset="0"/>
                        </a:rPr>
                        <a:t>!</a:t>
                      </a:r>
                    </a:p>
                  </a:txBody>
                  <a:tcPr anchor="ct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tcPr>
                </a:tc>
                <a:extLst>
                  <a:ext uri="{0D108BD9-81ED-4DB2-BD59-A6C34878D82A}">
                    <a16:rowId xmlns:a16="http://schemas.microsoft.com/office/drawing/2014/main" val="148865404"/>
                  </a:ext>
                </a:extLst>
              </a:tr>
            </a:tbl>
          </a:graphicData>
        </a:graphic>
      </p:graphicFrame>
      <p:sp>
        <p:nvSpPr>
          <p:cNvPr id="5" name="Speech Bubble: Rectangle with Corners Rounded 4">
            <a:extLst>
              <a:ext uri="{FF2B5EF4-FFF2-40B4-BE49-F238E27FC236}">
                <a16:creationId xmlns:a16="http://schemas.microsoft.com/office/drawing/2014/main" id="{D88D1A00-64D0-AEA8-7A4A-E0A615EA1F9E}"/>
              </a:ext>
            </a:extLst>
          </p:cNvPr>
          <p:cNvSpPr/>
          <p:nvPr/>
        </p:nvSpPr>
        <p:spPr>
          <a:xfrm>
            <a:off x="7404685" y="778203"/>
            <a:ext cx="3272617" cy="593504"/>
          </a:xfrm>
          <a:prstGeom prst="wedgeRoundRectCallout">
            <a:avLst>
              <a:gd name="adj1" fmla="val 14185"/>
              <a:gd name="adj2" fmla="val 101490"/>
              <a:gd name="adj3" fmla="val 16667"/>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Reaktionen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endParaRPr kumimoji="0" lang="en-US"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grpSp>
        <p:nvGrpSpPr>
          <p:cNvPr id="6" name="Group 5">
            <a:extLst>
              <a:ext uri="{FF2B5EF4-FFF2-40B4-BE49-F238E27FC236}">
                <a16:creationId xmlns:a16="http://schemas.microsoft.com/office/drawing/2014/main" id="{1BE8B26E-98F1-1DDE-9E67-0ECF51223E62}"/>
              </a:ext>
            </a:extLst>
          </p:cNvPr>
          <p:cNvGrpSpPr/>
          <p:nvPr/>
        </p:nvGrpSpPr>
        <p:grpSpPr>
          <a:xfrm>
            <a:off x="9295095" y="1613787"/>
            <a:ext cx="2968481" cy="1597819"/>
            <a:chOff x="9185258" y="1805046"/>
            <a:chExt cx="2634190" cy="1424670"/>
          </a:xfrm>
        </p:grpSpPr>
        <p:sp>
          <p:nvSpPr>
            <p:cNvPr id="7" name="Speech Bubble: Oval 6">
              <a:extLst>
                <a:ext uri="{FF2B5EF4-FFF2-40B4-BE49-F238E27FC236}">
                  <a16:creationId xmlns:a16="http://schemas.microsoft.com/office/drawing/2014/main" id="{FE66527A-E6D7-C1E7-FD7D-56BB5090067D}"/>
                </a:ext>
              </a:extLst>
            </p:cNvPr>
            <p:cNvSpPr/>
            <p:nvPr/>
          </p:nvSpPr>
          <p:spPr>
            <a:xfrm>
              <a:off x="9185258" y="1805046"/>
              <a:ext cx="2555716" cy="1424670"/>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15" name="Rectangle 14">
              <a:extLst>
                <a:ext uri="{FF2B5EF4-FFF2-40B4-BE49-F238E27FC236}">
                  <a16:creationId xmlns:a16="http://schemas.microsoft.com/office/drawing/2014/main" id="{14DF418B-F575-5AF2-C703-C5F8A186DE4F}"/>
                </a:ext>
              </a:extLst>
            </p:cNvPr>
            <p:cNvSpPr/>
            <p:nvPr/>
          </p:nvSpPr>
          <p:spPr>
            <a:xfrm>
              <a:off x="9264377" y="1959415"/>
              <a:ext cx="57259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1D9A78"/>
                    </a:solidFill>
                    <a:prstDash val="solid"/>
                  </a:ln>
                  <a:solidFill>
                    <a:srgbClr val="2994B2"/>
                  </a:solidFill>
                  <a:effectLst/>
                  <a:uLnTx/>
                  <a:uFillTx/>
                  <a:latin typeface="Calibri" panose="020F0502020204030204"/>
                  <a:ea typeface="+mn-ea"/>
                  <a:cs typeface="+mn-cs"/>
                </a:rPr>
                <a:t>B</a:t>
              </a:r>
            </a:p>
          </p:txBody>
        </p:sp>
        <p:sp>
          <p:nvSpPr>
            <p:cNvPr id="16" name="TextBox 15">
              <a:extLst>
                <a:ext uri="{FF2B5EF4-FFF2-40B4-BE49-F238E27FC236}">
                  <a16:creationId xmlns:a16="http://schemas.microsoft.com/office/drawing/2014/main" id="{B527DE0C-1482-4A34-AC02-6756A6FFC356}"/>
                </a:ext>
              </a:extLst>
            </p:cNvPr>
            <p:cNvSpPr txBox="1"/>
            <p:nvPr/>
          </p:nvSpPr>
          <p:spPr>
            <a:xfrm>
              <a:off x="9545885" y="2149425"/>
              <a:ext cx="227356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Segoe Print" panose="02000600000000000000" pitchFamily="2" charset="0"/>
                </a:rPr>
                <a:t>Das </a:t>
              </a:r>
              <a:r>
                <a:rPr lang="en-GB" sz="2800" dirty="0" err="1">
                  <a:solidFill>
                    <a:srgbClr val="002060"/>
                  </a:solidFill>
                  <a:latin typeface="Segoe Print" panose="02000600000000000000" pitchFamily="2" charset="0"/>
                </a:rPr>
                <a:t>macht</a:t>
              </a:r>
              <a:r>
                <a:rPr lang="en-GB" sz="2800" dirty="0">
                  <a:solidFill>
                    <a:srgbClr val="002060"/>
                  </a:solidFill>
                  <a:latin typeface="Segoe Print" panose="02000600000000000000" pitchFamily="2" charset="0"/>
                </a:rPr>
                <a:t> </a:t>
              </a:r>
              <a:r>
                <a:rPr lang="en-GB" sz="2800" dirty="0" err="1">
                  <a:solidFill>
                    <a:srgbClr val="002060"/>
                  </a:solidFill>
                  <a:latin typeface="Segoe Print" panose="02000600000000000000" pitchFamily="2" charset="0"/>
                </a:rPr>
                <a:t>Spaß</a:t>
              </a:r>
              <a:r>
                <a:rPr kumimoji="0" lang="en-GB" sz="28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t>
              </a:r>
            </a:p>
          </p:txBody>
        </p:sp>
      </p:grpSp>
      <p:grpSp>
        <p:nvGrpSpPr>
          <p:cNvPr id="17" name="Group 16">
            <a:extLst>
              <a:ext uri="{FF2B5EF4-FFF2-40B4-BE49-F238E27FC236}">
                <a16:creationId xmlns:a16="http://schemas.microsoft.com/office/drawing/2014/main" id="{277E15EC-B84D-6445-16A6-583E03ECF63C}"/>
              </a:ext>
            </a:extLst>
          </p:cNvPr>
          <p:cNvGrpSpPr/>
          <p:nvPr/>
        </p:nvGrpSpPr>
        <p:grpSpPr>
          <a:xfrm>
            <a:off x="6764682" y="1808359"/>
            <a:ext cx="2461057" cy="1453390"/>
            <a:chOff x="5551056" y="1787028"/>
            <a:chExt cx="2461057" cy="1453390"/>
          </a:xfrm>
        </p:grpSpPr>
        <p:sp>
          <p:nvSpPr>
            <p:cNvPr id="18" name="Speech Bubble: Oval 17">
              <a:extLst>
                <a:ext uri="{FF2B5EF4-FFF2-40B4-BE49-F238E27FC236}">
                  <a16:creationId xmlns:a16="http://schemas.microsoft.com/office/drawing/2014/main" id="{84A17942-90C0-BD5A-0752-0E767C821427}"/>
                </a:ext>
              </a:extLst>
            </p:cNvPr>
            <p:cNvSpPr/>
            <p:nvPr/>
          </p:nvSpPr>
          <p:spPr>
            <a:xfrm>
              <a:off x="5551056" y="1803630"/>
              <a:ext cx="2403392" cy="1324814"/>
            </a:xfrm>
            <a:prstGeom prst="wedgeEllipseCallout">
              <a:avLst>
                <a:gd name="adj1" fmla="val 37533"/>
                <a:gd name="adj2" fmla="val 65984"/>
              </a:avLst>
            </a:prstGeom>
            <a:solidFill>
              <a:srgbClr val="FF75BA"/>
            </a:solidFill>
            <a:ln>
              <a:solidFill>
                <a:srgbClr val="FF75B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Segoe Print" panose="02000600000000000000" pitchFamily="2" charset="0"/>
                <a:ea typeface="+mn-ea"/>
                <a:cs typeface="+mn-cs"/>
              </a:endParaRPr>
            </a:p>
          </p:txBody>
        </p:sp>
        <p:sp>
          <p:nvSpPr>
            <p:cNvPr id="19" name="Rectangle 18">
              <a:extLst>
                <a:ext uri="{FF2B5EF4-FFF2-40B4-BE49-F238E27FC236}">
                  <a16:creationId xmlns:a16="http://schemas.microsoft.com/office/drawing/2014/main" id="{04FC8A25-9E55-E599-9F44-219FACEA8CEC}"/>
                </a:ext>
              </a:extLst>
            </p:cNvPr>
            <p:cNvSpPr/>
            <p:nvPr/>
          </p:nvSpPr>
          <p:spPr>
            <a:xfrm>
              <a:off x="5586407" y="1787028"/>
              <a:ext cx="60465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1D9A78"/>
                    </a:solidFill>
                    <a:prstDash val="solid"/>
                  </a:ln>
                  <a:solidFill>
                    <a:srgbClr val="2994B2"/>
                  </a:solidFill>
                  <a:effectLst/>
                  <a:uLnTx/>
                  <a:uFillTx/>
                  <a:latin typeface="Calibri" panose="020F0502020204030204"/>
                  <a:ea typeface="+mn-ea"/>
                  <a:cs typeface="+mn-cs"/>
                </a:rPr>
                <a:t>A</a:t>
              </a:r>
            </a:p>
          </p:txBody>
        </p:sp>
        <p:sp>
          <p:nvSpPr>
            <p:cNvPr id="20" name="TextBox 19">
              <a:extLst>
                <a:ext uri="{FF2B5EF4-FFF2-40B4-BE49-F238E27FC236}">
                  <a16:creationId xmlns:a16="http://schemas.microsoft.com/office/drawing/2014/main" id="{E359B803-1F2C-DFAD-20D3-4F649BD7CCAE}"/>
                </a:ext>
              </a:extLst>
            </p:cNvPr>
            <p:cNvSpPr txBox="1"/>
            <p:nvPr/>
          </p:nvSpPr>
          <p:spPr>
            <a:xfrm>
              <a:off x="5738550" y="1947756"/>
              <a:ext cx="2273563" cy="129266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 </a:t>
              </a:r>
              <a:r>
                <a:rPr lang="en-GB" sz="2600" dirty="0">
                  <a:solidFill>
                    <a:srgbClr val="002060"/>
                  </a:solidFill>
                  <a:latin typeface="Segoe Print" panose="02000600000000000000" pitchFamily="2" charset="0"/>
                </a:rPr>
                <a:t>Ich will </a:t>
              </a:r>
              <a:r>
                <a:rPr lang="en-GB" sz="2600" dirty="0" err="1">
                  <a:solidFill>
                    <a:srgbClr val="002060"/>
                  </a:solidFill>
                  <a:latin typeface="Segoe Print" panose="02000600000000000000" pitchFamily="2" charset="0"/>
                </a:rPr>
                <a:t>einen</a:t>
              </a:r>
              <a:r>
                <a:rPr lang="en-GB" sz="2600" dirty="0">
                  <a:solidFill>
                    <a:srgbClr val="002060"/>
                  </a:solidFill>
                  <a:latin typeface="Segoe Print" panose="02000600000000000000" pitchFamily="2" charset="0"/>
                </a:rPr>
                <a:t> Film </a:t>
              </a:r>
              <a:r>
                <a:rPr lang="en-GB" sz="2600" dirty="0" err="1">
                  <a:solidFill>
                    <a:srgbClr val="002060"/>
                  </a:solidFill>
                  <a:latin typeface="Segoe Print" panose="02000600000000000000" pitchFamily="2" charset="0"/>
                </a:rPr>
                <a:t>sehen</a:t>
              </a:r>
              <a:r>
                <a:rPr kumimoji="0" lang="en-GB" sz="2600"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a:t>
              </a:r>
            </a:p>
          </p:txBody>
        </p:sp>
      </p:grpSp>
      <p:sp>
        <p:nvSpPr>
          <p:cNvPr id="21" name="TextBox 20">
            <a:extLst>
              <a:ext uri="{FF2B5EF4-FFF2-40B4-BE49-F238E27FC236}">
                <a16:creationId xmlns:a16="http://schemas.microsoft.com/office/drawing/2014/main" id="{95E6DB92-136A-41FD-B83C-541A2DBF5A89}"/>
              </a:ext>
            </a:extLst>
          </p:cNvPr>
          <p:cNvSpPr txBox="1"/>
          <p:nvPr/>
        </p:nvSpPr>
        <p:spPr>
          <a:xfrm>
            <a:off x="148894" y="879701"/>
            <a:ext cx="5470650" cy="584775"/>
          </a:xfrm>
          <a:prstGeom prst="rect">
            <a:avLst/>
          </a:prstGeom>
          <a:noFill/>
        </p:spPr>
        <p:txBody>
          <a:bodyPr wrap="square" rtlCol="0">
            <a:spAutoFit/>
          </a:bodyPr>
          <a:lstStyle/>
          <a:p>
            <a:r>
              <a:rPr lang="en-GB" sz="3200" dirty="0">
                <a:solidFill>
                  <a:srgbClr val="002060"/>
                </a:solidFill>
                <a:latin typeface="Century Gothic" panose="020B0502020202020204" pitchFamily="34" charset="0"/>
              </a:rPr>
              <a:t>I want…</a:t>
            </a:r>
          </a:p>
        </p:txBody>
      </p:sp>
    </p:spTree>
    <p:extLst>
      <p:ext uri="{BB962C8B-B14F-4D97-AF65-F5344CB8AC3E}">
        <p14:creationId xmlns:p14="http://schemas.microsoft.com/office/powerpoint/2010/main" val="32171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2883</Words>
  <Application>Microsoft Office PowerPoint</Application>
  <PresentationFormat>Widescreen</PresentationFormat>
  <Paragraphs>469</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1_Office Theme</vt:lpstr>
      <vt:lpstr>3_Office Theme</vt:lpstr>
      <vt:lpstr>What do I know now? </vt:lpstr>
      <vt:lpstr>Follow up 1a </vt:lpstr>
      <vt:lpstr>Follow up 1b </vt:lpstr>
      <vt:lpstr>lesen</vt:lpstr>
      <vt:lpstr>Vokabeln</vt:lpstr>
      <vt:lpstr>schreiben</vt:lpstr>
      <vt:lpstr>Fragen und Antworten</vt:lpstr>
      <vt:lpstr>Follow up 5</vt:lpstr>
      <vt:lpstr>Follow up 5</vt:lpstr>
      <vt:lpstr>Extra follow up:</vt:lpstr>
      <vt:lpstr>Extra follow up:</vt:lpstr>
      <vt:lpstr>Tschüss!</vt:lpstr>
      <vt:lpstr>Extra follow up:</vt:lpstr>
      <vt:lpstr>Extra follow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Describing me and others </dc:title>
  <dc:creator>Rachel Hawkes</dc:creator>
  <cp:lastModifiedBy>Jasmin Silver</cp:lastModifiedBy>
  <cp:revision>52</cp:revision>
  <dcterms:created xsi:type="dcterms:W3CDTF">2023-05-16T14:34:44Z</dcterms:created>
  <dcterms:modified xsi:type="dcterms:W3CDTF">2024-01-16T14:38:11Z</dcterms:modified>
</cp:coreProperties>
</file>