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6" r:id="rId2"/>
  </p:sldMasterIdLst>
  <p:notesMasterIdLst>
    <p:notesMasterId r:id="rId11"/>
  </p:notesMasterIdLst>
  <p:sldIdLst>
    <p:sldId id="275" r:id="rId3"/>
    <p:sldId id="1005" r:id="rId4"/>
    <p:sldId id="1023" r:id="rId5"/>
    <p:sldId id="261" r:id="rId6"/>
    <p:sldId id="1022" r:id="rId7"/>
    <p:sldId id="281" r:id="rId8"/>
    <p:sldId id="1024" r:id="rId9"/>
    <p:sldId id="989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DFB"/>
    <a:srgbClr val="29C1FA"/>
    <a:srgbClr val="EFF9FB"/>
    <a:srgbClr val="0070C0"/>
    <a:srgbClr val="FFFFCC"/>
    <a:srgbClr val="FFD10D"/>
    <a:srgbClr val="2E94AF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FA12B28-8A85-B049-B203-6CD27087F983}" v="31" dt="2023-11-27T15:18:16.40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354" autoAdjust="0"/>
    <p:restoredTop sz="67619" autoAdjust="0"/>
  </p:normalViewPr>
  <p:slideViewPr>
    <p:cSldViewPr snapToGrid="0">
      <p:cViewPr varScale="1">
        <p:scale>
          <a:sx n="80" d="100"/>
          <a:sy n="80" d="100"/>
        </p:scale>
        <p:origin x="2392" y="17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presProps" Target="presProps.xml"/><Relationship Id="rId17" Type="http://schemas.microsoft.com/office/2015/10/relationships/revisionInfo" Target="revisionInfo.xml"/><Relationship Id="rId2" Type="http://schemas.openxmlformats.org/officeDocument/2006/relationships/slideMaster" Target="slideMasters/slideMaster2.xml"/><Relationship Id="rId16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tableStyles" Target="tableStyle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asmin Silver" userId="f1ad1a87-e10a-4dd0-87b2-6c2654730cf8" providerId="ADAL" clId="{AFA12B28-8A85-B049-B203-6CD27087F983}"/>
    <pc:docChg chg="modSld">
      <pc:chgData name="Jasmin Silver" userId="f1ad1a87-e10a-4dd0-87b2-6c2654730cf8" providerId="ADAL" clId="{AFA12B28-8A85-B049-B203-6CD27087F983}" dt="2023-11-28T16:14:13.273" v="82" actId="20577"/>
      <pc:docMkLst>
        <pc:docMk/>
      </pc:docMkLst>
      <pc:sldChg chg="modNotesTx">
        <pc:chgData name="Jasmin Silver" userId="f1ad1a87-e10a-4dd0-87b2-6c2654730cf8" providerId="ADAL" clId="{AFA12B28-8A85-B049-B203-6CD27087F983}" dt="2023-11-28T16:14:13.273" v="82" actId="20577"/>
        <pc:sldMkLst>
          <pc:docMk/>
          <pc:sldMk cId="2330324624" sldId="1022"/>
        </pc:sldMkLst>
      </pc:sldChg>
      <pc:sldChg chg="modNotesTx">
        <pc:chgData name="Jasmin Silver" userId="f1ad1a87-e10a-4dd0-87b2-6c2654730cf8" providerId="ADAL" clId="{AFA12B28-8A85-B049-B203-6CD27087F983}" dt="2023-11-28T13:55:43.496" v="2" actId="20577"/>
        <pc:sldMkLst>
          <pc:docMk/>
          <pc:sldMk cId="3002640111" sldId="1023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A2C99A-C469-487C-B7F3-BEA3E06E0D84}" type="datetimeFigureOut">
              <a:rPr lang="en-GB" smtClean="0"/>
              <a:t>28/11/2023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88A7DB-3951-47CF-8E53-B42241E8667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73592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5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Artwork by Steve Clarke. Pronoun pictures from NCELP (www.ncelp.org). All additional pictures selected from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Pixabay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and are available under a Creative Commons license, no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attribution required.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Phonics:  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Revisit SSC: [v] [w] [r] [er-] [-er] [-</a:t>
            </a:r>
            <a:r>
              <a:rPr lang="en-GB" sz="1200" b="1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ig</a:t>
            </a:r>
            <a:r>
              <a:rPr lang="en-GB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] [-g] [-d] [-b] [-</a:t>
            </a:r>
            <a:r>
              <a:rPr lang="en-GB" sz="1200" b="1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tion</a:t>
            </a:r>
            <a:r>
              <a:rPr lang="en-GB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] [z] [</a:t>
            </a:r>
            <a:r>
              <a:rPr lang="en-GB" sz="1200" b="1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ei</a:t>
            </a:r>
            <a:r>
              <a:rPr lang="en-GB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] [</a:t>
            </a:r>
            <a:r>
              <a:rPr lang="en-GB" sz="1200" b="1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ie</a:t>
            </a:r>
            <a:r>
              <a:rPr lang="en-GB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] [</a:t>
            </a:r>
            <a:r>
              <a:rPr lang="en-GB" sz="1200" b="1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th</a:t>
            </a:r>
            <a:r>
              <a:rPr lang="en-GB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] [pf] [</a:t>
            </a:r>
            <a:r>
              <a:rPr lang="en-GB" sz="1200" b="1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kn</a:t>
            </a:r>
            <a:r>
              <a:rPr lang="en-GB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]</a:t>
            </a:r>
          </a:p>
          <a:p>
            <a:pPr marL="216000" indent="-216000">
              <a:lnSpc>
                <a:spcPct val="100000"/>
              </a:lnSpc>
            </a:pPr>
            <a:endParaRPr lang="en-GB" sz="1200" b="1" i="0" strike="noStrike" spc="-1" dirty="0">
              <a:solidFill>
                <a:srgbClr val="002060"/>
              </a:solidFill>
              <a:latin typeface="Century Gothic"/>
              <a:ea typeface="Century Gothic"/>
            </a:endParaRPr>
          </a:p>
          <a:p>
            <a:pPr marL="216000" indent="-216000">
              <a:lnSpc>
                <a:spcPct val="100000"/>
              </a:lnSpc>
            </a:pPr>
            <a:r>
              <a:rPr lang="it-IT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Vocabulary</a:t>
            </a:r>
            <a:r>
              <a:rPr lang="it-IT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: </a:t>
            </a:r>
            <a:r>
              <a:rPr lang="de-DE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Revisit Term 3 vocabulary</a:t>
            </a:r>
            <a:endParaRPr lang="de-DE" sz="1200" b="0" i="0" strike="noStrike" spc="-1" dirty="0">
              <a:solidFill>
                <a:srgbClr val="002060"/>
              </a:solidFill>
              <a:latin typeface="Century Gothic"/>
              <a:ea typeface="Century Gothic"/>
            </a:endParaRPr>
          </a:p>
          <a:p>
            <a:pPr marL="216000" indent="-216000">
              <a:lnSpc>
                <a:spcPct val="100000"/>
              </a:lnSpc>
            </a:pPr>
            <a:r>
              <a:rPr lang="de-DE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Revisit 1</a:t>
            </a: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: Buch [300] Fußball [1277] Handy [1693] Jacke [3287] </a:t>
            </a:r>
            <a:r>
              <a:rPr lang="de-DE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Rucksack</a:t>
            </a: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[3180] Spiel [328] </a:t>
            </a:r>
            <a:r>
              <a:rPr lang="de-DE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T-Shirt</a:t>
            </a: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[3914] </a:t>
            </a:r>
          </a:p>
          <a:p>
            <a:pPr marL="216000" indent="-216000">
              <a:lnSpc>
                <a:spcPct val="100000"/>
              </a:lnSpc>
            </a:pPr>
            <a:r>
              <a:rPr lang="de-DE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Revisit 2</a:t>
            </a: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: </a:t>
            </a:r>
            <a:r>
              <a:rPr lang="de-DE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Angst (vor</a:t>
            </a: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) [392] </a:t>
            </a:r>
            <a:r>
              <a:rPr lang="de-DE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Durst</a:t>
            </a: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[n/a] </a:t>
            </a:r>
            <a:r>
              <a:rPr lang="de-DE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Hunger</a:t>
            </a: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[2097] </a:t>
            </a:r>
            <a:r>
              <a:rPr lang="de-DE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Spaß</a:t>
            </a: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[1045] </a:t>
            </a:r>
            <a:r>
              <a:rPr lang="de-DE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froh</a:t>
            </a: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[1424] müde [2000] bitte [471] danke [877]</a:t>
            </a:r>
            <a:endParaRPr lang="fr-FR" sz="1200" b="0" i="0" strike="noStrike" spc="-1" dirty="0">
              <a:solidFill>
                <a:srgbClr val="002060"/>
              </a:solidFill>
              <a:latin typeface="Century Gothic"/>
              <a:ea typeface="Century Gothic"/>
            </a:endParaRPr>
          </a:p>
          <a:p>
            <a:r>
              <a:rPr lang="en-GB" sz="11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Jones, R.L &amp; </a:t>
            </a:r>
            <a:r>
              <a:rPr lang="en-GB" sz="1100" dirty="0" err="1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Tschirner</a:t>
            </a:r>
            <a:r>
              <a:rPr lang="en-GB" sz="11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, E. (2019). A frequency dictionary of German: Core vocabulary for learners. London: Routledge.</a:t>
            </a:r>
            <a:endParaRPr lang="en-GB" sz="1100" baseline="0" dirty="0">
              <a:solidFill>
                <a:sysClr val="windowText" lastClr="000000"/>
              </a:solidFill>
            </a:endParaRPr>
          </a:p>
          <a:p>
            <a:pPr marL="216000" indent="-216000">
              <a:lnSpc>
                <a:spcPct val="100000"/>
              </a:lnSpc>
            </a:pPr>
            <a:endParaRPr lang="en-GB" sz="11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1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The frequency rankings for words that occur in this PowerPoint which have been</a:t>
            </a:r>
            <a:r>
              <a:rPr lang="en-GB" sz="1100" b="0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 previously</a:t>
            </a:r>
            <a:r>
              <a:rPr lang="en-GB" sz="11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 introduced in these resources are given in the SOW and in the resources that first</a:t>
            </a:r>
          </a:p>
          <a:p>
            <a:pPr marL="216000" indent="-216000">
              <a:lnSpc>
                <a:spcPct val="100000"/>
              </a:lnSpc>
            </a:pPr>
            <a:r>
              <a:rPr lang="en-GB" sz="11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introduced and formally re-visited those words. </a:t>
            </a:r>
            <a:endParaRPr lang="en-GB" sz="11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For any </a:t>
            </a:r>
            <a:r>
              <a:rPr lang="en-GB" sz="1200" b="0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other 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words that occur incidentally in this PowerPoint, frequency rankings will be provided in the notes field wherever possible.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</a:rPr>
              <a:t>Remember that at the start of the course (first three lessons of Rot/Gelb) pupils learnt language (for</a:t>
            </a:r>
            <a:r>
              <a:rPr lang="en-GB" sz="1200" b="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GB" sz="1200" b="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</a:rPr>
              <a:t>greetings and register taking) that can still be part of the lesson routines in upper KS2 (</a:t>
            </a:r>
            <a:r>
              <a:rPr lang="en-GB" sz="1200" b="0" dirty="0" err="1">
                <a:solidFill>
                  <a:srgbClr val="000000"/>
                </a:solidFill>
                <a:effectLst/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</a:rPr>
              <a:t>Blau</a:t>
            </a:r>
            <a:r>
              <a:rPr lang="en-GB" sz="1200" b="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</a:rPr>
              <a:t>/</a:t>
            </a:r>
            <a:r>
              <a:rPr lang="en-GB" sz="1200" b="0" dirty="0" err="1">
                <a:solidFill>
                  <a:srgbClr val="000000"/>
                </a:solidFill>
                <a:effectLst/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</a:rPr>
              <a:t>Grün</a:t>
            </a:r>
            <a:r>
              <a:rPr lang="en-GB" sz="1200" b="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</a:rPr>
              <a:t>).  They</a:t>
            </a:r>
            <a:r>
              <a:rPr lang="en-GB" sz="1200" b="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GB" sz="1200" b="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</a:rPr>
              <a:t>are not re-taught, as we anticipate that teachers have built these in from early in lower KS2.</a:t>
            </a:r>
            <a:r>
              <a:rPr lang="en-GB" b="0" dirty="0">
                <a:effectLst/>
              </a:rPr>
              <a:t> </a:t>
            </a:r>
            <a:endParaRPr lang="en-GB" sz="10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286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D74213-264C-415B-8B29-4DFEF3354BDA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16000" marR="0" lvl="0" indent="-21528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Timing: </a:t>
            </a:r>
            <a:r>
              <a:rPr lang="en-GB" b="0" dirty="0"/>
              <a:t>3 minutes </a:t>
            </a:r>
          </a:p>
          <a:p>
            <a:pPr marL="216000" indent="-21528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practise several SSC. Most are from this term’s revisiting; a few are from Terms 1 and 2 (and previous years, as phonics are all revisited every year).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Read the instruction.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Allow pupils to read the menu aloud in pairs.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Click to highlight the different SSC one by one and elicit choral read aloud.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Teacher pronounces to confirm correct pronunciation of each word (or click to listen and check, as preferred). </a:t>
            </a:r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519498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5 minutes</a:t>
            </a: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practise aural </a:t>
            </a:r>
            <a:r>
              <a:rPr lang="en-GB" sz="1200" b="0" strike="noStrike" spc="-1">
                <a:solidFill>
                  <a:srgbClr val="000000"/>
                </a:solidFill>
                <a:latin typeface="Calibri"/>
                <a:ea typeface="Calibri"/>
              </a:rPr>
              <a:t>comprehension of some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previously taught phrases for different occasions, associating them with a relevant verb, which students then write in German, practising written production, too.</a:t>
            </a:r>
            <a:br>
              <a:rPr dirty="0"/>
            </a:b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1. Click to listen to each phrase.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2. Pupils identify it and the associated verb/verb phrase and write those in German.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3. Click to correct.</a:t>
            </a: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</a:rPr>
              <a:t>Transcript:</a:t>
            </a:r>
          </a:p>
          <a:p>
            <a:pPr marL="342900" indent="-342900" algn="l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de-DE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essen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algn="l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de-DE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schlafen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algn="l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de-DE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spielen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algn="l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de-DE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ein Ei suchen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algn="l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de-DE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nach Hause fahren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algn="l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de-DE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im Unterricht sitzen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algn="l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de-DE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Ich wiederhole die Vokabeln</a:t>
            </a:r>
            <a:r>
              <a:rPr lang="de-DE" sz="1800" b="1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!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1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C2DAAC-B4A0-4BDE-8066-F18D17B26261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426550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5 minutes</a:t>
            </a:r>
            <a:br>
              <a:rPr dirty="0"/>
            </a:b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practise aural comprehension of term 3 vocabulary and structures.</a:t>
            </a:r>
            <a:br>
              <a:rPr dirty="0"/>
            </a:b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1. Listen once for the subject and the two verbs. 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2. Click to correct this part.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3. Listen again to identify the object of the sentence – either just the category or the full details.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4. Click to provide both elements of each answer.</a:t>
            </a: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</a:rPr>
              <a:t>Transcript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: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GB" sz="1200" b="0" strike="noStrike" spc="-1" dirty="0">
                <a:latin typeface="Arial"/>
              </a:rPr>
              <a:t>B.   Ich will </a:t>
            </a:r>
            <a:r>
              <a:rPr lang="en-GB" sz="1200" b="0" strike="noStrike" spc="-1" dirty="0" err="1">
                <a:latin typeface="Arial"/>
              </a:rPr>
              <a:t>mein</a:t>
            </a:r>
            <a:r>
              <a:rPr lang="en-GB" sz="1200" b="0" strike="noStrike" spc="-1" dirty="0">
                <a:latin typeface="Arial"/>
              </a:rPr>
              <a:t> Zimmer </a:t>
            </a:r>
            <a:r>
              <a:rPr lang="en-GB" sz="1200" b="0" strike="noStrike" spc="-1" dirty="0" err="1">
                <a:latin typeface="Arial"/>
              </a:rPr>
              <a:t>putzen</a:t>
            </a:r>
            <a:r>
              <a:rPr lang="en-GB" sz="1200" b="0" strike="noStrike" spc="-1" dirty="0">
                <a:latin typeface="Arial"/>
              </a:rPr>
              <a:t>.</a:t>
            </a:r>
          </a:p>
          <a:p>
            <a:pPr marL="22860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latin typeface="Arial"/>
              </a:rPr>
              <a:t>Er </a:t>
            </a:r>
            <a:r>
              <a:rPr lang="en-GB" sz="1200" b="0" strike="noStrike" spc="-1" dirty="0" err="1">
                <a:latin typeface="Arial"/>
              </a:rPr>
              <a:t>hofft</a:t>
            </a:r>
            <a:r>
              <a:rPr lang="en-GB" sz="1200" b="0" strike="noStrike" spc="-1" dirty="0">
                <a:latin typeface="Arial"/>
              </a:rPr>
              <a:t>, </a:t>
            </a:r>
            <a:r>
              <a:rPr lang="en-GB" sz="1200" b="0" strike="noStrike" spc="-1" dirty="0" err="1">
                <a:latin typeface="Arial"/>
              </a:rPr>
              <a:t>diesmal</a:t>
            </a:r>
            <a:r>
              <a:rPr lang="en-GB" sz="1200" b="0" strike="noStrike" spc="-1" dirty="0">
                <a:latin typeface="Arial"/>
              </a:rPr>
              <a:t> Skateboard </a:t>
            </a:r>
            <a:r>
              <a:rPr lang="en-GB" sz="1200" b="0" strike="noStrike" spc="-1" dirty="0" err="1">
                <a:latin typeface="Arial"/>
              </a:rPr>
              <a:t>zu</a:t>
            </a:r>
            <a:r>
              <a:rPr lang="en-GB" sz="1200" b="0" strike="noStrike" spc="-1" dirty="0">
                <a:latin typeface="Arial"/>
              </a:rPr>
              <a:t> </a:t>
            </a:r>
            <a:r>
              <a:rPr lang="en-GB" sz="1200" b="0" strike="noStrike" spc="-1" dirty="0" err="1">
                <a:latin typeface="Arial"/>
              </a:rPr>
              <a:t>fahren</a:t>
            </a:r>
            <a:r>
              <a:rPr lang="en-GB" sz="1200" b="0" strike="noStrike" spc="-1" dirty="0">
                <a:latin typeface="Arial"/>
              </a:rPr>
              <a:t>.</a:t>
            </a:r>
          </a:p>
          <a:p>
            <a:pPr marL="22860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latin typeface="Arial"/>
              </a:rPr>
              <a:t>Du </a:t>
            </a:r>
            <a:r>
              <a:rPr lang="en-GB" sz="1200" b="0" strike="noStrike" spc="-1" dirty="0" err="1">
                <a:latin typeface="Arial"/>
              </a:rPr>
              <a:t>willst</a:t>
            </a:r>
            <a:r>
              <a:rPr lang="en-GB" sz="1200" b="0" strike="noStrike" spc="-1" dirty="0">
                <a:latin typeface="Arial"/>
              </a:rPr>
              <a:t> </a:t>
            </a:r>
            <a:r>
              <a:rPr lang="en-GB" sz="1200" b="0" strike="noStrike" spc="-1" dirty="0" err="1">
                <a:latin typeface="Arial"/>
              </a:rPr>
              <a:t>dein</a:t>
            </a:r>
            <a:r>
              <a:rPr lang="en-GB" sz="1200" b="0" strike="noStrike" spc="-1" dirty="0">
                <a:latin typeface="Arial"/>
              </a:rPr>
              <a:t> </a:t>
            </a:r>
            <a:r>
              <a:rPr lang="en-GB" sz="1200" b="0" strike="noStrike" spc="-1" dirty="0" err="1">
                <a:latin typeface="Arial"/>
              </a:rPr>
              <a:t>Frühstück</a:t>
            </a:r>
            <a:r>
              <a:rPr lang="en-GB" sz="1200" b="0" strike="noStrike" spc="-1" dirty="0">
                <a:latin typeface="Arial"/>
              </a:rPr>
              <a:t> </a:t>
            </a:r>
            <a:r>
              <a:rPr lang="en-GB" sz="1200" b="0" strike="noStrike" spc="-1" dirty="0" err="1">
                <a:latin typeface="Arial"/>
              </a:rPr>
              <a:t>essen</a:t>
            </a:r>
            <a:r>
              <a:rPr lang="en-GB" sz="1200" b="0" strike="noStrike" spc="-1" dirty="0">
                <a:latin typeface="Arial"/>
              </a:rPr>
              <a:t>.</a:t>
            </a:r>
          </a:p>
          <a:p>
            <a:pPr marL="22860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latin typeface="Arial"/>
              </a:rPr>
              <a:t>Sie </a:t>
            </a:r>
            <a:r>
              <a:rPr lang="en-GB" sz="1200" b="0" strike="noStrike" spc="-1" dirty="0" err="1">
                <a:latin typeface="Arial"/>
              </a:rPr>
              <a:t>kann</a:t>
            </a:r>
            <a:r>
              <a:rPr lang="en-GB" sz="1200" b="0" strike="noStrike" spc="-1" dirty="0">
                <a:latin typeface="Arial"/>
              </a:rPr>
              <a:t> </a:t>
            </a:r>
            <a:r>
              <a:rPr lang="en-GB" sz="1200" b="0" strike="noStrike" spc="-1" dirty="0" err="1">
                <a:latin typeface="Arial"/>
              </a:rPr>
              <a:t>ihren</a:t>
            </a:r>
            <a:r>
              <a:rPr lang="en-GB" sz="1200" b="0" strike="noStrike" spc="-1" dirty="0">
                <a:latin typeface="Arial"/>
              </a:rPr>
              <a:t> Rucksack </a:t>
            </a:r>
            <a:r>
              <a:rPr lang="en-GB" sz="1200" b="0" strike="noStrike" spc="-1" dirty="0" err="1">
                <a:latin typeface="Arial"/>
              </a:rPr>
              <a:t>suchen</a:t>
            </a:r>
            <a:r>
              <a:rPr lang="en-GB" sz="1200" b="0" strike="noStrike" spc="-1" dirty="0">
                <a:latin typeface="Arial"/>
              </a:rPr>
              <a:t>.</a:t>
            </a:r>
          </a:p>
          <a:p>
            <a:pPr marL="22860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latin typeface="Arial"/>
              </a:rPr>
              <a:t>Du </a:t>
            </a:r>
            <a:r>
              <a:rPr lang="en-GB" sz="1200" b="0" strike="noStrike" spc="-1" dirty="0" err="1">
                <a:latin typeface="Arial"/>
              </a:rPr>
              <a:t>willst</a:t>
            </a:r>
            <a:r>
              <a:rPr lang="en-GB" sz="1200" b="0" strike="noStrike" spc="-1" dirty="0">
                <a:latin typeface="Arial"/>
              </a:rPr>
              <a:t> </a:t>
            </a:r>
            <a:r>
              <a:rPr lang="en-GB" sz="1200" b="0" strike="noStrike" spc="-1" dirty="0" err="1">
                <a:latin typeface="Arial"/>
              </a:rPr>
              <a:t>dein</a:t>
            </a:r>
            <a:r>
              <a:rPr lang="en-GB" sz="1200" b="0" strike="noStrike" spc="-1" dirty="0">
                <a:latin typeface="Arial"/>
              </a:rPr>
              <a:t> T-Shirt </a:t>
            </a:r>
            <a:r>
              <a:rPr lang="en-GB" sz="1200" b="0" strike="noStrike" spc="-1" dirty="0" err="1">
                <a:latin typeface="Arial"/>
              </a:rPr>
              <a:t>finden</a:t>
            </a:r>
            <a:r>
              <a:rPr lang="en-GB" sz="1200" b="0" strike="noStrike" spc="-1" dirty="0">
                <a:latin typeface="Arial"/>
              </a:rPr>
              <a:t>.</a:t>
            </a:r>
          </a:p>
          <a:p>
            <a:pPr marL="22860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latin typeface="Arial"/>
              </a:rPr>
              <a:t>Ich plane, </a:t>
            </a:r>
            <a:r>
              <a:rPr lang="en-GB" sz="1200" b="0" strike="noStrike" spc="-1" dirty="0" err="1">
                <a:latin typeface="Arial"/>
              </a:rPr>
              <a:t>einen</a:t>
            </a:r>
            <a:r>
              <a:rPr lang="en-GB" sz="1200" b="0" strike="noStrike" spc="-1" dirty="0">
                <a:latin typeface="Arial"/>
              </a:rPr>
              <a:t> Freund </a:t>
            </a:r>
            <a:r>
              <a:rPr lang="en-GB" sz="1200" b="0" strike="noStrike" spc="-1" dirty="0" err="1">
                <a:latin typeface="Arial"/>
              </a:rPr>
              <a:t>zu</a:t>
            </a:r>
            <a:r>
              <a:rPr lang="en-GB" sz="1200" b="0" strike="noStrike" spc="-1" dirty="0">
                <a:latin typeface="Arial"/>
              </a:rPr>
              <a:t> </a:t>
            </a:r>
            <a:r>
              <a:rPr lang="en-GB" sz="1200" b="0" strike="noStrike" spc="-1" dirty="0" err="1">
                <a:latin typeface="Arial"/>
              </a:rPr>
              <a:t>besuchen</a:t>
            </a:r>
            <a:r>
              <a:rPr lang="en-GB" sz="1200" b="0" strike="noStrike" spc="-1" dirty="0">
                <a:latin typeface="Arial"/>
              </a:rPr>
              <a:t>.</a:t>
            </a:r>
          </a:p>
        </p:txBody>
      </p:sp>
      <p:sp>
        <p:nvSpPr>
          <p:cNvPr id="301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C2DAAC-B4A0-4BDE-8066-F18D17B26261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5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b="1" dirty="0"/>
              <a:t>Aim:</a:t>
            </a:r>
            <a:r>
              <a:rPr lang="en-GB" b="0" dirty="0"/>
              <a:t> </a:t>
            </a:r>
            <a:r>
              <a:rPr lang="en-US" b="0" dirty="0"/>
              <a:t>to revisit vocabulary from previous weeks.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endParaRPr lang="en-GB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Procedure:</a:t>
            </a:r>
            <a:br>
              <a:rPr lang="en-GB" b="1" dirty="0"/>
            </a:br>
            <a:r>
              <a:rPr lang="en-GB" b="0" baseline="0" dirty="0"/>
              <a:t>1.Teachers model the task by drawing pupils’ attention to the clues on the left-hand side of the slide.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NB. </a:t>
            </a:r>
            <a:r>
              <a:rPr lang="en-GB" b="0" baseline="0" dirty="0"/>
              <a:t>All these words have been introduced and practised before.</a:t>
            </a:r>
            <a:br>
              <a:rPr lang="en-GB" b="0" baseline="0" dirty="0"/>
            </a:br>
            <a:r>
              <a:rPr lang="en-GB" b="0" baseline="0" dirty="0"/>
              <a:t>2. Pupils work in pairs and try to translate as many as they can.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baseline="0" dirty="0"/>
              <a:t>3. Elicit meaning from pupils and click to bring up the answers in numerical order.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baseline="0"/>
              <a:t>4. </a:t>
            </a:r>
            <a:r>
              <a:rPr lang="en-GB" b="0" baseline="0" dirty="0"/>
              <a:t>For the audio version, the audio will play as the answer is revealed.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1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NB. </a:t>
            </a:r>
            <a:r>
              <a:rPr lang="en-GB" b="0" baseline="0" dirty="0"/>
              <a:t>F</a:t>
            </a:r>
            <a:r>
              <a:rPr lang="en-GB" baseline="0" dirty="0"/>
              <a:t>urther rounds of learning can be facilitated by one pupil turning away from the board, and his/her partner asking him/her the meanings (‘Wie </a:t>
            </a:r>
            <a:r>
              <a:rPr lang="en-GB" baseline="0" dirty="0" err="1"/>
              <a:t>sagt</a:t>
            </a:r>
            <a:r>
              <a:rPr lang="en-GB" baseline="0" dirty="0"/>
              <a:t> man XXX auf Deutsch?’).   This activity can work from L2 </a:t>
            </a:r>
            <a:r>
              <a:rPr lang="en-GB" baseline="0" dirty="0">
                <a:sym typeface="Wingdings" panose="05000000000000000000" pitchFamily="2" charset="2"/>
              </a:rPr>
              <a:t></a:t>
            </a:r>
            <a:r>
              <a:rPr lang="en-GB" baseline="0" dirty="0"/>
              <a:t> L1 or L1 </a:t>
            </a:r>
            <a:r>
              <a:rPr lang="en-GB" baseline="0" dirty="0">
                <a:sym typeface="Wingdings" panose="05000000000000000000" pitchFamily="2" charset="2"/>
              </a:rPr>
              <a:t> L2. </a:t>
            </a: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709539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5 minutes</a:t>
            </a:r>
          </a:p>
          <a:p>
            <a:pPr marL="216000" indent="-21528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practise written recognition of the correct verb for several sentences, some of which do not have word-for-word translations, and where the meaning of ‘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haben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’ is, essentially ‘be’ not ‘have’.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Explain the task and do the first one together to model it.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Remind pupils that although we say ‘is’ in English in German we literally say ’Today have I birthday’.</a:t>
            </a:r>
            <a:endParaRPr lang="en-GB" sz="1200" b="0" strike="noStrike" spc="-1" dirty="0">
              <a:latin typeface="Arial"/>
            </a:endParaRPr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r>
              <a:rPr lang="en-GB" sz="1200" b="0" strike="noStrike" spc="-1" dirty="0">
                <a:latin typeface="Arial"/>
              </a:rPr>
              <a:t>Give pupils time to complete items 2-6 and click to correct.</a:t>
            </a: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5 minutes</a:t>
            </a:r>
          </a:p>
          <a:p>
            <a:pPr marL="216000" indent="-21528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practise written comprehension of four pronouns which share a verb ending; to practise written comprehension of short present tense sentences and their translation into one of two present tenses in English, according to the adverb.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Explain the task and do the first one together to model it.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Students write 1-6 and the pronoun, then write down the meaning in English. 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Remind pupils that although we say ‘is’ in English in German we literally say ’Today have I birthday’.</a:t>
            </a:r>
            <a:endParaRPr lang="en-GB" sz="1200" b="0" strike="noStrike" spc="-1" dirty="0">
              <a:latin typeface="Arial"/>
            </a:endParaRPr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r>
              <a:rPr lang="en-GB" sz="1200" b="0" strike="noStrike" spc="-1" dirty="0">
                <a:latin typeface="Arial"/>
              </a:rPr>
              <a:t>Give pupils time to complete items 2-6 and click to correct – first the pronoun, then the meaning in English. </a:t>
            </a: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706807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21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22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A66831-990D-4F2F-9C07-338AF4E9D4C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300235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46224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10836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172560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595966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4A0085-9E05-4721-B2FE-E4C508761F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E41E7F-C8F8-4876-9E85-E576126B06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3670-786C-4994-90AC-38DC221999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35FE3-5E96-469A-AB59-BAA952968745}" type="datetimeFigureOut">
              <a:rPr lang="en-GB" smtClean="0"/>
              <a:t>28/11/2023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CFF42B-C116-48FC-824F-975DB8F66C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3C3341-A72A-4E50-9297-34B730082E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668D9-4E47-482C-87CD-99CA0328FF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61833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E4FD64-A50B-49FB-8517-7730C8A1BE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D67240-D4F8-4796-8CCB-22593ECCBD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75D7E2-DA7C-4CA5-8197-B1129EB6F2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35FE3-5E96-469A-AB59-BAA952968745}" type="datetimeFigureOut">
              <a:rPr lang="en-GB" smtClean="0"/>
              <a:t>28/11/2023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E9BF29-2A7B-4D27-A12B-EA9E5CC55A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D86413-9A55-4275-8394-71640BE79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668D9-4E47-482C-87CD-99CA0328FF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77936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C52D99-241A-4CC7-950F-F50CA688AE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0C5FD7-F438-4194-BE7B-C0696CA229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42AE1D-1737-41A4-896D-FD81FF5507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35FE3-5E96-469A-AB59-BAA952968745}" type="datetimeFigureOut">
              <a:rPr lang="en-GB" smtClean="0"/>
              <a:t>28/11/2023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D3950A-703C-4422-A508-C9E1F38D26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FDDAF2-A88F-454F-9EAD-06243D0753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668D9-4E47-482C-87CD-99CA0328FF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55879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0A3344-CC0E-404F-B9C4-ACB311FEB3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A799E1-71D1-4005-A188-241BCD854A8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8B0D6A-9D01-4A4C-AAD8-CA7DC1581C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1DF5AAD-C158-4355-B13F-DB496E49F3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35FE3-5E96-469A-AB59-BAA952968745}" type="datetimeFigureOut">
              <a:rPr lang="en-GB" smtClean="0"/>
              <a:t>28/11/2023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79AC5D-CED9-409C-ACC5-9760801412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5E3891-0D2B-46F4-81C7-C3A487F080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668D9-4E47-482C-87CD-99CA0328FF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6384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C9AE98-C8A6-4F22-A816-2F2C7DD0EC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0D5D8F-4F8E-4731-BBA2-4D34307009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398178D-1A5A-468D-9FCA-7C53CB1658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2ECF231-E262-49AD-B91F-6554CECFE8E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D527F17-6BBC-4F9E-8FAA-AC5D0AFB63D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75AAB48-4AC9-454A-BB19-C94CE78FC0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35FE3-5E96-469A-AB59-BAA952968745}" type="datetimeFigureOut">
              <a:rPr lang="en-GB" smtClean="0"/>
              <a:t>28/11/2023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DA6BA71-1FCD-4768-BCA1-F863CCBF59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A484AE0-1E1A-4F2E-85A0-7C6F469D90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668D9-4E47-482C-87CD-99CA0328FF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733853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87407E-74A2-4A16-924C-E163BFF307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A789330-8BCA-4FE9-A112-EA53B39598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35FE3-5E96-469A-AB59-BAA952968745}" type="datetimeFigureOut">
              <a:rPr lang="en-GB" smtClean="0"/>
              <a:t>28/11/2023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5B74342-EC3B-4746-ACCF-CCE2B0A94F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ACB6DA6-349D-46B3-BAA4-787E8EBBEA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668D9-4E47-482C-87CD-99CA0328FF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709008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B469702-67B4-4C2F-9506-E073BF49AD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35FE3-5E96-469A-AB59-BAA952968745}" type="datetimeFigureOut">
              <a:rPr lang="en-GB" smtClean="0"/>
              <a:t>28/11/2023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63F4947-C1D9-41A1-94D9-288EB2E991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EFAF71-080E-446D-8197-0468E27844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668D9-4E47-482C-87CD-99CA0328FF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75446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8081891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CC4F32-7115-4B6A-8F51-39C1CD24A4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FDA0AA-24AD-48CD-8EF1-17266C9B1F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1CE7DC-550B-4DFD-8AAF-B28446D612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B72CD48-3ACF-405B-A0DB-1992C06735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35FE3-5E96-469A-AB59-BAA952968745}" type="datetimeFigureOut">
              <a:rPr lang="en-GB" smtClean="0"/>
              <a:t>28/11/2023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A6C707-E74D-4017-9BA2-1DD6A4ED5A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6A33C0-52BC-424F-A443-61019B4308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668D9-4E47-482C-87CD-99CA0328FF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19587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7D02AB-C350-4FDF-A6D5-AED0967DE7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89F564D-1F19-4B50-9EEE-B2F668CFB11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D18C87-B907-4900-8144-DFE4B26885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CEF9922-58C6-4732-A74E-B0AB7CF989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35FE3-5E96-469A-AB59-BAA952968745}" type="datetimeFigureOut">
              <a:rPr lang="en-GB" smtClean="0"/>
              <a:t>28/11/2023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7790685-7898-4EE2-80C5-6DF9C4CF46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FD908F-C67A-4502-8AF7-AF862FEEFE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668D9-4E47-482C-87CD-99CA0328FF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15958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5C5D9E-6823-44B8-BCF8-13C10911E0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897951F-ED15-493D-8836-C8F9BD9ED85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0E37E7-955A-49DC-B3DE-26BB8A3AB3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35FE3-5E96-469A-AB59-BAA952968745}" type="datetimeFigureOut">
              <a:rPr lang="en-GB" smtClean="0"/>
              <a:t>28/11/2023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29A4BE-2E42-4B06-9F34-26E11A924D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47AF00-542F-4BDC-822F-C6DDE648FA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668D9-4E47-482C-87CD-99CA0328FF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298774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231A80A-513E-4252-AC0C-55EE56A18F3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AD80647-7275-4826-8E12-E027C1631D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0BF2DF-19CF-4D79-803C-4FE464EDEB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35FE3-5E96-469A-AB59-BAA952968745}" type="datetimeFigureOut">
              <a:rPr lang="en-GB" smtClean="0"/>
              <a:t>28/11/2023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62B955-FDD1-4737-8BF0-24661BA47F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9E0797-7D01-4300-B803-123C31EFEA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668D9-4E47-482C-87CD-99CA0328FF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04910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478887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397400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953832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75718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906417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216433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785809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GB" sz="4400" b="0" strike="noStrike" spc="-1" dirty="0">
                <a:latin typeface="Arial"/>
              </a:rPr>
              <a:t>Click to edit the title text format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32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4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0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Seventh Outline Level</a:t>
            </a:r>
          </a:p>
        </p:txBody>
      </p:sp>
    </p:spTree>
    <p:extLst>
      <p:ext uri="{BB962C8B-B14F-4D97-AF65-F5344CB8AC3E}">
        <p14:creationId xmlns:p14="http://schemas.microsoft.com/office/powerpoint/2010/main" val="27428338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002060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002060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002060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02060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D49A597-5101-43C1-AE90-249FF1A070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8EFEAF-10E9-4C05-8DEE-6D9B2CB18D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555A13-CD99-4BA4-A888-8813F389D3B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335FE3-5E96-469A-AB59-BAA952968745}" type="datetimeFigureOut">
              <a:rPr lang="en-GB" smtClean="0"/>
              <a:t>28/11/2023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5006ED-636C-4C19-A9AE-0AA198C15F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F2431B-AEF7-4E46-B492-B48E1EC9A7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F668D9-4E47-482C-87CD-99CA0328FF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7484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.wav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13" Type="http://schemas.openxmlformats.org/officeDocument/2006/relationships/audio" Target="../media/audio7.wav"/><Relationship Id="rId18" Type="http://schemas.openxmlformats.org/officeDocument/2006/relationships/audio" Target="../media/audio11.wav"/><Relationship Id="rId26" Type="http://schemas.openxmlformats.org/officeDocument/2006/relationships/image" Target="../media/image12.png"/><Relationship Id="rId39" Type="http://schemas.openxmlformats.org/officeDocument/2006/relationships/audio" Target="../media/audio24.wav"/><Relationship Id="rId21" Type="http://schemas.openxmlformats.org/officeDocument/2006/relationships/audio" Target="../media/audio14.wav"/><Relationship Id="rId34" Type="http://schemas.openxmlformats.org/officeDocument/2006/relationships/audio" Target="../media/audio20.wav"/><Relationship Id="rId42" Type="http://schemas.openxmlformats.org/officeDocument/2006/relationships/image" Target="../media/image16.png"/><Relationship Id="rId7" Type="http://schemas.openxmlformats.org/officeDocument/2006/relationships/audio" Target="../media/audio5.wav"/><Relationship Id="rId2" Type="http://schemas.openxmlformats.org/officeDocument/2006/relationships/notesSlide" Target="../notesSlides/notesSlide2.xml"/><Relationship Id="rId16" Type="http://schemas.openxmlformats.org/officeDocument/2006/relationships/audio" Target="../media/audio9.wav"/><Relationship Id="rId29" Type="http://schemas.openxmlformats.org/officeDocument/2006/relationships/audio" Target="../media/audio15.wav"/><Relationship Id="rId1" Type="http://schemas.openxmlformats.org/officeDocument/2006/relationships/slideLayout" Target="../slideLayouts/slideLayout18.xml"/><Relationship Id="rId6" Type="http://schemas.openxmlformats.org/officeDocument/2006/relationships/audio" Target="../media/audio4.wav"/><Relationship Id="rId11" Type="http://schemas.microsoft.com/office/2007/relationships/hdphoto" Target="../media/hdphoto1.wdp"/><Relationship Id="rId24" Type="http://schemas.openxmlformats.org/officeDocument/2006/relationships/image" Target="../media/image10.png"/><Relationship Id="rId32" Type="http://schemas.openxmlformats.org/officeDocument/2006/relationships/audio" Target="../media/audio18.wav"/><Relationship Id="rId37" Type="http://schemas.openxmlformats.org/officeDocument/2006/relationships/audio" Target="../media/audio22.wav"/><Relationship Id="rId40" Type="http://schemas.openxmlformats.org/officeDocument/2006/relationships/audio" Target="../media/audio25.wav"/><Relationship Id="rId45" Type="http://schemas.openxmlformats.org/officeDocument/2006/relationships/audio" Target="../media/audio28.wav"/><Relationship Id="rId5" Type="http://schemas.openxmlformats.org/officeDocument/2006/relationships/audio" Target="../media/audio3.wav"/><Relationship Id="rId15" Type="http://schemas.openxmlformats.org/officeDocument/2006/relationships/audio" Target="../media/audio8.wav"/><Relationship Id="rId23" Type="http://schemas.openxmlformats.org/officeDocument/2006/relationships/image" Target="../media/image9.png"/><Relationship Id="rId28" Type="http://schemas.openxmlformats.org/officeDocument/2006/relationships/image" Target="../media/image14.png"/><Relationship Id="rId36" Type="http://schemas.openxmlformats.org/officeDocument/2006/relationships/audio" Target="../media/audio21.wav"/><Relationship Id="rId10" Type="http://schemas.openxmlformats.org/officeDocument/2006/relationships/image" Target="../media/image5.png"/><Relationship Id="rId19" Type="http://schemas.openxmlformats.org/officeDocument/2006/relationships/audio" Target="../media/audio12.wav"/><Relationship Id="rId31" Type="http://schemas.openxmlformats.org/officeDocument/2006/relationships/audio" Target="../media/audio17.wav"/><Relationship Id="rId44" Type="http://schemas.openxmlformats.org/officeDocument/2006/relationships/audio" Target="../media/audio27.wav"/><Relationship Id="rId4" Type="http://schemas.openxmlformats.org/officeDocument/2006/relationships/audio" Target="../media/audio2.wav"/><Relationship Id="rId9" Type="http://schemas.openxmlformats.org/officeDocument/2006/relationships/image" Target="../media/image4.png"/><Relationship Id="rId14" Type="http://schemas.openxmlformats.org/officeDocument/2006/relationships/image" Target="../media/image7.png"/><Relationship Id="rId22" Type="http://schemas.openxmlformats.org/officeDocument/2006/relationships/image" Target="../media/image8.png"/><Relationship Id="rId27" Type="http://schemas.openxmlformats.org/officeDocument/2006/relationships/image" Target="../media/image13.png"/><Relationship Id="rId30" Type="http://schemas.openxmlformats.org/officeDocument/2006/relationships/audio" Target="../media/audio16.wav"/><Relationship Id="rId35" Type="http://schemas.openxmlformats.org/officeDocument/2006/relationships/image" Target="../media/image15.png"/><Relationship Id="rId43" Type="http://schemas.openxmlformats.org/officeDocument/2006/relationships/image" Target="../media/image17.png"/><Relationship Id="rId8" Type="http://schemas.openxmlformats.org/officeDocument/2006/relationships/audio" Target="../media/audio6.wav"/><Relationship Id="rId3" Type="http://schemas.openxmlformats.org/officeDocument/2006/relationships/image" Target="../media/image3.png"/><Relationship Id="rId12" Type="http://schemas.openxmlformats.org/officeDocument/2006/relationships/image" Target="../media/image6.png"/><Relationship Id="rId17" Type="http://schemas.openxmlformats.org/officeDocument/2006/relationships/audio" Target="../media/audio10.wav"/><Relationship Id="rId25" Type="http://schemas.openxmlformats.org/officeDocument/2006/relationships/image" Target="../media/image11.png"/><Relationship Id="rId33" Type="http://schemas.openxmlformats.org/officeDocument/2006/relationships/audio" Target="../media/audio19.wav"/><Relationship Id="rId38" Type="http://schemas.openxmlformats.org/officeDocument/2006/relationships/audio" Target="../media/audio23.wav"/><Relationship Id="rId46" Type="http://schemas.openxmlformats.org/officeDocument/2006/relationships/audio" Target="../media/audio29.wav"/><Relationship Id="rId20" Type="http://schemas.openxmlformats.org/officeDocument/2006/relationships/audio" Target="../media/audio13.wav"/><Relationship Id="rId41" Type="http://schemas.openxmlformats.org/officeDocument/2006/relationships/audio" Target="../media/audio26.wav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35.wav"/><Relationship Id="rId13" Type="http://schemas.openxmlformats.org/officeDocument/2006/relationships/audio" Target="../media/audio37.wav"/><Relationship Id="rId18" Type="http://schemas.openxmlformats.org/officeDocument/2006/relationships/image" Target="../media/image25.png"/><Relationship Id="rId3" Type="http://schemas.openxmlformats.org/officeDocument/2006/relationships/audio" Target="../media/audio30.wav"/><Relationship Id="rId21" Type="http://schemas.openxmlformats.org/officeDocument/2006/relationships/image" Target="../media/image27.png"/><Relationship Id="rId7" Type="http://schemas.openxmlformats.org/officeDocument/2006/relationships/audio" Target="../media/audio34.wav"/><Relationship Id="rId12" Type="http://schemas.openxmlformats.org/officeDocument/2006/relationships/image" Target="../media/image20.svg"/><Relationship Id="rId17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3.png"/><Relationship Id="rId20" Type="http://schemas.openxmlformats.org/officeDocument/2006/relationships/image" Target="../media/image26.png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33.wav"/><Relationship Id="rId11" Type="http://schemas.openxmlformats.org/officeDocument/2006/relationships/image" Target="../media/image19.png"/><Relationship Id="rId24" Type="http://schemas.openxmlformats.org/officeDocument/2006/relationships/image" Target="../media/image29.svg"/><Relationship Id="rId5" Type="http://schemas.openxmlformats.org/officeDocument/2006/relationships/audio" Target="../media/audio32.wav"/><Relationship Id="rId15" Type="http://schemas.openxmlformats.org/officeDocument/2006/relationships/image" Target="../media/image22.png"/><Relationship Id="rId23" Type="http://schemas.openxmlformats.org/officeDocument/2006/relationships/image" Target="../media/image28.png"/><Relationship Id="rId10" Type="http://schemas.openxmlformats.org/officeDocument/2006/relationships/image" Target="../media/image18.png"/><Relationship Id="rId19" Type="http://schemas.openxmlformats.org/officeDocument/2006/relationships/image" Target="../media/image2.png"/><Relationship Id="rId4" Type="http://schemas.openxmlformats.org/officeDocument/2006/relationships/audio" Target="../media/audio31.wav"/><Relationship Id="rId9" Type="http://schemas.openxmlformats.org/officeDocument/2006/relationships/audio" Target="../media/audio36.wav"/><Relationship Id="rId14" Type="http://schemas.openxmlformats.org/officeDocument/2006/relationships/image" Target="../media/image21.png"/><Relationship Id="rId22" Type="http://schemas.openxmlformats.org/officeDocument/2006/relationships/audio" Target="../media/audio38.wav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41.wav"/><Relationship Id="rId13" Type="http://schemas.openxmlformats.org/officeDocument/2006/relationships/audio" Target="../media/audio45.wav"/><Relationship Id="rId3" Type="http://schemas.openxmlformats.org/officeDocument/2006/relationships/image" Target="../media/image19.png"/><Relationship Id="rId7" Type="http://schemas.openxmlformats.org/officeDocument/2006/relationships/audio" Target="../media/audio40.wav"/><Relationship Id="rId12" Type="http://schemas.openxmlformats.org/officeDocument/2006/relationships/audio" Target="../media/audio44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39.wav"/><Relationship Id="rId11" Type="http://schemas.openxmlformats.org/officeDocument/2006/relationships/audio" Target="../media/audio43.wav"/><Relationship Id="rId5" Type="http://schemas.openxmlformats.org/officeDocument/2006/relationships/image" Target="../media/image18.png"/><Relationship Id="rId15" Type="http://schemas.openxmlformats.org/officeDocument/2006/relationships/image" Target="../media/image31.png"/><Relationship Id="rId10" Type="http://schemas.openxmlformats.org/officeDocument/2006/relationships/audio" Target="../media/audio42.wav"/><Relationship Id="rId4" Type="http://schemas.openxmlformats.org/officeDocument/2006/relationships/image" Target="../media/image20.svg"/><Relationship Id="rId9" Type="http://schemas.openxmlformats.org/officeDocument/2006/relationships/image" Target="../media/image30.png"/><Relationship Id="rId14" Type="http://schemas.openxmlformats.org/officeDocument/2006/relationships/audio" Target="../media/audio46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52.wav"/><Relationship Id="rId13" Type="http://schemas.openxmlformats.org/officeDocument/2006/relationships/audio" Target="../media/audio57.wav"/><Relationship Id="rId18" Type="http://schemas.openxmlformats.org/officeDocument/2006/relationships/image" Target="../media/image32.png"/><Relationship Id="rId3" Type="http://schemas.openxmlformats.org/officeDocument/2006/relationships/audio" Target="../media/audio47.wav"/><Relationship Id="rId7" Type="http://schemas.openxmlformats.org/officeDocument/2006/relationships/audio" Target="../media/audio51.wav"/><Relationship Id="rId12" Type="http://schemas.openxmlformats.org/officeDocument/2006/relationships/audio" Target="../media/audio56.wav"/><Relationship Id="rId17" Type="http://schemas.openxmlformats.org/officeDocument/2006/relationships/audio" Target="../media/audio59.wav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20.svg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50.wav"/><Relationship Id="rId11" Type="http://schemas.openxmlformats.org/officeDocument/2006/relationships/audio" Target="../media/audio55.wav"/><Relationship Id="rId5" Type="http://schemas.openxmlformats.org/officeDocument/2006/relationships/audio" Target="../media/audio49.wav"/><Relationship Id="rId15" Type="http://schemas.openxmlformats.org/officeDocument/2006/relationships/image" Target="../media/image19.png"/><Relationship Id="rId10" Type="http://schemas.openxmlformats.org/officeDocument/2006/relationships/audio" Target="../media/audio54.wav"/><Relationship Id="rId4" Type="http://schemas.openxmlformats.org/officeDocument/2006/relationships/audio" Target="../media/audio48.wav"/><Relationship Id="rId9" Type="http://schemas.openxmlformats.org/officeDocument/2006/relationships/audio" Target="../media/audio53.wav"/><Relationship Id="rId14" Type="http://schemas.openxmlformats.org/officeDocument/2006/relationships/audio" Target="../media/audio58.wav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13" Type="http://schemas.openxmlformats.org/officeDocument/2006/relationships/audio" Target="../media/audio65.wav"/><Relationship Id="rId3" Type="http://schemas.openxmlformats.org/officeDocument/2006/relationships/image" Target="../media/image32.png"/><Relationship Id="rId7" Type="http://schemas.openxmlformats.org/officeDocument/2006/relationships/image" Target="../media/image33.png"/><Relationship Id="rId12" Type="http://schemas.openxmlformats.org/officeDocument/2006/relationships/audio" Target="../media/audio64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60.wav"/><Relationship Id="rId11" Type="http://schemas.openxmlformats.org/officeDocument/2006/relationships/audio" Target="../media/audio63.wav"/><Relationship Id="rId5" Type="http://schemas.openxmlformats.org/officeDocument/2006/relationships/image" Target="../media/image20.svg"/><Relationship Id="rId15" Type="http://schemas.openxmlformats.org/officeDocument/2006/relationships/audio" Target="../media/audio67.wav"/><Relationship Id="rId10" Type="http://schemas.openxmlformats.org/officeDocument/2006/relationships/audio" Target="../media/audio62.wav"/><Relationship Id="rId4" Type="http://schemas.openxmlformats.org/officeDocument/2006/relationships/image" Target="../media/image19.png"/><Relationship Id="rId9" Type="http://schemas.openxmlformats.org/officeDocument/2006/relationships/audio" Target="../media/audio61.wav"/><Relationship Id="rId14" Type="http://schemas.openxmlformats.org/officeDocument/2006/relationships/audio" Target="../media/audio66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13" Type="http://schemas.openxmlformats.org/officeDocument/2006/relationships/audio" Target="../media/audio73.wav"/><Relationship Id="rId3" Type="http://schemas.openxmlformats.org/officeDocument/2006/relationships/image" Target="../media/image32.png"/><Relationship Id="rId7" Type="http://schemas.openxmlformats.org/officeDocument/2006/relationships/image" Target="../media/image33.png"/><Relationship Id="rId12" Type="http://schemas.openxmlformats.org/officeDocument/2006/relationships/audio" Target="../media/audio72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68.wav"/><Relationship Id="rId11" Type="http://schemas.openxmlformats.org/officeDocument/2006/relationships/audio" Target="../media/audio71.wav"/><Relationship Id="rId5" Type="http://schemas.openxmlformats.org/officeDocument/2006/relationships/image" Target="../media/image20.svg"/><Relationship Id="rId15" Type="http://schemas.openxmlformats.org/officeDocument/2006/relationships/audio" Target="../media/audio75.wav"/><Relationship Id="rId10" Type="http://schemas.openxmlformats.org/officeDocument/2006/relationships/audio" Target="../media/audio70.wav"/><Relationship Id="rId4" Type="http://schemas.openxmlformats.org/officeDocument/2006/relationships/image" Target="../media/image19.png"/><Relationship Id="rId9" Type="http://schemas.openxmlformats.org/officeDocument/2006/relationships/audio" Target="../media/audio69.wav"/><Relationship Id="rId14" Type="http://schemas.openxmlformats.org/officeDocument/2006/relationships/audio" Target="../media/audio74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76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98;p2" descr="background rectangle">
            <a:extLst>
              <a:ext uri="{FF2B5EF4-FFF2-40B4-BE49-F238E27FC236}">
                <a16:creationId xmlns:a16="http://schemas.microsoft.com/office/drawing/2014/main" id="{100DF08E-F49B-4B01-82DC-A9BE96DF7F26}"/>
              </a:ext>
            </a:extLst>
          </p:cNvPr>
          <p:cNvSpPr/>
          <p:nvPr/>
        </p:nvSpPr>
        <p:spPr>
          <a:xfrm>
            <a:off x="0" y="0"/>
            <a:ext cx="4350984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6" name="CustomShape 2"/>
          <p:cNvSpPr/>
          <p:nvPr/>
        </p:nvSpPr>
        <p:spPr>
          <a:xfrm>
            <a:off x="5959980" y="4734448"/>
            <a:ext cx="5644800" cy="1554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lvl="0" algn="ctr">
              <a:buClr>
                <a:srgbClr val="FF3333"/>
              </a:buClr>
              <a:buSzPts val="9600"/>
              <a:defRPr/>
            </a:pPr>
            <a:r>
              <a:rPr lang="en-GB" sz="9600" b="1" kern="0" dirty="0" err="1">
                <a:solidFill>
                  <a:srgbClr val="0070C0"/>
                </a:solidFill>
                <a:latin typeface="Modern Love" panose="04090805081005020601" pitchFamily="82" charset="0"/>
                <a:cs typeface="Arial"/>
                <a:sym typeface="Arial"/>
              </a:rPr>
              <a:t>blau</a:t>
            </a:r>
            <a:endParaRPr lang="en-GB" sz="1400" kern="0" dirty="0">
              <a:solidFill>
                <a:srgbClr val="0070C0"/>
              </a:solidFill>
              <a:latin typeface="Modern Love" panose="04090805081005020601" pitchFamily="82" charset="0"/>
              <a:cs typeface="Arial"/>
              <a:sym typeface="Arial"/>
            </a:endParaRPr>
          </a:p>
        </p:txBody>
      </p:sp>
      <p:sp>
        <p:nvSpPr>
          <p:cNvPr id="47" name="CustomShape 3"/>
          <p:cNvSpPr/>
          <p:nvPr/>
        </p:nvSpPr>
        <p:spPr>
          <a:xfrm>
            <a:off x="30000" y="5772270"/>
            <a:ext cx="4571280" cy="1371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45792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2800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Revisiting sounds, words and structures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55CF993-3D71-4C59-9D34-78FA39EC2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88473" y="184975"/>
            <a:ext cx="4350240" cy="1144800"/>
          </a:xfrm>
        </p:spPr>
        <p:txBody>
          <a:bodyPr/>
          <a:lstStyle/>
          <a:p>
            <a:pPr algn="ctr"/>
            <a:r>
              <a:rPr lang="en-GB" sz="4000" b="1" spc="-1" dirty="0">
                <a:solidFill>
                  <a:schemeClr val="bg1"/>
                </a:solidFill>
                <a:latin typeface="Century Gothic" panose="020B0502020202020204" pitchFamily="34" charset="0"/>
                <a:ea typeface="Century Gothic"/>
              </a:rPr>
              <a:t>What do I know now?</a:t>
            </a:r>
            <a:endParaRPr lang="en-GB" sz="4000" dirty="0"/>
          </a:p>
        </p:txBody>
      </p:sp>
      <p:pic>
        <p:nvPicPr>
          <p:cNvPr id="8" name="Picture 7" descr="Map&#10;&#10;Description automatically generated">
            <a:extLst>
              <a:ext uri="{FF2B5EF4-FFF2-40B4-BE49-F238E27FC236}">
                <a16:creationId xmlns:a16="http://schemas.microsoft.com/office/drawing/2014/main" id="{D221C529-BF74-4965-96AD-9519D65DB1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866" y="240668"/>
            <a:ext cx="3811412" cy="488128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FB254EC-1FC5-4D22-BD0A-34EB0D0AE9D2}"/>
              </a:ext>
            </a:extLst>
          </p:cNvPr>
          <p:cNvSpPr txBox="1"/>
          <p:nvPr/>
        </p:nvSpPr>
        <p:spPr>
          <a:xfrm>
            <a:off x="8161501" y="6457890"/>
            <a:ext cx="39874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Term 3 Week 9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9FAB61D-9725-441B-B388-90BEA92766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02" y="1427459"/>
            <a:ext cx="4225979" cy="3571250"/>
          </a:xfrm>
          <a:prstGeom prst="rect">
            <a:avLst/>
          </a:prstGeom>
        </p:spPr>
      </p:pic>
      <p:sp>
        <p:nvSpPr>
          <p:cNvPr id="6" name="TextBox 5">
            <a:hlinkClick r:id="" action="ppaction://noaction">
              <a:snd r:embed="rId5" name="T3_W9_1.1.wav"/>
            </a:hlinkClick>
            <a:extLst>
              <a:ext uri="{FF2B5EF4-FFF2-40B4-BE49-F238E27FC236}">
                <a16:creationId xmlns:a16="http://schemas.microsoft.com/office/drawing/2014/main" id="{6AAD662D-A11B-4F86-B6BE-36BCC57FD6B4}"/>
              </a:ext>
            </a:extLst>
          </p:cNvPr>
          <p:cNvSpPr txBox="1"/>
          <p:nvPr/>
        </p:nvSpPr>
        <p:spPr>
          <a:xfrm rot="20804272">
            <a:off x="742981" y="1849686"/>
            <a:ext cx="300945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 err="1">
                <a:solidFill>
                  <a:srgbClr val="FFFDFB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Wir</a:t>
            </a:r>
            <a:r>
              <a:rPr lang="en-GB" sz="2200" b="1" dirty="0">
                <a:solidFill>
                  <a:srgbClr val="FFFDFB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GB" sz="2200" b="1" dirty="0" err="1">
                <a:solidFill>
                  <a:srgbClr val="FFFDFB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wiederholen</a:t>
            </a:r>
            <a:r>
              <a:rPr lang="en-GB" sz="2200" b="1" dirty="0">
                <a:solidFill>
                  <a:srgbClr val="FFFDFB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! </a:t>
            </a:r>
            <a:br>
              <a:rPr lang="en-GB" sz="2200" b="1" dirty="0">
                <a:solidFill>
                  <a:srgbClr val="FFFDFB"/>
                </a:solidFill>
                <a:latin typeface="Cavolini" panose="03000502040302020204" pitchFamily="66" charset="0"/>
                <a:cs typeface="Cavolini" panose="03000502040302020204" pitchFamily="66" charset="0"/>
              </a:rPr>
            </a:br>
            <a:endParaRPr lang="en-GB" sz="2200" b="1" dirty="0">
              <a:solidFill>
                <a:srgbClr val="FFFDFB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7F73FAC-E25D-4BE7-A0F7-53AB9E4ACF5C}"/>
              </a:ext>
            </a:extLst>
          </p:cNvPr>
          <p:cNvSpPr txBox="1"/>
          <p:nvPr/>
        </p:nvSpPr>
        <p:spPr>
          <a:xfrm>
            <a:off x="2605727" y="2027528"/>
            <a:ext cx="76924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GB" sz="6000" b="1" i="0" u="none" strike="noStrike" kern="1200" cap="none" spc="0" normalizeH="0" baseline="0" noProof="0" dirty="0">
                <a:ln>
                  <a:noFill/>
                </a:ln>
                <a:solidFill>
                  <a:srgbClr val="FFFDFB"/>
                </a:solidFill>
                <a:effectLst/>
                <a:uLnTx/>
                <a:uFillTx/>
                <a:latin typeface="Cavolini" panose="03000502040302020204" pitchFamily="66" charset="0"/>
                <a:ea typeface="+mn-ea"/>
                <a:cs typeface="Cavolini" panose="03000502040302020204" pitchFamily="66" charset="0"/>
                <a:sym typeface="Wingdings" panose="05000000000000000000" pitchFamily="2" charset="2"/>
              </a:rPr>
              <a:t></a:t>
            </a:r>
            <a:endParaRPr lang="en-GB" sz="3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69FB4895-9CE3-4724-A615-F6B29A8AB2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0736" y="70831"/>
            <a:ext cx="1579001" cy="963251"/>
          </a:xfrm>
          <a:prstGeom prst="rect">
            <a:avLst/>
          </a:prstGeom>
        </p:spPr>
      </p:pic>
      <p:sp>
        <p:nvSpPr>
          <p:cNvPr id="38" name="CustomShape 3">
            <a:extLst>
              <a:ext uri="{FF2B5EF4-FFF2-40B4-BE49-F238E27FC236}">
                <a16:creationId xmlns:a16="http://schemas.microsoft.com/office/drawing/2014/main" id="{19D5FCAD-0914-4381-BED5-9658EC2C5B54}"/>
              </a:ext>
            </a:extLst>
          </p:cNvPr>
          <p:cNvSpPr/>
          <p:nvPr/>
        </p:nvSpPr>
        <p:spPr>
          <a:xfrm>
            <a:off x="10396437" y="1197782"/>
            <a:ext cx="1800180" cy="3963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9" name="Title 4">
            <a:extLst>
              <a:ext uri="{FF2B5EF4-FFF2-40B4-BE49-F238E27FC236}">
                <a16:creationId xmlns:a16="http://schemas.microsoft.com/office/drawing/2014/main" id="{17908F93-AFA4-441F-A7C3-E0017C9E594F}"/>
              </a:ext>
            </a:extLst>
          </p:cNvPr>
          <p:cNvSpPr txBox="1">
            <a:spLocks/>
          </p:cNvSpPr>
          <p:nvPr/>
        </p:nvSpPr>
        <p:spPr>
          <a:xfrm>
            <a:off x="10391820" y="1144439"/>
            <a:ext cx="1800180" cy="494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aussprechen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sp>
        <p:nvSpPr>
          <p:cNvPr id="5" name="Rectangle: Rounded Corners 4">
            <a:hlinkClick r:id="" action="ppaction://noaction">
              <a:snd r:embed="rId4" name="T3_W9_2.19.wav"/>
            </a:hlinkClick>
            <a:extLst>
              <a:ext uri="{FF2B5EF4-FFF2-40B4-BE49-F238E27FC236}">
                <a16:creationId xmlns:a16="http://schemas.microsoft.com/office/drawing/2014/main" id="{C3DFC358-83EE-4D06-BCE5-9E73AE27654A}"/>
              </a:ext>
            </a:extLst>
          </p:cNvPr>
          <p:cNvSpPr/>
          <p:nvPr/>
        </p:nvSpPr>
        <p:spPr>
          <a:xfrm rot="20793132">
            <a:off x="8891478" y="1669110"/>
            <a:ext cx="946180" cy="675762"/>
          </a:xfrm>
          <a:custGeom>
            <a:avLst/>
            <a:gdLst>
              <a:gd name="connsiteX0" fmla="*/ 0 w 946180"/>
              <a:gd name="connsiteY0" fmla="*/ 112629 h 675762"/>
              <a:gd name="connsiteX1" fmla="*/ 112629 w 946180"/>
              <a:gd name="connsiteY1" fmla="*/ 0 h 675762"/>
              <a:gd name="connsiteX2" fmla="*/ 473090 w 946180"/>
              <a:gd name="connsiteY2" fmla="*/ 0 h 675762"/>
              <a:gd name="connsiteX3" fmla="*/ 833551 w 946180"/>
              <a:gd name="connsiteY3" fmla="*/ 0 h 675762"/>
              <a:gd name="connsiteX4" fmla="*/ 946180 w 946180"/>
              <a:gd name="connsiteY4" fmla="*/ 112629 h 675762"/>
              <a:gd name="connsiteX5" fmla="*/ 946180 w 946180"/>
              <a:gd name="connsiteY5" fmla="*/ 563133 h 675762"/>
              <a:gd name="connsiteX6" fmla="*/ 833551 w 946180"/>
              <a:gd name="connsiteY6" fmla="*/ 675762 h 675762"/>
              <a:gd name="connsiteX7" fmla="*/ 465881 w 946180"/>
              <a:gd name="connsiteY7" fmla="*/ 675762 h 675762"/>
              <a:gd name="connsiteX8" fmla="*/ 112629 w 946180"/>
              <a:gd name="connsiteY8" fmla="*/ 675762 h 675762"/>
              <a:gd name="connsiteX9" fmla="*/ 0 w 946180"/>
              <a:gd name="connsiteY9" fmla="*/ 563133 h 675762"/>
              <a:gd name="connsiteX10" fmla="*/ 0 w 946180"/>
              <a:gd name="connsiteY10" fmla="*/ 112629 h 6757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46180" h="675762" fill="none" extrusionOk="0">
                <a:moveTo>
                  <a:pt x="0" y="112629"/>
                </a:moveTo>
                <a:cubicBezTo>
                  <a:pt x="8216" y="60490"/>
                  <a:pt x="51546" y="-981"/>
                  <a:pt x="112629" y="0"/>
                </a:cubicBezTo>
                <a:cubicBezTo>
                  <a:pt x="234055" y="-7988"/>
                  <a:pt x="326993" y="14648"/>
                  <a:pt x="473090" y="0"/>
                </a:cubicBezTo>
                <a:cubicBezTo>
                  <a:pt x="619187" y="-14648"/>
                  <a:pt x="692923" y="43003"/>
                  <a:pt x="833551" y="0"/>
                </a:cubicBezTo>
                <a:cubicBezTo>
                  <a:pt x="889622" y="-12500"/>
                  <a:pt x="946327" y="48438"/>
                  <a:pt x="946180" y="112629"/>
                </a:cubicBezTo>
                <a:cubicBezTo>
                  <a:pt x="982324" y="293980"/>
                  <a:pt x="909709" y="465534"/>
                  <a:pt x="946180" y="563133"/>
                </a:cubicBezTo>
                <a:cubicBezTo>
                  <a:pt x="929525" y="626022"/>
                  <a:pt x="903572" y="661669"/>
                  <a:pt x="833551" y="675762"/>
                </a:cubicBezTo>
                <a:cubicBezTo>
                  <a:pt x="724453" y="676817"/>
                  <a:pt x="565614" y="652773"/>
                  <a:pt x="465881" y="675762"/>
                </a:cubicBezTo>
                <a:cubicBezTo>
                  <a:pt x="366148" y="698751"/>
                  <a:pt x="205546" y="662799"/>
                  <a:pt x="112629" y="675762"/>
                </a:cubicBezTo>
                <a:cubicBezTo>
                  <a:pt x="50286" y="671977"/>
                  <a:pt x="8164" y="627038"/>
                  <a:pt x="0" y="563133"/>
                </a:cubicBezTo>
                <a:cubicBezTo>
                  <a:pt x="-25200" y="393686"/>
                  <a:pt x="26236" y="230782"/>
                  <a:pt x="0" y="112629"/>
                </a:cubicBezTo>
                <a:close/>
              </a:path>
              <a:path w="946180" h="675762" stroke="0" extrusionOk="0">
                <a:moveTo>
                  <a:pt x="0" y="112629"/>
                </a:moveTo>
                <a:cubicBezTo>
                  <a:pt x="-8775" y="45013"/>
                  <a:pt x="47964" y="924"/>
                  <a:pt x="112629" y="0"/>
                </a:cubicBezTo>
                <a:cubicBezTo>
                  <a:pt x="260975" y="-33301"/>
                  <a:pt x="389734" y="20930"/>
                  <a:pt x="487508" y="0"/>
                </a:cubicBezTo>
                <a:cubicBezTo>
                  <a:pt x="585282" y="-20930"/>
                  <a:pt x="698793" y="6202"/>
                  <a:pt x="833551" y="0"/>
                </a:cubicBezTo>
                <a:cubicBezTo>
                  <a:pt x="883078" y="-6935"/>
                  <a:pt x="954319" y="54315"/>
                  <a:pt x="946180" y="112629"/>
                </a:cubicBezTo>
                <a:cubicBezTo>
                  <a:pt x="986129" y="333398"/>
                  <a:pt x="934670" y="361268"/>
                  <a:pt x="946180" y="563133"/>
                </a:cubicBezTo>
                <a:cubicBezTo>
                  <a:pt x="952333" y="615323"/>
                  <a:pt x="887780" y="682769"/>
                  <a:pt x="833551" y="675762"/>
                </a:cubicBezTo>
                <a:cubicBezTo>
                  <a:pt x="756837" y="697519"/>
                  <a:pt x="599598" y="636940"/>
                  <a:pt x="473090" y="675762"/>
                </a:cubicBezTo>
                <a:cubicBezTo>
                  <a:pt x="346582" y="714584"/>
                  <a:pt x="269817" y="632798"/>
                  <a:pt x="112629" y="675762"/>
                </a:cubicBezTo>
                <a:cubicBezTo>
                  <a:pt x="44908" y="675446"/>
                  <a:pt x="4223" y="613756"/>
                  <a:pt x="0" y="563133"/>
                </a:cubicBezTo>
                <a:cubicBezTo>
                  <a:pt x="-24748" y="339776"/>
                  <a:pt x="39983" y="281383"/>
                  <a:pt x="0" y="112629"/>
                </a:cubicBezTo>
                <a:close/>
              </a:path>
            </a:pathLst>
          </a:custGeom>
          <a:solidFill>
            <a:srgbClr val="F4F8FB"/>
          </a:solidFill>
          <a:ln w="57150">
            <a:solidFill>
              <a:srgbClr val="0070C0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[w]</a:t>
            </a:r>
          </a:p>
        </p:txBody>
      </p:sp>
      <p:sp>
        <p:nvSpPr>
          <p:cNvPr id="32" name="Rectangle: Rounded Corners 31">
            <a:hlinkClick r:id="" action="ppaction://noaction">
              <a:snd r:embed="rId5" name="T3_W9_2.20.wav"/>
            </a:hlinkClick>
            <a:extLst>
              <a:ext uri="{FF2B5EF4-FFF2-40B4-BE49-F238E27FC236}">
                <a16:creationId xmlns:a16="http://schemas.microsoft.com/office/drawing/2014/main" id="{81F86D0B-00ED-4CBB-906B-FC9F26FA4747}"/>
              </a:ext>
            </a:extLst>
          </p:cNvPr>
          <p:cNvSpPr/>
          <p:nvPr/>
        </p:nvSpPr>
        <p:spPr>
          <a:xfrm rot="20621813">
            <a:off x="10125760" y="1842213"/>
            <a:ext cx="1097134" cy="675762"/>
          </a:xfrm>
          <a:custGeom>
            <a:avLst/>
            <a:gdLst>
              <a:gd name="connsiteX0" fmla="*/ 0 w 1097134"/>
              <a:gd name="connsiteY0" fmla="*/ 112629 h 675762"/>
              <a:gd name="connsiteX1" fmla="*/ 112629 w 1097134"/>
              <a:gd name="connsiteY1" fmla="*/ 0 h 675762"/>
              <a:gd name="connsiteX2" fmla="*/ 548567 w 1097134"/>
              <a:gd name="connsiteY2" fmla="*/ 0 h 675762"/>
              <a:gd name="connsiteX3" fmla="*/ 984505 w 1097134"/>
              <a:gd name="connsiteY3" fmla="*/ 0 h 675762"/>
              <a:gd name="connsiteX4" fmla="*/ 1097134 w 1097134"/>
              <a:gd name="connsiteY4" fmla="*/ 112629 h 675762"/>
              <a:gd name="connsiteX5" fmla="*/ 1097134 w 1097134"/>
              <a:gd name="connsiteY5" fmla="*/ 563133 h 675762"/>
              <a:gd name="connsiteX6" fmla="*/ 984505 w 1097134"/>
              <a:gd name="connsiteY6" fmla="*/ 675762 h 675762"/>
              <a:gd name="connsiteX7" fmla="*/ 539848 w 1097134"/>
              <a:gd name="connsiteY7" fmla="*/ 675762 h 675762"/>
              <a:gd name="connsiteX8" fmla="*/ 112629 w 1097134"/>
              <a:gd name="connsiteY8" fmla="*/ 675762 h 675762"/>
              <a:gd name="connsiteX9" fmla="*/ 0 w 1097134"/>
              <a:gd name="connsiteY9" fmla="*/ 563133 h 675762"/>
              <a:gd name="connsiteX10" fmla="*/ 0 w 1097134"/>
              <a:gd name="connsiteY10" fmla="*/ 112629 h 6757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97134" h="675762" fill="none" extrusionOk="0">
                <a:moveTo>
                  <a:pt x="0" y="112629"/>
                </a:moveTo>
                <a:cubicBezTo>
                  <a:pt x="8216" y="60490"/>
                  <a:pt x="51546" y="-981"/>
                  <a:pt x="112629" y="0"/>
                </a:cubicBezTo>
                <a:cubicBezTo>
                  <a:pt x="225558" y="-45140"/>
                  <a:pt x="459694" y="50987"/>
                  <a:pt x="548567" y="0"/>
                </a:cubicBezTo>
                <a:cubicBezTo>
                  <a:pt x="637440" y="-50987"/>
                  <a:pt x="832086" y="18523"/>
                  <a:pt x="984505" y="0"/>
                </a:cubicBezTo>
                <a:cubicBezTo>
                  <a:pt x="1040576" y="-12500"/>
                  <a:pt x="1097281" y="48438"/>
                  <a:pt x="1097134" y="112629"/>
                </a:cubicBezTo>
                <a:cubicBezTo>
                  <a:pt x="1133278" y="293980"/>
                  <a:pt x="1060663" y="465534"/>
                  <a:pt x="1097134" y="563133"/>
                </a:cubicBezTo>
                <a:cubicBezTo>
                  <a:pt x="1080479" y="626022"/>
                  <a:pt x="1054526" y="661669"/>
                  <a:pt x="984505" y="675762"/>
                </a:cubicBezTo>
                <a:cubicBezTo>
                  <a:pt x="872645" y="711533"/>
                  <a:pt x="630951" y="642323"/>
                  <a:pt x="539848" y="675762"/>
                </a:cubicBezTo>
                <a:cubicBezTo>
                  <a:pt x="448745" y="709201"/>
                  <a:pt x="281913" y="654968"/>
                  <a:pt x="112629" y="675762"/>
                </a:cubicBezTo>
                <a:cubicBezTo>
                  <a:pt x="50286" y="671977"/>
                  <a:pt x="8164" y="627038"/>
                  <a:pt x="0" y="563133"/>
                </a:cubicBezTo>
                <a:cubicBezTo>
                  <a:pt x="-25200" y="393686"/>
                  <a:pt x="26236" y="230782"/>
                  <a:pt x="0" y="112629"/>
                </a:cubicBezTo>
                <a:close/>
              </a:path>
              <a:path w="1097134" h="675762" stroke="0" extrusionOk="0">
                <a:moveTo>
                  <a:pt x="0" y="112629"/>
                </a:moveTo>
                <a:cubicBezTo>
                  <a:pt x="-8775" y="45013"/>
                  <a:pt x="47964" y="924"/>
                  <a:pt x="112629" y="0"/>
                </a:cubicBezTo>
                <a:cubicBezTo>
                  <a:pt x="244193" y="-7287"/>
                  <a:pt x="469529" y="1555"/>
                  <a:pt x="566005" y="0"/>
                </a:cubicBezTo>
                <a:cubicBezTo>
                  <a:pt x="662481" y="-1555"/>
                  <a:pt x="836636" y="45716"/>
                  <a:pt x="984505" y="0"/>
                </a:cubicBezTo>
                <a:cubicBezTo>
                  <a:pt x="1034032" y="-6935"/>
                  <a:pt x="1105273" y="54315"/>
                  <a:pt x="1097134" y="112629"/>
                </a:cubicBezTo>
                <a:cubicBezTo>
                  <a:pt x="1137083" y="333398"/>
                  <a:pt x="1085624" y="361268"/>
                  <a:pt x="1097134" y="563133"/>
                </a:cubicBezTo>
                <a:cubicBezTo>
                  <a:pt x="1103287" y="615323"/>
                  <a:pt x="1038734" y="682769"/>
                  <a:pt x="984505" y="675762"/>
                </a:cubicBezTo>
                <a:cubicBezTo>
                  <a:pt x="806122" y="686476"/>
                  <a:pt x="723531" y="650147"/>
                  <a:pt x="548567" y="675762"/>
                </a:cubicBezTo>
                <a:cubicBezTo>
                  <a:pt x="373603" y="701377"/>
                  <a:pt x="282273" y="659869"/>
                  <a:pt x="112629" y="675762"/>
                </a:cubicBezTo>
                <a:cubicBezTo>
                  <a:pt x="44908" y="675446"/>
                  <a:pt x="4223" y="613756"/>
                  <a:pt x="0" y="563133"/>
                </a:cubicBezTo>
                <a:cubicBezTo>
                  <a:pt x="-24748" y="339776"/>
                  <a:pt x="39983" y="281383"/>
                  <a:pt x="0" y="112629"/>
                </a:cubicBezTo>
                <a:close/>
              </a:path>
            </a:pathLst>
          </a:custGeom>
          <a:solidFill>
            <a:srgbClr val="F4F8FB"/>
          </a:solidFill>
          <a:ln w="57150">
            <a:solidFill>
              <a:srgbClr val="0070C0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[er-]</a:t>
            </a:r>
          </a:p>
        </p:txBody>
      </p:sp>
      <p:sp>
        <p:nvSpPr>
          <p:cNvPr id="33" name="Rectangle: Rounded Corners 32">
            <a:hlinkClick r:id="" action="ppaction://noaction">
              <a:snd r:embed="rId6" name="T3_W9_2.24.wav"/>
            </a:hlinkClick>
            <a:extLst>
              <a:ext uri="{FF2B5EF4-FFF2-40B4-BE49-F238E27FC236}">
                <a16:creationId xmlns:a16="http://schemas.microsoft.com/office/drawing/2014/main" id="{CA3C6786-1FE9-4487-941D-902EEEEF21B5}"/>
              </a:ext>
            </a:extLst>
          </p:cNvPr>
          <p:cNvSpPr/>
          <p:nvPr/>
        </p:nvSpPr>
        <p:spPr>
          <a:xfrm rot="20793132">
            <a:off x="8765301" y="3731324"/>
            <a:ext cx="1059281" cy="675762"/>
          </a:xfrm>
          <a:custGeom>
            <a:avLst/>
            <a:gdLst>
              <a:gd name="connsiteX0" fmla="*/ 0 w 1059281"/>
              <a:gd name="connsiteY0" fmla="*/ 112629 h 675762"/>
              <a:gd name="connsiteX1" fmla="*/ 112629 w 1059281"/>
              <a:gd name="connsiteY1" fmla="*/ 0 h 675762"/>
              <a:gd name="connsiteX2" fmla="*/ 529641 w 1059281"/>
              <a:gd name="connsiteY2" fmla="*/ 0 h 675762"/>
              <a:gd name="connsiteX3" fmla="*/ 946652 w 1059281"/>
              <a:gd name="connsiteY3" fmla="*/ 0 h 675762"/>
              <a:gd name="connsiteX4" fmla="*/ 1059281 w 1059281"/>
              <a:gd name="connsiteY4" fmla="*/ 112629 h 675762"/>
              <a:gd name="connsiteX5" fmla="*/ 1059281 w 1059281"/>
              <a:gd name="connsiteY5" fmla="*/ 563133 h 675762"/>
              <a:gd name="connsiteX6" fmla="*/ 946652 w 1059281"/>
              <a:gd name="connsiteY6" fmla="*/ 675762 h 675762"/>
              <a:gd name="connsiteX7" fmla="*/ 521300 w 1059281"/>
              <a:gd name="connsiteY7" fmla="*/ 675762 h 675762"/>
              <a:gd name="connsiteX8" fmla="*/ 112629 w 1059281"/>
              <a:gd name="connsiteY8" fmla="*/ 675762 h 675762"/>
              <a:gd name="connsiteX9" fmla="*/ 0 w 1059281"/>
              <a:gd name="connsiteY9" fmla="*/ 563133 h 675762"/>
              <a:gd name="connsiteX10" fmla="*/ 0 w 1059281"/>
              <a:gd name="connsiteY10" fmla="*/ 112629 h 6757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59281" h="675762" fill="none" extrusionOk="0">
                <a:moveTo>
                  <a:pt x="0" y="112629"/>
                </a:moveTo>
                <a:cubicBezTo>
                  <a:pt x="8216" y="60490"/>
                  <a:pt x="51546" y="-981"/>
                  <a:pt x="112629" y="0"/>
                </a:cubicBezTo>
                <a:cubicBezTo>
                  <a:pt x="245436" y="-45050"/>
                  <a:pt x="400137" y="42507"/>
                  <a:pt x="529641" y="0"/>
                </a:cubicBezTo>
                <a:cubicBezTo>
                  <a:pt x="659145" y="-42507"/>
                  <a:pt x="774462" y="38619"/>
                  <a:pt x="946652" y="0"/>
                </a:cubicBezTo>
                <a:cubicBezTo>
                  <a:pt x="1002723" y="-12500"/>
                  <a:pt x="1059428" y="48438"/>
                  <a:pt x="1059281" y="112629"/>
                </a:cubicBezTo>
                <a:cubicBezTo>
                  <a:pt x="1095425" y="293980"/>
                  <a:pt x="1022810" y="465534"/>
                  <a:pt x="1059281" y="563133"/>
                </a:cubicBezTo>
                <a:cubicBezTo>
                  <a:pt x="1042626" y="626022"/>
                  <a:pt x="1016673" y="661669"/>
                  <a:pt x="946652" y="675762"/>
                </a:cubicBezTo>
                <a:cubicBezTo>
                  <a:pt x="793306" y="709684"/>
                  <a:pt x="716888" y="662568"/>
                  <a:pt x="521300" y="675762"/>
                </a:cubicBezTo>
                <a:cubicBezTo>
                  <a:pt x="325712" y="688956"/>
                  <a:pt x="214974" y="669208"/>
                  <a:pt x="112629" y="675762"/>
                </a:cubicBezTo>
                <a:cubicBezTo>
                  <a:pt x="50286" y="671977"/>
                  <a:pt x="8164" y="627038"/>
                  <a:pt x="0" y="563133"/>
                </a:cubicBezTo>
                <a:cubicBezTo>
                  <a:pt x="-25200" y="393686"/>
                  <a:pt x="26236" y="230782"/>
                  <a:pt x="0" y="112629"/>
                </a:cubicBezTo>
                <a:close/>
              </a:path>
              <a:path w="1059281" h="675762" stroke="0" extrusionOk="0">
                <a:moveTo>
                  <a:pt x="0" y="112629"/>
                </a:moveTo>
                <a:cubicBezTo>
                  <a:pt x="-8775" y="45013"/>
                  <a:pt x="47964" y="924"/>
                  <a:pt x="112629" y="0"/>
                </a:cubicBezTo>
                <a:cubicBezTo>
                  <a:pt x="326974" y="-43632"/>
                  <a:pt x="418943" y="42312"/>
                  <a:pt x="546321" y="0"/>
                </a:cubicBezTo>
                <a:cubicBezTo>
                  <a:pt x="673699" y="-42312"/>
                  <a:pt x="831727" y="27772"/>
                  <a:pt x="946652" y="0"/>
                </a:cubicBezTo>
                <a:cubicBezTo>
                  <a:pt x="996179" y="-6935"/>
                  <a:pt x="1067420" y="54315"/>
                  <a:pt x="1059281" y="112629"/>
                </a:cubicBezTo>
                <a:cubicBezTo>
                  <a:pt x="1099230" y="333398"/>
                  <a:pt x="1047771" y="361268"/>
                  <a:pt x="1059281" y="563133"/>
                </a:cubicBezTo>
                <a:cubicBezTo>
                  <a:pt x="1065434" y="615323"/>
                  <a:pt x="1000881" y="682769"/>
                  <a:pt x="946652" y="675762"/>
                </a:cubicBezTo>
                <a:cubicBezTo>
                  <a:pt x="774916" y="716520"/>
                  <a:pt x="731332" y="673257"/>
                  <a:pt x="529641" y="675762"/>
                </a:cubicBezTo>
                <a:cubicBezTo>
                  <a:pt x="327950" y="678267"/>
                  <a:pt x="221952" y="673066"/>
                  <a:pt x="112629" y="675762"/>
                </a:cubicBezTo>
                <a:cubicBezTo>
                  <a:pt x="44908" y="675446"/>
                  <a:pt x="4223" y="613756"/>
                  <a:pt x="0" y="563133"/>
                </a:cubicBezTo>
                <a:cubicBezTo>
                  <a:pt x="-24748" y="339776"/>
                  <a:pt x="39983" y="281383"/>
                  <a:pt x="0" y="112629"/>
                </a:cubicBezTo>
                <a:close/>
              </a:path>
            </a:pathLst>
          </a:custGeom>
          <a:solidFill>
            <a:srgbClr val="F4F8FB"/>
          </a:solidFill>
          <a:ln w="57150">
            <a:solidFill>
              <a:srgbClr val="0070C0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[z]</a:t>
            </a:r>
          </a:p>
        </p:txBody>
      </p:sp>
      <p:sp>
        <p:nvSpPr>
          <p:cNvPr id="37" name="Rectangle: Rounded Corners 36">
            <a:hlinkClick r:id="" action="ppaction://noaction">
              <a:snd r:embed="rId7" name="T3_W9_2.22.wav"/>
            </a:hlinkClick>
            <a:extLst>
              <a:ext uri="{FF2B5EF4-FFF2-40B4-BE49-F238E27FC236}">
                <a16:creationId xmlns:a16="http://schemas.microsoft.com/office/drawing/2014/main" id="{E656F54E-3BD5-4BA4-8351-66922FCC1338}"/>
              </a:ext>
            </a:extLst>
          </p:cNvPr>
          <p:cNvSpPr/>
          <p:nvPr/>
        </p:nvSpPr>
        <p:spPr>
          <a:xfrm rot="643365">
            <a:off x="8858686" y="2689762"/>
            <a:ext cx="946180" cy="675762"/>
          </a:xfrm>
          <a:custGeom>
            <a:avLst/>
            <a:gdLst>
              <a:gd name="connsiteX0" fmla="*/ 0 w 946180"/>
              <a:gd name="connsiteY0" fmla="*/ 112629 h 675762"/>
              <a:gd name="connsiteX1" fmla="*/ 112629 w 946180"/>
              <a:gd name="connsiteY1" fmla="*/ 0 h 675762"/>
              <a:gd name="connsiteX2" fmla="*/ 473090 w 946180"/>
              <a:gd name="connsiteY2" fmla="*/ 0 h 675762"/>
              <a:gd name="connsiteX3" fmla="*/ 833551 w 946180"/>
              <a:gd name="connsiteY3" fmla="*/ 0 h 675762"/>
              <a:gd name="connsiteX4" fmla="*/ 946180 w 946180"/>
              <a:gd name="connsiteY4" fmla="*/ 112629 h 675762"/>
              <a:gd name="connsiteX5" fmla="*/ 946180 w 946180"/>
              <a:gd name="connsiteY5" fmla="*/ 563133 h 675762"/>
              <a:gd name="connsiteX6" fmla="*/ 833551 w 946180"/>
              <a:gd name="connsiteY6" fmla="*/ 675762 h 675762"/>
              <a:gd name="connsiteX7" fmla="*/ 465881 w 946180"/>
              <a:gd name="connsiteY7" fmla="*/ 675762 h 675762"/>
              <a:gd name="connsiteX8" fmla="*/ 112629 w 946180"/>
              <a:gd name="connsiteY8" fmla="*/ 675762 h 675762"/>
              <a:gd name="connsiteX9" fmla="*/ 0 w 946180"/>
              <a:gd name="connsiteY9" fmla="*/ 563133 h 675762"/>
              <a:gd name="connsiteX10" fmla="*/ 0 w 946180"/>
              <a:gd name="connsiteY10" fmla="*/ 112629 h 6757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46180" h="675762" fill="none" extrusionOk="0">
                <a:moveTo>
                  <a:pt x="0" y="112629"/>
                </a:moveTo>
                <a:cubicBezTo>
                  <a:pt x="8216" y="60490"/>
                  <a:pt x="51546" y="-981"/>
                  <a:pt x="112629" y="0"/>
                </a:cubicBezTo>
                <a:cubicBezTo>
                  <a:pt x="234055" y="-7988"/>
                  <a:pt x="326993" y="14648"/>
                  <a:pt x="473090" y="0"/>
                </a:cubicBezTo>
                <a:cubicBezTo>
                  <a:pt x="619187" y="-14648"/>
                  <a:pt x="692923" y="43003"/>
                  <a:pt x="833551" y="0"/>
                </a:cubicBezTo>
                <a:cubicBezTo>
                  <a:pt x="889622" y="-12500"/>
                  <a:pt x="946327" y="48438"/>
                  <a:pt x="946180" y="112629"/>
                </a:cubicBezTo>
                <a:cubicBezTo>
                  <a:pt x="982324" y="293980"/>
                  <a:pt x="909709" y="465534"/>
                  <a:pt x="946180" y="563133"/>
                </a:cubicBezTo>
                <a:cubicBezTo>
                  <a:pt x="929525" y="626022"/>
                  <a:pt x="903572" y="661669"/>
                  <a:pt x="833551" y="675762"/>
                </a:cubicBezTo>
                <a:cubicBezTo>
                  <a:pt x="724453" y="676817"/>
                  <a:pt x="565614" y="652773"/>
                  <a:pt x="465881" y="675762"/>
                </a:cubicBezTo>
                <a:cubicBezTo>
                  <a:pt x="366148" y="698751"/>
                  <a:pt x="205546" y="662799"/>
                  <a:pt x="112629" y="675762"/>
                </a:cubicBezTo>
                <a:cubicBezTo>
                  <a:pt x="50286" y="671977"/>
                  <a:pt x="8164" y="627038"/>
                  <a:pt x="0" y="563133"/>
                </a:cubicBezTo>
                <a:cubicBezTo>
                  <a:pt x="-25200" y="393686"/>
                  <a:pt x="26236" y="230782"/>
                  <a:pt x="0" y="112629"/>
                </a:cubicBezTo>
                <a:close/>
              </a:path>
              <a:path w="946180" h="675762" stroke="0" extrusionOk="0">
                <a:moveTo>
                  <a:pt x="0" y="112629"/>
                </a:moveTo>
                <a:cubicBezTo>
                  <a:pt x="-8775" y="45013"/>
                  <a:pt x="47964" y="924"/>
                  <a:pt x="112629" y="0"/>
                </a:cubicBezTo>
                <a:cubicBezTo>
                  <a:pt x="260975" y="-33301"/>
                  <a:pt x="389734" y="20930"/>
                  <a:pt x="487508" y="0"/>
                </a:cubicBezTo>
                <a:cubicBezTo>
                  <a:pt x="585282" y="-20930"/>
                  <a:pt x="698793" y="6202"/>
                  <a:pt x="833551" y="0"/>
                </a:cubicBezTo>
                <a:cubicBezTo>
                  <a:pt x="883078" y="-6935"/>
                  <a:pt x="954319" y="54315"/>
                  <a:pt x="946180" y="112629"/>
                </a:cubicBezTo>
                <a:cubicBezTo>
                  <a:pt x="986129" y="333398"/>
                  <a:pt x="934670" y="361268"/>
                  <a:pt x="946180" y="563133"/>
                </a:cubicBezTo>
                <a:cubicBezTo>
                  <a:pt x="952333" y="615323"/>
                  <a:pt x="887780" y="682769"/>
                  <a:pt x="833551" y="675762"/>
                </a:cubicBezTo>
                <a:cubicBezTo>
                  <a:pt x="756837" y="697519"/>
                  <a:pt x="599598" y="636940"/>
                  <a:pt x="473090" y="675762"/>
                </a:cubicBezTo>
                <a:cubicBezTo>
                  <a:pt x="346582" y="714584"/>
                  <a:pt x="269817" y="632798"/>
                  <a:pt x="112629" y="675762"/>
                </a:cubicBezTo>
                <a:cubicBezTo>
                  <a:pt x="44908" y="675446"/>
                  <a:pt x="4223" y="613756"/>
                  <a:pt x="0" y="563133"/>
                </a:cubicBezTo>
                <a:cubicBezTo>
                  <a:pt x="-24748" y="339776"/>
                  <a:pt x="39983" y="281383"/>
                  <a:pt x="0" y="112629"/>
                </a:cubicBezTo>
                <a:close/>
              </a:path>
            </a:pathLst>
          </a:custGeom>
          <a:solidFill>
            <a:srgbClr val="F4F8FB"/>
          </a:solidFill>
          <a:ln w="57150">
            <a:solidFill>
              <a:srgbClr val="0070C0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[pf]</a:t>
            </a:r>
          </a:p>
        </p:txBody>
      </p:sp>
      <p:sp>
        <p:nvSpPr>
          <p:cNvPr id="40" name="Rectangle: Rounded Corners 39">
            <a:hlinkClick r:id="" action="ppaction://noaction">
              <a:snd r:embed="rId8" name="T3_W9_2.21.wav"/>
            </a:hlinkClick>
            <a:extLst>
              <a:ext uri="{FF2B5EF4-FFF2-40B4-BE49-F238E27FC236}">
                <a16:creationId xmlns:a16="http://schemas.microsoft.com/office/drawing/2014/main" id="{3C320504-600D-4D43-92B8-AC683A77EB2E}"/>
              </a:ext>
            </a:extLst>
          </p:cNvPr>
          <p:cNvSpPr/>
          <p:nvPr/>
        </p:nvSpPr>
        <p:spPr>
          <a:xfrm rot="766513">
            <a:off x="11017872" y="2627072"/>
            <a:ext cx="1054009" cy="675762"/>
          </a:xfrm>
          <a:custGeom>
            <a:avLst/>
            <a:gdLst>
              <a:gd name="connsiteX0" fmla="*/ 0 w 1054009"/>
              <a:gd name="connsiteY0" fmla="*/ 112629 h 675762"/>
              <a:gd name="connsiteX1" fmla="*/ 112629 w 1054009"/>
              <a:gd name="connsiteY1" fmla="*/ 0 h 675762"/>
              <a:gd name="connsiteX2" fmla="*/ 527005 w 1054009"/>
              <a:gd name="connsiteY2" fmla="*/ 0 h 675762"/>
              <a:gd name="connsiteX3" fmla="*/ 941380 w 1054009"/>
              <a:gd name="connsiteY3" fmla="*/ 0 h 675762"/>
              <a:gd name="connsiteX4" fmla="*/ 1054009 w 1054009"/>
              <a:gd name="connsiteY4" fmla="*/ 112629 h 675762"/>
              <a:gd name="connsiteX5" fmla="*/ 1054009 w 1054009"/>
              <a:gd name="connsiteY5" fmla="*/ 563133 h 675762"/>
              <a:gd name="connsiteX6" fmla="*/ 941380 w 1054009"/>
              <a:gd name="connsiteY6" fmla="*/ 675762 h 675762"/>
              <a:gd name="connsiteX7" fmla="*/ 518717 w 1054009"/>
              <a:gd name="connsiteY7" fmla="*/ 675762 h 675762"/>
              <a:gd name="connsiteX8" fmla="*/ 112629 w 1054009"/>
              <a:gd name="connsiteY8" fmla="*/ 675762 h 675762"/>
              <a:gd name="connsiteX9" fmla="*/ 0 w 1054009"/>
              <a:gd name="connsiteY9" fmla="*/ 563133 h 675762"/>
              <a:gd name="connsiteX10" fmla="*/ 0 w 1054009"/>
              <a:gd name="connsiteY10" fmla="*/ 112629 h 6757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54009" h="675762" fill="none" extrusionOk="0">
                <a:moveTo>
                  <a:pt x="0" y="112629"/>
                </a:moveTo>
                <a:cubicBezTo>
                  <a:pt x="8216" y="60490"/>
                  <a:pt x="51546" y="-981"/>
                  <a:pt x="112629" y="0"/>
                </a:cubicBezTo>
                <a:cubicBezTo>
                  <a:pt x="304376" y="-21281"/>
                  <a:pt x="400555" y="33606"/>
                  <a:pt x="527005" y="0"/>
                </a:cubicBezTo>
                <a:cubicBezTo>
                  <a:pt x="653455" y="-33606"/>
                  <a:pt x="819112" y="45828"/>
                  <a:pt x="941380" y="0"/>
                </a:cubicBezTo>
                <a:cubicBezTo>
                  <a:pt x="997451" y="-12500"/>
                  <a:pt x="1054156" y="48438"/>
                  <a:pt x="1054009" y="112629"/>
                </a:cubicBezTo>
                <a:cubicBezTo>
                  <a:pt x="1090153" y="293980"/>
                  <a:pt x="1017538" y="465534"/>
                  <a:pt x="1054009" y="563133"/>
                </a:cubicBezTo>
                <a:cubicBezTo>
                  <a:pt x="1037354" y="626022"/>
                  <a:pt x="1011401" y="661669"/>
                  <a:pt x="941380" y="675762"/>
                </a:cubicBezTo>
                <a:cubicBezTo>
                  <a:pt x="765917" y="718697"/>
                  <a:pt x="618591" y="628459"/>
                  <a:pt x="518717" y="675762"/>
                </a:cubicBezTo>
                <a:cubicBezTo>
                  <a:pt x="418843" y="723065"/>
                  <a:pt x="201403" y="668599"/>
                  <a:pt x="112629" y="675762"/>
                </a:cubicBezTo>
                <a:cubicBezTo>
                  <a:pt x="50286" y="671977"/>
                  <a:pt x="8164" y="627038"/>
                  <a:pt x="0" y="563133"/>
                </a:cubicBezTo>
                <a:cubicBezTo>
                  <a:pt x="-25200" y="393686"/>
                  <a:pt x="26236" y="230782"/>
                  <a:pt x="0" y="112629"/>
                </a:cubicBezTo>
                <a:close/>
              </a:path>
              <a:path w="1054009" h="675762" stroke="0" extrusionOk="0">
                <a:moveTo>
                  <a:pt x="0" y="112629"/>
                </a:moveTo>
                <a:cubicBezTo>
                  <a:pt x="-8775" y="45013"/>
                  <a:pt x="47964" y="924"/>
                  <a:pt x="112629" y="0"/>
                </a:cubicBezTo>
                <a:cubicBezTo>
                  <a:pt x="226431" y="-33629"/>
                  <a:pt x="424988" y="25532"/>
                  <a:pt x="543580" y="0"/>
                </a:cubicBezTo>
                <a:cubicBezTo>
                  <a:pt x="662172" y="-25532"/>
                  <a:pt x="809474" y="40100"/>
                  <a:pt x="941380" y="0"/>
                </a:cubicBezTo>
                <a:cubicBezTo>
                  <a:pt x="990907" y="-6935"/>
                  <a:pt x="1062148" y="54315"/>
                  <a:pt x="1054009" y="112629"/>
                </a:cubicBezTo>
                <a:cubicBezTo>
                  <a:pt x="1093958" y="333398"/>
                  <a:pt x="1042499" y="361268"/>
                  <a:pt x="1054009" y="563133"/>
                </a:cubicBezTo>
                <a:cubicBezTo>
                  <a:pt x="1060162" y="615323"/>
                  <a:pt x="995609" y="682769"/>
                  <a:pt x="941380" y="675762"/>
                </a:cubicBezTo>
                <a:cubicBezTo>
                  <a:pt x="841646" y="704542"/>
                  <a:pt x="619977" y="645918"/>
                  <a:pt x="527005" y="675762"/>
                </a:cubicBezTo>
                <a:cubicBezTo>
                  <a:pt x="434034" y="705606"/>
                  <a:pt x="262237" y="633099"/>
                  <a:pt x="112629" y="675762"/>
                </a:cubicBezTo>
                <a:cubicBezTo>
                  <a:pt x="44908" y="675446"/>
                  <a:pt x="4223" y="613756"/>
                  <a:pt x="0" y="563133"/>
                </a:cubicBezTo>
                <a:cubicBezTo>
                  <a:pt x="-24748" y="339776"/>
                  <a:pt x="39983" y="281383"/>
                  <a:pt x="0" y="112629"/>
                </a:cubicBezTo>
                <a:close/>
              </a:path>
            </a:pathLst>
          </a:custGeom>
          <a:solidFill>
            <a:srgbClr val="F4F8FB"/>
          </a:solidFill>
          <a:ln w="57150">
            <a:solidFill>
              <a:srgbClr val="0070C0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[-d]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78BD0A17-7B82-43E6-A27E-E08E24B6D20E}"/>
              </a:ext>
            </a:extLst>
          </p:cNvPr>
          <p:cNvGrpSpPr/>
          <p:nvPr/>
        </p:nvGrpSpPr>
        <p:grpSpPr>
          <a:xfrm>
            <a:off x="-41337" y="531924"/>
            <a:ext cx="3819486" cy="2323193"/>
            <a:chOff x="-1484" y="948356"/>
            <a:chExt cx="3819486" cy="2323193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2B664FA6-D8BF-4FDC-8F32-05395CAF238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rot="21054444">
              <a:off x="-1484" y="948356"/>
              <a:ext cx="3819486" cy="2323193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CF8432AB-021F-4BF6-ACA9-D82D9722FCEA}"/>
                </a:ext>
              </a:extLst>
            </p:cNvPr>
            <p:cNvSpPr txBox="1"/>
            <p:nvPr/>
          </p:nvSpPr>
          <p:spPr>
            <a:xfrm rot="20639494">
              <a:off x="366687" y="1953778"/>
              <a:ext cx="116410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volini" panose="03000502040302020204" pitchFamily="66" charset="0"/>
                  <a:ea typeface="+mn-ea"/>
                  <a:cs typeface="Cavolini" panose="03000502040302020204" pitchFamily="66" charset="0"/>
                </a:rPr>
                <a:t>Eiss</a:t>
              </a:r>
              <a:endPara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volini" panose="03000502040302020204" pitchFamily="66" charset="0"/>
                <a:ea typeface="+mn-ea"/>
                <a:cs typeface="Cavolini" panose="03000502040302020204" pitchFamily="66" charset="0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3943D1EB-A32A-43BA-AC10-FDCE77453D2D}"/>
                </a:ext>
              </a:extLst>
            </p:cNvPr>
            <p:cNvSpPr txBox="1"/>
            <p:nvPr/>
          </p:nvSpPr>
          <p:spPr>
            <a:xfrm rot="21391984">
              <a:off x="1318880" y="1782880"/>
              <a:ext cx="49084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volini" panose="03000502040302020204" pitchFamily="66" charset="0"/>
                  <a:ea typeface="+mn-ea"/>
                  <a:cs typeface="Cavolini" panose="03000502040302020204" pitchFamily="66" charset="0"/>
                </a:rPr>
                <a:t>o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12F15FAC-AD7F-440E-85E0-0E9557F0A245}"/>
                </a:ext>
              </a:extLst>
            </p:cNvPr>
            <p:cNvSpPr txBox="1"/>
            <p:nvPr/>
          </p:nvSpPr>
          <p:spPr>
            <a:xfrm rot="323056">
              <a:off x="1577375" y="1848840"/>
              <a:ext cx="126509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volini" panose="03000502040302020204" pitchFamily="66" charset="0"/>
                  <a:ea typeface="+mn-ea"/>
                  <a:cs typeface="Cavolini" panose="03000502040302020204" pitchFamily="66" charset="0"/>
                </a:rPr>
                <a:t>rten</a:t>
              </a:r>
              <a:endPara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volini" panose="03000502040302020204" pitchFamily="66" charset="0"/>
                <a:ea typeface="+mn-ea"/>
                <a:cs typeface="Cavolini" panose="03000502040302020204" pitchFamily="66" charset="0"/>
              </a:endParaRPr>
            </a:p>
          </p:txBody>
        </p:sp>
      </p:grpSp>
      <p:pic>
        <p:nvPicPr>
          <p:cNvPr id="31" name="Picture 4" descr="Free Street Sign Sign vector and picture">
            <a:extLst>
              <a:ext uri="{FF2B5EF4-FFF2-40B4-BE49-F238E27FC236}">
                <a16:creationId xmlns:a16="http://schemas.microsoft.com/office/drawing/2014/main" id="{E64EA879-FC48-4F6A-A7EE-33EC9934F7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399" t="50000"/>
          <a:stretch/>
        </p:blipFill>
        <p:spPr bwMode="auto">
          <a:xfrm>
            <a:off x="4135069" y="0"/>
            <a:ext cx="467582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F42A503-8CA5-4EEF-89EE-5D6208DF070D}"/>
              </a:ext>
            </a:extLst>
          </p:cNvPr>
          <p:cNvSpPr txBox="1"/>
          <p:nvPr/>
        </p:nvSpPr>
        <p:spPr>
          <a:xfrm>
            <a:off x="5324365" y="510862"/>
            <a:ext cx="35090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volini" panose="03000502040302020204" pitchFamily="66" charset="0"/>
                <a:ea typeface="+mn-ea"/>
                <a:cs typeface="Cavolini" panose="03000502040302020204" pitchFamily="66" charset="0"/>
              </a:rPr>
              <a:t>Erdbeer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volini" panose="03000502040302020204" pitchFamily="66" charset="0"/>
              <a:ea typeface="+mn-ea"/>
              <a:cs typeface="Cavolini" panose="03000502040302020204" pitchFamily="66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8D23A07-420C-4649-B2D5-CF3AD612EF20}"/>
              </a:ext>
            </a:extLst>
          </p:cNvPr>
          <p:cNvSpPr txBox="1"/>
          <p:nvPr/>
        </p:nvSpPr>
        <p:spPr>
          <a:xfrm>
            <a:off x="5320789" y="1151725"/>
            <a:ext cx="35090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volini" panose="03000502040302020204" pitchFamily="66" charset="0"/>
                <a:ea typeface="+mn-ea"/>
                <a:cs typeface="Cavolini" panose="03000502040302020204" pitchFamily="66" charset="0"/>
              </a:rPr>
              <a:t>Walnuss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volini" panose="03000502040302020204" pitchFamily="66" charset="0"/>
              <a:ea typeface="+mn-ea"/>
              <a:cs typeface="Cavolini" panose="03000502040302020204" pitchFamily="66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E73F0D7-04B2-432E-BE6F-2665E7AD3544}"/>
              </a:ext>
            </a:extLst>
          </p:cNvPr>
          <p:cNvSpPr txBox="1"/>
          <p:nvPr/>
        </p:nvSpPr>
        <p:spPr>
          <a:xfrm>
            <a:off x="5261081" y="1828821"/>
            <a:ext cx="35090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volini" panose="03000502040302020204" pitchFamily="66" charset="0"/>
                <a:ea typeface="+mn-ea"/>
                <a:cs typeface="Cavolini" panose="03000502040302020204" pitchFamily="66" charset="0"/>
              </a:rPr>
              <a:t>Pfefferminze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volini" panose="03000502040302020204" pitchFamily="66" charset="0"/>
              <a:ea typeface="+mn-ea"/>
              <a:cs typeface="Cavolini" panose="03000502040302020204" pitchFamily="66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FCCED9D0-0802-4FD1-A764-BB0C6649CB73}"/>
              </a:ext>
            </a:extLst>
          </p:cNvPr>
          <p:cNvSpPr txBox="1"/>
          <p:nvPr/>
        </p:nvSpPr>
        <p:spPr>
          <a:xfrm>
            <a:off x="5284249" y="2513205"/>
            <a:ext cx="35090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volini" panose="03000502040302020204" pitchFamily="66" charset="0"/>
                <a:ea typeface="+mn-ea"/>
                <a:cs typeface="Cavolini" panose="03000502040302020204" pitchFamily="66" charset="0"/>
              </a:rPr>
              <a:t>Zitrone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volini" panose="03000502040302020204" pitchFamily="66" charset="0"/>
              <a:ea typeface="+mn-ea"/>
              <a:cs typeface="Cavolini" panose="03000502040302020204" pitchFamily="66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3028E290-7DC6-4E2C-A70D-82337F1DF626}"/>
              </a:ext>
            </a:extLst>
          </p:cNvPr>
          <p:cNvSpPr txBox="1"/>
          <p:nvPr/>
        </p:nvSpPr>
        <p:spPr>
          <a:xfrm>
            <a:off x="5258349" y="3197589"/>
            <a:ext cx="35090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volini" panose="03000502040302020204" pitchFamily="66" charset="0"/>
                <a:ea typeface="+mn-ea"/>
                <a:cs typeface="Cavolini" panose="03000502040302020204" pitchFamily="66" charset="0"/>
              </a:rPr>
              <a:t>Kiwi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5FF2DC8E-B6C6-41C9-A260-8FBEA43C2393}"/>
              </a:ext>
            </a:extLst>
          </p:cNvPr>
          <p:cNvSpPr txBox="1"/>
          <p:nvPr/>
        </p:nvSpPr>
        <p:spPr>
          <a:xfrm>
            <a:off x="5234325" y="3842904"/>
            <a:ext cx="35090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volini" panose="03000502040302020204" pitchFamily="66" charset="0"/>
                <a:ea typeface="+mn-ea"/>
                <a:cs typeface="Cavolini" panose="03000502040302020204" pitchFamily="66" charset="0"/>
              </a:rPr>
              <a:t>Schokolade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volini" panose="03000502040302020204" pitchFamily="66" charset="0"/>
              <a:ea typeface="+mn-ea"/>
              <a:cs typeface="Cavolini" panose="03000502040302020204" pitchFamily="66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96C3F752-834E-44D9-8344-2A9866647653}"/>
              </a:ext>
            </a:extLst>
          </p:cNvPr>
          <p:cNvSpPr txBox="1"/>
          <p:nvPr/>
        </p:nvSpPr>
        <p:spPr>
          <a:xfrm>
            <a:off x="5234634" y="4470550"/>
            <a:ext cx="35090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volini" panose="03000502040302020204" pitchFamily="66" charset="0"/>
                <a:ea typeface="+mn-ea"/>
                <a:cs typeface="Cavolini" panose="03000502040302020204" pitchFamily="66" charset="0"/>
              </a:rPr>
              <a:t>Pistazie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volini" panose="03000502040302020204" pitchFamily="66" charset="0"/>
              <a:ea typeface="+mn-ea"/>
              <a:cs typeface="Cavolini" panose="03000502040302020204" pitchFamily="66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5E71B45C-DC73-4C33-9E5C-B32A41E860BF}"/>
              </a:ext>
            </a:extLst>
          </p:cNvPr>
          <p:cNvSpPr txBox="1"/>
          <p:nvPr/>
        </p:nvSpPr>
        <p:spPr>
          <a:xfrm>
            <a:off x="5264456" y="5133534"/>
            <a:ext cx="35090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volini" panose="03000502040302020204" pitchFamily="66" charset="0"/>
                <a:ea typeface="+mn-ea"/>
                <a:cs typeface="Cavolini" panose="03000502040302020204" pitchFamily="66" charset="0"/>
              </a:rPr>
              <a:t>Pfirsich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volini" panose="03000502040302020204" pitchFamily="66" charset="0"/>
              <a:ea typeface="+mn-ea"/>
              <a:cs typeface="Cavolini" panose="03000502040302020204" pitchFamily="66" charset="0"/>
            </a:endParaRPr>
          </a:p>
        </p:txBody>
      </p:sp>
      <p:pic>
        <p:nvPicPr>
          <p:cNvPr id="24" name="Picture 6" descr="Free vector graphics of Strawberry">
            <a:extLst>
              <a:ext uri="{FF2B5EF4-FFF2-40B4-BE49-F238E27FC236}">
                <a16:creationId xmlns:a16="http://schemas.microsoft.com/office/drawing/2014/main" id="{25B24CDF-19E0-4880-BB8E-37D4349EEC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975" y="515760"/>
            <a:ext cx="382752" cy="478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2">
            <a:hlinkClick r:id="" action="ppaction://noaction">
              <a:snd r:embed="rId13" name="T3_W9_2.9.wav"/>
            </a:hlinkClick>
            <a:extLst>
              <a:ext uri="{FF2B5EF4-FFF2-40B4-BE49-F238E27FC236}">
                <a16:creationId xmlns:a16="http://schemas.microsoft.com/office/drawing/2014/main" id="{A45CCEED-4E8C-492E-BD56-4CFF148E30B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2160" y="643480"/>
            <a:ext cx="282165" cy="26613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4" name="Picture 43">
            <a:hlinkClick r:id="" action="ppaction://noaction">
              <a:snd r:embed="rId15" name="T3_W9_2.10.wav"/>
            </a:hlinkClick>
            <a:extLst>
              <a:ext uri="{FF2B5EF4-FFF2-40B4-BE49-F238E27FC236}">
                <a16:creationId xmlns:a16="http://schemas.microsoft.com/office/drawing/2014/main" id="{4A268869-FE4C-4111-8786-15926AAA110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0831" y="1258859"/>
            <a:ext cx="282165" cy="26613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5" name="Picture 44">
            <a:hlinkClick r:id="" action="ppaction://noaction">
              <a:snd r:embed="rId16" name="T3_W9_2.11.wav"/>
            </a:hlinkClick>
            <a:extLst>
              <a:ext uri="{FF2B5EF4-FFF2-40B4-BE49-F238E27FC236}">
                <a16:creationId xmlns:a16="http://schemas.microsoft.com/office/drawing/2014/main" id="{E4314329-2338-446B-AEAD-CEC0D89616C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5335" y="1953813"/>
            <a:ext cx="282165" cy="26613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6" name="Picture 45">
            <a:hlinkClick r:id="" action="ppaction://noaction">
              <a:snd r:embed="rId17" name="T3_W9_2.13.wav"/>
            </a:hlinkClick>
            <a:extLst>
              <a:ext uri="{FF2B5EF4-FFF2-40B4-BE49-F238E27FC236}">
                <a16:creationId xmlns:a16="http://schemas.microsoft.com/office/drawing/2014/main" id="{1A13AFBA-BAB6-4574-84E6-48CDFF96BB3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0402" y="3295933"/>
            <a:ext cx="282165" cy="26613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7" name="Picture 46">
            <a:hlinkClick r:id="" action="ppaction://noaction">
              <a:snd r:embed="rId18" name="T3_W9_2.14.wav"/>
            </a:hlinkClick>
            <a:extLst>
              <a:ext uri="{FF2B5EF4-FFF2-40B4-BE49-F238E27FC236}">
                <a16:creationId xmlns:a16="http://schemas.microsoft.com/office/drawing/2014/main" id="{B553B817-4383-40A3-BD0D-9D33BD6D05E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9811" y="3962609"/>
            <a:ext cx="282165" cy="26613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8" name="Picture 47">
            <a:hlinkClick r:id="" action="ppaction://noaction">
              <a:snd r:embed="rId19" name="T3_W9_2.15.wav"/>
            </a:hlinkClick>
            <a:extLst>
              <a:ext uri="{FF2B5EF4-FFF2-40B4-BE49-F238E27FC236}">
                <a16:creationId xmlns:a16="http://schemas.microsoft.com/office/drawing/2014/main" id="{186A0151-E650-4156-A1AF-D0E0178446F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5572" y="4588704"/>
            <a:ext cx="282165" cy="26613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50" name="Picture 49">
            <a:hlinkClick r:id="" action="ppaction://noaction">
              <a:snd r:embed="rId20" name="T3_W9_2.16.wav"/>
            </a:hlinkClick>
            <a:extLst>
              <a:ext uri="{FF2B5EF4-FFF2-40B4-BE49-F238E27FC236}">
                <a16:creationId xmlns:a16="http://schemas.microsoft.com/office/drawing/2014/main" id="{A100EFD4-F93E-4978-86ED-2D15592C84A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9812" y="5238887"/>
            <a:ext cx="282165" cy="26613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53" name="Picture 52">
            <a:hlinkClick r:id="" action="ppaction://noaction">
              <a:snd r:embed="rId21" name="T3_W9_2.12.wav"/>
            </a:hlinkClick>
            <a:extLst>
              <a:ext uri="{FF2B5EF4-FFF2-40B4-BE49-F238E27FC236}">
                <a16:creationId xmlns:a16="http://schemas.microsoft.com/office/drawing/2014/main" id="{7E487F84-7FE0-4EE9-B320-768981C509B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2160" y="2648767"/>
            <a:ext cx="282165" cy="26613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FC97C6D-EA1E-48E6-B152-53C8B9E3BCEC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114503" y="1136922"/>
            <a:ext cx="622782" cy="55894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7158DF7-48D5-4E79-8EBA-B8587A65F029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859200" y="1743483"/>
            <a:ext cx="409001" cy="50572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7D31FED-E52D-4086-835E-7DE4587D8EF7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6936168" y="2463526"/>
            <a:ext cx="695674" cy="42852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BE20866-C44A-4092-BEFC-21B0920A092B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6388315" y="3194974"/>
            <a:ext cx="660698" cy="46448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D6036FC-FF56-45CB-AAB8-82FA73C71965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7645439" y="3860573"/>
            <a:ext cx="622762" cy="32850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40B701A-4126-48EC-A504-833D7D73C41C}"/>
              </a:ext>
            </a:extLst>
          </p:cNvPr>
          <p:cNvPicPr>
            <a:picLocks noChangeAspect="1"/>
          </p:cNvPicPr>
          <p:nvPr/>
        </p:nvPicPr>
        <p:blipFill rotWithShape="1">
          <a:blip r:embed="rId2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159" t="4079" r="3131" b="5427"/>
          <a:stretch/>
        </p:blipFill>
        <p:spPr>
          <a:xfrm>
            <a:off x="6936168" y="4482104"/>
            <a:ext cx="491067" cy="47933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E9E755D-2B96-475C-A773-C2587E387E74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6966088" y="5135827"/>
            <a:ext cx="459806" cy="382022"/>
          </a:xfrm>
          <a:prstGeom prst="rect">
            <a:avLst/>
          </a:prstGeom>
        </p:spPr>
      </p:pic>
      <p:sp>
        <p:nvSpPr>
          <p:cNvPr id="54" name="Rectangle: Rounded Corners 53">
            <a:hlinkClick r:id="" action="ppaction://noaction">
              <a:snd r:embed="rId29" name="T3_W9_2.23.wav"/>
            </a:hlinkClick>
            <a:extLst>
              <a:ext uri="{FF2B5EF4-FFF2-40B4-BE49-F238E27FC236}">
                <a16:creationId xmlns:a16="http://schemas.microsoft.com/office/drawing/2014/main" id="{01ECE237-5F3E-478F-AA80-A66AABC5661E}"/>
              </a:ext>
            </a:extLst>
          </p:cNvPr>
          <p:cNvSpPr/>
          <p:nvPr/>
        </p:nvSpPr>
        <p:spPr>
          <a:xfrm rot="20793132">
            <a:off x="10292215" y="3635070"/>
            <a:ext cx="1453245" cy="675762"/>
          </a:xfrm>
          <a:custGeom>
            <a:avLst/>
            <a:gdLst>
              <a:gd name="connsiteX0" fmla="*/ 0 w 1453245"/>
              <a:gd name="connsiteY0" fmla="*/ 112629 h 675762"/>
              <a:gd name="connsiteX1" fmla="*/ 112629 w 1453245"/>
              <a:gd name="connsiteY1" fmla="*/ 0 h 675762"/>
              <a:gd name="connsiteX2" fmla="*/ 534238 w 1453245"/>
              <a:gd name="connsiteY2" fmla="*/ 0 h 675762"/>
              <a:gd name="connsiteX3" fmla="*/ 943567 w 1453245"/>
              <a:gd name="connsiteY3" fmla="*/ 0 h 675762"/>
              <a:gd name="connsiteX4" fmla="*/ 1340616 w 1453245"/>
              <a:gd name="connsiteY4" fmla="*/ 0 h 675762"/>
              <a:gd name="connsiteX5" fmla="*/ 1453245 w 1453245"/>
              <a:gd name="connsiteY5" fmla="*/ 112629 h 675762"/>
              <a:gd name="connsiteX6" fmla="*/ 1453245 w 1453245"/>
              <a:gd name="connsiteY6" fmla="*/ 563133 h 675762"/>
              <a:gd name="connsiteX7" fmla="*/ 1340616 w 1453245"/>
              <a:gd name="connsiteY7" fmla="*/ 675762 h 675762"/>
              <a:gd name="connsiteX8" fmla="*/ 919007 w 1453245"/>
              <a:gd name="connsiteY8" fmla="*/ 675762 h 675762"/>
              <a:gd name="connsiteX9" fmla="*/ 546518 w 1453245"/>
              <a:gd name="connsiteY9" fmla="*/ 675762 h 675762"/>
              <a:gd name="connsiteX10" fmla="*/ 112629 w 1453245"/>
              <a:gd name="connsiteY10" fmla="*/ 675762 h 675762"/>
              <a:gd name="connsiteX11" fmla="*/ 0 w 1453245"/>
              <a:gd name="connsiteY11" fmla="*/ 563133 h 675762"/>
              <a:gd name="connsiteX12" fmla="*/ 0 w 1453245"/>
              <a:gd name="connsiteY12" fmla="*/ 112629 h 6757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453245" h="675762" fill="none" extrusionOk="0">
                <a:moveTo>
                  <a:pt x="0" y="112629"/>
                </a:moveTo>
                <a:cubicBezTo>
                  <a:pt x="-1349" y="50647"/>
                  <a:pt x="46574" y="-2658"/>
                  <a:pt x="112629" y="0"/>
                </a:cubicBezTo>
                <a:cubicBezTo>
                  <a:pt x="312696" y="-47514"/>
                  <a:pt x="400683" y="50262"/>
                  <a:pt x="534238" y="0"/>
                </a:cubicBezTo>
                <a:cubicBezTo>
                  <a:pt x="667793" y="-50262"/>
                  <a:pt x="859966" y="35127"/>
                  <a:pt x="943567" y="0"/>
                </a:cubicBezTo>
                <a:cubicBezTo>
                  <a:pt x="1027168" y="-35127"/>
                  <a:pt x="1201606" y="16057"/>
                  <a:pt x="1340616" y="0"/>
                </a:cubicBezTo>
                <a:cubicBezTo>
                  <a:pt x="1386164" y="686"/>
                  <a:pt x="1461063" y="36333"/>
                  <a:pt x="1453245" y="112629"/>
                </a:cubicBezTo>
                <a:cubicBezTo>
                  <a:pt x="1458511" y="210736"/>
                  <a:pt x="1410739" y="346468"/>
                  <a:pt x="1453245" y="563133"/>
                </a:cubicBezTo>
                <a:cubicBezTo>
                  <a:pt x="1459468" y="637657"/>
                  <a:pt x="1397495" y="678570"/>
                  <a:pt x="1340616" y="675762"/>
                </a:cubicBezTo>
                <a:cubicBezTo>
                  <a:pt x="1227887" y="716865"/>
                  <a:pt x="1126542" y="644284"/>
                  <a:pt x="919007" y="675762"/>
                </a:cubicBezTo>
                <a:cubicBezTo>
                  <a:pt x="711472" y="707240"/>
                  <a:pt x="675257" y="636387"/>
                  <a:pt x="546518" y="675762"/>
                </a:cubicBezTo>
                <a:cubicBezTo>
                  <a:pt x="417779" y="715137"/>
                  <a:pt x="267175" y="634872"/>
                  <a:pt x="112629" y="675762"/>
                </a:cubicBezTo>
                <a:cubicBezTo>
                  <a:pt x="64628" y="680732"/>
                  <a:pt x="2049" y="632237"/>
                  <a:pt x="0" y="563133"/>
                </a:cubicBezTo>
                <a:cubicBezTo>
                  <a:pt x="-38140" y="429392"/>
                  <a:pt x="19267" y="208490"/>
                  <a:pt x="0" y="112629"/>
                </a:cubicBezTo>
                <a:close/>
              </a:path>
              <a:path w="1453245" h="675762" stroke="0" extrusionOk="0">
                <a:moveTo>
                  <a:pt x="0" y="112629"/>
                </a:moveTo>
                <a:cubicBezTo>
                  <a:pt x="-8775" y="45013"/>
                  <a:pt x="47964" y="924"/>
                  <a:pt x="112629" y="0"/>
                </a:cubicBezTo>
                <a:cubicBezTo>
                  <a:pt x="325624" y="-39743"/>
                  <a:pt x="400720" y="18074"/>
                  <a:pt x="546518" y="0"/>
                </a:cubicBezTo>
                <a:cubicBezTo>
                  <a:pt x="692316" y="-18074"/>
                  <a:pt x="788898" y="5246"/>
                  <a:pt x="943567" y="0"/>
                </a:cubicBezTo>
                <a:cubicBezTo>
                  <a:pt x="1098236" y="-5246"/>
                  <a:pt x="1230607" y="46871"/>
                  <a:pt x="1340616" y="0"/>
                </a:cubicBezTo>
                <a:cubicBezTo>
                  <a:pt x="1401719" y="-3542"/>
                  <a:pt x="1455925" y="40509"/>
                  <a:pt x="1453245" y="112629"/>
                </a:cubicBezTo>
                <a:cubicBezTo>
                  <a:pt x="1480875" y="249106"/>
                  <a:pt x="1441133" y="386196"/>
                  <a:pt x="1453245" y="563133"/>
                </a:cubicBezTo>
                <a:cubicBezTo>
                  <a:pt x="1452774" y="620843"/>
                  <a:pt x="1401404" y="677729"/>
                  <a:pt x="1340616" y="675762"/>
                </a:cubicBezTo>
                <a:cubicBezTo>
                  <a:pt x="1174488" y="700543"/>
                  <a:pt x="1104641" y="671245"/>
                  <a:pt x="955847" y="675762"/>
                </a:cubicBezTo>
                <a:cubicBezTo>
                  <a:pt x="807053" y="680279"/>
                  <a:pt x="723691" y="662758"/>
                  <a:pt x="546518" y="675762"/>
                </a:cubicBezTo>
                <a:cubicBezTo>
                  <a:pt x="369345" y="688766"/>
                  <a:pt x="274760" y="627542"/>
                  <a:pt x="112629" y="675762"/>
                </a:cubicBezTo>
                <a:cubicBezTo>
                  <a:pt x="58586" y="667699"/>
                  <a:pt x="9444" y="619246"/>
                  <a:pt x="0" y="563133"/>
                </a:cubicBezTo>
                <a:cubicBezTo>
                  <a:pt x="-13045" y="422351"/>
                  <a:pt x="39533" y="290716"/>
                  <a:pt x="0" y="112629"/>
                </a:cubicBezTo>
                <a:close/>
              </a:path>
            </a:pathLst>
          </a:custGeom>
          <a:solidFill>
            <a:srgbClr val="F4F8FB"/>
          </a:solidFill>
          <a:ln w="57150">
            <a:solidFill>
              <a:srgbClr val="0070C0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[-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tion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]</a:t>
            </a:r>
          </a:p>
        </p:txBody>
      </p:sp>
      <p:sp>
        <p:nvSpPr>
          <p:cNvPr id="55" name="Rectangle: Rounded Corners 54">
            <a:hlinkClick r:id="" action="ppaction://noaction">
              <a:snd r:embed="rId30" name="T3_W9_2.18.wav"/>
            </a:hlinkClick>
            <a:extLst>
              <a:ext uri="{FF2B5EF4-FFF2-40B4-BE49-F238E27FC236}">
                <a16:creationId xmlns:a16="http://schemas.microsoft.com/office/drawing/2014/main" id="{BC8C0F0B-D8C3-46F8-8BCF-87B36BE33B94}"/>
              </a:ext>
            </a:extLst>
          </p:cNvPr>
          <p:cNvSpPr/>
          <p:nvPr/>
        </p:nvSpPr>
        <p:spPr>
          <a:xfrm rot="327518">
            <a:off x="9196806" y="686921"/>
            <a:ext cx="1097134" cy="675762"/>
          </a:xfrm>
          <a:custGeom>
            <a:avLst/>
            <a:gdLst>
              <a:gd name="connsiteX0" fmla="*/ 0 w 1097134"/>
              <a:gd name="connsiteY0" fmla="*/ 112629 h 675762"/>
              <a:gd name="connsiteX1" fmla="*/ 112629 w 1097134"/>
              <a:gd name="connsiteY1" fmla="*/ 0 h 675762"/>
              <a:gd name="connsiteX2" fmla="*/ 548567 w 1097134"/>
              <a:gd name="connsiteY2" fmla="*/ 0 h 675762"/>
              <a:gd name="connsiteX3" fmla="*/ 984505 w 1097134"/>
              <a:gd name="connsiteY3" fmla="*/ 0 h 675762"/>
              <a:gd name="connsiteX4" fmla="*/ 1097134 w 1097134"/>
              <a:gd name="connsiteY4" fmla="*/ 112629 h 675762"/>
              <a:gd name="connsiteX5" fmla="*/ 1097134 w 1097134"/>
              <a:gd name="connsiteY5" fmla="*/ 563133 h 675762"/>
              <a:gd name="connsiteX6" fmla="*/ 984505 w 1097134"/>
              <a:gd name="connsiteY6" fmla="*/ 675762 h 675762"/>
              <a:gd name="connsiteX7" fmla="*/ 539848 w 1097134"/>
              <a:gd name="connsiteY7" fmla="*/ 675762 h 675762"/>
              <a:gd name="connsiteX8" fmla="*/ 112629 w 1097134"/>
              <a:gd name="connsiteY8" fmla="*/ 675762 h 675762"/>
              <a:gd name="connsiteX9" fmla="*/ 0 w 1097134"/>
              <a:gd name="connsiteY9" fmla="*/ 563133 h 675762"/>
              <a:gd name="connsiteX10" fmla="*/ 0 w 1097134"/>
              <a:gd name="connsiteY10" fmla="*/ 112629 h 6757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97134" h="675762" fill="none" extrusionOk="0">
                <a:moveTo>
                  <a:pt x="0" y="112629"/>
                </a:moveTo>
                <a:cubicBezTo>
                  <a:pt x="8216" y="60490"/>
                  <a:pt x="51546" y="-981"/>
                  <a:pt x="112629" y="0"/>
                </a:cubicBezTo>
                <a:cubicBezTo>
                  <a:pt x="225558" y="-45140"/>
                  <a:pt x="459694" y="50987"/>
                  <a:pt x="548567" y="0"/>
                </a:cubicBezTo>
                <a:cubicBezTo>
                  <a:pt x="637440" y="-50987"/>
                  <a:pt x="832086" y="18523"/>
                  <a:pt x="984505" y="0"/>
                </a:cubicBezTo>
                <a:cubicBezTo>
                  <a:pt x="1040576" y="-12500"/>
                  <a:pt x="1097281" y="48438"/>
                  <a:pt x="1097134" y="112629"/>
                </a:cubicBezTo>
                <a:cubicBezTo>
                  <a:pt x="1133278" y="293980"/>
                  <a:pt x="1060663" y="465534"/>
                  <a:pt x="1097134" y="563133"/>
                </a:cubicBezTo>
                <a:cubicBezTo>
                  <a:pt x="1080479" y="626022"/>
                  <a:pt x="1054526" y="661669"/>
                  <a:pt x="984505" y="675762"/>
                </a:cubicBezTo>
                <a:cubicBezTo>
                  <a:pt x="872645" y="711533"/>
                  <a:pt x="630951" y="642323"/>
                  <a:pt x="539848" y="675762"/>
                </a:cubicBezTo>
                <a:cubicBezTo>
                  <a:pt x="448745" y="709201"/>
                  <a:pt x="281913" y="654968"/>
                  <a:pt x="112629" y="675762"/>
                </a:cubicBezTo>
                <a:cubicBezTo>
                  <a:pt x="50286" y="671977"/>
                  <a:pt x="8164" y="627038"/>
                  <a:pt x="0" y="563133"/>
                </a:cubicBezTo>
                <a:cubicBezTo>
                  <a:pt x="-25200" y="393686"/>
                  <a:pt x="26236" y="230782"/>
                  <a:pt x="0" y="112629"/>
                </a:cubicBezTo>
                <a:close/>
              </a:path>
              <a:path w="1097134" h="675762" stroke="0" extrusionOk="0">
                <a:moveTo>
                  <a:pt x="0" y="112629"/>
                </a:moveTo>
                <a:cubicBezTo>
                  <a:pt x="-8775" y="45013"/>
                  <a:pt x="47964" y="924"/>
                  <a:pt x="112629" y="0"/>
                </a:cubicBezTo>
                <a:cubicBezTo>
                  <a:pt x="244193" y="-7287"/>
                  <a:pt x="469529" y="1555"/>
                  <a:pt x="566005" y="0"/>
                </a:cubicBezTo>
                <a:cubicBezTo>
                  <a:pt x="662481" y="-1555"/>
                  <a:pt x="836636" y="45716"/>
                  <a:pt x="984505" y="0"/>
                </a:cubicBezTo>
                <a:cubicBezTo>
                  <a:pt x="1034032" y="-6935"/>
                  <a:pt x="1105273" y="54315"/>
                  <a:pt x="1097134" y="112629"/>
                </a:cubicBezTo>
                <a:cubicBezTo>
                  <a:pt x="1137083" y="333398"/>
                  <a:pt x="1085624" y="361268"/>
                  <a:pt x="1097134" y="563133"/>
                </a:cubicBezTo>
                <a:cubicBezTo>
                  <a:pt x="1103287" y="615323"/>
                  <a:pt x="1038734" y="682769"/>
                  <a:pt x="984505" y="675762"/>
                </a:cubicBezTo>
                <a:cubicBezTo>
                  <a:pt x="806122" y="686476"/>
                  <a:pt x="723531" y="650147"/>
                  <a:pt x="548567" y="675762"/>
                </a:cubicBezTo>
                <a:cubicBezTo>
                  <a:pt x="373603" y="701377"/>
                  <a:pt x="282273" y="659869"/>
                  <a:pt x="112629" y="675762"/>
                </a:cubicBezTo>
                <a:cubicBezTo>
                  <a:pt x="44908" y="675446"/>
                  <a:pt x="4223" y="613756"/>
                  <a:pt x="0" y="563133"/>
                </a:cubicBezTo>
                <a:cubicBezTo>
                  <a:pt x="-24748" y="339776"/>
                  <a:pt x="39983" y="281383"/>
                  <a:pt x="0" y="112629"/>
                </a:cubicBezTo>
                <a:close/>
              </a:path>
            </a:pathLst>
          </a:custGeom>
          <a:solidFill>
            <a:srgbClr val="F4F8FB"/>
          </a:solidFill>
          <a:ln w="57150">
            <a:solidFill>
              <a:srgbClr val="0070C0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ei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]</a:t>
            </a:r>
          </a:p>
        </p:txBody>
      </p:sp>
      <p:sp>
        <p:nvSpPr>
          <p:cNvPr id="56" name="Rectangle: Rounded Corners 55">
            <a:hlinkClick r:id="" action="ppaction://noaction">
              <a:snd r:embed="rId31" name="T3_W9_2.25.wav"/>
            </a:hlinkClick>
            <a:extLst>
              <a:ext uri="{FF2B5EF4-FFF2-40B4-BE49-F238E27FC236}">
                <a16:creationId xmlns:a16="http://schemas.microsoft.com/office/drawing/2014/main" id="{72170237-47E6-449C-8E2B-3706D4681A23}"/>
              </a:ext>
            </a:extLst>
          </p:cNvPr>
          <p:cNvSpPr/>
          <p:nvPr/>
        </p:nvSpPr>
        <p:spPr>
          <a:xfrm rot="752683">
            <a:off x="8902399" y="4789676"/>
            <a:ext cx="1059281" cy="675762"/>
          </a:xfrm>
          <a:custGeom>
            <a:avLst/>
            <a:gdLst>
              <a:gd name="connsiteX0" fmla="*/ 0 w 1059281"/>
              <a:gd name="connsiteY0" fmla="*/ 112629 h 675762"/>
              <a:gd name="connsiteX1" fmla="*/ 112629 w 1059281"/>
              <a:gd name="connsiteY1" fmla="*/ 0 h 675762"/>
              <a:gd name="connsiteX2" fmla="*/ 529641 w 1059281"/>
              <a:gd name="connsiteY2" fmla="*/ 0 h 675762"/>
              <a:gd name="connsiteX3" fmla="*/ 946652 w 1059281"/>
              <a:gd name="connsiteY3" fmla="*/ 0 h 675762"/>
              <a:gd name="connsiteX4" fmla="*/ 1059281 w 1059281"/>
              <a:gd name="connsiteY4" fmla="*/ 112629 h 675762"/>
              <a:gd name="connsiteX5" fmla="*/ 1059281 w 1059281"/>
              <a:gd name="connsiteY5" fmla="*/ 563133 h 675762"/>
              <a:gd name="connsiteX6" fmla="*/ 946652 w 1059281"/>
              <a:gd name="connsiteY6" fmla="*/ 675762 h 675762"/>
              <a:gd name="connsiteX7" fmla="*/ 521300 w 1059281"/>
              <a:gd name="connsiteY7" fmla="*/ 675762 h 675762"/>
              <a:gd name="connsiteX8" fmla="*/ 112629 w 1059281"/>
              <a:gd name="connsiteY8" fmla="*/ 675762 h 675762"/>
              <a:gd name="connsiteX9" fmla="*/ 0 w 1059281"/>
              <a:gd name="connsiteY9" fmla="*/ 563133 h 675762"/>
              <a:gd name="connsiteX10" fmla="*/ 0 w 1059281"/>
              <a:gd name="connsiteY10" fmla="*/ 112629 h 6757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59281" h="675762" fill="none" extrusionOk="0">
                <a:moveTo>
                  <a:pt x="0" y="112629"/>
                </a:moveTo>
                <a:cubicBezTo>
                  <a:pt x="8216" y="60490"/>
                  <a:pt x="51546" y="-981"/>
                  <a:pt x="112629" y="0"/>
                </a:cubicBezTo>
                <a:cubicBezTo>
                  <a:pt x="245436" y="-45050"/>
                  <a:pt x="400137" y="42507"/>
                  <a:pt x="529641" y="0"/>
                </a:cubicBezTo>
                <a:cubicBezTo>
                  <a:pt x="659145" y="-42507"/>
                  <a:pt x="774462" y="38619"/>
                  <a:pt x="946652" y="0"/>
                </a:cubicBezTo>
                <a:cubicBezTo>
                  <a:pt x="1002723" y="-12500"/>
                  <a:pt x="1059428" y="48438"/>
                  <a:pt x="1059281" y="112629"/>
                </a:cubicBezTo>
                <a:cubicBezTo>
                  <a:pt x="1095425" y="293980"/>
                  <a:pt x="1022810" y="465534"/>
                  <a:pt x="1059281" y="563133"/>
                </a:cubicBezTo>
                <a:cubicBezTo>
                  <a:pt x="1042626" y="626022"/>
                  <a:pt x="1016673" y="661669"/>
                  <a:pt x="946652" y="675762"/>
                </a:cubicBezTo>
                <a:cubicBezTo>
                  <a:pt x="793306" y="709684"/>
                  <a:pt x="716888" y="662568"/>
                  <a:pt x="521300" y="675762"/>
                </a:cubicBezTo>
                <a:cubicBezTo>
                  <a:pt x="325712" y="688956"/>
                  <a:pt x="214974" y="669208"/>
                  <a:pt x="112629" y="675762"/>
                </a:cubicBezTo>
                <a:cubicBezTo>
                  <a:pt x="50286" y="671977"/>
                  <a:pt x="8164" y="627038"/>
                  <a:pt x="0" y="563133"/>
                </a:cubicBezTo>
                <a:cubicBezTo>
                  <a:pt x="-25200" y="393686"/>
                  <a:pt x="26236" y="230782"/>
                  <a:pt x="0" y="112629"/>
                </a:cubicBezTo>
                <a:close/>
              </a:path>
              <a:path w="1059281" h="675762" stroke="0" extrusionOk="0">
                <a:moveTo>
                  <a:pt x="0" y="112629"/>
                </a:moveTo>
                <a:cubicBezTo>
                  <a:pt x="-8775" y="45013"/>
                  <a:pt x="47964" y="924"/>
                  <a:pt x="112629" y="0"/>
                </a:cubicBezTo>
                <a:cubicBezTo>
                  <a:pt x="326974" y="-43632"/>
                  <a:pt x="418943" y="42312"/>
                  <a:pt x="546321" y="0"/>
                </a:cubicBezTo>
                <a:cubicBezTo>
                  <a:pt x="673699" y="-42312"/>
                  <a:pt x="831727" y="27772"/>
                  <a:pt x="946652" y="0"/>
                </a:cubicBezTo>
                <a:cubicBezTo>
                  <a:pt x="996179" y="-6935"/>
                  <a:pt x="1067420" y="54315"/>
                  <a:pt x="1059281" y="112629"/>
                </a:cubicBezTo>
                <a:cubicBezTo>
                  <a:pt x="1099230" y="333398"/>
                  <a:pt x="1047771" y="361268"/>
                  <a:pt x="1059281" y="563133"/>
                </a:cubicBezTo>
                <a:cubicBezTo>
                  <a:pt x="1065434" y="615323"/>
                  <a:pt x="1000881" y="682769"/>
                  <a:pt x="946652" y="675762"/>
                </a:cubicBezTo>
                <a:cubicBezTo>
                  <a:pt x="774916" y="716520"/>
                  <a:pt x="731332" y="673257"/>
                  <a:pt x="529641" y="675762"/>
                </a:cubicBezTo>
                <a:cubicBezTo>
                  <a:pt x="327950" y="678267"/>
                  <a:pt x="221952" y="673066"/>
                  <a:pt x="112629" y="675762"/>
                </a:cubicBezTo>
                <a:cubicBezTo>
                  <a:pt x="44908" y="675446"/>
                  <a:pt x="4223" y="613756"/>
                  <a:pt x="0" y="563133"/>
                </a:cubicBezTo>
                <a:cubicBezTo>
                  <a:pt x="-24748" y="339776"/>
                  <a:pt x="39983" y="281383"/>
                  <a:pt x="0" y="112629"/>
                </a:cubicBezTo>
                <a:close/>
              </a:path>
            </a:pathLst>
          </a:custGeom>
          <a:solidFill>
            <a:srgbClr val="F4F8FB"/>
          </a:solidFill>
          <a:ln w="57150">
            <a:solidFill>
              <a:srgbClr val="0070C0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[-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ig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]</a:t>
            </a:r>
          </a:p>
        </p:txBody>
      </p:sp>
      <p:sp>
        <p:nvSpPr>
          <p:cNvPr id="57" name="Rectangle: Rounded Corners 56">
            <a:hlinkClick r:id="" action="ppaction://noaction">
              <a:snd r:embed="rId32" name="T3_W9_2.27.wav"/>
            </a:hlinkClick>
            <a:extLst>
              <a:ext uri="{FF2B5EF4-FFF2-40B4-BE49-F238E27FC236}">
                <a16:creationId xmlns:a16="http://schemas.microsoft.com/office/drawing/2014/main" id="{D2C02120-F599-48B3-B3DC-06B6EE5E34D3}"/>
              </a:ext>
            </a:extLst>
          </p:cNvPr>
          <p:cNvSpPr/>
          <p:nvPr/>
        </p:nvSpPr>
        <p:spPr>
          <a:xfrm rot="21180457">
            <a:off x="8925953" y="5946970"/>
            <a:ext cx="1059281" cy="675762"/>
          </a:xfrm>
          <a:custGeom>
            <a:avLst/>
            <a:gdLst>
              <a:gd name="connsiteX0" fmla="*/ 0 w 1059281"/>
              <a:gd name="connsiteY0" fmla="*/ 112629 h 675762"/>
              <a:gd name="connsiteX1" fmla="*/ 112629 w 1059281"/>
              <a:gd name="connsiteY1" fmla="*/ 0 h 675762"/>
              <a:gd name="connsiteX2" fmla="*/ 529641 w 1059281"/>
              <a:gd name="connsiteY2" fmla="*/ 0 h 675762"/>
              <a:gd name="connsiteX3" fmla="*/ 946652 w 1059281"/>
              <a:gd name="connsiteY3" fmla="*/ 0 h 675762"/>
              <a:gd name="connsiteX4" fmla="*/ 1059281 w 1059281"/>
              <a:gd name="connsiteY4" fmla="*/ 112629 h 675762"/>
              <a:gd name="connsiteX5" fmla="*/ 1059281 w 1059281"/>
              <a:gd name="connsiteY5" fmla="*/ 563133 h 675762"/>
              <a:gd name="connsiteX6" fmla="*/ 946652 w 1059281"/>
              <a:gd name="connsiteY6" fmla="*/ 675762 h 675762"/>
              <a:gd name="connsiteX7" fmla="*/ 521300 w 1059281"/>
              <a:gd name="connsiteY7" fmla="*/ 675762 h 675762"/>
              <a:gd name="connsiteX8" fmla="*/ 112629 w 1059281"/>
              <a:gd name="connsiteY8" fmla="*/ 675762 h 675762"/>
              <a:gd name="connsiteX9" fmla="*/ 0 w 1059281"/>
              <a:gd name="connsiteY9" fmla="*/ 563133 h 675762"/>
              <a:gd name="connsiteX10" fmla="*/ 0 w 1059281"/>
              <a:gd name="connsiteY10" fmla="*/ 112629 h 6757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59281" h="675762" fill="none" extrusionOk="0">
                <a:moveTo>
                  <a:pt x="0" y="112629"/>
                </a:moveTo>
                <a:cubicBezTo>
                  <a:pt x="8216" y="60490"/>
                  <a:pt x="51546" y="-981"/>
                  <a:pt x="112629" y="0"/>
                </a:cubicBezTo>
                <a:cubicBezTo>
                  <a:pt x="245436" y="-45050"/>
                  <a:pt x="400137" y="42507"/>
                  <a:pt x="529641" y="0"/>
                </a:cubicBezTo>
                <a:cubicBezTo>
                  <a:pt x="659145" y="-42507"/>
                  <a:pt x="774462" y="38619"/>
                  <a:pt x="946652" y="0"/>
                </a:cubicBezTo>
                <a:cubicBezTo>
                  <a:pt x="1002723" y="-12500"/>
                  <a:pt x="1059428" y="48438"/>
                  <a:pt x="1059281" y="112629"/>
                </a:cubicBezTo>
                <a:cubicBezTo>
                  <a:pt x="1095425" y="293980"/>
                  <a:pt x="1022810" y="465534"/>
                  <a:pt x="1059281" y="563133"/>
                </a:cubicBezTo>
                <a:cubicBezTo>
                  <a:pt x="1042626" y="626022"/>
                  <a:pt x="1016673" y="661669"/>
                  <a:pt x="946652" y="675762"/>
                </a:cubicBezTo>
                <a:cubicBezTo>
                  <a:pt x="793306" y="709684"/>
                  <a:pt x="716888" y="662568"/>
                  <a:pt x="521300" y="675762"/>
                </a:cubicBezTo>
                <a:cubicBezTo>
                  <a:pt x="325712" y="688956"/>
                  <a:pt x="214974" y="669208"/>
                  <a:pt x="112629" y="675762"/>
                </a:cubicBezTo>
                <a:cubicBezTo>
                  <a:pt x="50286" y="671977"/>
                  <a:pt x="8164" y="627038"/>
                  <a:pt x="0" y="563133"/>
                </a:cubicBezTo>
                <a:cubicBezTo>
                  <a:pt x="-25200" y="393686"/>
                  <a:pt x="26236" y="230782"/>
                  <a:pt x="0" y="112629"/>
                </a:cubicBezTo>
                <a:close/>
              </a:path>
              <a:path w="1059281" h="675762" stroke="0" extrusionOk="0">
                <a:moveTo>
                  <a:pt x="0" y="112629"/>
                </a:moveTo>
                <a:cubicBezTo>
                  <a:pt x="-8775" y="45013"/>
                  <a:pt x="47964" y="924"/>
                  <a:pt x="112629" y="0"/>
                </a:cubicBezTo>
                <a:cubicBezTo>
                  <a:pt x="326974" y="-43632"/>
                  <a:pt x="418943" y="42312"/>
                  <a:pt x="546321" y="0"/>
                </a:cubicBezTo>
                <a:cubicBezTo>
                  <a:pt x="673699" y="-42312"/>
                  <a:pt x="831727" y="27772"/>
                  <a:pt x="946652" y="0"/>
                </a:cubicBezTo>
                <a:cubicBezTo>
                  <a:pt x="996179" y="-6935"/>
                  <a:pt x="1067420" y="54315"/>
                  <a:pt x="1059281" y="112629"/>
                </a:cubicBezTo>
                <a:cubicBezTo>
                  <a:pt x="1099230" y="333398"/>
                  <a:pt x="1047771" y="361268"/>
                  <a:pt x="1059281" y="563133"/>
                </a:cubicBezTo>
                <a:cubicBezTo>
                  <a:pt x="1065434" y="615323"/>
                  <a:pt x="1000881" y="682769"/>
                  <a:pt x="946652" y="675762"/>
                </a:cubicBezTo>
                <a:cubicBezTo>
                  <a:pt x="774916" y="716520"/>
                  <a:pt x="731332" y="673257"/>
                  <a:pt x="529641" y="675762"/>
                </a:cubicBezTo>
                <a:cubicBezTo>
                  <a:pt x="327950" y="678267"/>
                  <a:pt x="221952" y="673066"/>
                  <a:pt x="112629" y="675762"/>
                </a:cubicBezTo>
                <a:cubicBezTo>
                  <a:pt x="44908" y="675446"/>
                  <a:pt x="4223" y="613756"/>
                  <a:pt x="0" y="563133"/>
                </a:cubicBezTo>
                <a:cubicBezTo>
                  <a:pt x="-24748" y="339776"/>
                  <a:pt x="39983" y="281383"/>
                  <a:pt x="0" y="112629"/>
                </a:cubicBezTo>
                <a:close/>
              </a:path>
            </a:pathLst>
          </a:custGeom>
          <a:solidFill>
            <a:srgbClr val="F4F8FB"/>
          </a:solidFill>
          <a:ln w="57150">
            <a:solidFill>
              <a:srgbClr val="0070C0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[-r]</a:t>
            </a:r>
          </a:p>
        </p:txBody>
      </p:sp>
      <p:sp>
        <p:nvSpPr>
          <p:cNvPr id="58" name="Rectangle: Rounded Corners 57">
            <a:hlinkClick r:id="" action="ppaction://noaction">
              <a:snd r:embed="rId33" name="T3_W9_2.26.wav"/>
            </a:hlinkClick>
            <a:extLst>
              <a:ext uri="{FF2B5EF4-FFF2-40B4-BE49-F238E27FC236}">
                <a16:creationId xmlns:a16="http://schemas.microsoft.com/office/drawing/2014/main" id="{15891B0C-8DDA-4A32-AC00-5330B8DEC532}"/>
              </a:ext>
            </a:extLst>
          </p:cNvPr>
          <p:cNvSpPr/>
          <p:nvPr/>
        </p:nvSpPr>
        <p:spPr>
          <a:xfrm rot="752683">
            <a:off x="10674438" y="4926282"/>
            <a:ext cx="1059281" cy="675762"/>
          </a:xfrm>
          <a:custGeom>
            <a:avLst/>
            <a:gdLst>
              <a:gd name="connsiteX0" fmla="*/ 0 w 1059281"/>
              <a:gd name="connsiteY0" fmla="*/ 112629 h 675762"/>
              <a:gd name="connsiteX1" fmla="*/ 112629 w 1059281"/>
              <a:gd name="connsiteY1" fmla="*/ 0 h 675762"/>
              <a:gd name="connsiteX2" fmla="*/ 529641 w 1059281"/>
              <a:gd name="connsiteY2" fmla="*/ 0 h 675762"/>
              <a:gd name="connsiteX3" fmla="*/ 946652 w 1059281"/>
              <a:gd name="connsiteY3" fmla="*/ 0 h 675762"/>
              <a:gd name="connsiteX4" fmla="*/ 1059281 w 1059281"/>
              <a:gd name="connsiteY4" fmla="*/ 112629 h 675762"/>
              <a:gd name="connsiteX5" fmla="*/ 1059281 w 1059281"/>
              <a:gd name="connsiteY5" fmla="*/ 563133 h 675762"/>
              <a:gd name="connsiteX6" fmla="*/ 946652 w 1059281"/>
              <a:gd name="connsiteY6" fmla="*/ 675762 h 675762"/>
              <a:gd name="connsiteX7" fmla="*/ 521300 w 1059281"/>
              <a:gd name="connsiteY7" fmla="*/ 675762 h 675762"/>
              <a:gd name="connsiteX8" fmla="*/ 112629 w 1059281"/>
              <a:gd name="connsiteY8" fmla="*/ 675762 h 675762"/>
              <a:gd name="connsiteX9" fmla="*/ 0 w 1059281"/>
              <a:gd name="connsiteY9" fmla="*/ 563133 h 675762"/>
              <a:gd name="connsiteX10" fmla="*/ 0 w 1059281"/>
              <a:gd name="connsiteY10" fmla="*/ 112629 h 6757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59281" h="675762" fill="none" extrusionOk="0">
                <a:moveTo>
                  <a:pt x="0" y="112629"/>
                </a:moveTo>
                <a:cubicBezTo>
                  <a:pt x="8216" y="60490"/>
                  <a:pt x="51546" y="-981"/>
                  <a:pt x="112629" y="0"/>
                </a:cubicBezTo>
                <a:cubicBezTo>
                  <a:pt x="245436" y="-45050"/>
                  <a:pt x="400137" y="42507"/>
                  <a:pt x="529641" y="0"/>
                </a:cubicBezTo>
                <a:cubicBezTo>
                  <a:pt x="659145" y="-42507"/>
                  <a:pt x="774462" y="38619"/>
                  <a:pt x="946652" y="0"/>
                </a:cubicBezTo>
                <a:cubicBezTo>
                  <a:pt x="1002723" y="-12500"/>
                  <a:pt x="1059428" y="48438"/>
                  <a:pt x="1059281" y="112629"/>
                </a:cubicBezTo>
                <a:cubicBezTo>
                  <a:pt x="1095425" y="293980"/>
                  <a:pt x="1022810" y="465534"/>
                  <a:pt x="1059281" y="563133"/>
                </a:cubicBezTo>
                <a:cubicBezTo>
                  <a:pt x="1042626" y="626022"/>
                  <a:pt x="1016673" y="661669"/>
                  <a:pt x="946652" y="675762"/>
                </a:cubicBezTo>
                <a:cubicBezTo>
                  <a:pt x="793306" y="709684"/>
                  <a:pt x="716888" y="662568"/>
                  <a:pt x="521300" y="675762"/>
                </a:cubicBezTo>
                <a:cubicBezTo>
                  <a:pt x="325712" y="688956"/>
                  <a:pt x="214974" y="669208"/>
                  <a:pt x="112629" y="675762"/>
                </a:cubicBezTo>
                <a:cubicBezTo>
                  <a:pt x="50286" y="671977"/>
                  <a:pt x="8164" y="627038"/>
                  <a:pt x="0" y="563133"/>
                </a:cubicBezTo>
                <a:cubicBezTo>
                  <a:pt x="-25200" y="393686"/>
                  <a:pt x="26236" y="230782"/>
                  <a:pt x="0" y="112629"/>
                </a:cubicBezTo>
                <a:close/>
              </a:path>
              <a:path w="1059281" h="675762" stroke="0" extrusionOk="0">
                <a:moveTo>
                  <a:pt x="0" y="112629"/>
                </a:moveTo>
                <a:cubicBezTo>
                  <a:pt x="-8775" y="45013"/>
                  <a:pt x="47964" y="924"/>
                  <a:pt x="112629" y="0"/>
                </a:cubicBezTo>
                <a:cubicBezTo>
                  <a:pt x="326974" y="-43632"/>
                  <a:pt x="418943" y="42312"/>
                  <a:pt x="546321" y="0"/>
                </a:cubicBezTo>
                <a:cubicBezTo>
                  <a:pt x="673699" y="-42312"/>
                  <a:pt x="831727" y="27772"/>
                  <a:pt x="946652" y="0"/>
                </a:cubicBezTo>
                <a:cubicBezTo>
                  <a:pt x="996179" y="-6935"/>
                  <a:pt x="1067420" y="54315"/>
                  <a:pt x="1059281" y="112629"/>
                </a:cubicBezTo>
                <a:cubicBezTo>
                  <a:pt x="1099230" y="333398"/>
                  <a:pt x="1047771" y="361268"/>
                  <a:pt x="1059281" y="563133"/>
                </a:cubicBezTo>
                <a:cubicBezTo>
                  <a:pt x="1065434" y="615323"/>
                  <a:pt x="1000881" y="682769"/>
                  <a:pt x="946652" y="675762"/>
                </a:cubicBezTo>
                <a:cubicBezTo>
                  <a:pt x="774916" y="716520"/>
                  <a:pt x="731332" y="673257"/>
                  <a:pt x="529641" y="675762"/>
                </a:cubicBezTo>
                <a:cubicBezTo>
                  <a:pt x="327950" y="678267"/>
                  <a:pt x="221952" y="673066"/>
                  <a:pt x="112629" y="675762"/>
                </a:cubicBezTo>
                <a:cubicBezTo>
                  <a:pt x="44908" y="675446"/>
                  <a:pt x="4223" y="613756"/>
                  <a:pt x="0" y="563133"/>
                </a:cubicBezTo>
                <a:cubicBezTo>
                  <a:pt x="-24748" y="339776"/>
                  <a:pt x="39983" y="281383"/>
                  <a:pt x="0" y="112629"/>
                </a:cubicBezTo>
                <a:close/>
              </a:path>
            </a:pathLst>
          </a:custGeom>
          <a:solidFill>
            <a:srgbClr val="F4F8FB"/>
          </a:solidFill>
          <a:ln w="57150">
            <a:solidFill>
              <a:srgbClr val="0070C0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[-b]</a:t>
            </a:r>
          </a:p>
        </p:txBody>
      </p:sp>
      <p:sp>
        <p:nvSpPr>
          <p:cNvPr id="59" name="Rectangle: Rounded Corners 58">
            <a:hlinkClick r:id="" action="ppaction://noaction">
              <a:snd r:embed="rId34" name="T3_W9_2.28.wav"/>
            </a:hlinkClick>
            <a:extLst>
              <a:ext uri="{FF2B5EF4-FFF2-40B4-BE49-F238E27FC236}">
                <a16:creationId xmlns:a16="http://schemas.microsoft.com/office/drawing/2014/main" id="{75776178-5886-44C5-AAB4-3C98E8370AB1}"/>
              </a:ext>
            </a:extLst>
          </p:cNvPr>
          <p:cNvSpPr/>
          <p:nvPr/>
        </p:nvSpPr>
        <p:spPr>
          <a:xfrm rot="760995">
            <a:off x="10561998" y="5946969"/>
            <a:ext cx="1059281" cy="675762"/>
          </a:xfrm>
          <a:custGeom>
            <a:avLst/>
            <a:gdLst>
              <a:gd name="connsiteX0" fmla="*/ 0 w 1059281"/>
              <a:gd name="connsiteY0" fmla="*/ 112629 h 675762"/>
              <a:gd name="connsiteX1" fmla="*/ 112629 w 1059281"/>
              <a:gd name="connsiteY1" fmla="*/ 0 h 675762"/>
              <a:gd name="connsiteX2" fmla="*/ 529641 w 1059281"/>
              <a:gd name="connsiteY2" fmla="*/ 0 h 675762"/>
              <a:gd name="connsiteX3" fmla="*/ 946652 w 1059281"/>
              <a:gd name="connsiteY3" fmla="*/ 0 h 675762"/>
              <a:gd name="connsiteX4" fmla="*/ 1059281 w 1059281"/>
              <a:gd name="connsiteY4" fmla="*/ 112629 h 675762"/>
              <a:gd name="connsiteX5" fmla="*/ 1059281 w 1059281"/>
              <a:gd name="connsiteY5" fmla="*/ 563133 h 675762"/>
              <a:gd name="connsiteX6" fmla="*/ 946652 w 1059281"/>
              <a:gd name="connsiteY6" fmla="*/ 675762 h 675762"/>
              <a:gd name="connsiteX7" fmla="*/ 521300 w 1059281"/>
              <a:gd name="connsiteY7" fmla="*/ 675762 h 675762"/>
              <a:gd name="connsiteX8" fmla="*/ 112629 w 1059281"/>
              <a:gd name="connsiteY8" fmla="*/ 675762 h 675762"/>
              <a:gd name="connsiteX9" fmla="*/ 0 w 1059281"/>
              <a:gd name="connsiteY9" fmla="*/ 563133 h 675762"/>
              <a:gd name="connsiteX10" fmla="*/ 0 w 1059281"/>
              <a:gd name="connsiteY10" fmla="*/ 112629 h 6757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59281" h="675762" fill="none" extrusionOk="0">
                <a:moveTo>
                  <a:pt x="0" y="112629"/>
                </a:moveTo>
                <a:cubicBezTo>
                  <a:pt x="8216" y="60490"/>
                  <a:pt x="51546" y="-981"/>
                  <a:pt x="112629" y="0"/>
                </a:cubicBezTo>
                <a:cubicBezTo>
                  <a:pt x="245436" y="-45050"/>
                  <a:pt x="400137" y="42507"/>
                  <a:pt x="529641" y="0"/>
                </a:cubicBezTo>
                <a:cubicBezTo>
                  <a:pt x="659145" y="-42507"/>
                  <a:pt x="774462" y="38619"/>
                  <a:pt x="946652" y="0"/>
                </a:cubicBezTo>
                <a:cubicBezTo>
                  <a:pt x="1002723" y="-12500"/>
                  <a:pt x="1059428" y="48438"/>
                  <a:pt x="1059281" y="112629"/>
                </a:cubicBezTo>
                <a:cubicBezTo>
                  <a:pt x="1095425" y="293980"/>
                  <a:pt x="1022810" y="465534"/>
                  <a:pt x="1059281" y="563133"/>
                </a:cubicBezTo>
                <a:cubicBezTo>
                  <a:pt x="1042626" y="626022"/>
                  <a:pt x="1016673" y="661669"/>
                  <a:pt x="946652" y="675762"/>
                </a:cubicBezTo>
                <a:cubicBezTo>
                  <a:pt x="793306" y="709684"/>
                  <a:pt x="716888" y="662568"/>
                  <a:pt x="521300" y="675762"/>
                </a:cubicBezTo>
                <a:cubicBezTo>
                  <a:pt x="325712" y="688956"/>
                  <a:pt x="214974" y="669208"/>
                  <a:pt x="112629" y="675762"/>
                </a:cubicBezTo>
                <a:cubicBezTo>
                  <a:pt x="50286" y="671977"/>
                  <a:pt x="8164" y="627038"/>
                  <a:pt x="0" y="563133"/>
                </a:cubicBezTo>
                <a:cubicBezTo>
                  <a:pt x="-25200" y="393686"/>
                  <a:pt x="26236" y="230782"/>
                  <a:pt x="0" y="112629"/>
                </a:cubicBezTo>
                <a:close/>
              </a:path>
              <a:path w="1059281" h="675762" stroke="0" extrusionOk="0">
                <a:moveTo>
                  <a:pt x="0" y="112629"/>
                </a:moveTo>
                <a:cubicBezTo>
                  <a:pt x="-8775" y="45013"/>
                  <a:pt x="47964" y="924"/>
                  <a:pt x="112629" y="0"/>
                </a:cubicBezTo>
                <a:cubicBezTo>
                  <a:pt x="326974" y="-43632"/>
                  <a:pt x="418943" y="42312"/>
                  <a:pt x="546321" y="0"/>
                </a:cubicBezTo>
                <a:cubicBezTo>
                  <a:pt x="673699" y="-42312"/>
                  <a:pt x="831727" y="27772"/>
                  <a:pt x="946652" y="0"/>
                </a:cubicBezTo>
                <a:cubicBezTo>
                  <a:pt x="996179" y="-6935"/>
                  <a:pt x="1067420" y="54315"/>
                  <a:pt x="1059281" y="112629"/>
                </a:cubicBezTo>
                <a:cubicBezTo>
                  <a:pt x="1099230" y="333398"/>
                  <a:pt x="1047771" y="361268"/>
                  <a:pt x="1059281" y="563133"/>
                </a:cubicBezTo>
                <a:cubicBezTo>
                  <a:pt x="1065434" y="615323"/>
                  <a:pt x="1000881" y="682769"/>
                  <a:pt x="946652" y="675762"/>
                </a:cubicBezTo>
                <a:cubicBezTo>
                  <a:pt x="774916" y="716520"/>
                  <a:pt x="731332" y="673257"/>
                  <a:pt x="529641" y="675762"/>
                </a:cubicBezTo>
                <a:cubicBezTo>
                  <a:pt x="327950" y="678267"/>
                  <a:pt x="221952" y="673066"/>
                  <a:pt x="112629" y="675762"/>
                </a:cubicBezTo>
                <a:cubicBezTo>
                  <a:pt x="44908" y="675446"/>
                  <a:pt x="4223" y="613756"/>
                  <a:pt x="0" y="563133"/>
                </a:cubicBezTo>
                <a:cubicBezTo>
                  <a:pt x="-24748" y="339776"/>
                  <a:pt x="39983" y="281383"/>
                  <a:pt x="0" y="112629"/>
                </a:cubicBezTo>
                <a:close/>
              </a:path>
            </a:pathLst>
          </a:custGeom>
          <a:solidFill>
            <a:srgbClr val="F4F8FB"/>
          </a:solidFill>
          <a:ln w="57150">
            <a:solidFill>
              <a:srgbClr val="0070C0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]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279E10B6-82FD-4B25-8941-933DB977EDD5}"/>
              </a:ext>
            </a:extLst>
          </p:cNvPr>
          <p:cNvSpPr/>
          <p:nvPr/>
        </p:nvSpPr>
        <p:spPr>
          <a:xfrm>
            <a:off x="41736" y="2892047"/>
            <a:ext cx="4301608" cy="3792650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5B36312-E4BC-4D70-BAC3-E6ADE53B384F}"/>
              </a:ext>
            </a:extLst>
          </p:cNvPr>
          <p:cNvSpPr txBox="1"/>
          <p:nvPr/>
        </p:nvSpPr>
        <p:spPr>
          <a:xfrm>
            <a:off x="397536" y="3682643"/>
            <a:ext cx="33032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4F8FB"/>
                </a:solidFill>
                <a:effectLst/>
                <a:uLnTx/>
                <a:uFillTx/>
                <a:latin typeface="Cavolini" panose="03000502040302020204" pitchFamily="66" charset="0"/>
                <a:ea typeface="+mn-ea"/>
                <a:cs typeface="Cavolini" panose="03000502040302020204" pitchFamily="66" charset="0"/>
              </a:rPr>
              <a:t>4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4F8FB"/>
                </a:solidFill>
                <a:effectLst/>
                <a:uLnTx/>
                <a:uFillTx/>
                <a:latin typeface="Cavolini" panose="03000502040302020204" pitchFamily="66" charset="0"/>
                <a:ea typeface="+mn-ea"/>
                <a:cs typeface="Cavolini" panose="03000502040302020204" pitchFamily="66" charset="0"/>
              </a:rPr>
              <a:t>Eisportionen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F4F8FB"/>
              </a:solidFill>
              <a:effectLst/>
              <a:uLnTx/>
              <a:uFillTx/>
              <a:latin typeface="Cavolini" panose="03000502040302020204" pitchFamily="66" charset="0"/>
              <a:ea typeface="+mn-ea"/>
              <a:cs typeface="Cavolini" panose="03000502040302020204" pitchFamily="66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9F26A548-16DF-421C-B141-12DC3A331ACD}"/>
              </a:ext>
            </a:extLst>
          </p:cNvPr>
          <p:cNvSpPr txBox="1"/>
          <p:nvPr/>
        </p:nvSpPr>
        <p:spPr>
          <a:xfrm>
            <a:off x="397536" y="4142604"/>
            <a:ext cx="346124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4F8FB"/>
                </a:solidFill>
                <a:effectLst/>
                <a:uLnTx/>
                <a:uFillTx/>
                <a:latin typeface="Cavolini" panose="03000502040302020204" pitchFamily="66" charset="0"/>
                <a:ea typeface="+mn-ea"/>
                <a:cs typeface="Cavolini" panose="03000502040302020204" pitchFamily="66" charset="0"/>
              </a:rPr>
              <a:t>4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4F8FB"/>
                </a:solidFill>
                <a:effectLst/>
                <a:uLnTx/>
                <a:uFillTx/>
                <a:latin typeface="Cavolini" panose="03000502040302020204" pitchFamily="66" charset="0"/>
                <a:ea typeface="+mn-ea"/>
                <a:cs typeface="Cavolini" panose="03000502040302020204" pitchFamily="66" charset="0"/>
              </a:rPr>
              <a:t>knusprige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4F8FB"/>
                </a:solidFill>
                <a:effectLst/>
                <a:uLnTx/>
                <a:uFillTx/>
                <a:latin typeface="Cavolini" panose="03000502040302020204" pitchFamily="66" charset="0"/>
                <a:ea typeface="+mn-ea"/>
                <a:cs typeface="Cavolini" panose="03000502040302020204" pitchFamily="66" charset="0"/>
              </a:rPr>
              <a:t>  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4F8FB"/>
                </a:solidFill>
                <a:effectLst/>
                <a:uLnTx/>
                <a:uFillTx/>
                <a:latin typeface="Cavolini" panose="03000502040302020204" pitchFamily="66" charset="0"/>
                <a:ea typeface="+mn-ea"/>
                <a:cs typeface="Cavolini" panose="03000502040302020204" pitchFamily="66" charset="0"/>
              </a:rPr>
              <a:t>  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4F8FB"/>
                </a:solidFill>
                <a:effectLst/>
                <a:uLnTx/>
                <a:uFillTx/>
                <a:latin typeface="Cavolini" panose="03000502040302020204" pitchFamily="66" charset="0"/>
                <a:ea typeface="+mn-ea"/>
                <a:cs typeface="Cavolini" panose="03000502040302020204" pitchFamily="66" charset="0"/>
              </a:rPr>
              <a:t>Waffeln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F4F8FB"/>
              </a:solidFill>
              <a:effectLst/>
              <a:uLnTx/>
              <a:uFillTx/>
              <a:latin typeface="Cavolini" panose="03000502040302020204" pitchFamily="66" charset="0"/>
              <a:ea typeface="+mn-ea"/>
              <a:cs typeface="Cavolini" panose="03000502040302020204" pitchFamily="66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6DEBB54A-4C5B-492C-95B1-BD08E0818D79}"/>
              </a:ext>
            </a:extLst>
          </p:cNvPr>
          <p:cNvSpPr txBox="1"/>
          <p:nvPr/>
        </p:nvSpPr>
        <p:spPr>
          <a:xfrm>
            <a:off x="365459" y="5016519"/>
            <a:ext cx="420051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4F8FB"/>
                </a:solidFill>
                <a:effectLst/>
                <a:uLnTx/>
                <a:uFillTx/>
                <a:latin typeface="Cavolini" panose="03000502040302020204" pitchFamily="66" charset="0"/>
                <a:ea typeface="+mn-ea"/>
                <a:cs typeface="Cavolini" panose="03000502040302020204" pitchFamily="66" charset="0"/>
              </a:rPr>
              <a:t>im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4F8FB"/>
                </a:solidFill>
                <a:effectLst/>
                <a:uLnTx/>
                <a:uFillTx/>
                <a:latin typeface="Cavolini" panose="03000502040302020204" pitchFamily="66" charset="0"/>
                <a:ea typeface="+mn-ea"/>
                <a:cs typeface="Cavolini" panose="03000502040302020204" pitchFamily="66" charset="0"/>
              </a:rPr>
              <a:t>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4F8FB"/>
                </a:solidFill>
                <a:effectLst/>
                <a:uLnTx/>
                <a:uFillTx/>
                <a:latin typeface="Cavolini" panose="03000502040302020204" pitchFamily="66" charset="0"/>
                <a:ea typeface="+mn-ea"/>
                <a:cs typeface="Cavolini" panose="03000502040302020204" pitchFamily="66" charset="0"/>
              </a:rPr>
              <a:t>Korb</a:t>
            </a:r>
            <a:b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4F8FB"/>
                </a:solidFill>
                <a:effectLst/>
                <a:uLnTx/>
                <a:uFillTx/>
                <a:latin typeface="Cavolini" panose="03000502040302020204" pitchFamily="66" charset="0"/>
                <a:ea typeface="+mn-ea"/>
                <a:cs typeface="Cavolini" panose="03000502040302020204" pitchFamily="66" charset="0"/>
              </a:rPr>
            </a:b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4F8FB"/>
                </a:solidFill>
                <a:effectLst/>
                <a:uLnTx/>
                <a:uFillTx/>
                <a:latin typeface="Cavolini" panose="03000502040302020204" pitchFamily="66" charset="0"/>
                <a:ea typeface="+mn-ea"/>
                <a:cs typeface="Cavolini" panose="03000502040302020204" pitchFamily="66" charset="0"/>
              </a:rPr>
              <a:t>mit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4F8FB"/>
                </a:solidFill>
                <a:effectLst/>
                <a:uLnTx/>
                <a:uFillTx/>
                <a:latin typeface="Cavolini" panose="03000502040302020204" pitchFamily="66" charset="0"/>
                <a:ea typeface="+mn-ea"/>
                <a:cs typeface="Cavolini" panose="03000502040302020204" pitchFamily="66" charset="0"/>
              </a:rPr>
              <a:t>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4F8FB"/>
                </a:solidFill>
                <a:effectLst/>
                <a:uLnTx/>
                <a:uFillTx/>
                <a:latin typeface="Cavolini" panose="03000502040302020204" pitchFamily="66" charset="0"/>
                <a:ea typeface="+mn-ea"/>
                <a:cs typeface="Cavolini" panose="03000502040302020204" pitchFamily="66" charset="0"/>
              </a:rPr>
              <a:t>Erdbeeren</a:t>
            </a:r>
            <a:b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4F8FB"/>
                </a:solidFill>
                <a:effectLst/>
                <a:uLnTx/>
                <a:uFillTx/>
                <a:latin typeface="Cavolini" panose="03000502040302020204" pitchFamily="66" charset="0"/>
                <a:ea typeface="+mn-ea"/>
                <a:cs typeface="Cavolini" panose="03000502040302020204" pitchFamily="66" charset="0"/>
              </a:rPr>
            </a:b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4F8FB"/>
                </a:solidFill>
                <a:effectLst/>
                <a:uLnTx/>
                <a:uFillTx/>
                <a:latin typeface="Cavolini" panose="03000502040302020204" pitchFamily="66" charset="0"/>
                <a:ea typeface="+mn-ea"/>
                <a:cs typeface="Cavolini" panose="03000502040302020204" pitchFamily="66" charset="0"/>
              </a:rPr>
              <a:t>mit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4F8FB"/>
                </a:solidFill>
                <a:effectLst/>
                <a:uLnTx/>
                <a:uFillTx/>
                <a:latin typeface="Cavolini" panose="03000502040302020204" pitchFamily="66" charset="0"/>
                <a:ea typeface="+mn-ea"/>
                <a:cs typeface="Cavolini" panose="03000502040302020204" pitchFamily="66" charset="0"/>
              </a:rPr>
              <a:t>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4F8FB"/>
                </a:solidFill>
                <a:effectLst/>
                <a:uLnTx/>
                <a:uFillTx/>
                <a:latin typeface="Cavolini" panose="03000502040302020204" pitchFamily="66" charset="0"/>
                <a:ea typeface="+mn-ea"/>
                <a:cs typeface="Cavolini" panose="03000502040302020204" pitchFamily="66" charset="0"/>
              </a:rPr>
              <a:t>Thermosflasche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F4F8FB"/>
              </a:solidFill>
              <a:effectLst/>
              <a:uLnTx/>
              <a:uFillTx/>
              <a:latin typeface="Cavolini" panose="03000502040302020204" pitchFamily="66" charset="0"/>
              <a:ea typeface="+mn-ea"/>
              <a:cs typeface="Cavolini" panose="03000502040302020204" pitchFamily="66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9493E03F-B82A-44A4-A903-D37806C62E75}"/>
              </a:ext>
            </a:extLst>
          </p:cNvPr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977094" y="2441981"/>
            <a:ext cx="1831561" cy="119789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822" y="5225"/>
            <a:ext cx="2810719" cy="675762"/>
          </a:xfrm>
        </p:spPr>
        <p:txBody>
          <a:bodyPr>
            <a:normAutofit/>
          </a:bodyPr>
          <a:lstStyle/>
          <a:p>
            <a:r>
              <a:rPr lang="en-GB" sz="3200" b="1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  <a:hlinkClick r:id="" action="ppaction://noaction">
                  <a:snd r:embed="rId36" name="T3_W9_2.1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Phonetik</a:t>
            </a:r>
            <a:endParaRPr lang="en-GB" sz="3200" dirty="0">
              <a:solidFill>
                <a:srgbClr val="002060"/>
              </a:solidFill>
              <a:hlinkClick r:id="" action="ppaction://noaction">
                <a:snd r:embed="rId36" name="T3_W9_2.1.wav"/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pic>
        <p:nvPicPr>
          <p:cNvPr id="62" name="Picture 61">
            <a:hlinkClick r:id="" action="ppaction://noaction">
              <a:snd r:embed="rId37" name="T3_W9_2.4.wav"/>
            </a:hlinkClick>
            <a:extLst>
              <a:ext uri="{FF2B5EF4-FFF2-40B4-BE49-F238E27FC236}">
                <a16:creationId xmlns:a16="http://schemas.microsoft.com/office/drawing/2014/main" id="{194D639E-D849-420D-A599-EEFDA3B26CE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34" y="3766651"/>
            <a:ext cx="282165" cy="26613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63" name="Picture 62">
            <a:hlinkClick r:id="" action="ppaction://noaction">
              <a:snd r:embed="rId38" name="T3_W9_2.5.wav"/>
            </a:hlinkClick>
            <a:extLst>
              <a:ext uri="{FF2B5EF4-FFF2-40B4-BE49-F238E27FC236}">
                <a16:creationId xmlns:a16="http://schemas.microsoft.com/office/drawing/2014/main" id="{B2962BE5-1BEF-4E67-B1A5-52EFD879DE8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32" y="4258518"/>
            <a:ext cx="282165" cy="26613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64" name="Picture 63">
            <a:hlinkClick r:id="" action="ppaction://noaction">
              <a:snd r:embed="rId39" name="T3_W9_2.6.wav"/>
            </a:hlinkClick>
            <a:extLst>
              <a:ext uri="{FF2B5EF4-FFF2-40B4-BE49-F238E27FC236}">
                <a16:creationId xmlns:a16="http://schemas.microsoft.com/office/drawing/2014/main" id="{62ADEA5A-4FD9-48B8-B649-30AF151B9F2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10" y="5105820"/>
            <a:ext cx="282165" cy="26613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65" name="Picture 64">
            <a:hlinkClick r:id="" action="ppaction://noaction">
              <a:snd r:embed="rId40" name="T3_W9_2.7.wav"/>
            </a:hlinkClick>
            <a:extLst>
              <a:ext uri="{FF2B5EF4-FFF2-40B4-BE49-F238E27FC236}">
                <a16:creationId xmlns:a16="http://schemas.microsoft.com/office/drawing/2014/main" id="{B1CE55D2-1BCE-479B-840E-E0F5A681307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34" y="5596132"/>
            <a:ext cx="282165" cy="26613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66" name="Picture 65">
            <a:hlinkClick r:id="" action="ppaction://noaction">
              <a:snd r:embed="rId41" name="T3_W9_2.8.wav"/>
            </a:hlinkClick>
            <a:extLst>
              <a:ext uri="{FF2B5EF4-FFF2-40B4-BE49-F238E27FC236}">
                <a16:creationId xmlns:a16="http://schemas.microsoft.com/office/drawing/2014/main" id="{35747B0E-46E8-414E-9A3E-79220F5F932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095" y="6057305"/>
            <a:ext cx="282165" cy="26613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67" name="Picture 66" descr="A yellow waffle with black background&#10;&#10;Description automatically generated with low confidence">
            <a:extLst>
              <a:ext uri="{FF2B5EF4-FFF2-40B4-BE49-F238E27FC236}">
                <a16:creationId xmlns:a16="http://schemas.microsoft.com/office/drawing/2014/main" id="{97AA80F0-3FCD-4936-8220-82BF2B2FE304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2754" y="4274666"/>
            <a:ext cx="579454" cy="673050"/>
          </a:xfrm>
          <a:prstGeom prst="rect">
            <a:avLst/>
          </a:prstGeom>
        </p:spPr>
      </p:pic>
      <p:pic>
        <p:nvPicPr>
          <p:cNvPr id="69" name="Picture 68" descr="A yellow waffle with black background&#10;&#10;Description automatically generated with low confidence">
            <a:extLst>
              <a:ext uri="{FF2B5EF4-FFF2-40B4-BE49-F238E27FC236}">
                <a16:creationId xmlns:a16="http://schemas.microsoft.com/office/drawing/2014/main" id="{D07ADC6F-8888-4B75-82C4-D554E44AADC1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3039" y="4258518"/>
            <a:ext cx="579454" cy="673050"/>
          </a:xfrm>
          <a:prstGeom prst="rect">
            <a:avLst/>
          </a:prstGeom>
        </p:spPr>
      </p:pic>
      <p:pic>
        <p:nvPicPr>
          <p:cNvPr id="70" name="Picture 69" descr="A yellow waffle with black background&#10;&#10;Description automatically generated with low confidence">
            <a:extLst>
              <a:ext uri="{FF2B5EF4-FFF2-40B4-BE49-F238E27FC236}">
                <a16:creationId xmlns:a16="http://schemas.microsoft.com/office/drawing/2014/main" id="{9F3CFF76-6F8E-4818-A801-89D6EC8C7B02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2966" y="4374318"/>
            <a:ext cx="579454" cy="673050"/>
          </a:xfrm>
          <a:prstGeom prst="rect">
            <a:avLst/>
          </a:prstGeom>
        </p:spPr>
      </p:pic>
      <p:pic>
        <p:nvPicPr>
          <p:cNvPr id="71" name="Picture 70" descr="A yellow waffle with black background&#10;&#10;Description automatically generated with low confidence">
            <a:extLst>
              <a:ext uri="{FF2B5EF4-FFF2-40B4-BE49-F238E27FC236}">
                <a16:creationId xmlns:a16="http://schemas.microsoft.com/office/drawing/2014/main" id="{E43F1A8F-17A3-4BA6-A5F7-0F70066ED8BB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0685" y="4290814"/>
            <a:ext cx="579454" cy="673050"/>
          </a:xfrm>
          <a:prstGeom prst="rect">
            <a:avLst/>
          </a:prstGeom>
        </p:spPr>
      </p:pic>
      <p:pic>
        <p:nvPicPr>
          <p:cNvPr id="72" name="Picture 6" descr="Free vector graphics of Strawberry">
            <a:extLst>
              <a:ext uri="{FF2B5EF4-FFF2-40B4-BE49-F238E27FC236}">
                <a16:creationId xmlns:a16="http://schemas.microsoft.com/office/drawing/2014/main" id="{4D390FF0-9B89-4084-998F-A1692BFF3C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3585" y="5389990"/>
            <a:ext cx="382752" cy="478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Picture 6" descr="Free vector graphics of Strawberry">
            <a:extLst>
              <a:ext uri="{FF2B5EF4-FFF2-40B4-BE49-F238E27FC236}">
                <a16:creationId xmlns:a16="http://schemas.microsoft.com/office/drawing/2014/main" id="{8B0197C8-498C-4F85-A450-A5359880F9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4617" y="5423436"/>
            <a:ext cx="382752" cy="478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" name="Picture 73" descr="A cupcake with a cherry on top&#10;&#10;Description automatically generated">
            <a:extLst>
              <a:ext uri="{FF2B5EF4-FFF2-40B4-BE49-F238E27FC236}">
                <a16:creationId xmlns:a16="http://schemas.microsoft.com/office/drawing/2014/main" id="{9EEDBE89-1E1C-4AF2-A776-FFDB72466D43}"/>
              </a:ext>
            </a:extLst>
          </p:cNvPr>
          <p:cNvPicPr>
            <a:picLocks noChangeAspect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9056" y="3355428"/>
            <a:ext cx="554796" cy="739728"/>
          </a:xfrm>
          <a:prstGeom prst="rect">
            <a:avLst/>
          </a:prstGeom>
        </p:spPr>
      </p:pic>
      <p:sp>
        <p:nvSpPr>
          <p:cNvPr id="75" name="Rectangle: Rounded Corners 74">
            <a:extLst>
              <a:ext uri="{FF2B5EF4-FFF2-40B4-BE49-F238E27FC236}">
                <a16:creationId xmlns:a16="http://schemas.microsoft.com/office/drawing/2014/main" id="{8917CF0B-E079-4962-8C94-CF5DB5A85AAC}"/>
              </a:ext>
            </a:extLst>
          </p:cNvPr>
          <p:cNvSpPr/>
          <p:nvPr/>
        </p:nvSpPr>
        <p:spPr>
          <a:xfrm rot="20464002">
            <a:off x="405538" y="1694344"/>
            <a:ext cx="532533" cy="428821"/>
          </a:xfrm>
          <a:prstGeom prst="roundRect">
            <a:avLst/>
          </a:prstGeom>
          <a:solidFill>
            <a:srgbClr val="FFFF00">
              <a:alpha val="2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77" name="Straight Arrow Connector 76">
            <a:extLst>
              <a:ext uri="{FF2B5EF4-FFF2-40B4-BE49-F238E27FC236}">
                <a16:creationId xmlns:a16="http://schemas.microsoft.com/office/drawing/2014/main" id="{856C96AA-89EC-4F9D-B767-949B6BAFA9B4}"/>
              </a:ext>
            </a:extLst>
          </p:cNvPr>
          <p:cNvCxnSpPr/>
          <p:nvPr/>
        </p:nvCxnSpPr>
        <p:spPr>
          <a:xfrm>
            <a:off x="581489" y="1212450"/>
            <a:ext cx="0" cy="477163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hlinkClick r:id="" action="ppaction://noaction">
              <a:snd r:embed="rId44" name="T3_W9_2.2.wav"/>
            </a:hlinkClick>
            <a:extLst>
              <a:ext uri="{FF2B5EF4-FFF2-40B4-BE49-F238E27FC236}">
                <a16:creationId xmlns:a16="http://schemas.microsoft.com/office/drawing/2014/main" id="{D9785DC0-170B-425E-A474-55AF6486D63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058" y="2320840"/>
            <a:ext cx="282165" cy="26613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79" name="Rectangle: Rounded Corners 78">
            <a:extLst>
              <a:ext uri="{FF2B5EF4-FFF2-40B4-BE49-F238E27FC236}">
                <a16:creationId xmlns:a16="http://schemas.microsoft.com/office/drawing/2014/main" id="{FA0FC6B4-20FA-49A2-AF6F-01F2F28ADFDB}"/>
              </a:ext>
            </a:extLst>
          </p:cNvPr>
          <p:cNvSpPr/>
          <p:nvPr/>
        </p:nvSpPr>
        <p:spPr>
          <a:xfrm rot="21273694">
            <a:off x="5315600" y="584325"/>
            <a:ext cx="776726" cy="428821"/>
          </a:xfrm>
          <a:prstGeom prst="roundRect">
            <a:avLst/>
          </a:prstGeom>
          <a:solidFill>
            <a:srgbClr val="FFFF00">
              <a:alpha val="2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80" name="Straight Arrow Connector 79">
            <a:extLst>
              <a:ext uri="{FF2B5EF4-FFF2-40B4-BE49-F238E27FC236}">
                <a16:creationId xmlns:a16="http://schemas.microsoft.com/office/drawing/2014/main" id="{3BC3B37D-B9C9-4250-A9F6-09B8F5547105}"/>
              </a:ext>
            </a:extLst>
          </p:cNvPr>
          <p:cNvCxnSpPr/>
          <p:nvPr/>
        </p:nvCxnSpPr>
        <p:spPr>
          <a:xfrm>
            <a:off x="5627622" y="70831"/>
            <a:ext cx="0" cy="477163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>
            <a:extLst>
              <a:ext uri="{FF2B5EF4-FFF2-40B4-BE49-F238E27FC236}">
                <a16:creationId xmlns:a16="http://schemas.microsoft.com/office/drawing/2014/main" id="{1481D211-12B3-4A58-8BD5-8B75C27E7145}"/>
              </a:ext>
            </a:extLst>
          </p:cNvPr>
          <p:cNvCxnSpPr/>
          <p:nvPr/>
        </p:nvCxnSpPr>
        <p:spPr>
          <a:xfrm>
            <a:off x="5949356" y="70831"/>
            <a:ext cx="0" cy="477163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Rectangle: Rounded Corners 81">
            <a:extLst>
              <a:ext uri="{FF2B5EF4-FFF2-40B4-BE49-F238E27FC236}">
                <a16:creationId xmlns:a16="http://schemas.microsoft.com/office/drawing/2014/main" id="{662A6D9B-2DAA-4655-9EC1-3B2F6E8E5F48}"/>
              </a:ext>
            </a:extLst>
          </p:cNvPr>
          <p:cNvSpPr/>
          <p:nvPr/>
        </p:nvSpPr>
        <p:spPr>
          <a:xfrm rot="21273694">
            <a:off x="5398289" y="1192436"/>
            <a:ext cx="461849" cy="428821"/>
          </a:xfrm>
          <a:prstGeom prst="roundRect">
            <a:avLst/>
          </a:prstGeom>
          <a:solidFill>
            <a:srgbClr val="FFFF00">
              <a:alpha val="2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83" name="Straight Arrow Connector 82">
            <a:extLst>
              <a:ext uri="{FF2B5EF4-FFF2-40B4-BE49-F238E27FC236}">
                <a16:creationId xmlns:a16="http://schemas.microsoft.com/office/drawing/2014/main" id="{6B9286D4-2339-4591-AE76-369E200DAAB3}"/>
              </a:ext>
            </a:extLst>
          </p:cNvPr>
          <p:cNvCxnSpPr>
            <a:cxnSpLocks/>
          </p:cNvCxnSpPr>
          <p:nvPr/>
        </p:nvCxnSpPr>
        <p:spPr>
          <a:xfrm>
            <a:off x="5627622" y="994199"/>
            <a:ext cx="0" cy="26466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Rectangle: Rounded Corners 84">
            <a:extLst>
              <a:ext uri="{FF2B5EF4-FFF2-40B4-BE49-F238E27FC236}">
                <a16:creationId xmlns:a16="http://schemas.microsoft.com/office/drawing/2014/main" id="{E359F715-5620-4FB9-A90D-10AEF3669D89}"/>
              </a:ext>
            </a:extLst>
          </p:cNvPr>
          <p:cNvSpPr/>
          <p:nvPr/>
        </p:nvSpPr>
        <p:spPr>
          <a:xfrm rot="21273694">
            <a:off x="5280363" y="1850583"/>
            <a:ext cx="461849" cy="428821"/>
          </a:xfrm>
          <a:prstGeom prst="roundRect">
            <a:avLst/>
          </a:prstGeom>
          <a:solidFill>
            <a:srgbClr val="FFFF00">
              <a:alpha val="2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86" name="Straight Arrow Connector 85">
            <a:extLst>
              <a:ext uri="{FF2B5EF4-FFF2-40B4-BE49-F238E27FC236}">
                <a16:creationId xmlns:a16="http://schemas.microsoft.com/office/drawing/2014/main" id="{01E27894-E726-4ECA-864D-293309F14DB9}"/>
              </a:ext>
            </a:extLst>
          </p:cNvPr>
          <p:cNvCxnSpPr>
            <a:cxnSpLocks/>
          </p:cNvCxnSpPr>
          <p:nvPr/>
        </p:nvCxnSpPr>
        <p:spPr>
          <a:xfrm>
            <a:off x="5533976" y="1644094"/>
            <a:ext cx="0" cy="26466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Rectangle: Rounded Corners 86">
            <a:extLst>
              <a:ext uri="{FF2B5EF4-FFF2-40B4-BE49-F238E27FC236}">
                <a16:creationId xmlns:a16="http://schemas.microsoft.com/office/drawing/2014/main" id="{4881BA98-6AB2-4924-B7B1-0FE4D706A97B}"/>
              </a:ext>
            </a:extLst>
          </p:cNvPr>
          <p:cNvSpPr/>
          <p:nvPr/>
        </p:nvSpPr>
        <p:spPr>
          <a:xfrm rot="21273694">
            <a:off x="7257569" y="1918467"/>
            <a:ext cx="461849" cy="428821"/>
          </a:xfrm>
          <a:prstGeom prst="roundRect">
            <a:avLst/>
          </a:prstGeom>
          <a:solidFill>
            <a:srgbClr val="FFFF00">
              <a:alpha val="2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88" name="Straight Arrow Connector 87">
            <a:extLst>
              <a:ext uri="{FF2B5EF4-FFF2-40B4-BE49-F238E27FC236}">
                <a16:creationId xmlns:a16="http://schemas.microsoft.com/office/drawing/2014/main" id="{107F3238-5276-4BF6-9346-41D27D738EDB}"/>
              </a:ext>
            </a:extLst>
          </p:cNvPr>
          <p:cNvCxnSpPr>
            <a:cxnSpLocks/>
          </p:cNvCxnSpPr>
          <p:nvPr/>
        </p:nvCxnSpPr>
        <p:spPr>
          <a:xfrm>
            <a:off x="7583727" y="1728181"/>
            <a:ext cx="0" cy="26466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Rectangle: Rounded Corners 88">
            <a:extLst>
              <a:ext uri="{FF2B5EF4-FFF2-40B4-BE49-F238E27FC236}">
                <a16:creationId xmlns:a16="http://schemas.microsoft.com/office/drawing/2014/main" id="{02B8E7F2-FBC8-4160-9F2C-FE710CE063A0}"/>
              </a:ext>
            </a:extLst>
          </p:cNvPr>
          <p:cNvSpPr/>
          <p:nvPr/>
        </p:nvSpPr>
        <p:spPr>
          <a:xfrm rot="21273694">
            <a:off x="5244617" y="2596153"/>
            <a:ext cx="461849" cy="428821"/>
          </a:xfrm>
          <a:prstGeom prst="roundRect">
            <a:avLst/>
          </a:prstGeom>
          <a:solidFill>
            <a:srgbClr val="FFFF00">
              <a:alpha val="2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90" name="Straight Arrow Connector 89">
            <a:extLst>
              <a:ext uri="{FF2B5EF4-FFF2-40B4-BE49-F238E27FC236}">
                <a16:creationId xmlns:a16="http://schemas.microsoft.com/office/drawing/2014/main" id="{AC21D80D-7AFB-431A-A32C-62B9A87FA9A2}"/>
              </a:ext>
            </a:extLst>
          </p:cNvPr>
          <p:cNvCxnSpPr>
            <a:cxnSpLocks/>
          </p:cNvCxnSpPr>
          <p:nvPr/>
        </p:nvCxnSpPr>
        <p:spPr>
          <a:xfrm>
            <a:off x="5511287" y="2368209"/>
            <a:ext cx="0" cy="26466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Rectangle: Rounded Corners 90">
            <a:extLst>
              <a:ext uri="{FF2B5EF4-FFF2-40B4-BE49-F238E27FC236}">
                <a16:creationId xmlns:a16="http://schemas.microsoft.com/office/drawing/2014/main" id="{4F7F70AC-E134-4354-979D-D4BE7D20D5B5}"/>
              </a:ext>
            </a:extLst>
          </p:cNvPr>
          <p:cNvSpPr/>
          <p:nvPr/>
        </p:nvSpPr>
        <p:spPr>
          <a:xfrm rot="21273694">
            <a:off x="5701859" y="3226005"/>
            <a:ext cx="392565" cy="428821"/>
          </a:xfrm>
          <a:prstGeom prst="roundRect">
            <a:avLst/>
          </a:prstGeom>
          <a:solidFill>
            <a:srgbClr val="FFFF00">
              <a:alpha val="2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92" name="Straight Arrow Connector 91">
            <a:extLst>
              <a:ext uri="{FF2B5EF4-FFF2-40B4-BE49-F238E27FC236}">
                <a16:creationId xmlns:a16="http://schemas.microsoft.com/office/drawing/2014/main" id="{1502C152-C626-4D41-B080-8DE18CA49DCB}"/>
              </a:ext>
            </a:extLst>
          </p:cNvPr>
          <p:cNvCxnSpPr>
            <a:cxnSpLocks/>
          </p:cNvCxnSpPr>
          <p:nvPr/>
        </p:nvCxnSpPr>
        <p:spPr>
          <a:xfrm>
            <a:off x="5932627" y="3045895"/>
            <a:ext cx="0" cy="26466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Arrow Connector 92">
            <a:extLst>
              <a:ext uri="{FF2B5EF4-FFF2-40B4-BE49-F238E27FC236}">
                <a16:creationId xmlns:a16="http://schemas.microsoft.com/office/drawing/2014/main" id="{D4AE96F8-21A0-4444-B277-045432D94466}"/>
              </a:ext>
            </a:extLst>
          </p:cNvPr>
          <p:cNvCxnSpPr>
            <a:cxnSpLocks/>
          </p:cNvCxnSpPr>
          <p:nvPr/>
        </p:nvCxnSpPr>
        <p:spPr>
          <a:xfrm>
            <a:off x="6388315" y="4324044"/>
            <a:ext cx="0" cy="26466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Rectangle: Rounded Corners 93">
            <a:extLst>
              <a:ext uri="{FF2B5EF4-FFF2-40B4-BE49-F238E27FC236}">
                <a16:creationId xmlns:a16="http://schemas.microsoft.com/office/drawing/2014/main" id="{B4644215-70AA-4BAC-A898-5D31F54E33AF}"/>
              </a:ext>
            </a:extLst>
          </p:cNvPr>
          <p:cNvSpPr/>
          <p:nvPr/>
        </p:nvSpPr>
        <p:spPr>
          <a:xfrm rot="21273694">
            <a:off x="6191149" y="4496853"/>
            <a:ext cx="392565" cy="428821"/>
          </a:xfrm>
          <a:prstGeom prst="roundRect">
            <a:avLst/>
          </a:prstGeom>
          <a:solidFill>
            <a:srgbClr val="FFFF00">
              <a:alpha val="2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5" name="Rectangle: Rounded Corners 94">
            <a:extLst>
              <a:ext uri="{FF2B5EF4-FFF2-40B4-BE49-F238E27FC236}">
                <a16:creationId xmlns:a16="http://schemas.microsoft.com/office/drawing/2014/main" id="{0DEF5705-7DC7-4EB7-8525-DACDE9B25998}"/>
              </a:ext>
            </a:extLst>
          </p:cNvPr>
          <p:cNvSpPr/>
          <p:nvPr/>
        </p:nvSpPr>
        <p:spPr>
          <a:xfrm rot="21273694">
            <a:off x="5381018" y="5182750"/>
            <a:ext cx="392565" cy="428821"/>
          </a:xfrm>
          <a:prstGeom prst="roundRect">
            <a:avLst/>
          </a:prstGeom>
          <a:solidFill>
            <a:srgbClr val="FFFF00">
              <a:alpha val="2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96" name="Straight Arrow Connector 95">
            <a:extLst>
              <a:ext uri="{FF2B5EF4-FFF2-40B4-BE49-F238E27FC236}">
                <a16:creationId xmlns:a16="http://schemas.microsoft.com/office/drawing/2014/main" id="{31110F9E-8D38-452F-9EEE-734EA572E2CB}"/>
              </a:ext>
            </a:extLst>
          </p:cNvPr>
          <p:cNvCxnSpPr>
            <a:cxnSpLocks/>
          </p:cNvCxnSpPr>
          <p:nvPr/>
        </p:nvCxnSpPr>
        <p:spPr>
          <a:xfrm>
            <a:off x="5627622" y="4988696"/>
            <a:ext cx="0" cy="26466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Arrow Connector 96">
            <a:extLst>
              <a:ext uri="{FF2B5EF4-FFF2-40B4-BE49-F238E27FC236}">
                <a16:creationId xmlns:a16="http://schemas.microsoft.com/office/drawing/2014/main" id="{950AA218-97EC-48F9-AC28-21EADEDEEA6F}"/>
              </a:ext>
            </a:extLst>
          </p:cNvPr>
          <p:cNvCxnSpPr>
            <a:cxnSpLocks/>
          </p:cNvCxnSpPr>
          <p:nvPr/>
        </p:nvCxnSpPr>
        <p:spPr>
          <a:xfrm>
            <a:off x="2334696" y="3527127"/>
            <a:ext cx="0" cy="26466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8" name="Rectangle: Rounded Corners 97">
            <a:extLst>
              <a:ext uri="{FF2B5EF4-FFF2-40B4-BE49-F238E27FC236}">
                <a16:creationId xmlns:a16="http://schemas.microsoft.com/office/drawing/2014/main" id="{808DE581-137B-41A8-BE50-E1B6B88C0874}"/>
              </a:ext>
            </a:extLst>
          </p:cNvPr>
          <p:cNvSpPr/>
          <p:nvPr/>
        </p:nvSpPr>
        <p:spPr>
          <a:xfrm rot="21273694">
            <a:off x="1929321" y="3708187"/>
            <a:ext cx="775145" cy="428821"/>
          </a:xfrm>
          <a:prstGeom prst="roundRect">
            <a:avLst/>
          </a:prstGeom>
          <a:solidFill>
            <a:srgbClr val="FFFF00">
              <a:alpha val="2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9" name="Rectangle: Rounded Corners 98">
            <a:extLst>
              <a:ext uri="{FF2B5EF4-FFF2-40B4-BE49-F238E27FC236}">
                <a16:creationId xmlns:a16="http://schemas.microsoft.com/office/drawing/2014/main" id="{7F77A31D-2D1B-46FF-9473-94CD4D723587}"/>
              </a:ext>
            </a:extLst>
          </p:cNvPr>
          <p:cNvSpPr/>
          <p:nvPr/>
        </p:nvSpPr>
        <p:spPr>
          <a:xfrm rot="21273694">
            <a:off x="763649" y="4160122"/>
            <a:ext cx="566812" cy="428821"/>
          </a:xfrm>
          <a:prstGeom prst="roundRect">
            <a:avLst/>
          </a:prstGeom>
          <a:solidFill>
            <a:srgbClr val="FFFF00">
              <a:alpha val="2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00" name="Straight Arrow Connector 99">
            <a:extLst>
              <a:ext uri="{FF2B5EF4-FFF2-40B4-BE49-F238E27FC236}">
                <a16:creationId xmlns:a16="http://schemas.microsoft.com/office/drawing/2014/main" id="{D42CA8E3-53A1-43DA-A7F4-D7362A93C56F}"/>
              </a:ext>
            </a:extLst>
          </p:cNvPr>
          <p:cNvCxnSpPr>
            <a:cxnSpLocks/>
          </p:cNvCxnSpPr>
          <p:nvPr/>
        </p:nvCxnSpPr>
        <p:spPr>
          <a:xfrm>
            <a:off x="1173162" y="4032784"/>
            <a:ext cx="0" cy="26466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1" name="Rectangle: Rounded Corners 100">
            <a:extLst>
              <a:ext uri="{FF2B5EF4-FFF2-40B4-BE49-F238E27FC236}">
                <a16:creationId xmlns:a16="http://schemas.microsoft.com/office/drawing/2014/main" id="{D4B7843B-9127-4C05-885A-E66EC04D88D3}"/>
              </a:ext>
            </a:extLst>
          </p:cNvPr>
          <p:cNvSpPr/>
          <p:nvPr/>
        </p:nvSpPr>
        <p:spPr>
          <a:xfrm rot="21273694">
            <a:off x="748673" y="4666311"/>
            <a:ext cx="566812" cy="428821"/>
          </a:xfrm>
          <a:prstGeom prst="roundRect">
            <a:avLst/>
          </a:prstGeom>
          <a:solidFill>
            <a:srgbClr val="FFFF00">
              <a:alpha val="2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02" name="Straight Arrow Connector 101">
            <a:extLst>
              <a:ext uri="{FF2B5EF4-FFF2-40B4-BE49-F238E27FC236}">
                <a16:creationId xmlns:a16="http://schemas.microsoft.com/office/drawing/2014/main" id="{A15D9F48-A70A-448E-8923-8D74C458B061}"/>
              </a:ext>
            </a:extLst>
          </p:cNvPr>
          <p:cNvCxnSpPr>
            <a:cxnSpLocks/>
          </p:cNvCxnSpPr>
          <p:nvPr/>
        </p:nvCxnSpPr>
        <p:spPr>
          <a:xfrm>
            <a:off x="1032079" y="4507600"/>
            <a:ext cx="0" cy="26466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" name="Rectangle: Rounded Corners 102">
            <a:extLst>
              <a:ext uri="{FF2B5EF4-FFF2-40B4-BE49-F238E27FC236}">
                <a16:creationId xmlns:a16="http://schemas.microsoft.com/office/drawing/2014/main" id="{445D4F4F-672E-4891-B1C8-8C457862DDAF}"/>
              </a:ext>
            </a:extLst>
          </p:cNvPr>
          <p:cNvSpPr/>
          <p:nvPr/>
        </p:nvSpPr>
        <p:spPr>
          <a:xfrm rot="21273694">
            <a:off x="1679905" y="5054609"/>
            <a:ext cx="566812" cy="428821"/>
          </a:xfrm>
          <a:prstGeom prst="roundRect">
            <a:avLst/>
          </a:prstGeom>
          <a:solidFill>
            <a:srgbClr val="FFFF00">
              <a:alpha val="2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04" name="Straight Arrow Connector 103">
            <a:extLst>
              <a:ext uri="{FF2B5EF4-FFF2-40B4-BE49-F238E27FC236}">
                <a16:creationId xmlns:a16="http://schemas.microsoft.com/office/drawing/2014/main" id="{73E0C719-30FF-4784-BDEB-BC46F090F7EC}"/>
              </a:ext>
            </a:extLst>
          </p:cNvPr>
          <p:cNvCxnSpPr>
            <a:cxnSpLocks/>
          </p:cNvCxnSpPr>
          <p:nvPr/>
        </p:nvCxnSpPr>
        <p:spPr>
          <a:xfrm flipH="1">
            <a:off x="1915056" y="4913937"/>
            <a:ext cx="31413" cy="318988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9" name="Rectangle: Rounded Corners 108">
            <a:extLst>
              <a:ext uri="{FF2B5EF4-FFF2-40B4-BE49-F238E27FC236}">
                <a16:creationId xmlns:a16="http://schemas.microsoft.com/office/drawing/2014/main" id="{1F9C59D1-771E-4EA6-846F-1E5A21296031}"/>
              </a:ext>
            </a:extLst>
          </p:cNvPr>
          <p:cNvSpPr/>
          <p:nvPr/>
        </p:nvSpPr>
        <p:spPr>
          <a:xfrm rot="21273694">
            <a:off x="2391329" y="5472507"/>
            <a:ext cx="335436" cy="428821"/>
          </a:xfrm>
          <a:prstGeom prst="roundRect">
            <a:avLst/>
          </a:prstGeom>
          <a:solidFill>
            <a:srgbClr val="FFFF00">
              <a:alpha val="2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10" name="Straight Arrow Connector 109">
            <a:extLst>
              <a:ext uri="{FF2B5EF4-FFF2-40B4-BE49-F238E27FC236}">
                <a16:creationId xmlns:a16="http://schemas.microsoft.com/office/drawing/2014/main" id="{E5337D57-21E0-4FE1-815E-4DF20F0CF2BB}"/>
              </a:ext>
            </a:extLst>
          </p:cNvPr>
          <p:cNvCxnSpPr>
            <a:cxnSpLocks/>
          </p:cNvCxnSpPr>
          <p:nvPr/>
        </p:nvCxnSpPr>
        <p:spPr>
          <a:xfrm flipH="1">
            <a:off x="2625959" y="5320871"/>
            <a:ext cx="31413" cy="318988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6" name="TextBox 105">
            <a:hlinkClick r:id="" action="ppaction://noaction">
              <a:snd r:embed="rId45" name="T3_W9_2.17.wav"/>
            </a:hlinkClick>
            <a:extLst>
              <a:ext uri="{FF2B5EF4-FFF2-40B4-BE49-F238E27FC236}">
                <a16:creationId xmlns:a16="http://schemas.microsoft.com/office/drawing/2014/main" id="{48CC5759-1A0D-426A-A62F-8AE8A8F50846}"/>
              </a:ext>
            </a:extLst>
          </p:cNvPr>
          <p:cNvSpPr txBox="1"/>
          <p:nvPr/>
        </p:nvSpPr>
        <p:spPr>
          <a:xfrm>
            <a:off x="5251362" y="6342240"/>
            <a:ext cx="2416496" cy="407337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knusprig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- crispy</a:t>
            </a:r>
          </a:p>
        </p:txBody>
      </p:sp>
      <p:sp>
        <p:nvSpPr>
          <p:cNvPr id="113" name="Rectangle: Rounded Corners 112">
            <a:extLst>
              <a:ext uri="{FF2B5EF4-FFF2-40B4-BE49-F238E27FC236}">
                <a16:creationId xmlns:a16="http://schemas.microsoft.com/office/drawing/2014/main" id="{A5FF3516-2E31-4E86-83E2-A2E4C941C133}"/>
              </a:ext>
            </a:extLst>
          </p:cNvPr>
          <p:cNvSpPr/>
          <p:nvPr/>
        </p:nvSpPr>
        <p:spPr>
          <a:xfrm rot="21273694">
            <a:off x="6232240" y="6302836"/>
            <a:ext cx="335436" cy="428821"/>
          </a:xfrm>
          <a:prstGeom prst="roundRect">
            <a:avLst/>
          </a:prstGeom>
          <a:solidFill>
            <a:srgbClr val="FFFF00">
              <a:alpha val="2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14" name="Straight Arrow Connector 113">
            <a:extLst>
              <a:ext uri="{FF2B5EF4-FFF2-40B4-BE49-F238E27FC236}">
                <a16:creationId xmlns:a16="http://schemas.microsoft.com/office/drawing/2014/main" id="{213CB309-0051-43CD-A42F-B2313DF5E675}"/>
              </a:ext>
            </a:extLst>
          </p:cNvPr>
          <p:cNvCxnSpPr>
            <a:cxnSpLocks/>
          </p:cNvCxnSpPr>
          <p:nvPr/>
        </p:nvCxnSpPr>
        <p:spPr>
          <a:xfrm flipH="1">
            <a:off x="6466870" y="6151200"/>
            <a:ext cx="31413" cy="318988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5" name="Rectangle: Rounded Corners 114">
            <a:extLst>
              <a:ext uri="{FF2B5EF4-FFF2-40B4-BE49-F238E27FC236}">
                <a16:creationId xmlns:a16="http://schemas.microsoft.com/office/drawing/2014/main" id="{1BB2329F-A755-44F3-AB61-E7ACE7149008}"/>
              </a:ext>
            </a:extLst>
          </p:cNvPr>
          <p:cNvSpPr/>
          <p:nvPr/>
        </p:nvSpPr>
        <p:spPr>
          <a:xfrm rot="21273694">
            <a:off x="1247940" y="5923833"/>
            <a:ext cx="490662" cy="428821"/>
          </a:xfrm>
          <a:prstGeom prst="roundRect">
            <a:avLst/>
          </a:prstGeom>
          <a:solidFill>
            <a:srgbClr val="FFFF00">
              <a:alpha val="2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16" name="Straight Arrow Connector 115">
            <a:extLst>
              <a:ext uri="{FF2B5EF4-FFF2-40B4-BE49-F238E27FC236}">
                <a16:creationId xmlns:a16="http://schemas.microsoft.com/office/drawing/2014/main" id="{4ACCE4AB-ABF0-4FEA-A390-AEDD5DBE578D}"/>
              </a:ext>
            </a:extLst>
          </p:cNvPr>
          <p:cNvCxnSpPr>
            <a:cxnSpLocks/>
          </p:cNvCxnSpPr>
          <p:nvPr/>
        </p:nvCxnSpPr>
        <p:spPr>
          <a:xfrm>
            <a:off x="1153349" y="5759296"/>
            <a:ext cx="274726" cy="251418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9" name="Rectangle: Rounded Corners 118">
            <a:extLst>
              <a:ext uri="{FF2B5EF4-FFF2-40B4-BE49-F238E27FC236}">
                <a16:creationId xmlns:a16="http://schemas.microsoft.com/office/drawing/2014/main" id="{B7DA4586-3D5B-4AB8-A36A-726B0D124FF6}"/>
              </a:ext>
            </a:extLst>
          </p:cNvPr>
          <p:cNvSpPr/>
          <p:nvPr/>
        </p:nvSpPr>
        <p:spPr>
          <a:xfrm rot="21273694">
            <a:off x="5262145" y="3832671"/>
            <a:ext cx="780846" cy="428821"/>
          </a:xfrm>
          <a:prstGeom prst="roundRect">
            <a:avLst/>
          </a:prstGeom>
          <a:solidFill>
            <a:srgbClr val="FFFF00">
              <a:alpha val="2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20" name="Straight Arrow Connector 119">
            <a:extLst>
              <a:ext uri="{FF2B5EF4-FFF2-40B4-BE49-F238E27FC236}">
                <a16:creationId xmlns:a16="http://schemas.microsoft.com/office/drawing/2014/main" id="{537925E1-6A5B-4ACD-8A96-4D8F0ADE612B}"/>
              </a:ext>
            </a:extLst>
          </p:cNvPr>
          <p:cNvCxnSpPr>
            <a:cxnSpLocks/>
          </p:cNvCxnSpPr>
          <p:nvPr/>
        </p:nvCxnSpPr>
        <p:spPr>
          <a:xfrm>
            <a:off x="5680448" y="3720809"/>
            <a:ext cx="0" cy="26466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1" name="Rectangle: Rounded Corners 120">
            <a:extLst>
              <a:ext uri="{FF2B5EF4-FFF2-40B4-BE49-F238E27FC236}">
                <a16:creationId xmlns:a16="http://schemas.microsoft.com/office/drawing/2014/main" id="{55B59A4D-BD0F-48E7-AF9B-6DD2957FC78F}"/>
              </a:ext>
            </a:extLst>
          </p:cNvPr>
          <p:cNvSpPr/>
          <p:nvPr/>
        </p:nvSpPr>
        <p:spPr>
          <a:xfrm rot="21273694">
            <a:off x="6329749" y="5199162"/>
            <a:ext cx="559456" cy="428821"/>
          </a:xfrm>
          <a:prstGeom prst="roundRect">
            <a:avLst/>
          </a:prstGeom>
          <a:solidFill>
            <a:srgbClr val="FFFF00">
              <a:alpha val="2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22" name="Straight Arrow Connector 121">
            <a:extLst>
              <a:ext uri="{FF2B5EF4-FFF2-40B4-BE49-F238E27FC236}">
                <a16:creationId xmlns:a16="http://schemas.microsoft.com/office/drawing/2014/main" id="{13A8A9C2-68BD-4969-BF7B-E14557B81FB8}"/>
              </a:ext>
            </a:extLst>
          </p:cNvPr>
          <p:cNvCxnSpPr>
            <a:cxnSpLocks/>
          </p:cNvCxnSpPr>
          <p:nvPr/>
        </p:nvCxnSpPr>
        <p:spPr>
          <a:xfrm>
            <a:off x="6506370" y="5041285"/>
            <a:ext cx="0" cy="26466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5" name="Picture 104">
            <a:hlinkClick r:id="" action="ppaction://noaction">
              <a:snd r:embed="rId46" name="T3_W9_2.3.wav"/>
            </a:hlinkClick>
            <a:extLst>
              <a:ext uri="{FF2B5EF4-FFF2-40B4-BE49-F238E27FC236}">
                <a16:creationId xmlns:a16="http://schemas.microsoft.com/office/drawing/2014/main" id="{1B4685DB-6CF6-492D-9286-F3058269B1A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914" y="3233041"/>
            <a:ext cx="282165" cy="26613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07" name="Picture 106">
            <a:extLst>
              <a:ext uri="{FF2B5EF4-FFF2-40B4-BE49-F238E27FC236}">
                <a16:creationId xmlns:a16="http://schemas.microsoft.com/office/drawing/2014/main" id="{E2C620F8-3642-43CC-A328-A79ECF8DB928}"/>
              </a:ext>
            </a:extLst>
          </p:cNvPr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2358377" y="5054995"/>
            <a:ext cx="500164" cy="327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378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5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3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1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9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9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7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5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1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9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" grpId="0" animBg="1"/>
      <p:bldP spid="79" grpId="0" animBg="1"/>
      <p:bldP spid="82" grpId="0" animBg="1"/>
      <p:bldP spid="85" grpId="0" animBg="1"/>
      <p:bldP spid="87" grpId="0" animBg="1"/>
      <p:bldP spid="89" grpId="0" animBg="1"/>
      <p:bldP spid="91" grpId="0" animBg="1"/>
      <p:bldP spid="94" grpId="0" animBg="1"/>
      <p:bldP spid="95" grpId="0" animBg="1"/>
      <p:bldP spid="98" grpId="0" animBg="1"/>
      <p:bldP spid="99" grpId="0" animBg="1"/>
      <p:bldP spid="101" grpId="0" animBg="1"/>
      <p:bldP spid="103" grpId="0" animBg="1"/>
      <p:bldP spid="109" grpId="0" animBg="1"/>
      <p:bldP spid="106" grpId="0" animBg="1"/>
      <p:bldP spid="113" grpId="0" animBg="1"/>
      <p:bldP spid="115" grpId="0" animBg="1"/>
      <p:bldP spid="119" grpId="0" animBg="1"/>
      <p:bldP spid="12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2985FB-F7F0-4622-AB6F-A5BEAD131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0576" y="1194750"/>
            <a:ext cx="1241424" cy="424815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hören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graphicFrame>
        <p:nvGraphicFramePr>
          <p:cNvPr id="6" name="Table 2">
            <a:extLst>
              <a:ext uri="{FF2B5EF4-FFF2-40B4-BE49-F238E27FC236}">
                <a16:creationId xmlns:a16="http://schemas.microsoft.com/office/drawing/2014/main" id="{54458669-5D9D-4D2D-8CD9-BF98FB203F0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77735768"/>
              </p:ext>
            </p:extLst>
          </p:nvPr>
        </p:nvGraphicFramePr>
        <p:xfrm>
          <a:off x="180608" y="1616250"/>
          <a:ext cx="4128156" cy="4213754"/>
        </p:xfrm>
        <a:graphic>
          <a:graphicData uri="http://schemas.openxmlformats.org/drawingml/2006/table">
            <a:tbl>
              <a:tblPr/>
              <a:tblGrid>
                <a:gridCol w="9834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447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040370">
                <a:tc>
                  <a:txBody>
                    <a:bodyPr/>
                    <a:lstStyle/>
                    <a:p>
                      <a:endParaRPr lang="en-US" sz="240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das Verb auf Deutsch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7894">
                <a:tc>
                  <a:txBody>
                    <a:bodyPr/>
                    <a:lstStyle/>
                    <a:p>
                      <a:endParaRPr lang="en-US" sz="240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2400" b="0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7849">
                <a:tc>
                  <a:txBody>
                    <a:bodyPr/>
                    <a:lstStyle/>
                    <a:p>
                      <a:endParaRPr lang="en-US" sz="240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2400" b="0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99158">
                <a:tc>
                  <a:txBody>
                    <a:bodyPr/>
                    <a:lstStyle/>
                    <a:p>
                      <a:endParaRPr lang="en-US" sz="240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2400" b="0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27849">
                <a:tc>
                  <a:txBody>
                    <a:bodyPr/>
                    <a:lstStyle/>
                    <a:p>
                      <a:endParaRPr lang="en-US" sz="240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2400" b="0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51825">
                <a:tc>
                  <a:txBody>
                    <a:bodyPr/>
                    <a:lstStyle/>
                    <a:p>
                      <a:endParaRPr lang="en-US" sz="240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2400" b="0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18809">
                <a:tc>
                  <a:txBody>
                    <a:bodyPr/>
                    <a:lstStyle/>
                    <a:p>
                      <a:endParaRPr lang="en-US" sz="240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2400" b="0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6" name="CustomShape 23">
            <a:hlinkClick r:id="" action="ppaction://noaction">
              <a:snd r:embed="rId3" name="T3_W9_3.3.wav"/>
            </a:hlinkClick>
            <a:extLst>
              <a:ext uri="{FF2B5EF4-FFF2-40B4-BE49-F238E27FC236}">
                <a16:creationId xmlns:a16="http://schemas.microsoft.com/office/drawing/2014/main" id="{3AD5864B-E328-4811-82EC-A3D77BDC6BF2}"/>
              </a:ext>
            </a:extLst>
          </p:cNvPr>
          <p:cNvSpPr/>
          <p:nvPr/>
        </p:nvSpPr>
        <p:spPr>
          <a:xfrm>
            <a:off x="425751" y="2737424"/>
            <a:ext cx="464040" cy="396360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1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7" name="CustomShape 24">
            <a:hlinkClick r:id="" action="ppaction://noaction">
              <a:snd r:embed="rId4" name="T3_W9_3.4.wav"/>
            </a:hlinkClick>
            <a:extLst>
              <a:ext uri="{FF2B5EF4-FFF2-40B4-BE49-F238E27FC236}">
                <a16:creationId xmlns:a16="http://schemas.microsoft.com/office/drawing/2014/main" id="{F2DAD2AC-ADD2-4480-845B-008BBA9A5F70}"/>
              </a:ext>
            </a:extLst>
          </p:cNvPr>
          <p:cNvSpPr/>
          <p:nvPr/>
        </p:nvSpPr>
        <p:spPr>
          <a:xfrm>
            <a:off x="430198" y="3283023"/>
            <a:ext cx="464040" cy="396360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2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8" name="CustomShape 25">
            <a:hlinkClick r:id="" action="ppaction://noaction">
              <a:snd r:embed="rId5" name="T3_W9_3.5.wav"/>
            </a:hlinkClick>
            <a:extLst>
              <a:ext uri="{FF2B5EF4-FFF2-40B4-BE49-F238E27FC236}">
                <a16:creationId xmlns:a16="http://schemas.microsoft.com/office/drawing/2014/main" id="{E47FAB46-1A11-4EF4-B700-EF919D0338F8}"/>
              </a:ext>
            </a:extLst>
          </p:cNvPr>
          <p:cNvSpPr/>
          <p:nvPr/>
        </p:nvSpPr>
        <p:spPr>
          <a:xfrm>
            <a:off x="425751" y="3796073"/>
            <a:ext cx="464040" cy="396360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3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9" name="CustomShape 26">
            <a:hlinkClick r:id="" action="ppaction://noaction">
              <a:snd r:embed="rId6" name="T3_W9_3.6.wav"/>
            </a:hlinkClick>
            <a:extLst>
              <a:ext uri="{FF2B5EF4-FFF2-40B4-BE49-F238E27FC236}">
                <a16:creationId xmlns:a16="http://schemas.microsoft.com/office/drawing/2014/main" id="{1ECA2C39-8E1B-46F9-B4CE-5D69DA706F12}"/>
              </a:ext>
            </a:extLst>
          </p:cNvPr>
          <p:cNvSpPr/>
          <p:nvPr/>
        </p:nvSpPr>
        <p:spPr>
          <a:xfrm>
            <a:off x="425751" y="4315641"/>
            <a:ext cx="464040" cy="396360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4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1" name="CustomShape 27">
            <a:hlinkClick r:id="" action="ppaction://noaction">
              <a:snd r:embed="rId7" name="T3_W9_3.7.wav"/>
            </a:hlinkClick>
            <a:extLst>
              <a:ext uri="{FF2B5EF4-FFF2-40B4-BE49-F238E27FC236}">
                <a16:creationId xmlns:a16="http://schemas.microsoft.com/office/drawing/2014/main" id="{B06E6BFD-FB69-40F9-9653-301D379E5A17}"/>
              </a:ext>
            </a:extLst>
          </p:cNvPr>
          <p:cNvSpPr/>
          <p:nvPr/>
        </p:nvSpPr>
        <p:spPr>
          <a:xfrm>
            <a:off x="425751" y="4854040"/>
            <a:ext cx="464040" cy="396360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5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2" name="CustomShape 28">
            <a:hlinkClick r:id="" action="ppaction://noaction">
              <a:snd r:embed="rId8" name="T3_W9_3.8.wav"/>
            </a:hlinkClick>
            <a:extLst>
              <a:ext uri="{FF2B5EF4-FFF2-40B4-BE49-F238E27FC236}">
                <a16:creationId xmlns:a16="http://schemas.microsoft.com/office/drawing/2014/main" id="{34261C61-C209-49EF-A2E1-6B62F7BA1FCB}"/>
              </a:ext>
            </a:extLst>
          </p:cNvPr>
          <p:cNvSpPr/>
          <p:nvPr/>
        </p:nvSpPr>
        <p:spPr>
          <a:xfrm>
            <a:off x="425751" y="5373608"/>
            <a:ext cx="464040" cy="396360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6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5" name="CustomShape 6">
            <a:hlinkClick r:id="" action="ppaction://noaction">
              <a:snd r:embed="rId9" name="T3_W9_3.1.wav"/>
            </a:hlinkClick>
            <a:extLst>
              <a:ext uri="{FF2B5EF4-FFF2-40B4-BE49-F238E27FC236}">
                <a16:creationId xmlns:a16="http://schemas.microsoft.com/office/drawing/2014/main" id="{85BDA598-D8FC-421B-AEDB-34FBDED665F3}"/>
              </a:ext>
            </a:extLst>
          </p:cNvPr>
          <p:cNvSpPr/>
          <p:nvPr/>
        </p:nvSpPr>
        <p:spPr>
          <a:xfrm>
            <a:off x="114389" y="0"/>
            <a:ext cx="812556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Was</a:t>
            </a:r>
            <a:r>
              <a:rPr kumimoji="0" lang="en-GB" sz="2800" b="1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r>
              <a:rPr kumimoji="0" lang="en-GB" sz="2800" b="1" i="0" u="none" strike="noStrike" kern="1200" cap="none" spc="-1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mache</a:t>
            </a:r>
            <a:r>
              <a:rPr kumimoji="0" lang="en-GB" sz="2800" b="1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ich?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27" name="Picture 2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AC19905F-818E-4788-94EC-FA69D89EB988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625" y="0"/>
            <a:ext cx="1097375" cy="1402202"/>
          </a:xfrm>
          <a:prstGeom prst="rect">
            <a:avLst/>
          </a:prstGeom>
        </p:spPr>
      </p:pic>
      <p:pic>
        <p:nvPicPr>
          <p:cNvPr id="20" name="Graphic 19" descr="Teacher">
            <a:extLst>
              <a:ext uri="{FF2B5EF4-FFF2-40B4-BE49-F238E27FC236}">
                <a16:creationId xmlns:a16="http://schemas.microsoft.com/office/drawing/2014/main" id="{B6C2BA2F-AAA2-494D-8B4A-A9E54028AEF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14389" y="430532"/>
            <a:ext cx="914400" cy="914400"/>
          </a:xfrm>
          <a:prstGeom prst="rect">
            <a:avLst/>
          </a:prstGeom>
        </p:spPr>
      </p:pic>
      <p:sp>
        <p:nvSpPr>
          <p:cNvPr id="23" name="Speech Bubble: Rectangle with Corners Rounded 22">
            <a:hlinkClick r:id="" action="ppaction://noaction">
              <a:snd r:embed="rId13" name="T3_W9_3.2.wav"/>
            </a:hlinkClick>
            <a:extLst>
              <a:ext uri="{FF2B5EF4-FFF2-40B4-BE49-F238E27FC236}">
                <a16:creationId xmlns:a16="http://schemas.microsoft.com/office/drawing/2014/main" id="{9031242A-6C06-4C99-98C8-65900A9410C5}"/>
              </a:ext>
            </a:extLst>
          </p:cNvPr>
          <p:cNvSpPr/>
          <p:nvPr/>
        </p:nvSpPr>
        <p:spPr>
          <a:xfrm>
            <a:off x="1028456" y="645226"/>
            <a:ext cx="6799362" cy="518040"/>
          </a:xfrm>
          <a:prstGeom prst="wedgeRoundRectCallout">
            <a:avLst>
              <a:gd name="adj1" fmla="val -54991"/>
              <a:gd name="adj2" fmla="val -7585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4" name="Google Shape;108;p3">
            <a:hlinkClick r:id="" action="ppaction://noaction">
              <a:snd r:embed="rId13" name="T3_W9_3.2.wav"/>
            </a:hlinkClick>
            <a:extLst>
              <a:ext uri="{FF2B5EF4-FFF2-40B4-BE49-F238E27FC236}">
                <a16:creationId xmlns:a16="http://schemas.microsoft.com/office/drawing/2014/main" id="{807AA42F-1717-4BA6-ADE4-E7ABD8E8DAC6}"/>
              </a:ext>
            </a:extLst>
          </p:cNvPr>
          <p:cNvSpPr txBox="1"/>
          <p:nvPr/>
        </p:nvSpPr>
        <p:spPr>
          <a:xfrm>
            <a:off x="1060900" y="656896"/>
            <a:ext cx="6765001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defRPr/>
            </a:pPr>
            <a:r>
              <a:rPr kumimoji="0" lang="en-GB" sz="2400" i="0" u="none" strike="noStrike" kern="1200" cap="none" spc="-1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Hör</a:t>
            </a:r>
            <a:r>
              <a:rPr kumimoji="0" lang="en-GB" sz="2400" i="0" u="none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r>
              <a:rPr kumimoji="0" lang="en-GB" sz="2400" i="0" u="none" strike="noStrike" kern="1200" cap="none" spc="-1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zu</a:t>
            </a:r>
            <a:r>
              <a:rPr kumimoji="0" lang="en-GB" sz="2400" i="0" u="none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.  Dann </a:t>
            </a:r>
            <a:r>
              <a:rPr kumimoji="0" lang="en-GB" sz="2400" i="0" u="none" strike="noStrike" kern="1200" cap="none" spc="-1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schreib</a:t>
            </a:r>
            <a:r>
              <a:rPr kumimoji="0" lang="en-GB" sz="2400" i="0" u="none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das Verb</a:t>
            </a:r>
            <a:r>
              <a:rPr kumimoji="0" lang="en-GB" sz="2400" i="0" u="none" strike="noStrike" kern="1200" cap="none" spc="-1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auf Deutsch.</a:t>
            </a:r>
            <a:endParaRPr kumimoji="0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DBE7C7FB-994B-4163-8B4C-42C7FCDAC42B}"/>
              </a:ext>
            </a:extLst>
          </p:cNvPr>
          <p:cNvSpPr/>
          <p:nvPr/>
        </p:nvSpPr>
        <p:spPr>
          <a:xfrm>
            <a:off x="3849752" y="1233209"/>
            <a:ext cx="7112571" cy="5236310"/>
          </a:xfrm>
          <a:prstGeom prst="ellipse">
            <a:avLst/>
          </a:prstGeom>
          <a:solidFill>
            <a:srgbClr val="FFFDFB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7" descr="A picture containing food, fast food, american food, bun&#10;&#10;Description automatically generated">
            <a:extLst>
              <a:ext uri="{FF2B5EF4-FFF2-40B4-BE49-F238E27FC236}">
                <a16:creationId xmlns:a16="http://schemas.microsoft.com/office/drawing/2014/main" id="{A7B3C9DA-27CA-4479-AAFD-006BB4A821B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9864" y="1931359"/>
            <a:ext cx="1227525" cy="1219212"/>
          </a:xfrm>
          <a:prstGeom prst="rect">
            <a:avLst/>
          </a:prstGeom>
        </p:spPr>
      </p:pic>
      <p:pic>
        <p:nvPicPr>
          <p:cNvPr id="10" name="Picture 9" descr="A picture containing text, circle, vehicle, design&#10;&#10;Description automatically generated">
            <a:extLst>
              <a:ext uri="{FF2B5EF4-FFF2-40B4-BE49-F238E27FC236}">
                <a16:creationId xmlns:a16="http://schemas.microsoft.com/office/drawing/2014/main" id="{82628076-2D00-4522-86E9-47C86014AE8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6737" y="3977799"/>
            <a:ext cx="1227525" cy="1296198"/>
          </a:xfrm>
          <a:prstGeom prst="rect">
            <a:avLst/>
          </a:prstGeom>
        </p:spPr>
      </p:pic>
      <p:pic>
        <p:nvPicPr>
          <p:cNvPr id="12" name="Picture 11" descr="A picture containing symbol, circle, graphics, logo&#10;&#10;Description automatically generated">
            <a:extLst>
              <a:ext uri="{FF2B5EF4-FFF2-40B4-BE49-F238E27FC236}">
                <a16:creationId xmlns:a16="http://schemas.microsoft.com/office/drawing/2014/main" id="{D9375702-27C4-4B9C-A6B0-AEDDFF3A573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5901" y="1674797"/>
            <a:ext cx="1352778" cy="1313424"/>
          </a:xfrm>
          <a:prstGeom prst="rect">
            <a:avLst/>
          </a:prstGeom>
        </p:spPr>
      </p:pic>
      <p:pic>
        <p:nvPicPr>
          <p:cNvPr id="14" name="Picture 13" descr="A picture containing clipart, graphics, cartoon&#10;&#10;Description automatically generated">
            <a:extLst>
              <a:ext uri="{FF2B5EF4-FFF2-40B4-BE49-F238E27FC236}">
                <a16:creationId xmlns:a16="http://schemas.microsoft.com/office/drawing/2014/main" id="{7F541F67-2970-4BDE-9E6B-7D09E403CDC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4234" y="5047689"/>
            <a:ext cx="1349446" cy="1298459"/>
          </a:xfrm>
          <a:prstGeom prst="rect">
            <a:avLst/>
          </a:prstGeom>
        </p:spPr>
      </p:pic>
      <p:pic>
        <p:nvPicPr>
          <p:cNvPr id="30" name="Picture 29" descr="A stick figure sitting in a chair&#10;&#10;Description automatically generated with medium confidence">
            <a:extLst>
              <a:ext uri="{FF2B5EF4-FFF2-40B4-BE49-F238E27FC236}">
                <a16:creationId xmlns:a16="http://schemas.microsoft.com/office/drawing/2014/main" id="{B4DEFEB2-2B6F-4B01-B9B3-44CCCFCA9445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3157" y="2664375"/>
            <a:ext cx="1349446" cy="1313424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F5B8A028-57EC-41F0-A52A-3B5E5C8DC9F9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633736" y="3446759"/>
            <a:ext cx="1578841" cy="1334232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D48480D3-2910-41BF-B11D-CE48F8D705FC}"/>
              </a:ext>
            </a:extLst>
          </p:cNvPr>
          <p:cNvSpPr txBox="1"/>
          <p:nvPr/>
        </p:nvSpPr>
        <p:spPr>
          <a:xfrm>
            <a:off x="8990018" y="3408154"/>
            <a:ext cx="9933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chemeClr val="bg1"/>
                </a:solidFill>
              </a:rPr>
              <a:t>in the lesson</a:t>
            </a:r>
          </a:p>
        </p:txBody>
      </p:sp>
      <p:pic>
        <p:nvPicPr>
          <p:cNvPr id="35" name="Picture 34" descr="Logo&#10;&#10;Description automatically generated">
            <a:extLst>
              <a:ext uri="{FF2B5EF4-FFF2-40B4-BE49-F238E27FC236}">
                <a16:creationId xmlns:a16="http://schemas.microsoft.com/office/drawing/2014/main" id="{44DA4ED7-C1B9-4156-AB14-4DAFBE300B13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4329" y="2829700"/>
            <a:ext cx="1248705" cy="1260523"/>
          </a:xfrm>
          <a:prstGeom prst="rect">
            <a:avLst/>
          </a:prstGeom>
        </p:spPr>
      </p:pic>
      <p:pic>
        <p:nvPicPr>
          <p:cNvPr id="37" name="Picture 36" descr="A picture containing circle, yellow, screenshot, colorfulness&#10;&#10;Description automatically generated">
            <a:extLst>
              <a:ext uri="{FF2B5EF4-FFF2-40B4-BE49-F238E27FC236}">
                <a16:creationId xmlns:a16="http://schemas.microsoft.com/office/drawing/2014/main" id="{3E323031-EF17-4AD3-AC47-2E790ABC04BD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7443" y="3948926"/>
            <a:ext cx="626247" cy="462347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66C2F34B-6BF2-4F84-B61B-F97798864602}"/>
              </a:ext>
            </a:extLst>
          </p:cNvPr>
          <p:cNvSpPr txBox="1"/>
          <p:nvPr/>
        </p:nvSpPr>
        <p:spPr>
          <a:xfrm>
            <a:off x="5675073" y="3709856"/>
            <a:ext cx="11809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002060"/>
                </a:solidFill>
              </a:rPr>
              <a:t>an egg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4FD630B5-7570-4706-8FE5-F7AEC22DBFBA}"/>
              </a:ext>
            </a:extLst>
          </p:cNvPr>
          <p:cNvSpPr txBox="1"/>
          <p:nvPr/>
        </p:nvSpPr>
        <p:spPr>
          <a:xfrm>
            <a:off x="1229677" y="2641139"/>
            <a:ext cx="23755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err="1">
                <a:solidFill>
                  <a:srgbClr val="002060"/>
                </a:solidFill>
              </a:rPr>
              <a:t>essen</a:t>
            </a:r>
            <a:endParaRPr lang="en-GB" sz="2800" dirty="0">
              <a:solidFill>
                <a:srgbClr val="002060"/>
              </a:solidFill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77DABC19-EC8D-4CB5-AF98-8D1D640898B3}"/>
              </a:ext>
            </a:extLst>
          </p:cNvPr>
          <p:cNvSpPr txBox="1"/>
          <p:nvPr/>
        </p:nvSpPr>
        <p:spPr>
          <a:xfrm>
            <a:off x="1229677" y="3233876"/>
            <a:ext cx="23755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err="1">
                <a:solidFill>
                  <a:srgbClr val="002060"/>
                </a:solidFill>
              </a:rPr>
              <a:t>schlafen</a:t>
            </a:r>
            <a:endParaRPr lang="en-GB" sz="2800" dirty="0">
              <a:solidFill>
                <a:srgbClr val="002060"/>
              </a:solidFill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11C0DB4C-F833-4506-A2F4-F0424DDE2929}"/>
              </a:ext>
            </a:extLst>
          </p:cNvPr>
          <p:cNvSpPr txBox="1"/>
          <p:nvPr/>
        </p:nvSpPr>
        <p:spPr>
          <a:xfrm>
            <a:off x="1214774" y="3732643"/>
            <a:ext cx="23755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err="1">
                <a:solidFill>
                  <a:srgbClr val="002060"/>
                </a:solidFill>
              </a:rPr>
              <a:t>spielen</a:t>
            </a:r>
            <a:endParaRPr lang="en-GB" sz="2800" dirty="0">
              <a:solidFill>
                <a:srgbClr val="002060"/>
              </a:solidFill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B4359C25-EFE4-46A2-9EE0-E9DAF29CCB6B}"/>
              </a:ext>
            </a:extLst>
          </p:cNvPr>
          <p:cNvSpPr txBox="1"/>
          <p:nvPr/>
        </p:nvSpPr>
        <p:spPr>
          <a:xfrm>
            <a:off x="1214774" y="4260896"/>
            <a:ext cx="25944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err="1">
                <a:solidFill>
                  <a:srgbClr val="002060"/>
                </a:solidFill>
              </a:rPr>
              <a:t>ein</a:t>
            </a:r>
            <a:r>
              <a:rPr lang="en-GB" sz="2800" dirty="0">
                <a:solidFill>
                  <a:srgbClr val="002060"/>
                </a:solidFill>
              </a:rPr>
              <a:t> </a:t>
            </a:r>
            <a:r>
              <a:rPr lang="en-GB" sz="2800" dirty="0" err="1">
                <a:solidFill>
                  <a:srgbClr val="002060"/>
                </a:solidFill>
              </a:rPr>
              <a:t>Ei</a:t>
            </a:r>
            <a:r>
              <a:rPr lang="en-GB" sz="2800" dirty="0">
                <a:solidFill>
                  <a:srgbClr val="002060"/>
                </a:solidFill>
              </a:rPr>
              <a:t> </a:t>
            </a:r>
            <a:r>
              <a:rPr lang="en-GB" sz="2800" dirty="0" err="1">
                <a:solidFill>
                  <a:srgbClr val="002060"/>
                </a:solidFill>
              </a:rPr>
              <a:t>suchen</a:t>
            </a:r>
            <a:endParaRPr lang="en-GB" sz="2800" dirty="0">
              <a:solidFill>
                <a:srgbClr val="002060"/>
              </a:solidFill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3383746C-8769-4ED8-8C31-E4D6ADA7D59C}"/>
              </a:ext>
            </a:extLst>
          </p:cNvPr>
          <p:cNvSpPr txBox="1"/>
          <p:nvPr/>
        </p:nvSpPr>
        <p:spPr>
          <a:xfrm>
            <a:off x="1214774" y="4777224"/>
            <a:ext cx="31509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>
                <a:solidFill>
                  <a:srgbClr val="002060"/>
                </a:solidFill>
              </a:rPr>
              <a:t>nach</a:t>
            </a:r>
            <a:r>
              <a:rPr lang="en-GB" sz="2400" dirty="0">
                <a:solidFill>
                  <a:srgbClr val="002060"/>
                </a:solidFill>
              </a:rPr>
              <a:t> </a:t>
            </a:r>
            <a:r>
              <a:rPr lang="en-GB" sz="2400" dirty="0" err="1">
                <a:solidFill>
                  <a:srgbClr val="002060"/>
                </a:solidFill>
              </a:rPr>
              <a:t>Hause</a:t>
            </a:r>
            <a:r>
              <a:rPr lang="en-GB" sz="2400" dirty="0">
                <a:solidFill>
                  <a:srgbClr val="002060"/>
                </a:solidFill>
              </a:rPr>
              <a:t> </a:t>
            </a:r>
            <a:r>
              <a:rPr lang="en-GB" sz="2400" dirty="0" err="1">
                <a:solidFill>
                  <a:srgbClr val="002060"/>
                </a:solidFill>
              </a:rPr>
              <a:t>fahren</a:t>
            </a:r>
            <a:endParaRPr lang="en-GB" sz="2400" dirty="0">
              <a:solidFill>
                <a:srgbClr val="002060"/>
              </a:solidFill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358C13E7-7691-4EE9-90C6-DB50D6E057AF}"/>
              </a:ext>
            </a:extLst>
          </p:cNvPr>
          <p:cNvSpPr txBox="1"/>
          <p:nvPr/>
        </p:nvSpPr>
        <p:spPr>
          <a:xfrm>
            <a:off x="1177784" y="5289273"/>
            <a:ext cx="31879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>
                <a:solidFill>
                  <a:srgbClr val="002060"/>
                </a:solidFill>
              </a:rPr>
              <a:t>im</a:t>
            </a:r>
            <a:r>
              <a:rPr lang="en-GB" sz="2400" dirty="0">
                <a:solidFill>
                  <a:srgbClr val="002060"/>
                </a:solidFill>
              </a:rPr>
              <a:t> </a:t>
            </a:r>
            <a:r>
              <a:rPr lang="en-GB" sz="2400" dirty="0" err="1">
                <a:solidFill>
                  <a:srgbClr val="002060"/>
                </a:solidFill>
              </a:rPr>
              <a:t>Unterricht</a:t>
            </a:r>
            <a:r>
              <a:rPr lang="en-GB" sz="2400" dirty="0">
                <a:solidFill>
                  <a:srgbClr val="002060"/>
                </a:solidFill>
              </a:rPr>
              <a:t> </a:t>
            </a:r>
            <a:r>
              <a:rPr lang="en-GB" sz="2400" dirty="0" err="1">
                <a:solidFill>
                  <a:srgbClr val="002060"/>
                </a:solidFill>
              </a:rPr>
              <a:t>sitzen</a:t>
            </a:r>
            <a:endParaRPr lang="en-GB" sz="2400" dirty="0">
              <a:solidFill>
                <a:srgbClr val="002060"/>
              </a:solidFill>
            </a:endParaRP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0573EEC1-EE60-4F43-8A2C-C3F4092AB7BF}"/>
              </a:ext>
            </a:extLst>
          </p:cNvPr>
          <p:cNvGrpSpPr/>
          <p:nvPr/>
        </p:nvGrpSpPr>
        <p:grpSpPr>
          <a:xfrm>
            <a:off x="8194817" y="75732"/>
            <a:ext cx="2827783" cy="1326470"/>
            <a:chOff x="8445329" y="1846220"/>
            <a:chExt cx="3166236" cy="1925679"/>
          </a:xfrm>
        </p:grpSpPr>
        <p:sp>
          <p:nvSpPr>
            <p:cNvPr id="46" name="Oval Callout 13">
              <a:extLst>
                <a:ext uri="{FF2B5EF4-FFF2-40B4-BE49-F238E27FC236}">
                  <a16:creationId xmlns:a16="http://schemas.microsoft.com/office/drawing/2014/main" id="{86130991-588E-4E1D-AF14-AE11EB0EDF5B}"/>
                </a:ext>
              </a:extLst>
            </p:cNvPr>
            <p:cNvSpPr/>
            <p:nvPr/>
          </p:nvSpPr>
          <p:spPr>
            <a:xfrm>
              <a:off x="8445329" y="1846220"/>
              <a:ext cx="3166236" cy="1925679"/>
            </a:xfrm>
            <a:prstGeom prst="wedgeEllipseCallout">
              <a:avLst>
                <a:gd name="adj1" fmla="val 55895"/>
                <a:gd name="adj2" fmla="val 47286"/>
              </a:avLst>
            </a:prstGeom>
            <a:solidFill>
              <a:srgbClr val="002060"/>
            </a:solidFill>
            <a:ln w="12700" cap="flat" cmpd="sng" algn="ctr">
              <a:solidFill>
                <a:srgbClr val="FFD10D"/>
              </a:solidFill>
              <a:prstDash val="solid"/>
              <a:miter lim="800000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47" name="TextBox 46">
              <a:hlinkClick r:id="" action="ppaction://noaction">
                <a:snd r:embed="rId22" name="T3_W9_3.9.wav"/>
              </a:hlinkClick>
              <a:extLst>
                <a:ext uri="{FF2B5EF4-FFF2-40B4-BE49-F238E27FC236}">
                  <a16:creationId xmlns:a16="http://schemas.microsoft.com/office/drawing/2014/main" id="{C2814BB8-08EB-4C4D-B828-02FA7CDC2E53}"/>
                </a:ext>
              </a:extLst>
            </p:cNvPr>
            <p:cNvSpPr txBox="1"/>
            <p:nvPr/>
          </p:nvSpPr>
          <p:spPr>
            <a:xfrm>
              <a:off x="8655543" y="2303546"/>
              <a:ext cx="2745808" cy="12063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dirty="0">
                  <a:solidFill>
                    <a:schemeClr val="bg1"/>
                  </a:solidFill>
                </a:rPr>
                <a:t>Ich </a:t>
              </a:r>
              <a:r>
                <a:rPr lang="en-GB" sz="2400" dirty="0" err="1">
                  <a:solidFill>
                    <a:schemeClr val="bg1"/>
                  </a:solidFill>
                </a:rPr>
                <a:t>wiederhole</a:t>
              </a:r>
              <a:r>
                <a:rPr lang="en-GB" sz="2400" dirty="0">
                  <a:solidFill>
                    <a:schemeClr val="bg1"/>
                  </a:solidFill>
                </a:rPr>
                <a:t> die </a:t>
              </a:r>
              <a:r>
                <a:rPr lang="en-GB" sz="2400" dirty="0" err="1">
                  <a:solidFill>
                    <a:schemeClr val="bg1"/>
                  </a:solidFill>
                </a:rPr>
                <a:t>Vokabeln</a:t>
              </a:r>
              <a:r>
                <a:rPr lang="en-GB" sz="2400" dirty="0">
                  <a:solidFill>
                    <a:schemeClr val="bg1"/>
                  </a:solidFill>
                </a:rPr>
                <a:t>!</a:t>
              </a:r>
            </a:p>
          </p:txBody>
        </p:sp>
      </p:grpSp>
      <p:sp>
        <p:nvSpPr>
          <p:cNvPr id="48" name="Title 2">
            <a:extLst>
              <a:ext uri="{FF2B5EF4-FFF2-40B4-BE49-F238E27FC236}">
                <a16:creationId xmlns:a16="http://schemas.microsoft.com/office/drawing/2014/main" id="{C4397015-82B7-4076-B51A-FE9DB399C1F8}"/>
              </a:ext>
            </a:extLst>
          </p:cNvPr>
          <p:cNvSpPr txBox="1">
            <a:spLocks/>
          </p:cNvSpPr>
          <p:nvPr/>
        </p:nvSpPr>
        <p:spPr>
          <a:xfrm>
            <a:off x="10850528" y="2543376"/>
            <a:ext cx="1331276" cy="374973"/>
          </a:xfrm>
          <a:prstGeom prst="rect">
            <a:avLst/>
          </a:prstGeom>
          <a:solidFill>
            <a:srgbClr val="FF0000"/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1">
                <a:solidFill>
                  <a:schemeClr val="bg1"/>
                </a:solidFill>
                <a:latin typeface="Century Gothic" panose="020B0502020202020204" pitchFamily="34" charset="0"/>
              </a:rPr>
              <a:t>schreiben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49" name="Graphic 48" descr="Blackboard">
            <a:extLst>
              <a:ext uri="{FF2B5EF4-FFF2-40B4-BE49-F238E27FC236}">
                <a16:creationId xmlns:a16="http://schemas.microsoft.com/office/drawing/2014/main" id="{47CDD1F8-70F5-4D74-A429-CB2FAA02402E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10875244" y="1407700"/>
            <a:ext cx="1256675" cy="1256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2640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0" grpId="0"/>
      <p:bldP spid="41" grpId="0"/>
      <p:bldP spid="42" grpId="0"/>
      <p:bldP spid="43" grpId="0"/>
      <p:bldP spid="4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 descr="Teacher">
            <a:extLst>
              <a:ext uri="{FF2B5EF4-FFF2-40B4-BE49-F238E27FC236}">
                <a16:creationId xmlns:a16="http://schemas.microsoft.com/office/drawing/2014/main" id="{6775A3FA-B12C-4C9F-A453-8975E9DB2C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235" y="-66423"/>
            <a:ext cx="914400" cy="9144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2985FB-F7F0-4622-AB6F-A5BEAD131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0576" y="1239720"/>
            <a:ext cx="1241424" cy="424815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hören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7" name="Picture 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39539B62-6DA1-466A-8C8E-3DE4D37C7792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625" y="0"/>
            <a:ext cx="1097375" cy="1402202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F87DB401-CE6E-4FA9-910F-7422DE019623}"/>
              </a:ext>
            </a:extLst>
          </p:cNvPr>
          <p:cNvGrpSpPr/>
          <p:nvPr/>
        </p:nvGrpSpPr>
        <p:grpSpPr>
          <a:xfrm>
            <a:off x="8194817" y="75732"/>
            <a:ext cx="2827783" cy="1326470"/>
            <a:chOff x="8445329" y="1846220"/>
            <a:chExt cx="3166236" cy="1925679"/>
          </a:xfrm>
        </p:grpSpPr>
        <p:sp>
          <p:nvSpPr>
            <p:cNvPr id="20" name="Oval Callout 13">
              <a:extLst>
                <a:ext uri="{FF2B5EF4-FFF2-40B4-BE49-F238E27FC236}">
                  <a16:creationId xmlns:a16="http://schemas.microsoft.com/office/drawing/2014/main" id="{8C23B8BE-C178-4B44-8297-DF4DE16301D5}"/>
                </a:ext>
              </a:extLst>
            </p:cNvPr>
            <p:cNvSpPr/>
            <p:nvPr/>
          </p:nvSpPr>
          <p:spPr>
            <a:xfrm>
              <a:off x="8445329" y="1846220"/>
              <a:ext cx="3166236" cy="1925679"/>
            </a:xfrm>
            <a:prstGeom prst="wedgeEllipseCallout">
              <a:avLst>
                <a:gd name="adj1" fmla="val 55895"/>
                <a:gd name="adj2" fmla="val 47286"/>
              </a:avLst>
            </a:prstGeom>
            <a:solidFill>
              <a:srgbClr val="002060"/>
            </a:solidFill>
            <a:ln w="12700" cap="flat" cmpd="sng" algn="ctr">
              <a:solidFill>
                <a:srgbClr val="FFD10D"/>
              </a:solidFill>
              <a:prstDash val="solid"/>
              <a:miter lim="800000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8" name="TextBox 7">
              <a:hlinkClick r:id="" action="ppaction://noaction">
                <a:snd r:embed="rId6" name="T3_W9_4.2.wav"/>
              </a:hlinkClick>
              <a:extLst>
                <a:ext uri="{FF2B5EF4-FFF2-40B4-BE49-F238E27FC236}">
                  <a16:creationId xmlns:a16="http://schemas.microsoft.com/office/drawing/2014/main" id="{D78E47B2-9CB6-472C-A041-70947771D1A2}"/>
                </a:ext>
              </a:extLst>
            </p:cNvPr>
            <p:cNvSpPr txBox="1"/>
            <p:nvPr/>
          </p:nvSpPr>
          <p:spPr>
            <a:xfrm>
              <a:off x="8655543" y="2303546"/>
              <a:ext cx="2745808" cy="12063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dirty="0">
                  <a:solidFill>
                    <a:schemeClr val="bg1"/>
                  </a:solidFill>
                </a:rPr>
                <a:t>Ich </a:t>
              </a:r>
              <a:r>
                <a:rPr lang="en-GB" sz="2400" dirty="0" err="1">
                  <a:solidFill>
                    <a:schemeClr val="bg1"/>
                  </a:solidFill>
                </a:rPr>
                <a:t>wiederhole</a:t>
              </a:r>
              <a:r>
                <a:rPr lang="en-GB" sz="2400" dirty="0">
                  <a:solidFill>
                    <a:schemeClr val="bg1"/>
                  </a:solidFill>
                </a:rPr>
                <a:t> </a:t>
              </a:r>
              <a:r>
                <a:rPr lang="en-GB" sz="2400" dirty="0" err="1">
                  <a:solidFill>
                    <a:schemeClr val="bg1"/>
                  </a:solidFill>
                </a:rPr>
                <a:t>Vokabeln</a:t>
              </a:r>
              <a:r>
                <a:rPr lang="en-GB" sz="2400" dirty="0">
                  <a:solidFill>
                    <a:schemeClr val="bg1"/>
                  </a:solidFill>
                </a:rPr>
                <a:t>!</a:t>
              </a:r>
            </a:p>
          </p:txBody>
        </p:sp>
      </p:grpSp>
      <p:sp>
        <p:nvSpPr>
          <p:cNvPr id="10" name="Speech Bubble: Rectangle with Corners Rounded 9">
            <a:hlinkClick r:id="" action="ppaction://noaction">
              <a:snd r:embed="rId7" name="T3_W9_4.1.wav"/>
            </a:hlinkClick>
            <a:extLst>
              <a:ext uri="{FF2B5EF4-FFF2-40B4-BE49-F238E27FC236}">
                <a16:creationId xmlns:a16="http://schemas.microsoft.com/office/drawing/2014/main" id="{CD914626-E186-4B56-B440-A603902EFE33}"/>
              </a:ext>
            </a:extLst>
          </p:cNvPr>
          <p:cNvSpPr/>
          <p:nvPr/>
        </p:nvSpPr>
        <p:spPr>
          <a:xfrm>
            <a:off x="979302" y="148271"/>
            <a:ext cx="3928809" cy="518040"/>
          </a:xfrm>
          <a:prstGeom prst="wedgeRoundRectCallout">
            <a:avLst>
              <a:gd name="adj1" fmla="val -54991"/>
              <a:gd name="adj2" fmla="val -7585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3" name="Google Shape;108;p3">
            <a:hlinkClick r:id="" action="ppaction://noaction">
              <a:snd r:embed="rId7" name="T3_W9_4.1.wav"/>
            </a:hlinkClick>
            <a:extLst>
              <a:ext uri="{FF2B5EF4-FFF2-40B4-BE49-F238E27FC236}">
                <a16:creationId xmlns:a16="http://schemas.microsoft.com/office/drawing/2014/main" id="{D272DD0E-28D6-408E-83DB-C5056C655C46}"/>
              </a:ext>
            </a:extLst>
          </p:cNvPr>
          <p:cNvSpPr txBox="1"/>
          <p:nvPr/>
        </p:nvSpPr>
        <p:spPr>
          <a:xfrm>
            <a:off x="942472" y="159940"/>
            <a:ext cx="4101016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defRPr/>
            </a:pPr>
            <a:r>
              <a:rPr kumimoji="0" lang="en-GB" sz="240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Hör</a:t>
            </a:r>
            <a:r>
              <a:rPr kumimoji="0" lang="en-GB" sz="24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r>
              <a:rPr kumimoji="0" lang="en-GB" sz="240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zu</a:t>
            </a:r>
            <a:r>
              <a:rPr kumimoji="0" lang="en-GB" sz="24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. </a:t>
            </a:r>
            <a:r>
              <a:rPr kumimoji="0" lang="en-GB" sz="240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Schreib</a:t>
            </a:r>
            <a:r>
              <a:rPr kumimoji="0" lang="en-GB" sz="24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die </a:t>
            </a:r>
            <a:r>
              <a:rPr kumimoji="0" lang="en-GB" sz="240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Wörter</a:t>
            </a:r>
            <a:r>
              <a:rPr kumimoji="0" lang="en-GB" sz="24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.</a:t>
            </a:r>
            <a:endParaRPr kumimoji="0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60" name="Table 59">
            <a:extLst>
              <a:ext uri="{FF2B5EF4-FFF2-40B4-BE49-F238E27FC236}">
                <a16:creationId xmlns:a16="http://schemas.microsoft.com/office/drawing/2014/main" id="{C6D9AC27-9904-4649-96EB-B22B4FFDDC9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017430"/>
              </p:ext>
            </p:extLst>
          </p:nvPr>
        </p:nvGraphicFramePr>
        <p:xfrm>
          <a:off x="6433067" y="1911287"/>
          <a:ext cx="5524866" cy="4544122"/>
        </p:xfrm>
        <a:graphic>
          <a:graphicData uri="http://schemas.openxmlformats.org/drawingml/2006/table">
            <a:tbl>
              <a:tblPr firstRow="1" firstCol="1" bandRow="1"/>
              <a:tblGrid>
                <a:gridCol w="1841622">
                  <a:extLst>
                    <a:ext uri="{9D8B030D-6E8A-4147-A177-3AD203B41FA5}">
                      <a16:colId xmlns:a16="http://schemas.microsoft.com/office/drawing/2014/main" val="3939397250"/>
                    </a:ext>
                  </a:extLst>
                </a:gridCol>
                <a:gridCol w="1841622">
                  <a:extLst>
                    <a:ext uri="{9D8B030D-6E8A-4147-A177-3AD203B41FA5}">
                      <a16:colId xmlns:a16="http://schemas.microsoft.com/office/drawing/2014/main" val="2827144720"/>
                    </a:ext>
                  </a:extLst>
                </a:gridCol>
                <a:gridCol w="1841622">
                  <a:extLst>
                    <a:ext uri="{9D8B030D-6E8A-4147-A177-3AD203B41FA5}">
                      <a16:colId xmlns:a16="http://schemas.microsoft.com/office/drawing/2014/main" val="288357296"/>
                    </a:ext>
                  </a:extLst>
                </a:gridCol>
              </a:tblGrid>
              <a:tr h="30351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b="1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b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B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b="1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C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69759394"/>
                  </a:ext>
                </a:extLst>
              </a:tr>
              <a:tr h="66185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 place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 vehicle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clothing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4087024"/>
                  </a:ext>
                </a:extLst>
              </a:tr>
              <a:tr h="71575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 time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 place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 sport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06400576"/>
                  </a:ext>
                </a:extLst>
              </a:tr>
              <a:tr h="71575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 person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 day of the week </a:t>
                      </a: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food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30055439"/>
                  </a:ext>
                </a:extLst>
              </a:tr>
              <a:tr h="71575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clothing</a:t>
                      </a:r>
                      <a:b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</a:b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an object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 person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60299386"/>
                  </a:ext>
                </a:extLst>
              </a:tr>
              <a:tr h="71575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an animal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 place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clothing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90823505"/>
                  </a:ext>
                </a:extLst>
              </a:tr>
              <a:tr h="71575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 person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 day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an object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9907021"/>
                  </a:ext>
                </a:extLst>
              </a:tr>
            </a:tbl>
          </a:graphicData>
        </a:graphic>
      </p:graphicFrame>
      <p:graphicFrame>
        <p:nvGraphicFramePr>
          <p:cNvPr id="61" name="Table 5">
            <a:extLst>
              <a:ext uri="{FF2B5EF4-FFF2-40B4-BE49-F238E27FC236}">
                <a16:creationId xmlns:a16="http://schemas.microsoft.com/office/drawing/2014/main" id="{D5646018-9A58-4EB8-A2F7-CD2BD99B3B3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05064792"/>
              </p:ext>
            </p:extLst>
          </p:nvPr>
        </p:nvGraphicFramePr>
        <p:xfrm>
          <a:off x="1016036" y="2177110"/>
          <a:ext cx="5400732" cy="42783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400732">
                  <a:extLst>
                    <a:ext uri="{9D8B030D-6E8A-4147-A177-3AD203B41FA5}">
                      <a16:colId xmlns:a16="http://schemas.microsoft.com/office/drawing/2014/main" val="2134562344"/>
                    </a:ext>
                  </a:extLst>
                </a:gridCol>
              </a:tblGrid>
              <a:tr h="7130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</a:t>
                      </a:r>
                      <a:r>
                        <a:rPr lang="en-GB" sz="2800" dirty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entury Gothic"/>
                          <a:sym typeface="Century Gothic"/>
                        </a:rPr>
                        <a:t>I </a:t>
                      </a: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| you | she | he   _____ _______...</a:t>
                      </a: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23386600"/>
                  </a:ext>
                </a:extLst>
              </a:tr>
              <a:tr h="7130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</a:t>
                      </a:r>
                      <a:r>
                        <a:rPr lang="en-GB" sz="2800" dirty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entury Gothic"/>
                          <a:sym typeface="Century Gothic"/>
                        </a:rPr>
                        <a:t>I </a:t>
                      </a: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| you | she | he _____ _______...</a:t>
                      </a: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62763627"/>
                  </a:ext>
                </a:extLst>
              </a:tr>
              <a:tr h="7130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</a:t>
                      </a:r>
                      <a:r>
                        <a:rPr lang="en-GB" sz="2800" dirty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entury Gothic"/>
                          <a:sym typeface="Century Gothic"/>
                        </a:rPr>
                        <a:t>I </a:t>
                      </a: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| you | </a:t>
                      </a:r>
                      <a:r>
                        <a:rPr lang="en-GB" sz="2400" dirty="0">
                          <a:solidFill>
                            <a:srgbClr val="002060"/>
                          </a:solidFill>
                          <a:latin typeface="+mn-lt"/>
                          <a:ea typeface="Century Gothic"/>
                          <a:cs typeface="Century Gothic"/>
                          <a:sym typeface="Century Gothic"/>
                        </a:rPr>
                        <a:t>she | he _____ </a:t>
                      </a: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_______...</a:t>
                      </a: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83751070"/>
                  </a:ext>
                </a:extLst>
              </a:tr>
              <a:tr h="7130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</a:t>
                      </a:r>
                      <a:r>
                        <a:rPr lang="en-GB" sz="2800" dirty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entury Gothic"/>
                          <a:sym typeface="Century Gothic"/>
                        </a:rPr>
                        <a:t>I </a:t>
                      </a: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| you | </a:t>
                      </a:r>
                      <a:r>
                        <a:rPr lang="en-GB" sz="2400" dirty="0">
                          <a:solidFill>
                            <a:srgbClr val="002060"/>
                          </a:solidFill>
                          <a:latin typeface="+mn-lt"/>
                          <a:ea typeface="Century Gothic"/>
                          <a:cs typeface="Century Gothic"/>
                          <a:sym typeface="Century Gothic"/>
                        </a:rPr>
                        <a:t>she | he _____ </a:t>
                      </a: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_______...</a:t>
                      </a: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52099352"/>
                  </a:ext>
                </a:extLst>
              </a:tr>
              <a:tr h="7130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</a:t>
                      </a:r>
                      <a:r>
                        <a:rPr lang="en-GB" sz="2800" dirty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entury Gothic"/>
                          <a:sym typeface="Century Gothic"/>
                        </a:rPr>
                        <a:t>I </a:t>
                      </a: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| you | </a:t>
                      </a:r>
                      <a:r>
                        <a:rPr lang="en-GB" sz="2400" dirty="0">
                          <a:solidFill>
                            <a:srgbClr val="002060"/>
                          </a:solidFill>
                          <a:latin typeface="+mn-lt"/>
                          <a:ea typeface="Century Gothic"/>
                          <a:cs typeface="Century Gothic"/>
                          <a:sym typeface="Century Gothic"/>
                        </a:rPr>
                        <a:t>she | he _____ </a:t>
                      </a: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_______...</a:t>
                      </a: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95533168"/>
                  </a:ext>
                </a:extLst>
              </a:tr>
              <a:tr h="7130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</a:t>
                      </a:r>
                      <a:r>
                        <a:rPr lang="en-GB" sz="2800" dirty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entury Gothic"/>
                          <a:sym typeface="Century Gothic"/>
                        </a:rPr>
                        <a:t>I </a:t>
                      </a: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| you | </a:t>
                      </a:r>
                      <a:r>
                        <a:rPr lang="en-GB" sz="2400" dirty="0">
                          <a:solidFill>
                            <a:srgbClr val="002060"/>
                          </a:solidFill>
                          <a:latin typeface="+mn-lt"/>
                          <a:ea typeface="Century Gothic"/>
                          <a:cs typeface="Century Gothic"/>
                          <a:sym typeface="Century Gothic"/>
                        </a:rPr>
                        <a:t>she | he _____ </a:t>
                      </a: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_______...</a:t>
                      </a: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84888319"/>
                  </a:ext>
                </a:extLst>
              </a:tr>
            </a:tbl>
          </a:graphicData>
        </a:graphic>
      </p:graphicFrame>
      <p:pic>
        <p:nvPicPr>
          <p:cNvPr id="62" name="Google Shape;338;p8">
            <a:hlinkClick r:id="" action="ppaction://noaction">
              <a:snd r:embed="rId8" name="T3_W9_4.3.wav"/>
            </a:hlinkClick>
            <a:extLst>
              <a:ext uri="{FF2B5EF4-FFF2-40B4-BE49-F238E27FC236}">
                <a16:creationId xmlns:a16="http://schemas.microsoft.com/office/drawing/2014/main" id="{B054ABB5-C264-44B9-88A6-90B896F43C8C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69776" y="2282821"/>
            <a:ext cx="534978" cy="523220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63" name="Google Shape;350;p8">
            <a:extLst>
              <a:ext uri="{FF2B5EF4-FFF2-40B4-BE49-F238E27FC236}">
                <a16:creationId xmlns:a16="http://schemas.microsoft.com/office/drawing/2014/main" id="{0A292C61-F2B6-4D48-9C75-8EE11883F022}"/>
              </a:ext>
            </a:extLst>
          </p:cNvPr>
          <p:cNvSpPr txBox="1"/>
          <p:nvPr/>
        </p:nvSpPr>
        <p:spPr>
          <a:xfrm>
            <a:off x="37937" y="2308221"/>
            <a:ext cx="358402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B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pic>
        <p:nvPicPr>
          <p:cNvPr id="64" name="Google Shape;338;p8">
            <a:hlinkClick r:id="" action="ppaction://noaction">
              <a:snd r:embed="rId10" name="T3_W9_4.4.wav"/>
            </a:hlinkClick>
            <a:extLst>
              <a:ext uri="{FF2B5EF4-FFF2-40B4-BE49-F238E27FC236}">
                <a16:creationId xmlns:a16="http://schemas.microsoft.com/office/drawing/2014/main" id="{F2505A24-3675-4517-9DAE-9B0C29D9C9F2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53997" y="2982578"/>
            <a:ext cx="534978" cy="523220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65" name="Google Shape;350;p8">
            <a:extLst>
              <a:ext uri="{FF2B5EF4-FFF2-40B4-BE49-F238E27FC236}">
                <a16:creationId xmlns:a16="http://schemas.microsoft.com/office/drawing/2014/main" id="{ACF43A49-3691-4329-BE4D-8A38FE281556}"/>
              </a:ext>
            </a:extLst>
          </p:cNvPr>
          <p:cNvSpPr txBox="1"/>
          <p:nvPr/>
        </p:nvSpPr>
        <p:spPr>
          <a:xfrm>
            <a:off x="22158" y="3007978"/>
            <a:ext cx="358402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entury Gothic"/>
              </a:rPr>
              <a:t>1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pic>
        <p:nvPicPr>
          <p:cNvPr id="66" name="Google Shape;338;p8">
            <a:hlinkClick r:id="" action="ppaction://noaction">
              <a:snd r:embed="rId11" name="T3_W9_4.5.wav"/>
            </a:hlinkClick>
            <a:extLst>
              <a:ext uri="{FF2B5EF4-FFF2-40B4-BE49-F238E27FC236}">
                <a16:creationId xmlns:a16="http://schemas.microsoft.com/office/drawing/2014/main" id="{F68159B2-3EDA-4E1A-B8C8-E075F1892C0D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93715" y="3656675"/>
            <a:ext cx="534978" cy="523220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67" name="Google Shape;350;p8">
            <a:extLst>
              <a:ext uri="{FF2B5EF4-FFF2-40B4-BE49-F238E27FC236}">
                <a16:creationId xmlns:a16="http://schemas.microsoft.com/office/drawing/2014/main" id="{61BDC775-BF6F-4358-BE94-49B28CF60650}"/>
              </a:ext>
            </a:extLst>
          </p:cNvPr>
          <p:cNvSpPr txBox="1"/>
          <p:nvPr/>
        </p:nvSpPr>
        <p:spPr>
          <a:xfrm>
            <a:off x="61876" y="3682075"/>
            <a:ext cx="358402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entury Gothic"/>
              </a:rPr>
              <a:t>2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pic>
        <p:nvPicPr>
          <p:cNvPr id="68" name="Google Shape;338;p8">
            <a:hlinkClick r:id="" action="ppaction://noaction">
              <a:snd r:embed="rId12" name="T3_W9_4.6.wav"/>
            </a:hlinkClick>
            <a:extLst>
              <a:ext uri="{FF2B5EF4-FFF2-40B4-BE49-F238E27FC236}">
                <a16:creationId xmlns:a16="http://schemas.microsoft.com/office/drawing/2014/main" id="{BD776995-B55D-4073-84E7-6FE5F6CEF427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78192" y="4396215"/>
            <a:ext cx="534978" cy="523220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69" name="Google Shape;350;p8">
            <a:extLst>
              <a:ext uri="{FF2B5EF4-FFF2-40B4-BE49-F238E27FC236}">
                <a16:creationId xmlns:a16="http://schemas.microsoft.com/office/drawing/2014/main" id="{B9832289-34A1-48DE-907C-093427D012D0}"/>
              </a:ext>
            </a:extLst>
          </p:cNvPr>
          <p:cNvSpPr txBox="1"/>
          <p:nvPr/>
        </p:nvSpPr>
        <p:spPr>
          <a:xfrm>
            <a:off x="46353" y="4421615"/>
            <a:ext cx="358402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entury Gothic"/>
              </a:rPr>
              <a:t>3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pic>
        <p:nvPicPr>
          <p:cNvPr id="70" name="Google Shape;338;p8">
            <a:hlinkClick r:id="" action="ppaction://noaction">
              <a:snd r:embed="rId13" name="T3_W9_4.7.wav"/>
            </a:hlinkClick>
            <a:extLst>
              <a:ext uri="{FF2B5EF4-FFF2-40B4-BE49-F238E27FC236}">
                <a16:creationId xmlns:a16="http://schemas.microsoft.com/office/drawing/2014/main" id="{7035BBC9-3C94-41E5-B2EF-6B5CC909F2B1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78192" y="5081571"/>
            <a:ext cx="534978" cy="523220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71" name="Google Shape;350;p8">
            <a:extLst>
              <a:ext uri="{FF2B5EF4-FFF2-40B4-BE49-F238E27FC236}">
                <a16:creationId xmlns:a16="http://schemas.microsoft.com/office/drawing/2014/main" id="{A75B3662-27CE-4F42-B650-7EED24B2E8E3}"/>
              </a:ext>
            </a:extLst>
          </p:cNvPr>
          <p:cNvSpPr txBox="1"/>
          <p:nvPr/>
        </p:nvSpPr>
        <p:spPr>
          <a:xfrm>
            <a:off x="46353" y="5106971"/>
            <a:ext cx="358402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entury Gothic"/>
              </a:rPr>
              <a:t>4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pic>
        <p:nvPicPr>
          <p:cNvPr id="72" name="Google Shape;338;p8">
            <a:hlinkClick r:id="" action="ppaction://noaction">
              <a:snd r:embed="rId14" name="T3_W9_4.8.wav"/>
            </a:hlinkClick>
            <a:extLst>
              <a:ext uri="{FF2B5EF4-FFF2-40B4-BE49-F238E27FC236}">
                <a16:creationId xmlns:a16="http://schemas.microsoft.com/office/drawing/2014/main" id="{3C7D8830-5656-4F62-9DE6-BE0FCD7F37E6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62231" y="5820647"/>
            <a:ext cx="534978" cy="523220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73" name="Google Shape;350;p8">
            <a:extLst>
              <a:ext uri="{FF2B5EF4-FFF2-40B4-BE49-F238E27FC236}">
                <a16:creationId xmlns:a16="http://schemas.microsoft.com/office/drawing/2014/main" id="{300EB474-41AC-4DA0-876B-E7C457163CD1}"/>
              </a:ext>
            </a:extLst>
          </p:cNvPr>
          <p:cNvSpPr txBox="1"/>
          <p:nvPr/>
        </p:nvSpPr>
        <p:spPr>
          <a:xfrm>
            <a:off x="30392" y="5846047"/>
            <a:ext cx="358402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entury Gothic"/>
              </a:rPr>
              <a:t>5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74" name="Google Shape;325;p7">
            <a:extLst>
              <a:ext uri="{FF2B5EF4-FFF2-40B4-BE49-F238E27FC236}">
                <a16:creationId xmlns:a16="http://schemas.microsoft.com/office/drawing/2014/main" id="{9918BF86-455C-4448-A3C1-3D90DB6E7E16}"/>
              </a:ext>
            </a:extLst>
          </p:cNvPr>
          <p:cNvSpPr txBox="1"/>
          <p:nvPr/>
        </p:nvSpPr>
        <p:spPr>
          <a:xfrm>
            <a:off x="6663725" y="2243737"/>
            <a:ext cx="1410348" cy="4000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0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Segoe Print" panose="02000600000000000000" pitchFamily="2" charset="0"/>
                <a:ea typeface="Century Gothic"/>
                <a:cs typeface="Century Gothic"/>
                <a:sym typeface="Century Gothic"/>
              </a:rPr>
              <a:t>the room</a:t>
            </a:r>
          </a:p>
        </p:txBody>
      </p:sp>
      <p:sp>
        <p:nvSpPr>
          <p:cNvPr id="75" name="Google Shape;325;p7">
            <a:extLst>
              <a:ext uri="{FF2B5EF4-FFF2-40B4-BE49-F238E27FC236}">
                <a16:creationId xmlns:a16="http://schemas.microsoft.com/office/drawing/2014/main" id="{B04FFC3B-E2B7-40A9-9E6E-C23643B2DB10}"/>
              </a:ext>
            </a:extLst>
          </p:cNvPr>
          <p:cNvSpPr txBox="1"/>
          <p:nvPr/>
        </p:nvSpPr>
        <p:spPr>
          <a:xfrm>
            <a:off x="3745277" y="2308177"/>
            <a:ext cx="1583537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Segoe Print" panose="02000600000000000000" pitchFamily="2" charset="0"/>
                <a:ea typeface="Century Gothic"/>
                <a:cs typeface="Century Gothic"/>
                <a:sym typeface="Century Gothic"/>
              </a:rPr>
              <a:t>wants to</a:t>
            </a:r>
          </a:p>
        </p:txBody>
      </p:sp>
      <p:sp>
        <p:nvSpPr>
          <p:cNvPr id="76" name="Google Shape;357;p8">
            <a:extLst>
              <a:ext uri="{FF2B5EF4-FFF2-40B4-BE49-F238E27FC236}">
                <a16:creationId xmlns:a16="http://schemas.microsoft.com/office/drawing/2014/main" id="{4C84432A-38B6-4F53-8004-2212B3930472}"/>
              </a:ext>
            </a:extLst>
          </p:cNvPr>
          <p:cNvSpPr/>
          <p:nvPr/>
        </p:nvSpPr>
        <p:spPr>
          <a:xfrm>
            <a:off x="1053171" y="2282821"/>
            <a:ext cx="392539" cy="523181"/>
          </a:xfrm>
          <a:prstGeom prst="roundRect">
            <a:avLst>
              <a:gd name="adj" fmla="val 16667"/>
            </a:avLst>
          </a:prstGeom>
          <a:solidFill>
            <a:srgbClr val="92D050">
              <a:alpha val="49020"/>
            </a:srgbClr>
          </a:solidFill>
          <a:ln w="57150" cap="flat" cmpd="sng">
            <a:solidFill>
              <a:srgbClr val="92D05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8" name="Google Shape;357;p8">
            <a:extLst>
              <a:ext uri="{FF2B5EF4-FFF2-40B4-BE49-F238E27FC236}">
                <a16:creationId xmlns:a16="http://schemas.microsoft.com/office/drawing/2014/main" id="{EFCE9423-CC5F-4C6C-B2D0-98193CC77EE0}"/>
              </a:ext>
            </a:extLst>
          </p:cNvPr>
          <p:cNvSpPr/>
          <p:nvPr/>
        </p:nvSpPr>
        <p:spPr>
          <a:xfrm>
            <a:off x="3460003" y="2991723"/>
            <a:ext cx="481637" cy="523181"/>
          </a:xfrm>
          <a:prstGeom prst="roundRect">
            <a:avLst>
              <a:gd name="adj" fmla="val 16667"/>
            </a:avLst>
          </a:prstGeom>
          <a:solidFill>
            <a:srgbClr val="92D050">
              <a:alpha val="49020"/>
            </a:srgbClr>
          </a:solidFill>
          <a:ln w="57150" cap="flat" cmpd="sng">
            <a:solidFill>
              <a:srgbClr val="92D05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0" name="Google Shape;357;p8">
            <a:extLst>
              <a:ext uri="{FF2B5EF4-FFF2-40B4-BE49-F238E27FC236}">
                <a16:creationId xmlns:a16="http://schemas.microsoft.com/office/drawing/2014/main" id="{7869DF5D-D5F8-4CA7-8103-9C45E6F41915}"/>
              </a:ext>
            </a:extLst>
          </p:cNvPr>
          <p:cNvSpPr/>
          <p:nvPr/>
        </p:nvSpPr>
        <p:spPr>
          <a:xfrm>
            <a:off x="1581372" y="3740147"/>
            <a:ext cx="700546" cy="523181"/>
          </a:xfrm>
          <a:prstGeom prst="roundRect">
            <a:avLst>
              <a:gd name="adj" fmla="val 16667"/>
            </a:avLst>
          </a:prstGeom>
          <a:solidFill>
            <a:srgbClr val="92D050">
              <a:alpha val="49020"/>
            </a:srgbClr>
          </a:solidFill>
          <a:ln w="57150" cap="flat" cmpd="sng">
            <a:solidFill>
              <a:srgbClr val="92D05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2" name="Google Shape;357;p8">
            <a:extLst>
              <a:ext uri="{FF2B5EF4-FFF2-40B4-BE49-F238E27FC236}">
                <a16:creationId xmlns:a16="http://schemas.microsoft.com/office/drawing/2014/main" id="{A0D24DDE-B438-4407-8657-A0740E907918}"/>
              </a:ext>
            </a:extLst>
          </p:cNvPr>
          <p:cNvSpPr/>
          <p:nvPr/>
        </p:nvSpPr>
        <p:spPr>
          <a:xfrm>
            <a:off x="2545675" y="4415144"/>
            <a:ext cx="609472" cy="523181"/>
          </a:xfrm>
          <a:prstGeom prst="roundRect">
            <a:avLst>
              <a:gd name="adj" fmla="val 16667"/>
            </a:avLst>
          </a:prstGeom>
          <a:solidFill>
            <a:srgbClr val="92D050">
              <a:alpha val="49020"/>
            </a:srgbClr>
          </a:solidFill>
          <a:ln w="57150" cap="flat" cmpd="sng">
            <a:solidFill>
              <a:srgbClr val="92D05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4" name="Google Shape;357;p8">
            <a:extLst>
              <a:ext uri="{FF2B5EF4-FFF2-40B4-BE49-F238E27FC236}">
                <a16:creationId xmlns:a16="http://schemas.microsoft.com/office/drawing/2014/main" id="{9DDC17E1-7EFF-4327-9F76-ACCAADAF33C8}"/>
              </a:ext>
            </a:extLst>
          </p:cNvPr>
          <p:cNvSpPr/>
          <p:nvPr/>
        </p:nvSpPr>
        <p:spPr>
          <a:xfrm>
            <a:off x="1630985" y="5164004"/>
            <a:ext cx="650933" cy="523181"/>
          </a:xfrm>
          <a:prstGeom prst="roundRect">
            <a:avLst>
              <a:gd name="adj" fmla="val 16667"/>
            </a:avLst>
          </a:prstGeom>
          <a:solidFill>
            <a:srgbClr val="92D050">
              <a:alpha val="49020"/>
            </a:srgbClr>
          </a:solidFill>
          <a:ln w="57150" cap="flat" cmpd="sng">
            <a:solidFill>
              <a:srgbClr val="92D05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6" name="Google Shape;357;p8">
            <a:extLst>
              <a:ext uri="{FF2B5EF4-FFF2-40B4-BE49-F238E27FC236}">
                <a16:creationId xmlns:a16="http://schemas.microsoft.com/office/drawing/2014/main" id="{D8179025-7B3A-44E5-AB0A-FF1672D337E0}"/>
              </a:ext>
            </a:extLst>
          </p:cNvPr>
          <p:cNvSpPr/>
          <p:nvPr/>
        </p:nvSpPr>
        <p:spPr>
          <a:xfrm>
            <a:off x="1151614" y="5851961"/>
            <a:ext cx="294096" cy="523181"/>
          </a:xfrm>
          <a:prstGeom prst="roundRect">
            <a:avLst>
              <a:gd name="adj" fmla="val 16667"/>
            </a:avLst>
          </a:prstGeom>
          <a:solidFill>
            <a:srgbClr val="92D050">
              <a:alpha val="49020"/>
            </a:srgbClr>
          </a:solidFill>
          <a:ln w="57150" cap="flat" cmpd="sng">
            <a:solidFill>
              <a:srgbClr val="92D05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3" name="Picture 92">
            <a:extLst>
              <a:ext uri="{FF2B5EF4-FFF2-40B4-BE49-F238E27FC236}">
                <a16:creationId xmlns:a16="http://schemas.microsoft.com/office/drawing/2014/main" id="{E2492AF6-989B-495A-A200-4756B4160793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8843" y="2510437"/>
            <a:ext cx="256070" cy="266739"/>
          </a:xfrm>
          <a:prstGeom prst="rect">
            <a:avLst/>
          </a:prstGeom>
        </p:spPr>
      </p:pic>
      <p:sp>
        <p:nvSpPr>
          <p:cNvPr id="104" name="Google Shape;325;p7">
            <a:extLst>
              <a:ext uri="{FF2B5EF4-FFF2-40B4-BE49-F238E27FC236}">
                <a16:creationId xmlns:a16="http://schemas.microsoft.com/office/drawing/2014/main" id="{B6CDC7CF-8C3C-4C9C-B43F-3D2D0F4C1A49}"/>
              </a:ext>
            </a:extLst>
          </p:cNvPr>
          <p:cNvSpPr txBox="1"/>
          <p:nvPr/>
        </p:nvSpPr>
        <p:spPr>
          <a:xfrm>
            <a:off x="5219372" y="2297610"/>
            <a:ext cx="1162534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Segoe Print" panose="02000600000000000000" pitchFamily="2" charset="0"/>
                <a:ea typeface="Century Gothic"/>
                <a:cs typeface="Century Gothic"/>
                <a:sym typeface="Century Gothic"/>
              </a:rPr>
              <a:t>clean</a:t>
            </a:r>
          </a:p>
        </p:txBody>
      </p:sp>
      <p:sp>
        <p:nvSpPr>
          <p:cNvPr id="105" name="Google Shape;325;p7">
            <a:extLst>
              <a:ext uri="{FF2B5EF4-FFF2-40B4-BE49-F238E27FC236}">
                <a16:creationId xmlns:a16="http://schemas.microsoft.com/office/drawing/2014/main" id="{7BAF0665-37EF-4A6C-89CE-9A080B811D48}"/>
              </a:ext>
            </a:extLst>
          </p:cNvPr>
          <p:cNvSpPr txBox="1"/>
          <p:nvPr/>
        </p:nvSpPr>
        <p:spPr>
          <a:xfrm>
            <a:off x="4012968" y="3036634"/>
            <a:ext cx="1551425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Segoe Print" panose="02000600000000000000" pitchFamily="2" charset="0"/>
                <a:ea typeface="Century Gothic"/>
                <a:cs typeface="Century Gothic"/>
                <a:sym typeface="Century Gothic"/>
              </a:rPr>
              <a:t>hopes to</a:t>
            </a:r>
          </a:p>
        </p:txBody>
      </p:sp>
      <p:sp>
        <p:nvSpPr>
          <p:cNvPr id="106" name="Google Shape;325;p7">
            <a:extLst>
              <a:ext uri="{FF2B5EF4-FFF2-40B4-BE49-F238E27FC236}">
                <a16:creationId xmlns:a16="http://schemas.microsoft.com/office/drawing/2014/main" id="{ABE2A3F0-B082-4E0E-9FA5-B81723A6EAE4}"/>
              </a:ext>
            </a:extLst>
          </p:cNvPr>
          <p:cNvSpPr txBox="1"/>
          <p:nvPr/>
        </p:nvSpPr>
        <p:spPr>
          <a:xfrm>
            <a:off x="5464279" y="3012284"/>
            <a:ext cx="968788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Segoe Print" panose="02000600000000000000" pitchFamily="2" charset="0"/>
                <a:ea typeface="Century Gothic"/>
                <a:cs typeface="Century Gothic"/>
                <a:sym typeface="Century Gothic"/>
              </a:rPr>
              <a:t>go</a:t>
            </a:r>
          </a:p>
        </p:txBody>
      </p:sp>
      <p:sp>
        <p:nvSpPr>
          <p:cNvPr id="107" name="Google Shape;325;p7">
            <a:extLst>
              <a:ext uri="{FF2B5EF4-FFF2-40B4-BE49-F238E27FC236}">
                <a16:creationId xmlns:a16="http://schemas.microsoft.com/office/drawing/2014/main" id="{381B78F1-3A4E-4463-B98B-C3D30A68EA5F}"/>
              </a:ext>
            </a:extLst>
          </p:cNvPr>
          <p:cNvSpPr txBox="1"/>
          <p:nvPr/>
        </p:nvSpPr>
        <p:spPr>
          <a:xfrm>
            <a:off x="3874090" y="3775658"/>
            <a:ext cx="1454724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Segoe Print" panose="02000600000000000000" pitchFamily="2" charset="0"/>
                <a:ea typeface="Century Gothic"/>
                <a:cs typeface="Century Gothic"/>
                <a:sym typeface="Century Gothic"/>
              </a:rPr>
              <a:t>want to</a:t>
            </a:r>
          </a:p>
        </p:txBody>
      </p:sp>
      <p:sp>
        <p:nvSpPr>
          <p:cNvPr id="108" name="Google Shape;325;p7">
            <a:extLst>
              <a:ext uri="{FF2B5EF4-FFF2-40B4-BE49-F238E27FC236}">
                <a16:creationId xmlns:a16="http://schemas.microsoft.com/office/drawing/2014/main" id="{937EFB3E-0C38-4407-8800-BA7E1F005252}"/>
              </a:ext>
            </a:extLst>
          </p:cNvPr>
          <p:cNvSpPr txBox="1"/>
          <p:nvPr/>
        </p:nvSpPr>
        <p:spPr>
          <a:xfrm>
            <a:off x="5222178" y="3776531"/>
            <a:ext cx="808746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Segoe Print" panose="02000600000000000000" pitchFamily="2" charset="0"/>
                <a:ea typeface="Century Gothic"/>
                <a:cs typeface="Century Gothic"/>
                <a:sym typeface="Century Gothic"/>
              </a:rPr>
              <a:t>eat</a:t>
            </a:r>
          </a:p>
        </p:txBody>
      </p:sp>
      <p:sp>
        <p:nvSpPr>
          <p:cNvPr id="109" name="Google Shape;325;p7">
            <a:extLst>
              <a:ext uri="{FF2B5EF4-FFF2-40B4-BE49-F238E27FC236}">
                <a16:creationId xmlns:a16="http://schemas.microsoft.com/office/drawing/2014/main" id="{7D5A9692-22EA-431B-ACA3-FA7DD119056A}"/>
              </a:ext>
            </a:extLst>
          </p:cNvPr>
          <p:cNvSpPr txBox="1"/>
          <p:nvPr/>
        </p:nvSpPr>
        <p:spPr>
          <a:xfrm>
            <a:off x="3957801" y="4457944"/>
            <a:ext cx="808746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Segoe Print" panose="02000600000000000000" pitchFamily="2" charset="0"/>
                <a:ea typeface="Century Gothic"/>
                <a:cs typeface="Century Gothic"/>
                <a:sym typeface="Century Gothic"/>
              </a:rPr>
              <a:t>can</a:t>
            </a:r>
          </a:p>
        </p:txBody>
      </p:sp>
      <p:sp>
        <p:nvSpPr>
          <p:cNvPr id="110" name="Google Shape;325;p7">
            <a:extLst>
              <a:ext uri="{FF2B5EF4-FFF2-40B4-BE49-F238E27FC236}">
                <a16:creationId xmlns:a16="http://schemas.microsoft.com/office/drawing/2014/main" id="{7CB83F7F-B5D2-4C92-89C4-9970EC7C4483}"/>
              </a:ext>
            </a:extLst>
          </p:cNvPr>
          <p:cNvSpPr txBox="1"/>
          <p:nvPr/>
        </p:nvSpPr>
        <p:spPr>
          <a:xfrm>
            <a:off x="4830077" y="4458102"/>
            <a:ext cx="1437876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Segoe Print" panose="02000600000000000000" pitchFamily="2" charset="0"/>
                <a:ea typeface="Century Gothic"/>
                <a:cs typeface="Century Gothic"/>
                <a:sym typeface="Century Gothic"/>
              </a:rPr>
              <a:t>look</a:t>
            </a:r>
            <a:r>
              <a:rPr kumimoji="0" lang="es-AR" sz="2400" b="1" i="0" u="none" strike="noStrike" kern="1200" cap="none" spc="0" normalizeH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Segoe Print" panose="02000600000000000000" pitchFamily="2" charset="0"/>
                <a:ea typeface="Century Gothic"/>
                <a:cs typeface="Century Gothic"/>
                <a:sym typeface="Century Gothic"/>
              </a:rPr>
              <a:t> for</a:t>
            </a:r>
            <a:endParaRPr kumimoji="0" lang="es-AR" sz="24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Segoe Print" panose="02000600000000000000" pitchFamily="2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11" name="Google Shape;325;p7">
            <a:extLst>
              <a:ext uri="{FF2B5EF4-FFF2-40B4-BE49-F238E27FC236}">
                <a16:creationId xmlns:a16="http://schemas.microsoft.com/office/drawing/2014/main" id="{E75D36E5-656D-4289-BABC-6665FDE0B186}"/>
              </a:ext>
            </a:extLst>
          </p:cNvPr>
          <p:cNvSpPr txBox="1"/>
          <p:nvPr/>
        </p:nvSpPr>
        <p:spPr>
          <a:xfrm>
            <a:off x="3894714" y="5168984"/>
            <a:ext cx="1566233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Segoe Print" panose="02000600000000000000" pitchFamily="2" charset="0"/>
                <a:ea typeface="Century Gothic"/>
                <a:cs typeface="Century Gothic"/>
                <a:sym typeface="Century Gothic"/>
              </a:rPr>
              <a:t>want to</a:t>
            </a:r>
          </a:p>
        </p:txBody>
      </p:sp>
      <p:sp>
        <p:nvSpPr>
          <p:cNvPr id="112" name="Google Shape;325;p7">
            <a:extLst>
              <a:ext uri="{FF2B5EF4-FFF2-40B4-BE49-F238E27FC236}">
                <a16:creationId xmlns:a16="http://schemas.microsoft.com/office/drawing/2014/main" id="{A682D83F-24C9-4DC1-88C4-1092EC3DD193}"/>
              </a:ext>
            </a:extLst>
          </p:cNvPr>
          <p:cNvSpPr txBox="1"/>
          <p:nvPr/>
        </p:nvSpPr>
        <p:spPr>
          <a:xfrm>
            <a:off x="5265403" y="5197999"/>
            <a:ext cx="1437876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Segoe Print" panose="02000600000000000000" pitchFamily="2" charset="0"/>
                <a:ea typeface="Century Gothic"/>
                <a:cs typeface="Century Gothic"/>
                <a:sym typeface="Century Gothic"/>
              </a:rPr>
              <a:t>find</a:t>
            </a:r>
          </a:p>
        </p:txBody>
      </p:sp>
      <p:sp>
        <p:nvSpPr>
          <p:cNvPr id="113" name="Google Shape;325;p7">
            <a:extLst>
              <a:ext uri="{FF2B5EF4-FFF2-40B4-BE49-F238E27FC236}">
                <a16:creationId xmlns:a16="http://schemas.microsoft.com/office/drawing/2014/main" id="{D241B54E-FE3B-4992-9501-D3A513479D94}"/>
              </a:ext>
            </a:extLst>
          </p:cNvPr>
          <p:cNvSpPr txBox="1"/>
          <p:nvPr/>
        </p:nvSpPr>
        <p:spPr>
          <a:xfrm>
            <a:off x="3890938" y="5902111"/>
            <a:ext cx="1437876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Segoe Print" panose="02000600000000000000" pitchFamily="2" charset="0"/>
                <a:ea typeface="Century Gothic"/>
                <a:cs typeface="Century Gothic"/>
                <a:sym typeface="Century Gothic"/>
              </a:rPr>
              <a:t>plan to</a:t>
            </a:r>
          </a:p>
        </p:txBody>
      </p:sp>
      <p:sp>
        <p:nvSpPr>
          <p:cNvPr id="114" name="Google Shape;325;p7">
            <a:extLst>
              <a:ext uri="{FF2B5EF4-FFF2-40B4-BE49-F238E27FC236}">
                <a16:creationId xmlns:a16="http://schemas.microsoft.com/office/drawing/2014/main" id="{E3D6D069-B5AA-4118-ADAB-C0228EA82C25}"/>
              </a:ext>
            </a:extLst>
          </p:cNvPr>
          <p:cNvSpPr txBox="1"/>
          <p:nvPr/>
        </p:nvSpPr>
        <p:spPr>
          <a:xfrm>
            <a:off x="5177928" y="5929247"/>
            <a:ext cx="1437876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Segoe Print" panose="02000600000000000000" pitchFamily="2" charset="0"/>
                <a:ea typeface="Century Gothic"/>
                <a:cs typeface="Century Gothic"/>
                <a:sym typeface="Century Gothic"/>
              </a:rPr>
              <a:t>visit</a:t>
            </a:r>
          </a:p>
        </p:txBody>
      </p:sp>
      <p:sp>
        <p:nvSpPr>
          <p:cNvPr id="116" name="Google Shape;325;p7">
            <a:extLst>
              <a:ext uri="{FF2B5EF4-FFF2-40B4-BE49-F238E27FC236}">
                <a16:creationId xmlns:a16="http://schemas.microsoft.com/office/drawing/2014/main" id="{80EC1109-E6BE-429F-98A5-BDCDD7EC3D9A}"/>
              </a:ext>
            </a:extLst>
          </p:cNvPr>
          <p:cNvSpPr txBox="1"/>
          <p:nvPr/>
        </p:nvSpPr>
        <p:spPr>
          <a:xfrm>
            <a:off x="10127673" y="2879453"/>
            <a:ext cx="1830260" cy="3539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17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Segoe Print" panose="02000600000000000000" pitchFamily="2" charset="0"/>
                <a:ea typeface="Century Gothic"/>
                <a:cs typeface="Century Gothic"/>
                <a:sym typeface="Century Gothic"/>
              </a:rPr>
              <a:t>skateboarding</a:t>
            </a:r>
          </a:p>
        </p:txBody>
      </p:sp>
      <p:pic>
        <p:nvPicPr>
          <p:cNvPr id="115" name="Picture 114">
            <a:extLst>
              <a:ext uri="{FF2B5EF4-FFF2-40B4-BE49-F238E27FC236}">
                <a16:creationId xmlns:a16="http://schemas.microsoft.com/office/drawing/2014/main" id="{6ED2B556-9B53-40D9-BF92-14ED30D4B4F7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9230" y="3202863"/>
            <a:ext cx="256070" cy="266739"/>
          </a:xfrm>
          <a:prstGeom prst="rect">
            <a:avLst/>
          </a:prstGeom>
        </p:spPr>
      </p:pic>
      <p:sp>
        <p:nvSpPr>
          <p:cNvPr id="122" name="Google Shape;325;p7">
            <a:extLst>
              <a:ext uri="{FF2B5EF4-FFF2-40B4-BE49-F238E27FC236}">
                <a16:creationId xmlns:a16="http://schemas.microsoft.com/office/drawing/2014/main" id="{21F17D4D-73C5-402F-A12C-E158714C0EAE}"/>
              </a:ext>
            </a:extLst>
          </p:cNvPr>
          <p:cNvSpPr txBox="1"/>
          <p:nvPr/>
        </p:nvSpPr>
        <p:spPr>
          <a:xfrm>
            <a:off x="10120382" y="5052074"/>
            <a:ext cx="1830260" cy="4000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AR" sz="2000" b="1" noProof="0" dirty="0" err="1">
                <a:solidFill>
                  <a:srgbClr val="92D050"/>
                </a:solidFill>
                <a:latin typeface="Segoe Print" panose="02000600000000000000" pitchFamily="2" charset="0"/>
                <a:ea typeface="Century Gothic"/>
                <a:cs typeface="Century Gothic"/>
                <a:sym typeface="Century Gothic"/>
              </a:rPr>
              <a:t>your</a:t>
            </a:r>
            <a:r>
              <a:rPr lang="es-AR" sz="2000" b="1" noProof="0" dirty="0">
                <a:solidFill>
                  <a:srgbClr val="92D050"/>
                </a:solidFill>
                <a:latin typeface="Segoe Print" panose="02000600000000000000" pitchFamily="2" charset="0"/>
                <a:ea typeface="Century Gothic"/>
                <a:cs typeface="Century Gothic"/>
                <a:sym typeface="Century Gothic"/>
              </a:rPr>
              <a:t> t-shirt</a:t>
            </a:r>
            <a:endParaRPr kumimoji="0" lang="es-AR" sz="20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Segoe Print" panose="02000600000000000000" pitchFamily="2" charset="0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17" name="Picture 116">
            <a:extLst>
              <a:ext uri="{FF2B5EF4-FFF2-40B4-BE49-F238E27FC236}">
                <a16:creationId xmlns:a16="http://schemas.microsoft.com/office/drawing/2014/main" id="{FC09B543-08F2-4FCC-9BFF-C1126325A682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7529" y="3912887"/>
            <a:ext cx="256070" cy="266739"/>
          </a:xfrm>
          <a:prstGeom prst="rect">
            <a:avLst/>
          </a:prstGeom>
        </p:spPr>
      </p:pic>
      <p:pic>
        <p:nvPicPr>
          <p:cNvPr id="119" name="Picture 118">
            <a:extLst>
              <a:ext uri="{FF2B5EF4-FFF2-40B4-BE49-F238E27FC236}">
                <a16:creationId xmlns:a16="http://schemas.microsoft.com/office/drawing/2014/main" id="{AB1DFC3F-9AE7-4EFE-9DBA-6A69A8E71EA1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5491" y="4616500"/>
            <a:ext cx="256070" cy="266739"/>
          </a:xfrm>
          <a:prstGeom prst="rect">
            <a:avLst/>
          </a:prstGeom>
        </p:spPr>
      </p:pic>
      <p:pic>
        <p:nvPicPr>
          <p:cNvPr id="121" name="Picture 120">
            <a:extLst>
              <a:ext uri="{FF2B5EF4-FFF2-40B4-BE49-F238E27FC236}">
                <a16:creationId xmlns:a16="http://schemas.microsoft.com/office/drawing/2014/main" id="{2C138AE9-A2B1-4627-82FE-7C9D0A0F2404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3070" y="5337783"/>
            <a:ext cx="256070" cy="266739"/>
          </a:xfrm>
          <a:prstGeom prst="rect">
            <a:avLst/>
          </a:prstGeom>
        </p:spPr>
      </p:pic>
      <p:sp>
        <p:nvSpPr>
          <p:cNvPr id="124" name="Google Shape;325;p7">
            <a:extLst>
              <a:ext uri="{FF2B5EF4-FFF2-40B4-BE49-F238E27FC236}">
                <a16:creationId xmlns:a16="http://schemas.microsoft.com/office/drawing/2014/main" id="{D156DAD1-AE92-45DB-A66D-E5AF5C538C6D}"/>
              </a:ext>
            </a:extLst>
          </p:cNvPr>
          <p:cNvSpPr txBox="1"/>
          <p:nvPr/>
        </p:nvSpPr>
        <p:spPr>
          <a:xfrm>
            <a:off x="6416768" y="5759628"/>
            <a:ext cx="1838956" cy="4000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AR" sz="2000" b="1" noProof="0" dirty="0">
                <a:solidFill>
                  <a:srgbClr val="92D050"/>
                </a:solidFill>
                <a:latin typeface="Segoe Print" panose="02000600000000000000" pitchFamily="2" charset="0"/>
                <a:ea typeface="Century Gothic"/>
                <a:cs typeface="Century Gothic"/>
                <a:sym typeface="Century Gothic"/>
              </a:rPr>
              <a:t>a friend </a:t>
            </a:r>
            <a:r>
              <a:rPr lang="es-AR" b="1" noProof="0" dirty="0">
                <a:solidFill>
                  <a:srgbClr val="92D050"/>
                </a:solidFill>
                <a:latin typeface="Segoe Print" panose="02000600000000000000" pitchFamily="2" charset="0"/>
                <a:ea typeface="Century Gothic"/>
                <a:cs typeface="Century Gothic"/>
                <a:sym typeface="Century Gothic"/>
              </a:rPr>
              <a:t>(m)</a:t>
            </a:r>
            <a:endParaRPr kumimoji="0" lang="es-AR" sz="20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Segoe Print" panose="02000600000000000000" pitchFamily="2" charset="0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23" name="Picture 122">
            <a:extLst>
              <a:ext uri="{FF2B5EF4-FFF2-40B4-BE49-F238E27FC236}">
                <a16:creationId xmlns:a16="http://schemas.microsoft.com/office/drawing/2014/main" id="{5B8CD618-D718-4973-BAF9-433333AB8075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6682" y="6046595"/>
            <a:ext cx="256070" cy="266739"/>
          </a:xfrm>
          <a:prstGeom prst="rect">
            <a:avLst/>
          </a:prstGeom>
        </p:spPr>
      </p:pic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77ED5B0D-D21F-481B-B8A7-748335D150EA}"/>
              </a:ext>
            </a:extLst>
          </p:cNvPr>
          <p:cNvSpPr/>
          <p:nvPr/>
        </p:nvSpPr>
        <p:spPr>
          <a:xfrm>
            <a:off x="4052478" y="765713"/>
            <a:ext cx="3715996" cy="914400"/>
          </a:xfrm>
          <a:prstGeom prst="wedgeRoundRectCallout">
            <a:avLst>
              <a:gd name="adj1" fmla="val 31408"/>
              <a:gd name="adj2" fmla="val 94318"/>
              <a:gd name="adj3" fmla="val 16667"/>
            </a:avLst>
          </a:prstGeom>
          <a:solidFill>
            <a:srgbClr val="29C1F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/>
              <a:t> So you will hear these details in the middle of the sentence.</a:t>
            </a:r>
          </a:p>
        </p:txBody>
      </p:sp>
      <p:sp>
        <p:nvSpPr>
          <p:cNvPr id="125" name="Speech Bubble: Rectangle with Corners Rounded 124">
            <a:extLst>
              <a:ext uri="{FF2B5EF4-FFF2-40B4-BE49-F238E27FC236}">
                <a16:creationId xmlns:a16="http://schemas.microsoft.com/office/drawing/2014/main" id="{24499F76-E5E0-432C-9503-E7C23A157661}"/>
              </a:ext>
            </a:extLst>
          </p:cNvPr>
          <p:cNvSpPr/>
          <p:nvPr/>
        </p:nvSpPr>
        <p:spPr>
          <a:xfrm>
            <a:off x="201359" y="792175"/>
            <a:ext cx="3715996" cy="914400"/>
          </a:xfrm>
          <a:prstGeom prst="wedgeRoundRectCallout">
            <a:avLst>
              <a:gd name="adj1" fmla="val 82114"/>
              <a:gd name="adj2" fmla="val 118560"/>
              <a:gd name="adj3" fmla="val 16667"/>
            </a:avLst>
          </a:prstGeom>
          <a:solidFill>
            <a:srgbClr val="29C1F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/>
              <a:t>The 2</a:t>
            </a:r>
            <a:r>
              <a:rPr lang="en-GB" sz="2000" baseline="30000" dirty="0"/>
              <a:t>nd</a:t>
            </a:r>
            <a:r>
              <a:rPr lang="en-GB" sz="2000" dirty="0"/>
              <a:t> verb is at the end of the sentence in German.</a:t>
            </a:r>
          </a:p>
        </p:txBody>
      </p:sp>
      <p:sp>
        <p:nvSpPr>
          <p:cNvPr id="118" name="Google Shape;325;p7">
            <a:extLst>
              <a:ext uri="{FF2B5EF4-FFF2-40B4-BE49-F238E27FC236}">
                <a16:creationId xmlns:a16="http://schemas.microsoft.com/office/drawing/2014/main" id="{8D6F2E80-0087-44D3-BEB9-9D9FB9C85C00}"/>
              </a:ext>
            </a:extLst>
          </p:cNvPr>
          <p:cNvSpPr txBox="1"/>
          <p:nvPr/>
        </p:nvSpPr>
        <p:spPr>
          <a:xfrm>
            <a:off x="10182073" y="3617038"/>
            <a:ext cx="1654313" cy="6462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Segoe Print" panose="02000600000000000000" pitchFamily="2" charset="0"/>
                <a:ea typeface="Century Gothic"/>
                <a:cs typeface="Century Gothic"/>
                <a:sym typeface="Century Gothic"/>
              </a:rPr>
              <a:t>your breakfast</a:t>
            </a:r>
          </a:p>
        </p:txBody>
      </p:sp>
      <p:sp>
        <p:nvSpPr>
          <p:cNvPr id="120" name="Google Shape;325;p7">
            <a:extLst>
              <a:ext uri="{FF2B5EF4-FFF2-40B4-BE49-F238E27FC236}">
                <a16:creationId xmlns:a16="http://schemas.microsoft.com/office/drawing/2014/main" id="{C4F32F54-76B7-4A18-B16A-1346F4E3C7F6}"/>
              </a:ext>
            </a:extLst>
          </p:cNvPr>
          <p:cNvSpPr txBox="1"/>
          <p:nvPr/>
        </p:nvSpPr>
        <p:spPr>
          <a:xfrm>
            <a:off x="8331663" y="4334489"/>
            <a:ext cx="1727674" cy="7078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AR" sz="2000" b="1" noProof="0" dirty="0">
                <a:solidFill>
                  <a:srgbClr val="92D050"/>
                </a:solidFill>
                <a:latin typeface="Segoe Print" panose="02000600000000000000" pitchFamily="2" charset="0"/>
                <a:ea typeface="Century Gothic"/>
                <a:cs typeface="Century Gothic"/>
                <a:sym typeface="Century Gothic"/>
              </a:rPr>
              <a:t>her rucksack</a:t>
            </a:r>
            <a:endParaRPr kumimoji="0" lang="es-AR" sz="20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Segoe Print" panose="02000600000000000000" pitchFamily="2" charset="0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" grpId="0" animBg="1"/>
      <p:bldP spid="75" grpId="0"/>
      <p:bldP spid="104" grpId="0"/>
      <p:bldP spid="105" grpId="0"/>
      <p:bldP spid="106" grpId="0"/>
      <p:bldP spid="107" grpId="0"/>
      <p:bldP spid="108" grpId="0"/>
      <p:bldP spid="109" grpId="0"/>
      <p:bldP spid="110" grpId="0"/>
      <p:bldP spid="111" grpId="0"/>
      <p:bldP spid="112" grpId="0"/>
      <p:bldP spid="113" grpId="0"/>
      <p:bldP spid="114" grpId="0"/>
      <p:bldP spid="116" grpId="0" animBg="1"/>
      <p:bldP spid="122" grpId="0" animBg="1"/>
      <p:bldP spid="124" grpId="0" animBg="1"/>
      <p:bldP spid="3" grpId="0" animBg="1"/>
      <p:bldP spid="125" grpId="0" animBg="1"/>
      <p:bldP spid="118" grpId="0" animBg="1"/>
      <p:bldP spid="12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peech Bubble: Rectangle with Corners Rounded 12">
            <a:hlinkClick r:id="" action="ppaction://noaction">
              <a:snd r:embed="rId14" name="T3_W9_5.1.wav"/>
            </a:hlinkClick>
            <a:extLst>
              <a:ext uri="{FF2B5EF4-FFF2-40B4-BE49-F238E27FC236}">
                <a16:creationId xmlns:a16="http://schemas.microsoft.com/office/drawing/2014/main" id="{E31B9BC1-628C-4B9C-8C7B-EFFDD306DA00}"/>
              </a:ext>
            </a:extLst>
          </p:cNvPr>
          <p:cNvSpPr/>
          <p:nvPr/>
        </p:nvSpPr>
        <p:spPr>
          <a:xfrm>
            <a:off x="911106" y="154810"/>
            <a:ext cx="4820369" cy="518040"/>
          </a:xfrm>
          <a:prstGeom prst="wedgeRoundRectCallout">
            <a:avLst>
              <a:gd name="adj1" fmla="val -54991"/>
              <a:gd name="adj2" fmla="val -7585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14" name="Graphic 13" descr="Teacher">
            <a:extLst>
              <a:ext uri="{FF2B5EF4-FFF2-40B4-BE49-F238E27FC236}">
                <a16:creationId xmlns:a16="http://schemas.microsoft.com/office/drawing/2014/main" id="{34E993E3-045A-4BAA-A1EF-BDF4A73433C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-25307" y="-50662"/>
            <a:ext cx="914400" cy="914400"/>
          </a:xfrm>
          <a:prstGeom prst="rect">
            <a:avLst/>
          </a:prstGeom>
        </p:spPr>
      </p:pic>
      <p:sp>
        <p:nvSpPr>
          <p:cNvPr id="15" name="Google Shape;108;p3">
            <a:hlinkClick r:id="" action="ppaction://noaction">
              <a:snd r:embed="rId14" name="T3_W9_5.1.wav"/>
            </a:hlinkClick>
            <a:extLst>
              <a:ext uri="{FF2B5EF4-FFF2-40B4-BE49-F238E27FC236}">
                <a16:creationId xmlns:a16="http://schemas.microsoft.com/office/drawing/2014/main" id="{B1078B7B-CBAA-412B-9D1C-583321248C91}"/>
              </a:ext>
            </a:extLst>
          </p:cNvPr>
          <p:cNvSpPr txBox="1"/>
          <p:nvPr/>
        </p:nvSpPr>
        <p:spPr>
          <a:xfrm>
            <a:off x="877735" y="154810"/>
            <a:ext cx="4922436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defRPr/>
            </a:pPr>
            <a:r>
              <a:rPr kumimoji="0" lang="en-GB" sz="2400" i="0" u="none" strike="noStrike" kern="1200" cap="none" spc="-1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Schreib</a:t>
            </a:r>
            <a:r>
              <a:rPr kumimoji="0" lang="en-GB" sz="2400" i="0" u="none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die </a:t>
            </a:r>
            <a:r>
              <a:rPr kumimoji="0" lang="en-GB" sz="2400" i="0" u="none" strike="noStrike" kern="1200" cap="none" spc="-1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Wörter</a:t>
            </a:r>
            <a:r>
              <a:rPr kumimoji="0" lang="en-GB" sz="2400" i="0" u="none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auf Deutsch.</a:t>
            </a:r>
            <a:endParaRPr kumimoji="0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8F57908-A2D4-42AB-B393-59B2F1015C77}"/>
              </a:ext>
            </a:extLst>
          </p:cNvPr>
          <p:cNvSpPr txBox="1"/>
          <p:nvPr/>
        </p:nvSpPr>
        <p:spPr>
          <a:xfrm>
            <a:off x="148118" y="1363290"/>
            <a:ext cx="2804930" cy="4708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⬇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1.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 to try, trying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4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please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6.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 want (to)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7.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 thank you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8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. why?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➡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2. 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 hope, hoping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3.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5.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important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6.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 become,</a:t>
            </a:r>
            <a:r>
              <a:rPr kumimoji="0" lang="en-GB" sz="2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get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b="1" baseline="0" dirty="0">
                <a:solidFill>
                  <a:srgbClr val="002060"/>
                </a:solidFill>
                <a:latin typeface="Century Gothic" panose="020B0502020202020204" pitchFamily="34" charset="0"/>
              </a:rPr>
              <a:t>9</a:t>
            </a:r>
            <a:r>
              <a:rPr lang="en-GB" sz="2000" baseline="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because</a:t>
            </a:r>
            <a:b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10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. clean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7D8460C0-2815-4E38-87E5-5904E260EBD4}"/>
              </a:ext>
            </a:extLst>
          </p:cNvPr>
          <p:cNvSpPr/>
          <p:nvPr/>
        </p:nvSpPr>
        <p:spPr>
          <a:xfrm>
            <a:off x="7760001" y="819626"/>
            <a:ext cx="516932" cy="399074"/>
          </a:xfrm>
          <a:prstGeom prst="roundRect">
            <a:avLst/>
          </a:prstGeom>
          <a:solidFill>
            <a:srgbClr val="FCF2B6"/>
          </a:solidFill>
          <a:ln>
            <a:solidFill>
              <a:srgbClr val="FF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2493E36-D3A6-49DD-9A13-8563D8961E38}"/>
              </a:ext>
            </a:extLst>
          </p:cNvPr>
          <p:cNvSpPr txBox="1"/>
          <p:nvPr/>
        </p:nvSpPr>
        <p:spPr>
          <a:xfrm>
            <a:off x="7793488" y="710563"/>
            <a:ext cx="442750" cy="64633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600" b="1" dirty="0">
                <a:solidFill>
                  <a:prstClr val="black"/>
                </a:solidFill>
                <a:latin typeface="Century Gothic" panose="020B0502020202020204" pitchFamily="34" charset="0"/>
              </a:rPr>
              <a:t>v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91" name="Rectangle: Rounded Corners 190">
            <a:extLst>
              <a:ext uri="{FF2B5EF4-FFF2-40B4-BE49-F238E27FC236}">
                <a16:creationId xmlns:a16="http://schemas.microsoft.com/office/drawing/2014/main" id="{6756E713-7074-443C-BA58-375C621786DA}"/>
              </a:ext>
            </a:extLst>
          </p:cNvPr>
          <p:cNvSpPr/>
          <p:nvPr/>
        </p:nvSpPr>
        <p:spPr>
          <a:xfrm>
            <a:off x="7760001" y="1233694"/>
            <a:ext cx="516932" cy="399074"/>
          </a:xfrm>
          <a:prstGeom prst="roundRect">
            <a:avLst/>
          </a:prstGeom>
          <a:solidFill>
            <a:srgbClr val="FCF2B6"/>
          </a:solidFill>
          <a:ln>
            <a:solidFill>
              <a:srgbClr val="FF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__</a:t>
            </a:r>
          </a:p>
        </p:txBody>
      </p:sp>
      <p:sp>
        <p:nvSpPr>
          <p:cNvPr id="192" name="Rectangle: Rounded Corners 191">
            <a:extLst>
              <a:ext uri="{FF2B5EF4-FFF2-40B4-BE49-F238E27FC236}">
                <a16:creationId xmlns:a16="http://schemas.microsoft.com/office/drawing/2014/main" id="{2F283777-7D1A-47A3-9EE3-F616BA656966}"/>
              </a:ext>
            </a:extLst>
          </p:cNvPr>
          <p:cNvSpPr/>
          <p:nvPr/>
        </p:nvSpPr>
        <p:spPr>
          <a:xfrm>
            <a:off x="7754982" y="1649164"/>
            <a:ext cx="516932" cy="399074"/>
          </a:xfrm>
          <a:prstGeom prst="roundRect">
            <a:avLst/>
          </a:prstGeom>
          <a:solidFill>
            <a:srgbClr val="FCF2B6"/>
          </a:solidFill>
          <a:ln>
            <a:solidFill>
              <a:srgbClr val="FF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__</a:t>
            </a:r>
          </a:p>
        </p:txBody>
      </p:sp>
      <p:sp>
        <p:nvSpPr>
          <p:cNvPr id="193" name="Rectangle: Rounded Corners 192">
            <a:extLst>
              <a:ext uri="{FF2B5EF4-FFF2-40B4-BE49-F238E27FC236}">
                <a16:creationId xmlns:a16="http://schemas.microsoft.com/office/drawing/2014/main" id="{031C08DA-0478-4F25-9388-41142FE34F43}"/>
              </a:ext>
            </a:extLst>
          </p:cNvPr>
          <p:cNvSpPr/>
          <p:nvPr/>
        </p:nvSpPr>
        <p:spPr>
          <a:xfrm>
            <a:off x="7754982" y="2079628"/>
            <a:ext cx="516932" cy="399074"/>
          </a:xfrm>
          <a:prstGeom prst="roundRect">
            <a:avLst/>
          </a:prstGeom>
          <a:solidFill>
            <a:srgbClr val="FCF2B6"/>
          </a:solidFill>
          <a:ln>
            <a:solidFill>
              <a:srgbClr val="FF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__</a:t>
            </a:r>
          </a:p>
        </p:txBody>
      </p:sp>
      <p:sp>
        <p:nvSpPr>
          <p:cNvPr id="194" name="Rectangle: Rounded Corners 193">
            <a:extLst>
              <a:ext uri="{FF2B5EF4-FFF2-40B4-BE49-F238E27FC236}">
                <a16:creationId xmlns:a16="http://schemas.microsoft.com/office/drawing/2014/main" id="{C40BE206-A91A-4740-9023-BC2B012DA287}"/>
              </a:ext>
            </a:extLst>
          </p:cNvPr>
          <p:cNvSpPr/>
          <p:nvPr/>
        </p:nvSpPr>
        <p:spPr>
          <a:xfrm>
            <a:off x="7755889" y="2474970"/>
            <a:ext cx="516932" cy="399074"/>
          </a:xfrm>
          <a:prstGeom prst="roundRect">
            <a:avLst/>
          </a:prstGeom>
          <a:solidFill>
            <a:srgbClr val="FCF2B6"/>
          </a:solidFill>
          <a:ln>
            <a:solidFill>
              <a:srgbClr val="FF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__</a:t>
            </a:r>
          </a:p>
        </p:txBody>
      </p:sp>
      <p:sp>
        <p:nvSpPr>
          <p:cNvPr id="195" name="Rectangle: Rounded Corners 194">
            <a:extLst>
              <a:ext uri="{FF2B5EF4-FFF2-40B4-BE49-F238E27FC236}">
                <a16:creationId xmlns:a16="http://schemas.microsoft.com/office/drawing/2014/main" id="{99201796-7A61-460D-8E96-D1E5A364E0E7}"/>
              </a:ext>
            </a:extLst>
          </p:cNvPr>
          <p:cNvSpPr/>
          <p:nvPr/>
        </p:nvSpPr>
        <p:spPr>
          <a:xfrm>
            <a:off x="7760897" y="2915720"/>
            <a:ext cx="516932" cy="399074"/>
          </a:xfrm>
          <a:prstGeom prst="roundRect">
            <a:avLst/>
          </a:prstGeom>
          <a:solidFill>
            <a:srgbClr val="FCF2B6"/>
          </a:solidFill>
          <a:ln>
            <a:solidFill>
              <a:srgbClr val="FF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__</a:t>
            </a:r>
          </a:p>
        </p:txBody>
      </p:sp>
      <p:sp>
        <p:nvSpPr>
          <p:cNvPr id="196" name="Rectangle: Rounded Corners 195">
            <a:extLst>
              <a:ext uri="{FF2B5EF4-FFF2-40B4-BE49-F238E27FC236}">
                <a16:creationId xmlns:a16="http://schemas.microsoft.com/office/drawing/2014/main" id="{47562B9A-DBB9-4D42-AD75-B836E4AA4233}"/>
              </a:ext>
            </a:extLst>
          </p:cNvPr>
          <p:cNvSpPr/>
          <p:nvPr/>
        </p:nvSpPr>
        <p:spPr>
          <a:xfrm>
            <a:off x="7754982" y="3320729"/>
            <a:ext cx="516932" cy="399074"/>
          </a:xfrm>
          <a:prstGeom prst="roundRect">
            <a:avLst/>
          </a:prstGeom>
          <a:solidFill>
            <a:srgbClr val="FCF2B6"/>
          </a:solidFill>
          <a:ln>
            <a:solidFill>
              <a:srgbClr val="FF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__</a:t>
            </a:r>
          </a:p>
        </p:txBody>
      </p:sp>
      <p:sp>
        <p:nvSpPr>
          <p:cNvPr id="197" name="Rectangle: Rounded Corners 196">
            <a:extLst>
              <a:ext uri="{FF2B5EF4-FFF2-40B4-BE49-F238E27FC236}">
                <a16:creationId xmlns:a16="http://schemas.microsoft.com/office/drawing/2014/main" id="{08446651-708F-4B42-9A73-55D517C0CEB5}"/>
              </a:ext>
            </a:extLst>
          </p:cNvPr>
          <p:cNvSpPr/>
          <p:nvPr/>
        </p:nvSpPr>
        <p:spPr>
          <a:xfrm>
            <a:off x="7772620" y="3751959"/>
            <a:ext cx="516932" cy="399074"/>
          </a:xfrm>
          <a:prstGeom prst="roundRect">
            <a:avLst/>
          </a:prstGeom>
          <a:solidFill>
            <a:srgbClr val="FCF2B6"/>
          </a:solidFill>
          <a:ln>
            <a:solidFill>
              <a:srgbClr val="FF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__</a:t>
            </a:r>
          </a:p>
        </p:txBody>
      </p:sp>
      <p:sp>
        <p:nvSpPr>
          <p:cNvPr id="198" name="Rectangle: Rounded Corners 197">
            <a:extLst>
              <a:ext uri="{FF2B5EF4-FFF2-40B4-BE49-F238E27FC236}">
                <a16:creationId xmlns:a16="http://schemas.microsoft.com/office/drawing/2014/main" id="{4C7769C0-9F36-4A6E-B2C7-9BE8916DF45D}"/>
              </a:ext>
            </a:extLst>
          </p:cNvPr>
          <p:cNvSpPr/>
          <p:nvPr/>
        </p:nvSpPr>
        <p:spPr>
          <a:xfrm>
            <a:off x="7762902" y="4164876"/>
            <a:ext cx="516932" cy="399074"/>
          </a:xfrm>
          <a:prstGeom prst="roundRect">
            <a:avLst/>
          </a:prstGeom>
          <a:solidFill>
            <a:srgbClr val="FCF2B6"/>
          </a:solidFill>
          <a:ln>
            <a:solidFill>
              <a:srgbClr val="FF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__</a:t>
            </a:r>
          </a:p>
        </p:txBody>
      </p:sp>
      <p:sp>
        <p:nvSpPr>
          <p:cNvPr id="189" name="Rectangle: Rounded Corners 188">
            <a:extLst>
              <a:ext uri="{FF2B5EF4-FFF2-40B4-BE49-F238E27FC236}">
                <a16:creationId xmlns:a16="http://schemas.microsoft.com/office/drawing/2014/main" id="{E2069C0F-92F4-4A28-9F29-F2605CF4B8F4}"/>
              </a:ext>
            </a:extLst>
          </p:cNvPr>
          <p:cNvSpPr/>
          <p:nvPr/>
        </p:nvSpPr>
        <p:spPr>
          <a:xfrm>
            <a:off x="7798291" y="1227759"/>
            <a:ext cx="446154" cy="347413"/>
          </a:xfrm>
          <a:prstGeom prst="roundRect">
            <a:avLst/>
          </a:prstGeom>
          <a:solidFill>
            <a:srgbClr val="FCF2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e</a:t>
            </a:r>
          </a:p>
        </p:txBody>
      </p:sp>
      <p:sp>
        <p:nvSpPr>
          <p:cNvPr id="199" name="Rectangle: Rounded Corners 198">
            <a:extLst>
              <a:ext uri="{FF2B5EF4-FFF2-40B4-BE49-F238E27FC236}">
                <a16:creationId xmlns:a16="http://schemas.microsoft.com/office/drawing/2014/main" id="{1E7B486E-8ACF-43A8-89C9-C9C264363D20}"/>
              </a:ext>
            </a:extLst>
          </p:cNvPr>
          <p:cNvSpPr/>
          <p:nvPr/>
        </p:nvSpPr>
        <p:spPr>
          <a:xfrm>
            <a:off x="7798291" y="1650090"/>
            <a:ext cx="446154" cy="347413"/>
          </a:xfrm>
          <a:prstGeom prst="roundRect">
            <a:avLst/>
          </a:prstGeom>
          <a:solidFill>
            <a:srgbClr val="FCF2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r</a:t>
            </a:r>
          </a:p>
        </p:txBody>
      </p:sp>
      <p:sp>
        <p:nvSpPr>
          <p:cNvPr id="200" name="Rectangle: Rounded Corners 199">
            <a:extLst>
              <a:ext uri="{FF2B5EF4-FFF2-40B4-BE49-F238E27FC236}">
                <a16:creationId xmlns:a16="http://schemas.microsoft.com/office/drawing/2014/main" id="{E95C47B9-8009-4E00-8408-F2F5825FDAB3}"/>
              </a:ext>
            </a:extLst>
          </p:cNvPr>
          <p:cNvSpPr/>
          <p:nvPr/>
        </p:nvSpPr>
        <p:spPr>
          <a:xfrm>
            <a:off x="7798291" y="2086924"/>
            <a:ext cx="446154" cy="347413"/>
          </a:xfrm>
          <a:prstGeom prst="roundRect">
            <a:avLst/>
          </a:prstGeom>
          <a:solidFill>
            <a:srgbClr val="FCF2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s</a:t>
            </a:r>
          </a:p>
        </p:txBody>
      </p:sp>
      <p:sp>
        <p:nvSpPr>
          <p:cNvPr id="201" name="Rectangle: Rounded Corners 200">
            <a:extLst>
              <a:ext uri="{FF2B5EF4-FFF2-40B4-BE49-F238E27FC236}">
                <a16:creationId xmlns:a16="http://schemas.microsoft.com/office/drawing/2014/main" id="{BA98D749-FF50-4A12-80D3-DB4E5F2EE82C}"/>
              </a:ext>
            </a:extLst>
          </p:cNvPr>
          <p:cNvSpPr/>
          <p:nvPr/>
        </p:nvSpPr>
        <p:spPr>
          <a:xfrm>
            <a:off x="7790084" y="2488918"/>
            <a:ext cx="446154" cy="347413"/>
          </a:xfrm>
          <a:prstGeom prst="roundRect">
            <a:avLst/>
          </a:prstGeom>
          <a:solidFill>
            <a:srgbClr val="FCF2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u</a:t>
            </a:r>
          </a:p>
        </p:txBody>
      </p:sp>
      <p:sp>
        <p:nvSpPr>
          <p:cNvPr id="202" name="Rectangle: Rounded Corners 201">
            <a:extLst>
              <a:ext uri="{FF2B5EF4-FFF2-40B4-BE49-F238E27FC236}">
                <a16:creationId xmlns:a16="http://schemas.microsoft.com/office/drawing/2014/main" id="{9546DE65-B58D-47EA-BB29-35AA8FED826D}"/>
              </a:ext>
            </a:extLst>
          </p:cNvPr>
          <p:cNvSpPr/>
          <p:nvPr/>
        </p:nvSpPr>
        <p:spPr>
          <a:xfrm>
            <a:off x="7790084" y="2928713"/>
            <a:ext cx="446154" cy="347413"/>
          </a:xfrm>
          <a:prstGeom prst="roundRect">
            <a:avLst/>
          </a:prstGeom>
          <a:solidFill>
            <a:srgbClr val="FCF2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c</a:t>
            </a:r>
          </a:p>
        </p:txBody>
      </p:sp>
      <p:sp>
        <p:nvSpPr>
          <p:cNvPr id="203" name="Rectangle: Rounded Corners 202">
            <a:extLst>
              <a:ext uri="{FF2B5EF4-FFF2-40B4-BE49-F238E27FC236}">
                <a16:creationId xmlns:a16="http://schemas.microsoft.com/office/drawing/2014/main" id="{D69929F3-3043-4B5C-91DE-2324056C3E3C}"/>
              </a:ext>
            </a:extLst>
          </p:cNvPr>
          <p:cNvSpPr/>
          <p:nvPr/>
        </p:nvSpPr>
        <p:spPr>
          <a:xfrm>
            <a:off x="7790084" y="3327555"/>
            <a:ext cx="446154" cy="347413"/>
          </a:xfrm>
          <a:prstGeom prst="roundRect">
            <a:avLst/>
          </a:prstGeom>
          <a:solidFill>
            <a:srgbClr val="FCF2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h</a:t>
            </a:r>
          </a:p>
        </p:txBody>
      </p:sp>
      <p:sp>
        <p:nvSpPr>
          <p:cNvPr id="204" name="Rectangle: Rounded Corners 203">
            <a:extLst>
              <a:ext uri="{FF2B5EF4-FFF2-40B4-BE49-F238E27FC236}">
                <a16:creationId xmlns:a16="http://schemas.microsoft.com/office/drawing/2014/main" id="{F84C3F32-0E04-48D7-AA47-D318FFB57B34}"/>
              </a:ext>
            </a:extLst>
          </p:cNvPr>
          <p:cNvSpPr/>
          <p:nvPr/>
        </p:nvSpPr>
        <p:spPr>
          <a:xfrm>
            <a:off x="7790084" y="3749355"/>
            <a:ext cx="446154" cy="347413"/>
          </a:xfrm>
          <a:prstGeom prst="roundRect">
            <a:avLst/>
          </a:prstGeom>
          <a:solidFill>
            <a:srgbClr val="FCF2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e</a:t>
            </a:r>
          </a:p>
        </p:txBody>
      </p:sp>
      <p:sp>
        <p:nvSpPr>
          <p:cNvPr id="205" name="Rectangle: Rounded Corners 204">
            <a:extLst>
              <a:ext uri="{FF2B5EF4-FFF2-40B4-BE49-F238E27FC236}">
                <a16:creationId xmlns:a16="http://schemas.microsoft.com/office/drawing/2014/main" id="{7362EDAC-2A63-4C4C-BBE6-D3DB40B51B31}"/>
              </a:ext>
            </a:extLst>
          </p:cNvPr>
          <p:cNvSpPr/>
          <p:nvPr/>
        </p:nvSpPr>
        <p:spPr>
          <a:xfrm>
            <a:off x="7804030" y="4147301"/>
            <a:ext cx="446154" cy="347413"/>
          </a:xfrm>
          <a:prstGeom prst="roundRect">
            <a:avLst/>
          </a:prstGeom>
          <a:solidFill>
            <a:srgbClr val="FCF2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n</a:t>
            </a:r>
          </a:p>
        </p:txBody>
      </p:sp>
      <p:sp>
        <p:nvSpPr>
          <p:cNvPr id="206" name="Rectangle: Rounded Corners 205">
            <a:extLst>
              <a:ext uri="{FF2B5EF4-FFF2-40B4-BE49-F238E27FC236}">
                <a16:creationId xmlns:a16="http://schemas.microsoft.com/office/drawing/2014/main" id="{72C1DE59-3280-4BCA-AE56-235294EC1DF4}"/>
              </a:ext>
            </a:extLst>
          </p:cNvPr>
          <p:cNvSpPr/>
          <p:nvPr/>
        </p:nvSpPr>
        <p:spPr>
          <a:xfrm>
            <a:off x="7222524" y="2486302"/>
            <a:ext cx="516932" cy="399074"/>
          </a:xfrm>
          <a:prstGeom prst="roundRect">
            <a:avLst/>
          </a:prstGeom>
          <a:solidFill>
            <a:srgbClr val="FCF2B6"/>
          </a:solidFill>
          <a:ln>
            <a:solidFill>
              <a:srgbClr val="FF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__</a:t>
            </a:r>
          </a:p>
        </p:txBody>
      </p:sp>
      <p:sp>
        <p:nvSpPr>
          <p:cNvPr id="208" name="Rectangle: Rounded Corners 207">
            <a:extLst>
              <a:ext uri="{FF2B5EF4-FFF2-40B4-BE49-F238E27FC236}">
                <a16:creationId xmlns:a16="http://schemas.microsoft.com/office/drawing/2014/main" id="{4FDD77EE-75F3-4648-AE49-A00BDFFE9E0A}"/>
              </a:ext>
            </a:extLst>
          </p:cNvPr>
          <p:cNvSpPr/>
          <p:nvPr/>
        </p:nvSpPr>
        <p:spPr>
          <a:xfrm>
            <a:off x="8851895" y="2915720"/>
            <a:ext cx="516932" cy="399074"/>
          </a:xfrm>
          <a:prstGeom prst="roundRect">
            <a:avLst/>
          </a:prstGeom>
          <a:solidFill>
            <a:srgbClr val="FCF2B6"/>
          </a:solidFill>
          <a:ln>
            <a:solidFill>
              <a:srgbClr val="FF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</a:t>
            </a:r>
          </a:p>
        </p:txBody>
      </p:sp>
      <p:sp>
        <p:nvSpPr>
          <p:cNvPr id="209" name="Rectangle: Rounded Corners 208">
            <a:extLst>
              <a:ext uri="{FF2B5EF4-FFF2-40B4-BE49-F238E27FC236}">
                <a16:creationId xmlns:a16="http://schemas.microsoft.com/office/drawing/2014/main" id="{C05542B4-873F-4603-A097-8EA313448F95}"/>
              </a:ext>
            </a:extLst>
          </p:cNvPr>
          <p:cNvSpPr/>
          <p:nvPr/>
        </p:nvSpPr>
        <p:spPr>
          <a:xfrm>
            <a:off x="8849806" y="3330464"/>
            <a:ext cx="516932" cy="399074"/>
          </a:xfrm>
          <a:prstGeom prst="roundRect">
            <a:avLst/>
          </a:prstGeom>
          <a:solidFill>
            <a:srgbClr val="FCF2B6"/>
          </a:solidFill>
          <a:ln>
            <a:solidFill>
              <a:srgbClr val="FF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__</a:t>
            </a:r>
          </a:p>
        </p:txBody>
      </p:sp>
      <p:sp>
        <p:nvSpPr>
          <p:cNvPr id="210" name="Rectangle: Rounded Corners 209">
            <a:extLst>
              <a:ext uri="{FF2B5EF4-FFF2-40B4-BE49-F238E27FC236}">
                <a16:creationId xmlns:a16="http://schemas.microsoft.com/office/drawing/2014/main" id="{DB74ACDB-7946-4B60-B8D9-35DE7F9DC8B8}"/>
              </a:ext>
            </a:extLst>
          </p:cNvPr>
          <p:cNvSpPr/>
          <p:nvPr/>
        </p:nvSpPr>
        <p:spPr>
          <a:xfrm>
            <a:off x="8842292" y="3745154"/>
            <a:ext cx="516932" cy="399074"/>
          </a:xfrm>
          <a:prstGeom prst="roundRect">
            <a:avLst/>
          </a:prstGeom>
          <a:solidFill>
            <a:srgbClr val="FCF2B6"/>
          </a:solidFill>
          <a:ln>
            <a:solidFill>
              <a:srgbClr val="FF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__</a:t>
            </a:r>
          </a:p>
        </p:txBody>
      </p:sp>
      <p:sp>
        <p:nvSpPr>
          <p:cNvPr id="211" name="Rectangle: Rounded Corners 210">
            <a:extLst>
              <a:ext uri="{FF2B5EF4-FFF2-40B4-BE49-F238E27FC236}">
                <a16:creationId xmlns:a16="http://schemas.microsoft.com/office/drawing/2014/main" id="{59BCEEBB-7918-4BFB-91D5-70F30BE4677A}"/>
              </a:ext>
            </a:extLst>
          </p:cNvPr>
          <p:cNvSpPr/>
          <p:nvPr/>
        </p:nvSpPr>
        <p:spPr>
          <a:xfrm>
            <a:off x="8842292" y="4171007"/>
            <a:ext cx="516932" cy="399074"/>
          </a:xfrm>
          <a:prstGeom prst="roundRect">
            <a:avLst/>
          </a:prstGeom>
          <a:solidFill>
            <a:srgbClr val="FCF2B6"/>
          </a:solidFill>
          <a:ln>
            <a:solidFill>
              <a:srgbClr val="FF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__</a:t>
            </a:r>
          </a:p>
        </p:txBody>
      </p:sp>
      <p:sp>
        <p:nvSpPr>
          <p:cNvPr id="212" name="Rectangle: Rounded Corners 211">
            <a:extLst>
              <a:ext uri="{FF2B5EF4-FFF2-40B4-BE49-F238E27FC236}">
                <a16:creationId xmlns:a16="http://schemas.microsoft.com/office/drawing/2014/main" id="{553D58C9-0901-4FC1-B30F-038696BE0A7E}"/>
              </a:ext>
            </a:extLst>
          </p:cNvPr>
          <p:cNvSpPr/>
          <p:nvPr/>
        </p:nvSpPr>
        <p:spPr>
          <a:xfrm>
            <a:off x="8849806" y="4579161"/>
            <a:ext cx="516932" cy="399074"/>
          </a:xfrm>
          <a:prstGeom prst="roundRect">
            <a:avLst/>
          </a:prstGeom>
          <a:solidFill>
            <a:srgbClr val="FCF2B6"/>
          </a:solidFill>
          <a:ln>
            <a:solidFill>
              <a:srgbClr val="FF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__</a:t>
            </a:r>
          </a:p>
        </p:txBody>
      </p:sp>
      <p:sp>
        <p:nvSpPr>
          <p:cNvPr id="213" name="Rectangle: Rounded Corners 212">
            <a:extLst>
              <a:ext uri="{FF2B5EF4-FFF2-40B4-BE49-F238E27FC236}">
                <a16:creationId xmlns:a16="http://schemas.microsoft.com/office/drawing/2014/main" id="{87328F12-330D-4671-86F8-E8C03A76E931}"/>
              </a:ext>
            </a:extLst>
          </p:cNvPr>
          <p:cNvSpPr/>
          <p:nvPr/>
        </p:nvSpPr>
        <p:spPr>
          <a:xfrm>
            <a:off x="9388818" y="4579161"/>
            <a:ext cx="516932" cy="399074"/>
          </a:xfrm>
          <a:prstGeom prst="roundRect">
            <a:avLst/>
          </a:prstGeom>
          <a:solidFill>
            <a:srgbClr val="FCF2B6"/>
          </a:solidFill>
          <a:ln>
            <a:solidFill>
              <a:srgbClr val="FF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__</a:t>
            </a:r>
          </a:p>
        </p:txBody>
      </p:sp>
      <p:sp>
        <p:nvSpPr>
          <p:cNvPr id="214" name="Rectangle: Rounded Corners 213">
            <a:extLst>
              <a:ext uri="{FF2B5EF4-FFF2-40B4-BE49-F238E27FC236}">
                <a16:creationId xmlns:a16="http://schemas.microsoft.com/office/drawing/2014/main" id="{33B8CF8C-92D7-4C9B-B1A7-AF55AB704EEA}"/>
              </a:ext>
            </a:extLst>
          </p:cNvPr>
          <p:cNvSpPr/>
          <p:nvPr/>
        </p:nvSpPr>
        <p:spPr>
          <a:xfrm>
            <a:off x="9927830" y="4579161"/>
            <a:ext cx="516932" cy="399074"/>
          </a:xfrm>
          <a:prstGeom prst="roundRect">
            <a:avLst/>
          </a:prstGeom>
          <a:solidFill>
            <a:srgbClr val="FCF2B6"/>
          </a:solidFill>
          <a:ln>
            <a:solidFill>
              <a:srgbClr val="FF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__</a:t>
            </a:r>
          </a:p>
        </p:txBody>
      </p:sp>
      <p:sp>
        <p:nvSpPr>
          <p:cNvPr id="219" name="Rectangle: Rounded Corners 218">
            <a:extLst>
              <a:ext uri="{FF2B5EF4-FFF2-40B4-BE49-F238E27FC236}">
                <a16:creationId xmlns:a16="http://schemas.microsoft.com/office/drawing/2014/main" id="{ADB39E83-3E18-4C7B-9FC1-9377EF5CC161}"/>
              </a:ext>
            </a:extLst>
          </p:cNvPr>
          <p:cNvSpPr/>
          <p:nvPr/>
        </p:nvSpPr>
        <p:spPr>
          <a:xfrm>
            <a:off x="7212351" y="4162662"/>
            <a:ext cx="516932" cy="399074"/>
          </a:xfrm>
          <a:prstGeom prst="roundRect">
            <a:avLst/>
          </a:prstGeom>
          <a:solidFill>
            <a:srgbClr val="FCF2B6"/>
          </a:solidFill>
          <a:ln>
            <a:solidFill>
              <a:srgbClr val="FF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__</a:t>
            </a:r>
          </a:p>
        </p:txBody>
      </p:sp>
      <p:sp>
        <p:nvSpPr>
          <p:cNvPr id="220" name="Rectangle: Rounded Corners 219">
            <a:extLst>
              <a:ext uri="{FF2B5EF4-FFF2-40B4-BE49-F238E27FC236}">
                <a16:creationId xmlns:a16="http://schemas.microsoft.com/office/drawing/2014/main" id="{F0A35F2A-762E-4756-9F9A-FA66C08E4262}"/>
              </a:ext>
            </a:extLst>
          </p:cNvPr>
          <p:cNvSpPr/>
          <p:nvPr/>
        </p:nvSpPr>
        <p:spPr>
          <a:xfrm>
            <a:off x="6661800" y="4144228"/>
            <a:ext cx="516932" cy="399074"/>
          </a:xfrm>
          <a:prstGeom prst="roundRect">
            <a:avLst/>
          </a:prstGeom>
          <a:solidFill>
            <a:srgbClr val="FCF2B6"/>
          </a:solidFill>
          <a:ln>
            <a:solidFill>
              <a:srgbClr val="FF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</a:t>
            </a:r>
          </a:p>
        </p:txBody>
      </p:sp>
      <p:sp>
        <p:nvSpPr>
          <p:cNvPr id="221" name="Rectangle: Rounded Corners 220">
            <a:extLst>
              <a:ext uri="{FF2B5EF4-FFF2-40B4-BE49-F238E27FC236}">
                <a16:creationId xmlns:a16="http://schemas.microsoft.com/office/drawing/2014/main" id="{49BA9E01-C0FF-40D8-BD13-EF2725D9743F}"/>
              </a:ext>
            </a:extLst>
          </p:cNvPr>
          <p:cNvSpPr/>
          <p:nvPr/>
        </p:nvSpPr>
        <p:spPr>
          <a:xfrm>
            <a:off x="6114407" y="4144843"/>
            <a:ext cx="516932" cy="399074"/>
          </a:xfrm>
          <a:prstGeom prst="roundRect">
            <a:avLst/>
          </a:prstGeom>
          <a:solidFill>
            <a:srgbClr val="FCF2B6"/>
          </a:solidFill>
          <a:ln>
            <a:solidFill>
              <a:srgbClr val="FF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__</a:t>
            </a:r>
          </a:p>
        </p:txBody>
      </p:sp>
      <p:sp>
        <p:nvSpPr>
          <p:cNvPr id="222" name="Rectangle: Rounded Corners 221">
            <a:extLst>
              <a:ext uri="{FF2B5EF4-FFF2-40B4-BE49-F238E27FC236}">
                <a16:creationId xmlns:a16="http://schemas.microsoft.com/office/drawing/2014/main" id="{4F3AD5E6-AF97-4F2B-8C2A-1435954E5AF2}"/>
              </a:ext>
            </a:extLst>
          </p:cNvPr>
          <p:cNvSpPr/>
          <p:nvPr/>
        </p:nvSpPr>
        <p:spPr>
          <a:xfrm>
            <a:off x="5574712" y="4171092"/>
            <a:ext cx="516932" cy="399074"/>
          </a:xfrm>
          <a:prstGeom prst="roundRect">
            <a:avLst/>
          </a:prstGeom>
          <a:solidFill>
            <a:srgbClr val="FCF2B6"/>
          </a:solidFill>
          <a:ln>
            <a:solidFill>
              <a:srgbClr val="FF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__</a:t>
            </a:r>
          </a:p>
        </p:txBody>
      </p:sp>
      <p:sp>
        <p:nvSpPr>
          <p:cNvPr id="223" name="Rectangle: Rounded Corners 222">
            <a:extLst>
              <a:ext uri="{FF2B5EF4-FFF2-40B4-BE49-F238E27FC236}">
                <a16:creationId xmlns:a16="http://schemas.microsoft.com/office/drawing/2014/main" id="{474DC3F7-51A7-4EF4-88B7-75E72B2B1436}"/>
              </a:ext>
            </a:extLst>
          </p:cNvPr>
          <p:cNvSpPr/>
          <p:nvPr/>
        </p:nvSpPr>
        <p:spPr>
          <a:xfrm>
            <a:off x="5024161" y="4164876"/>
            <a:ext cx="516932" cy="399074"/>
          </a:xfrm>
          <a:prstGeom prst="roundRect">
            <a:avLst/>
          </a:prstGeom>
          <a:solidFill>
            <a:srgbClr val="FCF2B6"/>
          </a:solidFill>
          <a:ln>
            <a:solidFill>
              <a:srgbClr val="FF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__</a:t>
            </a:r>
          </a:p>
        </p:txBody>
      </p:sp>
      <p:sp>
        <p:nvSpPr>
          <p:cNvPr id="224" name="Rectangle: Rounded Corners 223">
            <a:extLst>
              <a:ext uri="{FF2B5EF4-FFF2-40B4-BE49-F238E27FC236}">
                <a16:creationId xmlns:a16="http://schemas.microsoft.com/office/drawing/2014/main" id="{8D38EF19-DA2F-4EDF-8FB4-44C0D79849BC}"/>
              </a:ext>
            </a:extLst>
          </p:cNvPr>
          <p:cNvSpPr/>
          <p:nvPr/>
        </p:nvSpPr>
        <p:spPr>
          <a:xfrm>
            <a:off x="5024161" y="4588198"/>
            <a:ext cx="516932" cy="399074"/>
          </a:xfrm>
          <a:prstGeom prst="roundRect">
            <a:avLst/>
          </a:prstGeom>
          <a:solidFill>
            <a:srgbClr val="FCF2B6"/>
          </a:solidFill>
          <a:ln>
            <a:solidFill>
              <a:srgbClr val="FF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__</a:t>
            </a:r>
          </a:p>
        </p:txBody>
      </p:sp>
      <p:sp>
        <p:nvSpPr>
          <p:cNvPr id="225" name="Rectangle: Rounded Corners 224">
            <a:extLst>
              <a:ext uri="{FF2B5EF4-FFF2-40B4-BE49-F238E27FC236}">
                <a16:creationId xmlns:a16="http://schemas.microsoft.com/office/drawing/2014/main" id="{8883569D-7486-4BF9-869C-65C9C1114BE5}"/>
              </a:ext>
            </a:extLst>
          </p:cNvPr>
          <p:cNvSpPr/>
          <p:nvPr/>
        </p:nvSpPr>
        <p:spPr>
          <a:xfrm>
            <a:off x="5024161" y="4978235"/>
            <a:ext cx="516932" cy="399074"/>
          </a:xfrm>
          <a:prstGeom prst="roundRect">
            <a:avLst/>
          </a:prstGeom>
          <a:solidFill>
            <a:srgbClr val="FCF2B6"/>
          </a:solidFill>
          <a:ln>
            <a:solidFill>
              <a:srgbClr val="FF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__</a:t>
            </a:r>
          </a:p>
        </p:txBody>
      </p:sp>
      <p:sp>
        <p:nvSpPr>
          <p:cNvPr id="226" name="Rectangle: Rounded Corners 225">
            <a:extLst>
              <a:ext uri="{FF2B5EF4-FFF2-40B4-BE49-F238E27FC236}">
                <a16:creationId xmlns:a16="http://schemas.microsoft.com/office/drawing/2014/main" id="{45329BE8-6374-45BB-B4D2-96603EA2EF7A}"/>
              </a:ext>
            </a:extLst>
          </p:cNvPr>
          <p:cNvSpPr/>
          <p:nvPr/>
        </p:nvSpPr>
        <p:spPr>
          <a:xfrm>
            <a:off x="5007733" y="5392281"/>
            <a:ext cx="516932" cy="399074"/>
          </a:xfrm>
          <a:prstGeom prst="roundRect">
            <a:avLst/>
          </a:prstGeom>
          <a:solidFill>
            <a:srgbClr val="FCF2B6"/>
          </a:solidFill>
          <a:ln>
            <a:solidFill>
              <a:srgbClr val="FF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__</a:t>
            </a:r>
          </a:p>
        </p:txBody>
      </p:sp>
      <p:sp>
        <p:nvSpPr>
          <p:cNvPr id="227" name="Rectangle: Rounded Corners 226">
            <a:extLst>
              <a:ext uri="{FF2B5EF4-FFF2-40B4-BE49-F238E27FC236}">
                <a16:creationId xmlns:a16="http://schemas.microsoft.com/office/drawing/2014/main" id="{63BF71AE-0B87-44F6-9407-E084F0052B3B}"/>
              </a:ext>
            </a:extLst>
          </p:cNvPr>
          <p:cNvSpPr/>
          <p:nvPr/>
        </p:nvSpPr>
        <p:spPr>
          <a:xfrm>
            <a:off x="5024161" y="5815188"/>
            <a:ext cx="516932" cy="399074"/>
          </a:xfrm>
          <a:prstGeom prst="roundRect">
            <a:avLst/>
          </a:prstGeom>
          <a:solidFill>
            <a:srgbClr val="FCF2B6"/>
          </a:solidFill>
          <a:ln>
            <a:solidFill>
              <a:srgbClr val="FF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__</a:t>
            </a:r>
          </a:p>
        </p:txBody>
      </p:sp>
      <p:sp>
        <p:nvSpPr>
          <p:cNvPr id="228" name="Rectangle: Rounded Corners 227">
            <a:extLst>
              <a:ext uri="{FF2B5EF4-FFF2-40B4-BE49-F238E27FC236}">
                <a16:creationId xmlns:a16="http://schemas.microsoft.com/office/drawing/2014/main" id="{4313DB14-7A05-436B-832F-526F3B4EB38A}"/>
              </a:ext>
            </a:extLst>
          </p:cNvPr>
          <p:cNvSpPr/>
          <p:nvPr/>
        </p:nvSpPr>
        <p:spPr>
          <a:xfrm>
            <a:off x="5024161" y="6214262"/>
            <a:ext cx="516932" cy="399074"/>
          </a:xfrm>
          <a:prstGeom prst="roundRect">
            <a:avLst/>
          </a:prstGeom>
          <a:solidFill>
            <a:srgbClr val="FCF2B6"/>
          </a:solidFill>
          <a:ln>
            <a:solidFill>
              <a:srgbClr val="FF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__</a:t>
            </a:r>
          </a:p>
        </p:txBody>
      </p:sp>
      <p:sp>
        <p:nvSpPr>
          <p:cNvPr id="229" name="Rectangle: Rounded Corners 228">
            <a:extLst>
              <a:ext uri="{FF2B5EF4-FFF2-40B4-BE49-F238E27FC236}">
                <a16:creationId xmlns:a16="http://schemas.microsoft.com/office/drawing/2014/main" id="{CBF93137-D013-4393-BB0B-24AEEC3DE495}"/>
              </a:ext>
            </a:extLst>
          </p:cNvPr>
          <p:cNvSpPr/>
          <p:nvPr/>
        </p:nvSpPr>
        <p:spPr>
          <a:xfrm>
            <a:off x="3924895" y="4588198"/>
            <a:ext cx="516932" cy="399074"/>
          </a:xfrm>
          <a:prstGeom prst="roundRect">
            <a:avLst/>
          </a:prstGeom>
          <a:solidFill>
            <a:srgbClr val="FCF2B6"/>
          </a:solidFill>
          <a:ln>
            <a:solidFill>
              <a:srgbClr val="FF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__</a:t>
            </a:r>
          </a:p>
        </p:txBody>
      </p:sp>
      <p:sp>
        <p:nvSpPr>
          <p:cNvPr id="230" name="Rectangle: Rounded Corners 229">
            <a:extLst>
              <a:ext uri="{FF2B5EF4-FFF2-40B4-BE49-F238E27FC236}">
                <a16:creationId xmlns:a16="http://schemas.microsoft.com/office/drawing/2014/main" id="{48CAFFA5-7090-488D-9A68-DA29EAA701C9}"/>
              </a:ext>
            </a:extLst>
          </p:cNvPr>
          <p:cNvSpPr/>
          <p:nvPr/>
        </p:nvSpPr>
        <p:spPr>
          <a:xfrm>
            <a:off x="3919143" y="4993207"/>
            <a:ext cx="516932" cy="399074"/>
          </a:xfrm>
          <a:prstGeom prst="roundRect">
            <a:avLst/>
          </a:prstGeom>
          <a:solidFill>
            <a:srgbClr val="FCF2B6"/>
          </a:solidFill>
          <a:ln>
            <a:solidFill>
              <a:srgbClr val="FF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__</a:t>
            </a:r>
          </a:p>
        </p:txBody>
      </p:sp>
      <p:sp>
        <p:nvSpPr>
          <p:cNvPr id="231" name="Rectangle: Rounded Corners 230">
            <a:extLst>
              <a:ext uri="{FF2B5EF4-FFF2-40B4-BE49-F238E27FC236}">
                <a16:creationId xmlns:a16="http://schemas.microsoft.com/office/drawing/2014/main" id="{B43D84C9-ED46-445A-AF9B-C45A6CB00977}"/>
              </a:ext>
            </a:extLst>
          </p:cNvPr>
          <p:cNvSpPr/>
          <p:nvPr/>
        </p:nvSpPr>
        <p:spPr>
          <a:xfrm>
            <a:off x="3919143" y="5410179"/>
            <a:ext cx="516932" cy="399074"/>
          </a:xfrm>
          <a:prstGeom prst="roundRect">
            <a:avLst/>
          </a:prstGeom>
          <a:solidFill>
            <a:srgbClr val="FCF2B6"/>
          </a:solidFill>
          <a:ln>
            <a:solidFill>
              <a:srgbClr val="FF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__</a:t>
            </a:r>
          </a:p>
        </p:txBody>
      </p:sp>
      <p:sp>
        <p:nvSpPr>
          <p:cNvPr id="232" name="Rectangle: Rounded Corners 231">
            <a:extLst>
              <a:ext uri="{FF2B5EF4-FFF2-40B4-BE49-F238E27FC236}">
                <a16:creationId xmlns:a16="http://schemas.microsoft.com/office/drawing/2014/main" id="{4713715F-E397-4006-870A-54DEB6B057BB}"/>
              </a:ext>
            </a:extLst>
          </p:cNvPr>
          <p:cNvSpPr/>
          <p:nvPr/>
        </p:nvSpPr>
        <p:spPr>
          <a:xfrm>
            <a:off x="3919143" y="5824137"/>
            <a:ext cx="516932" cy="399074"/>
          </a:xfrm>
          <a:prstGeom prst="roundRect">
            <a:avLst/>
          </a:prstGeom>
          <a:solidFill>
            <a:srgbClr val="FCF2B6"/>
          </a:solidFill>
          <a:ln>
            <a:solidFill>
              <a:srgbClr val="FF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__</a:t>
            </a:r>
          </a:p>
        </p:txBody>
      </p:sp>
      <p:sp>
        <p:nvSpPr>
          <p:cNvPr id="233" name="Rectangle: Rounded Corners 232">
            <a:extLst>
              <a:ext uri="{FF2B5EF4-FFF2-40B4-BE49-F238E27FC236}">
                <a16:creationId xmlns:a16="http://schemas.microsoft.com/office/drawing/2014/main" id="{9F4C2576-222A-42C3-A64E-472490803D52}"/>
              </a:ext>
            </a:extLst>
          </p:cNvPr>
          <p:cNvSpPr/>
          <p:nvPr/>
        </p:nvSpPr>
        <p:spPr>
          <a:xfrm>
            <a:off x="3919143" y="6214262"/>
            <a:ext cx="516932" cy="399074"/>
          </a:xfrm>
          <a:prstGeom prst="roundRect">
            <a:avLst/>
          </a:prstGeom>
          <a:solidFill>
            <a:srgbClr val="FCF2B6"/>
          </a:solidFill>
          <a:ln>
            <a:solidFill>
              <a:srgbClr val="FF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__</a:t>
            </a:r>
          </a:p>
        </p:txBody>
      </p:sp>
      <p:sp>
        <p:nvSpPr>
          <p:cNvPr id="234" name="Rectangle: Rounded Corners 233">
            <a:extLst>
              <a:ext uri="{FF2B5EF4-FFF2-40B4-BE49-F238E27FC236}">
                <a16:creationId xmlns:a16="http://schemas.microsoft.com/office/drawing/2014/main" id="{D9049821-D1E5-4911-A3EA-C9A44000C183}"/>
              </a:ext>
            </a:extLst>
          </p:cNvPr>
          <p:cNvSpPr/>
          <p:nvPr/>
        </p:nvSpPr>
        <p:spPr>
          <a:xfrm>
            <a:off x="4471652" y="5824137"/>
            <a:ext cx="516932" cy="399074"/>
          </a:xfrm>
          <a:prstGeom prst="roundRect">
            <a:avLst/>
          </a:prstGeom>
          <a:solidFill>
            <a:srgbClr val="FCF2B6"/>
          </a:solidFill>
          <a:ln>
            <a:solidFill>
              <a:srgbClr val="FF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__</a:t>
            </a:r>
          </a:p>
        </p:txBody>
      </p:sp>
      <p:sp>
        <p:nvSpPr>
          <p:cNvPr id="235" name="Rectangle: Rounded Corners 234">
            <a:extLst>
              <a:ext uri="{FF2B5EF4-FFF2-40B4-BE49-F238E27FC236}">
                <a16:creationId xmlns:a16="http://schemas.microsoft.com/office/drawing/2014/main" id="{C2B0BD83-C817-48BA-90D1-2A1DAA89C362}"/>
              </a:ext>
            </a:extLst>
          </p:cNvPr>
          <p:cNvSpPr/>
          <p:nvPr/>
        </p:nvSpPr>
        <p:spPr>
          <a:xfrm>
            <a:off x="5574712" y="5809253"/>
            <a:ext cx="516932" cy="399074"/>
          </a:xfrm>
          <a:prstGeom prst="roundRect">
            <a:avLst/>
          </a:prstGeom>
          <a:solidFill>
            <a:srgbClr val="FCF2B6"/>
          </a:solidFill>
          <a:ln>
            <a:solidFill>
              <a:srgbClr val="FF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__</a:t>
            </a:r>
          </a:p>
        </p:txBody>
      </p:sp>
      <p:sp>
        <p:nvSpPr>
          <p:cNvPr id="236" name="Rectangle: Rounded Corners 235">
            <a:extLst>
              <a:ext uri="{FF2B5EF4-FFF2-40B4-BE49-F238E27FC236}">
                <a16:creationId xmlns:a16="http://schemas.microsoft.com/office/drawing/2014/main" id="{A33C8630-B7F7-4FC5-B119-B99A8C343A07}"/>
              </a:ext>
            </a:extLst>
          </p:cNvPr>
          <p:cNvSpPr/>
          <p:nvPr/>
        </p:nvSpPr>
        <p:spPr>
          <a:xfrm>
            <a:off x="2832893" y="5809253"/>
            <a:ext cx="516932" cy="399074"/>
          </a:xfrm>
          <a:prstGeom prst="roundRect">
            <a:avLst/>
          </a:prstGeom>
          <a:solidFill>
            <a:srgbClr val="FCF2B6"/>
          </a:solidFill>
          <a:ln>
            <a:solidFill>
              <a:srgbClr val="FF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</a:t>
            </a:r>
          </a:p>
        </p:txBody>
      </p:sp>
      <p:sp>
        <p:nvSpPr>
          <p:cNvPr id="237" name="Rectangle: Rounded Corners 236">
            <a:extLst>
              <a:ext uri="{FF2B5EF4-FFF2-40B4-BE49-F238E27FC236}">
                <a16:creationId xmlns:a16="http://schemas.microsoft.com/office/drawing/2014/main" id="{800CACF2-071F-4B07-9ADC-BA48E024F2D9}"/>
              </a:ext>
            </a:extLst>
          </p:cNvPr>
          <p:cNvSpPr/>
          <p:nvPr/>
        </p:nvSpPr>
        <p:spPr>
          <a:xfrm>
            <a:off x="3383444" y="5804802"/>
            <a:ext cx="516932" cy="399074"/>
          </a:xfrm>
          <a:prstGeom prst="roundRect">
            <a:avLst/>
          </a:prstGeom>
          <a:solidFill>
            <a:srgbClr val="FCF2B6"/>
          </a:solidFill>
          <a:ln>
            <a:solidFill>
              <a:srgbClr val="FF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__</a:t>
            </a:r>
          </a:p>
        </p:txBody>
      </p:sp>
      <p:sp>
        <p:nvSpPr>
          <p:cNvPr id="238" name="Rectangle: Rounded Corners 237">
            <a:extLst>
              <a:ext uri="{FF2B5EF4-FFF2-40B4-BE49-F238E27FC236}">
                <a16:creationId xmlns:a16="http://schemas.microsoft.com/office/drawing/2014/main" id="{1F53C14D-F28E-4875-AA21-78A784A1EAD6}"/>
              </a:ext>
            </a:extLst>
          </p:cNvPr>
          <p:cNvSpPr/>
          <p:nvPr/>
        </p:nvSpPr>
        <p:spPr>
          <a:xfrm>
            <a:off x="8277829" y="3323770"/>
            <a:ext cx="516932" cy="399074"/>
          </a:xfrm>
          <a:prstGeom prst="roundRect">
            <a:avLst/>
          </a:prstGeom>
          <a:solidFill>
            <a:srgbClr val="FCF2B6"/>
          </a:solidFill>
          <a:ln>
            <a:solidFill>
              <a:srgbClr val="FF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__</a:t>
            </a:r>
          </a:p>
        </p:txBody>
      </p:sp>
      <p:sp>
        <p:nvSpPr>
          <p:cNvPr id="239" name="Rectangle: Rounded Corners 238">
            <a:extLst>
              <a:ext uri="{FF2B5EF4-FFF2-40B4-BE49-F238E27FC236}">
                <a16:creationId xmlns:a16="http://schemas.microsoft.com/office/drawing/2014/main" id="{3FDE0BE0-64FB-40B3-887A-F235DC63006F}"/>
              </a:ext>
            </a:extLst>
          </p:cNvPr>
          <p:cNvSpPr/>
          <p:nvPr/>
        </p:nvSpPr>
        <p:spPr>
          <a:xfrm>
            <a:off x="9374742" y="3323770"/>
            <a:ext cx="516932" cy="399074"/>
          </a:xfrm>
          <a:prstGeom prst="roundRect">
            <a:avLst/>
          </a:prstGeom>
          <a:solidFill>
            <a:srgbClr val="FCF2B6"/>
          </a:solidFill>
          <a:ln>
            <a:solidFill>
              <a:srgbClr val="FF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__</a:t>
            </a:r>
          </a:p>
        </p:txBody>
      </p:sp>
      <p:sp>
        <p:nvSpPr>
          <p:cNvPr id="240" name="Rectangle: Rounded Corners 239">
            <a:extLst>
              <a:ext uri="{FF2B5EF4-FFF2-40B4-BE49-F238E27FC236}">
                <a16:creationId xmlns:a16="http://schemas.microsoft.com/office/drawing/2014/main" id="{B961BDB3-0FA3-41DD-9607-DC57FB5B68EC}"/>
              </a:ext>
            </a:extLst>
          </p:cNvPr>
          <p:cNvSpPr/>
          <p:nvPr/>
        </p:nvSpPr>
        <p:spPr>
          <a:xfrm>
            <a:off x="6114407" y="3314794"/>
            <a:ext cx="516932" cy="399074"/>
          </a:xfrm>
          <a:prstGeom prst="roundRect">
            <a:avLst/>
          </a:prstGeom>
          <a:solidFill>
            <a:srgbClr val="FCF2B6"/>
          </a:solidFill>
          <a:ln>
            <a:solidFill>
              <a:srgbClr val="FF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__</a:t>
            </a:r>
          </a:p>
        </p:txBody>
      </p:sp>
      <p:sp>
        <p:nvSpPr>
          <p:cNvPr id="241" name="Rectangle: Rounded Corners 240">
            <a:extLst>
              <a:ext uri="{FF2B5EF4-FFF2-40B4-BE49-F238E27FC236}">
                <a16:creationId xmlns:a16="http://schemas.microsoft.com/office/drawing/2014/main" id="{F12929A6-AAE5-4D02-ADC8-843C5A67838F}"/>
              </a:ext>
            </a:extLst>
          </p:cNvPr>
          <p:cNvSpPr/>
          <p:nvPr/>
        </p:nvSpPr>
        <p:spPr>
          <a:xfrm>
            <a:off x="6663983" y="3314794"/>
            <a:ext cx="516932" cy="399074"/>
          </a:xfrm>
          <a:prstGeom prst="roundRect">
            <a:avLst/>
          </a:prstGeom>
          <a:solidFill>
            <a:srgbClr val="FCF2B6"/>
          </a:solidFill>
          <a:ln>
            <a:solidFill>
              <a:srgbClr val="FF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__</a:t>
            </a:r>
          </a:p>
        </p:txBody>
      </p:sp>
      <p:sp>
        <p:nvSpPr>
          <p:cNvPr id="242" name="Rectangle: Rounded Corners 241">
            <a:extLst>
              <a:ext uri="{FF2B5EF4-FFF2-40B4-BE49-F238E27FC236}">
                <a16:creationId xmlns:a16="http://schemas.microsoft.com/office/drawing/2014/main" id="{B950732F-338B-431A-9B63-A595A89658DD}"/>
              </a:ext>
            </a:extLst>
          </p:cNvPr>
          <p:cNvSpPr/>
          <p:nvPr/>
        </p:nvSpPr>
        <p:spPr>
          <a:xfrm>
            <a:off x="7202374" y="3305766"/>
            <a:ext cx="516932" cy="399074"/>
          </a:xfrm>
          <a:prstGeom prst="roundRect">
            <a:avLst/>
          </a:prstGeom>
          <a:solidFill>
            <a:srgbClr val="FCF2B6"/>
          </a:solidFill>
          <a:ln>
            <a:solidFill>
              <a:srgbClr val="FF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__</a:t>
            </a:r>
          </a:p>
        </p:txBody>
      </p:sp>
      <p:sp>
        <p:nvSpPr>
          <p:cNvPr id="243" name="Rectangle: Rounded Corners 242">
            <a:extLst>
              <a:ext uri="{FF2B5EF4-FFF2-40B4-BE49-F238E27FC236}">
                <a16:creationId xmlns:a16="http://schemas.microsoft.com/office/drawing/2014/main" id="{1C718059-4FBB-4480-8720-B8FDCE9F6274}"/>
              </a:ext>
            </a:extLst>
          </p:cNvPr>
          <p:cNvSpPr/>
          <p:nvPr/>
        </p:nvSpPr>
        <p:spPr>
          <a:xfrm>
            <a:off x="6678518" y="4574588"/>
            <a:ext cx="516932" cy="399074"/>
          </a:xfrm>
          <a:prstGeom prst="roundRect">
            <a:avLst/>
          </a:prstGeom>
          <a:solidFill>
            <a:srgbClr val="FCF2B6"/>
          </a:solidFill>
          <a:ln>
            <a:solidFill>
              <a:srgbClr val="FF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__</a:t>
            </a:r>
          </a:p>
        </p:txBody>
      </p:sp>
      <p:sp>
        <p:nvSpPr>
          <p:cNvPr id="244" name="Rectangle: Rounded Corners 243">
            <a:extLst>
              <a:ext uri="{FF2B5EF4-FFF2-40B4-BE49-F238E27FC236}">
                <a16:creationId xmlns:a16="http://schemas.microsoft.com/office/drawing/2014/main" id="{C5FF0B01-E966-4B37-9B2F-0961057D0796}"/>
              </a:ext>
            </a:extLst>
          </p:cNvPr>
          <p:cNvSpPr/>
          <p:nvPr/>
        </p:nvSpPr>
        <p:spPr>
          <a:xfrm>
            <a:off x="6678518" y="4971468"/>
            <a:ext cx="516932" cy="399074"/>
          </a:xfrm>
          <a:prstGeom prst="roundRect">
            <a:avLst/>
          </a:prstGeom>
          <a:solidFill>
            <a:srgbClr val="FCF2B6"/>
          </a:solidFill>
          <a:ln>
            <a:solidFill>
              <a:srgbClr val="FF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__</a:t>
            </a:r>
          </a:p>
        </p:txBody>
      </p:sp>
      <p:sp>
        <p:nvSpPr>
          <p:cNvPr id="245" name="Rectangle: Rounded Corners 244">
            <a:extLst>
              <a:ext uri="{FF2B5EF4-FFF2-40B4-BE49-F238E27FC236}">
                <a16:creationId xmlns:a16="http://schemas.microsoft.com/office/drawing/2014/main" id="{688BF29D-D5DE-49A3-8927-E9850B3B5B34}"/>
              </a:ext>
            </a:extLst>
          </p:cNvPr>
          <p:cNvSpPr/>
          <p:nvPr/>
        </p:nvSpPr>
        <p:spPr>
          <a:xfrm>
            <a:off x="6663983" y="5410179"/>
            <a:ext cx="516932" cy="399074"/>
          </a:xfrm>
          <a:prstGeom prst="roundRect">
            <a:avLst/>
          </a:prstGeom>
          <a:solidFill>
            <a:srgbClr val="FCF2B6"/>
          </a:solidFill>
          <a:ln>
            <a:solidFill>
              <a:srgbClr val="FF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__</a:t>
            </a:r>
          </a:p>
        </p:txBody>
      </p:sp>
      <p:sp>
        <p:nvSpPr>
          <p:cNvPr id="246" name="Rectangle: Rounded Corners 245">
            <a:extLst>
              <a:ext uri="{FF2B5EF4-FFF2-40B4-BE49-F238E27FC236}">
                <a16:creationId xmlns:a16="http://schemas.microsoft.com/office/drawing/2014/main" id="{2D0F5D7B-5740-452A-9BCB-5260103758BC}"/>
              </a:ext>
            </a:extLst>
          </p:cNvPr>
          <p:cNvSpPr/>
          <p:nvPr/>
        </p:nvSpPr>
        <p:spPr>
          <a:xfrm>
            <a:off x="6664017" y="5838345"/>
            <a:ext cx="516932" cy="399074"/>
          </a:xfrm>
          <a:prstGeom prst="roundRect">
            <a:avLst/>
          </a:prstGeom>
          <a:solidFill>
            <a:srgbClr val="FCF2B6"/>
          </a:solidFill>
          <a:ln>
            <a:solidFill>
              <a:srgbClr val="FF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__</a:t>
            </a:r>
          </a:p>
        </p:txBody>
      </p:sp>
      <p:sp>
        <p:nvSpPr>
          <p:cNvPr id="248" name="Rectangle: Rounded Corners 247">
            <a:extLst>
              <a:ext uri="{FF2B5EF4-FFF2-40B4-BE49-F238E27FC236}">
                <a16:creationId xmlns:a16="http://schemas.microsoft.com/office/drawing/2014/main" id="{D978F30A-FE78-4FAA-A455-4B1410ED0228}"/>
              </a:ext>
            </a:extLst>
          </p:cNvPr>
          <p:cNvSpPr/>
          <p:nvPr/>
        </p:nvSpPr>
        <p:spPr>
          <a:xfrm>
            <a:off x="8305209" y="1276962"/>
            <a:ext cx="516932" cy="399074"/>
          </a:xfrm>
          <a:prstGeom prst="roundRect">
            <a:avLst/>
          </a:prstGeom>
          <a:solidFill>
            <a:srgbClr val="FCF2B6"/>
          </a:solidFill>
          <a:ln>
            <a:solidFill>
              <a:srgbClr val="FF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__</a:t>
            </a:r>
          </a:p>
        </p:txBody>
      </p:sp>
      <p:sp>
        <p:nvSpPr>
          <p:cNvPr id="249" name="Rectangle: Rounded Corners 248">
            <a:extLst>
              <a:ext uri="{FF2B5EF4-FFF2-40B4-BE49-F238E27FC236}">
                <a16:creationId xmlns:a16="http://schemas.microsoft.com/office/drawing/2014/main" id="{8D02A217-16A2-4B76-B223-7343ED14904A}"/>
              </a:ext>
            </a:extLst>
          </p:cNvPr>
          <p:cNvSpPr/>
          <p:nvPr/>
        </p:nvSpPr>
        <p:spPr>
          <a:xfrm>
            <a:off x="5564703" y="1254456"/>
            <a:ext cx="516932" cy="399074"/>
          </a:xfrm>
          <a:prstGeom prst="roundRect">
            <a:avLst/>
          </a:prstGeom>
          <a:solidFill>
            <a:srgbClr val="FCF2B6"/>
          </a:solidFill>
          <a:ln>
            <a:solidFill>
              <a:srgbClr val="FF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</a:t>
            </a:r>
          </a:p>
        </p:txBody>
      </p:sp>
      <p:sp>
        <p:nvSpPr>
          <p:cNvPr id="250" name="Rectangle: Rounded Corners 249">
            <a:extLst>
              <a:ext uri="{FF2B5EF4-FFF2-40B4-BE49-F238E27FC236}">
                <a16:creationId xmlns:a16="http://schemas.microsoft.com/office/drawing/2014/main" id="{D3F0561D-E112-48F7-BA77-93F01592192B}"/>
              </a:ext>
            </a:extLst>
          </p:cNvPr>
          <p:cNvSpPr/>
          <p:nvPr/>
        </p:nvSpPr>
        <p:spPr>
          <a:xfrm>
            <a:off x="6126263" y="1263515"/>
            <a:ext cx="516932" cy="399074"/>
          </a:xfrm>
          <a:prstGeom prst="roundRect">
            <a:avLst/>
          </a:prstGeom>
          <a:solidFill>
            <a:srgbClr val="FCF2B6"/>
          </a:solidFill>
          <a:ln>
            <a:solidFill>
              <a:srgbClr val="FF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__</a:t>
            </a:r>
          </a:p>
        </p:txBody>
      </p:sp>
      <p:sp>
        <p:nvSpPr>
          <p:cNvPr id="251" name="Rectangle: Rounded Corners 250">
            <a:extLst>
              <a:ext uri="{FF2B5EF4-FFF2-40B4-BE49-F238E27FC236}">
                <a16:creationId xmlns:a16="http://schemas.microsoft.com/office/drawing/2014/main" id="{24B904B4-1C10-4D43-8D2D-AD4A1E55A184}"/>
              </a:ext>
            </a:extLst>
          </p:cNvPr>
          <p:cNvSpPr/>
          <p:nvPr/>
        </p:nvSpPr>
        <p:spPr>
          <a:xfrm>
            <a:off x="6654176" y="1238916"/>
            <a:ext cx="516932" cy="399074"/>
          </a:xfrm>
          <a:prstGeom prst="roundRect">
            <a:avLst/>
          </a:prstGeom>
          <a:solidFill>
            <a:srgbClr val="FCF2B6"/>
          </a:solidFill>
          <a:ln>
            <a:solidFill>
              <a:srgbClr val="FF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__</a:t>
            </a:r>
          </a:p>
        </p:txBody>
      </p:sp>
      <p:sp>
        <p:nvSpPr>
          <p:cNvPr id="252" name="Rectangle: Rounded Corners 251">
            <a:extLst>
              <a:ext uri="{FF2B5EF4-FFF2-40B4-BE49-F238E27FC236}">
                <a16:creationId xmlns:a16="http://schemas.microsoft.com/office/drawing/2014/main" id="{2B4E59D6-7793-42B4-845B-E996F8853110}"/>
              </a:ext>
            </a:extLst>
          </p:cNvPr>
          <p:cNvSpPr/>
          <p:nvPr/>
        </p:nvSpPr>
        <p:spPr>
          <a:xfrm>
            <a:off x="7215736" y="1238916"/>
            <a:ext cx="516932" cy="399074"/>
          </a:xfrm>
          <a:prstGeom prst="roundRect">
            <a:avLst/>
          </a:prstGeom>
          <a:solidFill>
            <a:srgbClr val="FCF2B6"/>
          </a:solidFill>
          <a:ln>
            <a:solidFill>
              <a:srgbClr val="FF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__</a:t>
            </a:r>
          </a:p>
        </p:txBody>
      </p:sp>
      <p:sp>
        <p:nvSpPr>
          <p:cNvPr id="253" name="Rectangle: Rounded Corners 252">
            <a:extLst>
              <a:ext uri="{FF2B5EF4-FFF2-40B4-BE49-F238E27FC236}">
                <a16:creationId xmlns:a16="http://schemas.microsoft.com/office/drawing/2014/main" id="{739C3B84-8D66-403E-9436-7BCBB0CB02D6}"/>
              </a:ext>
            </a:extLst>
          </p:cNvPr>
          <p:cNvSpPr/>
          <p:nvPr/>
        </p:nvSpPr>
        <p:spPr>
          <a:xfrm>
            <a:off x="6161652" y="1269368"/>
            <a:ext cx="446154" cy="347413"/>
          </a:xfrm>
          <a:prstGeom prst="roundRect">
            <a:avLst/>
          </a:prstGeom>
          <a:solidFill>
            <a:srgbClr val="FCF2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o</a:t>
            </a:r>
          </a:p>
        </p:txBody>
      </p:sp>
      <p:sp>
        <p:nvSpPr>
          <p:cNvPr id="254" name="Rectangle: Rounded Corners 253">
            <a:extLst>
              <a:ext uri="{FF2B5EF4-FFF2-40B4-BE49-F238E27FC236}">
                <a16:creationId xmlns:a16="http://schemas.microsoft.com/office/drawing/2014/main" id="{714586FB-B3CD-4620-BA43-5AF0EA1198D2}"/>
              </a:ext>
            </a:extLst>
          </p:cNvPr>
          <p:cNvSpPr/>
          <p:nvPr/>
        </p:nvSpPr>
        <p:spPr>
          <a:xfrm>
            <a:off x="6682481" y="1280286"/>
            <a:ext cx="446154" cy="347413"/>
          </a:xfrm>
          <a:prstGeom prst="roundRect">
            <a:avLst/>
          </a:prstGeom>
          <a:solidFill>
            <a:srgbClr val="FCF2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f</a:t>
            </a:r>
          </a:p>
        </p:txBody>
      </p:sp>
      <p:sp>
        <p:nvSpPr>
          <p:cNvPr id="255" name="Rectangle: Rounded Corners 254">
            <a:extLst>
              <a:ext uri="{FF2B5EF4-FFF2-40B4-BE49-F238E27FC236}">
                <a16:creationId xmlns:a16="http://schemas.microsoft.com/office/drawing/2014/main" id="{3D459851-644A-4E0A-92A8-4DB78EA5AC1C}"/>
              </a:ext>
            </a:extLst>
          </p:cNvPr>
          <p:cNvSpPr/>
          <p:nvPr/>
        </p:nvSpPr>
        <p:spPr>
          <a:xfrm>
            <a:off x="7155968" y="1273802"/>
            <a:ext cx="446154" cy="347413"/>
          </a:xfrm>
          <a:prstGeom prst="roundRect">
            <a:avLst/>
          </a:prstGeom>
          <a:solidFill>
            <a:srgbClr val="FCF2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f</a:t>
            </a:r>
          </a:p>
        </p:txBody>
      </p:sp>
      <p:sp>
        <p:nvSpPr>
          <p:cNvPr id="256" name="Rectangle: Rounded Corners 255">
            <a:extLst>
              <a:ext uri="{FF2B5EF4-FFF2-40B4-BE49-F238E27FC236}">
                <a16:creationId xmlns:a16="http://schemas.microsoft.com/office/drawing/2014/main" id="{4E53058B-52FF-4119-B5C0-62CBFB6CB809}"/>
              </a:ext>
            </a:extLst>
          </p:cNvPr>
          <p:cNvSpPr/>
          <p:nvPr/>
        </p:nvSpPr>
        <p:spPr>
          <a:xfrm>
            <a:off x="7272245" y="2462575"/>
            <a:ext cx="446154" cy="347413"/>
          </a:xfrm>
          <a:prstGeom prst="roundRect">
            <a:avLst/>
          </a:prstGeom>
          <a:solidFill>
            <a:srgbClr val="FCF2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chemeClr val="tx1"/>
                </a:solidFill>
              </a:rPr>
              <a:t>z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257" name="Rectangle: Rounded Corners 256">
            <a:extLst>
              <a:ext uri="{FF2B5EF4-FFF2-40B4-BE49-F238E27FC236}">
                <a16:creationId xmlns:a16="http://schemas.microsoft.com/office/drawing/2014/main" id="{0D8CF861-CD8F-4B58-B31D-6B9955D4FF10}"/>
              </a:ext>
            </a:extLst>
          </p:cNvPr>
          <p:cNvSpPr/>
          <p:nvPr/>
        </p:nvSpPr>
        <p:spPr>
          <a:xfrm>
            <a:off x="8367402" y="1245549"/>
            <a:ext cx="446154" cy="347413"/>
          </a:xfrm>
          <a:prstGeom prst="roundRect">
            <a:avLst/>
          </a:prstGeom>
          <a:solidFill>
            <a:srgbClr val="FCF2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3016246-7941-4EC2-9E41-BA869F1B7752}"/>
              </a:ext>
            </a:extLst>
          </p:cNvPr>
          <p:cNvSpPr txBox="1"/>
          <p:nvPr/>
        </p:nvSpPr>
        <p:spPr>
          <a:xfrm>
            <a:off x="7494265" y="849223"/>
            <a:ext cx="3707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baseline="30000" dirty="0">
                <a:solidFill>
                  <a:srgbClr val="C00000"/>
                </a:solidFill>
              </a:rPr>
              <a:t>1</a:t>
            </a:r>
          </a:p>
        </p:txBody>
      </p:sp>
      <p:sp>
        <p:nvSpPr>
          <p:cNvPr id="258" name="TextBox 257">
            <a:extLst>
              <a:ext uri="{FF2B5EF4-FFF2-40B4-BE49-F238E27FC236}">
                <a16:creationId xmlns:a16="http://schemas.microsoft.com/office/drawing/2014/main" id="{9F61A792-B3A6-45C6-95B9-06557B5924CD}"/>
              </a:ext>
            </a:extLst>
          </p:cNvPr>
          <p:cNvSpPr txBox="1"/>
          <p:nvPr/>
        </p:nvSpPr>
        <p:spPr>
          <a:xfrm>
            <a:off x="5203951" y="1268652"/>
            <a:ext cx="3707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baseline="30000" dirty="0">
                <a:solidFill>
                  <a:srgbClr val="C00000"/>
                </a:solidFill>
              </a:rPr>
              <a:t>2</a:t>
            </a:r>
          </a:p>
        </p:txBody>
      </p:sp>
      <p:sp>
        <p:nvSpPr>
          <p:cNvPr id="259" name="TextBox 258">
            <a:extLst>
              <a:ext uri="{FF2B5EF4-FFF2-40B4-BE49-F238E27FC236}">
                <a16:creationId xmlns:a16="http://schemas.microsoft.com/office/drawing/2014/main" id="{12884D7D-0E80-4C0F-BA76-265324221797}"/>
              </a:ext>
            </a:extLst>
          </p:cNvPr>
          <p:cNvSpPr txBox="1"/>
          <p:nvPr/>
        </p:nvSpPr>
        <p:spPr>
          <a:xfrm>
            <a:off x="6912642" y="2533670"/>
            <a:ext cx="3707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baseline="30000" dirty="0">
                <a:solidFill>
                  <a:srgbClr val="C00000"/>
                </a:solidFill>
              </a:rPr>
              <a:t>3</a:t>
            </a:r>
          </a:p>
        </p:txBody>
      </p:sp>
      <p:sp>
        <p:nvSpPr>
          <p:cNvPr id="260" name="TextBox 259">
            <a:extLst>
              <a:ext uri="{FF2B5EF4-FFF2-40B4-BE49-F238E27FC236}">
                <a16:creationId xmlns:a16="http://schemas.microsoft.com/office/drawing/2014/main" id="{0729003B-47CB-4616-A8FA-5F59E667F6F7}"/>
              </a:ext>
            </a:extLst>
          </p:cNvPr>
          <p:cNvSpPr txBox="1"/>
          <p:nvPr/>
        </p:nvSpPr>
        <p:spPr>
          <a:xfrm>
            <a:off x="8594901" y="2953803"/>
            <a:ext cx="3707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baseline="30000" dirty="0">
                <a:solidFill>
                  <a:srgbClr val="C00000"/>
                </a:solidFill>
              </a:rPr>
              <a:t>4</a:t>
            </a:r>
          </a:p>
        </p:txBody>
      </p:sp>
      <p:sp>
        <p:nvSpPr>
          <p:cNvPr id="261" name="TextBox 260">
            <a:extLst>
              <a:ext uri="{FF2B5EF4-FFF2-40B4-BE49-F238E27FC236}">
                <a16:creationId xmlns:a16="http://schemas.microsoft.com/office/drawing/2014/main" id="{690CAF97-44CF-40B2-A30D-4B1C3100E4F8}"/>
              </a:ext>
            </a:extLst>
          </p:cNvPr>
          <p:cNvSpPr txBox="1"/>
          <p:nvPr/>
        </p:nvSpPr>
        <p:spPr>
          <a:xfrm>
            <a:off x="5800171" y="3362483"/>
            <a:ext cx="3707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baseline="30000" dirty="0">
                <a:solidFill>
                  <a:srgbClr val="C00000"/>
                </a:solidFill>
              </a:rPr>
              <a:t>5</a:t>
            </a:r>
          </a:p>
        </p:txBody>
      </p:sp>
      <p:sp>
        <p:nvSpPr>
          <p:cNvPr id="262" name="TextBox 261">
            <a:extLst>
              <a:ext uri="{FF2B5EF4-FFF2-40B4-BE49-F238E27FC236}">
                <a16:creationId xmlns:a16="http://schemas.microsoft.com/office/drawing/2014/main" id="{86845B94-6929-4039-B4C3-36E9BC9C42D5}"/>
              </a:ext>
            </a:extLst>
          </p:cNvPr>
          <p:cNvSpPr txBox="1"/>
          <p:nvPr/>
        </p:nvSpPr>
        <p:spPr>
          <a:xfrm>
            <a:off x="4745393" y="4188760"/>
            <a:ext cx="3707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baseline="30000" dirty="0">
                <a:solidFill>
                  <a:srgbClr val="C00000"/>
                </a:solidFill>
              </a:rPr>
              <a:t>6</a:t>
            </a:r>
          </a:p>
        </p:txBody>
      </p:sp>
      <p:sp>
        <p:nvSpPr>
          <p:cNvPr id="263" name="TextBox 262">
            <a:extLst>
              <a:ext uri="{FF2B5EF4-FFF2-40B4-BE49-F238E27FC236}">
                <a16:creationId xmlns:a16="http://schemas.microsoft.com/office/drawing/2014/main" id="{5E6C1B8D-79DD-4DC6-A79D-4BCE7EB19B39}"/>
              </a:ext>
            </a:extLst>
          </p:cNvPr>
          <p:cNvSpPr txBox="1"/>
          <p:nvPr/>
        </p:nvSpPr>
        <p:spPr>
          <a:xfrm>
            <a:off x="6588754" y="3927491"/>
            <a:ext cx="3707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baseline="30000" dirty="0">
                <a:solidFill>
                  <a:srgbClr val="C00000"/>
                </a:solidFill>
              </a:rPr>
              <a:t>7</a:t>
            </a:r>
          </a:p>
        </p:txBody>
      </p:sp>
      <p:sp>
        <p:nvSpPr>
          <p:cNvPr id="264" name="TextBox 263">
            <a:extLst>
              <a:ext uri="{FF2B5EF4-FFF2-40B4-BE49-F238E27FC236}">
                <a16:creationId xmlns:a16="http://schemas.microsoft.com/office/drawing/2014/main" id="{085BEDDD-5F15-494A-A734-C0A540D3BF1F}"/>
              </a:ext>
            </a:extLst>
          </p:cNvPr>
          <p:cNvSpPr txBox="1"/>
          <p:nvPr/>
        </p:nvSpPr>
        <p:spPr>
          <a:xfrm>
            <a:off x="3659964" y="4618458"/>
            <a:ext cx="3707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baseline="30000" dirty="0">
                <a:solidFill>
                  <a:srgbClr val="C00000"/>
                </a:solidFill>
              </a:rPr>
              <a:t>8</a:t>
            </a:r>
          </a:p>
        </p:txBody>
      </p:sp>
      <p:sp>
        <p:nvSpPr>
          <p:cNvPr id="265" name="TextBox 264">
            <a:extLst>
              <a:ext uri="{FF2B5EF4-FFF2-40B4-BE49-F238E27FC236}">
                <a16:creationId xmlns:a16="http://schemas.microsoft.com/office/drawing/2014/main" id="{9489D2A2-6983-4105-B4CC-5BED4F079327}"/>
              </a:ext>
            </a:extLst>
          </p:cNvPr>
          <p:cNvSpPr txBox="1"/>
          <p:nvPr/>
        </p:nvSpPr>
        <p:spPr>
          <a:xfrm>
            <a:off x="8013161" y="4677090"/>
            <a:ext cx="3707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baseline="30000" dirty="0">
                <a:solidFill>
                  <a:srgbClr val="C00000"/>
                </a:solidFill>
              </a:rPr>
              <a:t>9</a:t>
            </a:r>
          </a:p>
        </p:txBody>
      </p:sp>
      <p:sp>
        <p:nvSpPr>
          <p:cNvPr id="266" name="TextBox 265">
            <a:extLst>
              <a:ext uri="{FF2B5EF4-FFF2-40B4-BE49-F238E27FC236}">
                <a16:creationId xmlns:a16="http://schemas.microsoft.com/office/drawing/2014/main" id="{84BFFBF3-CAFF-43CF-A8CA-781B6563B37A}"/>
              </a:ext>
            </a:extLst>
          </p:cNvPr>
          <p:cNvSpPr txBox="1"/>
          <p:nvPr/>
        </p:nvSpPr>
        <p:spPr>
          <a:xfrm>
            <a:off x="2399802" y="5824137"/>
            <a:ext cx="5169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baseline="30000" dirty="0">
                <a:solidFill>
                  <a:srgbClr val="C00000"/>
                </a:solidFill>
              </a:rPr>
              <a:t>10</a:t>
            </a:r>
          </a:p>
        </p:txBody>
      </p:sp>
      <p:grpSp>
        <p:nvGrpSpPr>
          <p:cNvPr id="268" name="Group 267">
            <a:extLst>
              <a:ext uri="{FF2B5EF4-FFF2-40B4-BE49-F238E27FC236}">
                <a16:creationId xmlns:a16="http://schemas.microsoft.com/office/drawing/2014/main" id="{781951DA-EAEC-4EF9-9AD9-2BF5011F4E55}"/>
              </a:ext>
            </a:extLst>
          </p:cNvPr>
          <p:cNvGrpSpPr/>
          <p:nvPr/>
        </p:nvGrpSpPr>
        <p:grpSpPr>
          <a:xfrm>
            <a:off x="9183349" y="1411257"/>
            <a:ext cx="2827783" cy="1326470"/>
            <a:chOff x="8445329" y="1846220"/>
            <a:chExt cx="3166236" cy="1925679"/>
          </a:xfrm>
        </p:grpSpPr>
        <p:sp>
          <p:nvSpPr>
            <p:cNvPr id="269" name="Oval Callout 13">
              <a:extLst>
                <a:ext uri="{FF2B5EF4-FFF2-40B4-BE49-F238E27FC236}">
                  <a16:creationId xmlns:a16="http://schemas.microsoft.com/office/drawing/2014/main" id="{F1853888-03B6-4E86-A346-638250EA1DE8}"/>
                </a:ext>
              </a:extLst>
            </p:cNvPr>
            <p:cNvSpPr/>
            <p:nvPr/>
          </p:nvSpPr>
          <p:spPr>
            <a:xfrm>
              <a:off x="8445329" y="1846220"/>
              <a:ext cx="3166236" cy="1925679"/>
            </a:xfrm>
            <a:prstGeom prst="wedgeEllipseCallout">
              <a:avLst>
                <a:gd name="adj1" fmla="val 28458"/>
                <a:gd name="adj2" fmla="val -61339"/>
              </a:avLst>
            </a:prstGeom>
            <a:solidFill>
              <a:srgbClr val="002060"/>
            </a:solidFill>
            <a:ln w="12700" cap="flat" cmpd="sng" algn="ctr">
              <a:solidFill>
                <a:srgbClr val="FFD10D"/>
              </a:solidFill>
              <a:prstDash val="solid"/>
              <a:miter lim="800000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270" name="TextBox 269">
              <a:hlinkClick r:id="" action="ppaction://noaction">
                <a:snd r:embed="rId17" name="T3_W9_5.2.wav"/>
              </a:hlinkClick>
              <a:extLst>
                <a:ext uri="{FF2B5EF4-FFF2-40B4-BE49-F238E27FC236}">
                  <a16:creationId xmlns:a16="http://schemas.microsoft.com/office/drawing/2014/main" id="{2E8B22B3-0B44-4A66-973C-1EECB1B293F6}"/>
                </a:ext>
              </a:extLst>
            </p:cNvPr>
            <p:cNvSpPr txBox="1"/>
            <p:nvPr/>
          </p:nvSpPr>
          <p:spPr>
            <a:xfrm>
              <a:off x="8655543" y="2303546"/>
              <a:ext cx="2745808" cy="12063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dirty="0">
                  <a:solidFill>
                    <a:schemeClr val="bg1"/>
                  </a:solidFill>
                </a:rPr>
                <a:t>Ich </a:t>
              </a:r>
              <a:r>
                <a:rPr lang="en-GB" sz="2400" dirty="0" err="1">
                  <a:solidFill>
                    <a:schemeClr val="bg1"/>
                  </a:solidFill>
                </a:rPr>
                <a:t>wiederhole</a:t>
              </a:r>
              <a:r>
                <a:rPr lang="en-GB" sz="2400" dirty="0">
                  <a:solidFill>
                    <a:schemeClr val="bg1"/>
                  </a:solidFill>
                </a:rPr>
                <a:t> </a:t>
              </a:r>
              <a:r>
                <a:rPr lang="en-GB" sz="2400" dirty="0" err="1">
                  <a:solidFill>
                    <a:schemeClr val="bg1"/>
                  </a:solidFill>
                </a:rPr>
                <a:t>Vokabeln</a:t>
              </a:r>
              <a:r>
                <a:rPr lang="en-GB" sz="2400" dirty="0">
                  <a:solidFill>
                    <a:schemeClr val="bg1"/>
                  </a:solidFill>
                </a:rPr>
                <a:t>!</a:t>
              </a:r>
            </a:p>
          </p:txBody>
        </p:sp>
      </p:grpSp>
      <p:sp>
        <p:nvSpPr>
          <p:cNvPr id="272" name="Title 2">
            <a:extLst>
              <a:ext uri="{FF2B5EF4-FFF2-40B4-BE49-F238E27FC236}">
                <a16:creationId xmlns:a16="http://schemas.microsoft.com/office/drawing/2014/main" id="{ABC58C72-77A7-4C43-BB1E-EAB52A0394D7}"/>
              </a:ext>
            </a:extLst>
          </p:cNvPr>
          <p:cNvSpPr txBox="1">
            <a:spLocks/>
          </p:cNvSpPr>
          <p:nvPr/>
        </p:nvSpPr>
        <p:spPr>
          <a:xfrm>
            <a:off x="11245010" y="899844"/>
            <a:ext cx="766122" cy="374973"/>
          </a:xfrm>
          <a:prstGeom prst="rect">
            <a:avLst/>
          </a:prstGeom>
          <a:solidFill>
            <a:srgbClr val="2E94AF"/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73" name="Picture 272" descr="Icon&#10;&#10;Description automatically generated">
            <a:extLst>
              <a:ext uri="{FF2B5EF4-FFF2-40B4-BE49-F238E27FC236}">
                <a16:creationId xmlns:a16="http://schemas.microsoft.com/office/drawing/2014/main" id="{A545A39B-583E-4D5E-AE93-C3F07B214A65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4142" y="61136"/>
            <a:ext cx="1127858" cy="829128"/>
          </a:xfrm>
          <a:prstGeom prst="rect">
            <a:avLst/>
          </a:prstGeom>
        </p:spPr>
      </p:pic>
      <p:sp>
        <p:nvSpPr>
          <p:cNvPr id="271" name="Title 270">
            <a:extLst>
              <a:ext uri="{FF2B5EF4-FFF2-40B4-BE49-F238E27FC236}">
                <a16:creationId xmlns:a16="http://schemas.microsoft.com/office/drawing/2014/main" id="{2522153C-F84C-498C-832F-5892B3DA8C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96360" y="832132"/>
            <a:ext cx="685159" cy="442685"/>
          </a:xfrm>
        </p:spPr>
        <p:txBody>
          <a:bodyPr/>
          <a:lstStyle/>
          <a:p>
            <a:r>
              <a:rPr lang="en-GB" sz="2000" b="1" dirty="0" err="1">
                <a:solidFill>
                  <a:schemeClr val="bg1"/>
                </a:solidFill>
              </a:rPr>
              <a:t>lesen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ABD0529-0A09-6C5C-293D-26F8A442D361}"/>
              </a:ext>
            </a:extLst>
          </p:cNvPr>
          <p:cNvSpPr/>
          <p:nvPr/>
        </p:nvSpPr>
        <p:spPr>
          <a:xfrm>
            <a:off x="8849806" y="3346559"/>
            <a:ext cx="446154" cy="347413"/>
          </a:xfrm>
          <a:prstGeom prst="roundRect">
            <a:avLst/>
          </a:prstGeom>
          <a:solidFill>
            <a:srgbClr val="FCF2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noProof="0" dirty="0">
                <a:solidFill>
                  <a:schemeClr val="tx1"/>
                </a:solidFill>
              </a:rPr>
              <a:t>i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A5A7427-EC38-3704-C3AD-15803F498806}"/>
              </a:ext>
            </a:extLst>
          </p:cNvPr>
          <p:cNvSpPr/>
          <p:nvPr/>
        </p:nvSpPr>
        <p:spPr>
          <a:xfrm>
            <a:off x="8877681" y="3736548"/>
            <a:ext cx="446154" cy="347413"/>
          </a:xfrm>
          <a:prstGeom prst="roundRect">
            <a:avLst/>
          </a:prstGeom>
          <a:solidFill>
            <a:srgbClr val="FCF2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t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E03CDA3-285F-C9A6-6BC2-99837A66724B}"/>
              </a:ext>
            </a:extLst>
          </p:cNvPr>
          <p:cNvSpPr/>
          <p:nvPr/>
        </p:nvSpPr>
        <p:spPr>
          <a:xfrm>
            <a:off x="8885195" y="4151033"/>
            <a:ext cx="446154" cy="347413"/>
          </a:xfrm>
          <a:prstGeom prst="roundRect">
            <a:avLst/>
          </a:prstGeom>
          <a:solidFill>
            <a:srgbClr val="FCF2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noProof="0" dirty="0">
                <a:solidFill>
                  <a:schemeClr val="tx1"/>
                </a:solidFill>
              </a:rPr>
              <a:t>t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6C110DB-E79A-CEF5-57C2-653CD2CCE52C}"/>
              </a:ext>
            </a:extLst>
          </p:cNvPr>
          <p:cNvSpPr/>
          <p:nvPr/>
        </p:nvSpPr>
        <p:spPr>
          <a:xfrm>
            <a:off x="8891118" y="4568175"/>
            <a:ext cx="446154" cy="347413"/>
          </a:xfrm>
          <a:prstGeom prst="roundRect">
            <a:avLst/>
          </a:prstGeom>
          <a:solidFill>
            <a:srgbClr val="FCF2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chemeClr val="tx1"/>
                </a:solidFill>
              </a:rPr>
              <a:t>e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53D2CCD-77F4-DF63-EA94-E0699DBBC371}"/>
              </a:ext>
            </a:extLst>
          </p:cNvPr>
          <p:cNvSpPr/>
          <p:nvPr/>
        </p:nvSpPr>
        <p:spPr>
          <a:xfrm>
            <a:off x="6200119" y="3292357"/>
            <a:ext cx="446154" cy="347413"/>
          </a:xfrm>
          <a:prstGeom prst="roundRect">
            <a:avLst/>
          </a:prstGeom>
          <a:solidFill>
            <a:srgbClr val="FCF2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noProof="0" dirty="0">
                <a:solidFill>
                  <a:schemeClr val="tx1"/>
                </a:solidFill>
              </a:rPr>
              <a:t>w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8ACC298-214F-2709-0CF1-A204BA74A61B}"/>
              </a:ext>
            </a:extLst>
          </p:cNvPr>
          <p:cNvSpPr/>
          <p:nvPr/>
        </p:nvSpPr>
        <p:spPr>
          <a:xfrm>
            <a:off x="6675460" y="3320723"/>
            <a:ext cx="446154" cy="347413"/>
          </a:xfrm>
          <a:prstGeom prst="roundRect">
            <a:avLst/>
          </a:prstGeom>
          <a:solidFill>
            <a:srgbClr val="FCF2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noProof="0" dirty="0">
                <a:solidFill>
                  <a:schemeClr val="tx1"/>
                </a:solidFill>
              </a:rPr>
              <a:t>i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D9001E31-23D8-DDC1-B5C1-BEED09F42CB2}"/>
              </a:ext>
            </a:extLst>
          </p:cNvPr>
          <p:cNvSpPr/>
          <p:nvPr/>
        </p:nvSpPr>
        <p:spPr>
          <a:xfrm>
            <a:off x="7244712" y="3292357"/>
            <a:ext cx="446154" cy="347413"/>
          </a:xfrm>
          <a:prstGeom prst="roundRect">
            <a:avLst/>
          </a:prstGeom>
          <a:solidFill>
            <a:srgbClr val="FCF2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noProof="0" dirty="0">
                <a:solidFill>
                  <a:schemeClr val="tx1"/>
                </a:solidFill>
              </a:rPr>
              <a:t>c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95E77FC-09AB-E7D9-525C-C42D02117C28}"/>
              </a:ext>
            </a:extLst>
          </p:cNvPr>
          <p:cNvSpPr/>
          <p:nvPr/>
        </p:nvSpPr>
        <p:spPr>
          <a:xfrm>
            <a:off x="8342371" y="3337356"/>
            <a:ext cx="446154" cy="347413"/>
          </a:xfrm>
          <a:prstGeom prst="roundRect">
            <a:avLst/>
          </a:prstGeom>
          <a:solidFill>
            <a:srgbClr val="FCF2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noProof="0" dirty="0">
                <a:solidFill>
                  <a:schemeClr val="tx1"/>
                </a:solidFill>
              </a:rPr>
              <a:t>t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28ED9015-A699-EF6E-1D48-C8CC3A444DF3}"/>
              </a:ext>
            </a:extLst>
          </p:cNvPr>
          <p:cNvSpPr/>
          <p:nvPr/>
        </p:nvSpPr>
        <p:spPr>
          <a:xfrm>
            <a:off x="9389215" y="3292460"/>
            <a:ext cx="446154" cy="347413"/>
          </a:xfrm>
          <a:prstGeom prst="roundRect">
            <a:avLst/>
          </a:prstGeom>
          <a:solidFill>
            <a:srgbClr val="FCF2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noProof="0" dirty="0">
                <a:solidFill>
                  <a:schemeClr val="tx1"/>
                </a:solidFill>
              </a:rPr>
              <a:t>g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27523C66-DF20-2F53-6DC7-E9A186FCD215}"/>
              </a:ext>
            </a:extLst>
          </p:cNvPr>
          <p:cNvSpPr/>
          <p:nvPr/>
        </p:nvSpPr>
        <p:spPr>
          <a:xfrm>
            <a:off x="5032739" y="4147301"/>
            <a:ext cx="446154" cy="347413"/>
          </a:xfrm>
          <a:prstGeom prst="roundRect">
            <a:avLst/>
          </a:prstGeom>
          <a:solidFill>
            <a:srgbClr val="FCF2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noProof="0" dirty="0">
                <a:solidFill>
                  <a:schemeClr val="tx1"/>
                </a:solidFill>
              </a:rPr>
              <a:t>w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8D6A6DEA-07BB-394A-55EE-E2DBC73FA1A6}"/>
              </a:ext>
            </a:extLst>
          </p:cNvPr>
          <p:cNvSpPr/>
          <p:nvPr/>
        </p:nvSpPr>
        <p:spPr>
          <a:xfrm>
            <a:off x="5614960" y="4162662"/>
            <a:ext cx="446154" cy="347413"/>
          </a:xfrm>
          <a:prstGeom prst="roundRect">
            <a:avLst/>
          </a:prstGeom>
          <a:solidFill>
            <a:srgbClr val="FCF2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chemeClr val="tx1"/>
                </a:solidFill>
              </a:rPr>
              <a:t>e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6F182C98-7E29-9CFF-229F-62E1C7189BD9}"/>
              </a:ext>
            </a:extLst>
          </p:cNvPr>
          <p:cNvSpPr/>
          <p:nvPr/>
        </p:nvSpPr>
        <p:spPr>
          <a:xfrm>
            <a:off x="6126074" y="4162662"/>
            <a:ext cx="446154" cy="347413"/>
          </a:xfrm>
          <a:prstGeom prst="roundRect">
            <a:avLst/>
          </a:prstGeom>
          <a:solidFill>
            <a:srgbClr val="FCF2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noProof="0" dirty="0">
                <a:solidFill>
                  <a:schemeClr val="tx1"/>
                </a:solidFill>
              </a:rPr>
              <a:t>r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063527B8-2967-842E-7CEB-4B3A2D27CB14}"/>
              </a:ext>
            </a:extLst>
          </p:cNvPr>
          <p:cNvSpPr/>
          <p:nvPr/>
        </p:nvSpPr>
        <p:spPr>
          <a:xfrm>
            <a:off x="7236700" y="4162662"/>
            <a:ext cx="446154" cy="347413"/>
          </a:xfrm>
          <a:prstGeom prst="roundRect">
            <a:avLst/>
          </a:prstGeom>
          <a:solidFill>
            <a:srgbClr val="FCF2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chemeClr val="tx1"/>
                </a:solidFill>
              </a:rPr>
              <a:t>e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C785C512-5CAF-13EF-EDF7-84FEC9975241}"/>
              </a:ext>
            </a:extLst>
          </p:cNvPr>
          <p:cNvSpPr/>
          <p:nvPr/>
        </p:nvSpPr>
        <p:spPr>
          <a:xfrm>
            <a:off x="6682481" y="4561736"/>
            <a:ext cx="446154" cy="347413"/>
          </a:xfrm>
          <a:prstGeom prst="roundRect">
            <a:avLst/>
          </a:prstGeom>
          <a:solidFill>
            <a:srgbClr val="FCF2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noProof="0" dirty="0">
                <a:solidFill>
                  <a:schemeClr val="tx1"/>
                </a:solidFill>
              </a:rPr>
              <a:t>a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22B911B2-50D3-AFDB-8AB1-3A231F46A57C}"/>
              </a:ext>
            </a:extLst>
          </p:cNvPr>
          <p:cNvSpPr/>
          <p:nvPr/>
        </p:nvSpPr>
        <p:spPr>
          <a:xfrm>
            <a:off x="6697189" y="4938241"/>
            <a:ext cx="446154" cy="347413"/>
          </a:xfrm>
          <a:prstGeom prst="roundRect">
            <a:avLst/>
          </a:prstGeom>
          <a:solidFill>
            <a:srgbClr val="FCF2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noProof="0" dirty="0">
                <a:solidFill>
                  <a:schemeClr val="tx1"/>
                </a:solidFill>
              </a:rPr>
              <a:t>n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53B0BCB7-F27C-54C5-3C2A-07A4F6FA6D7A}"/>
              </a:ext>
            </a:extLst>
          </p:cNvPr>
          <p:cNvSpPr/>
          <p:nvPr/>
        </p:nvSpPr>
        <p:spPr>
          <a:xfrm>
            <a:off x="6696723" y="5399634"/>
            <a:ext cx="446154" cy="347413"/>
          </a:xfrm>
          <a:prstGeom prst="roundRect">
            <a:avLst/>
          </a:prstGeom>
          <a:solidFill>
            <a:srgbClr val="FCF2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noProof="0" dirty="0">
                <a:solidFill>
                  <a:schemeClr val="tx1"/>
                </a:solidFill>
              </a:rPr>
              <a:t>k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2EFA959D-89F9-FDE2-93C5-48CEA88DCEB0}"/>
              </a:ext>
            </a:extLst>
          </p:cNvPr>
          <p:cNvSpPr/>
          <p:nvPr/>
        </p:nvSpPr>
        <p:spPr>
          <a:xfrm>
            <a:off x="6709814" y="5849967"/>
            <a:ext cx="446154" cy="347413"/>
          </a:xfrm>
          <a:prstGeom prst="roundRect">
            <a:avLst/>
          </a:prstGeom>
          <a:solidFill>
            <a:srgbClr val="FCF2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chemeClr val="tx1"/>
                </a:solidFill>
              </a:rPr>
              <a:t>e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DDDEF8A9-AB66-34F6-85C2-7CFF42B169AA}"/>
              </a:ext>
            </a:extLst>
          </p:cNvPr>
          <p:cNvSpPr/>
          <p:nvPr/>
        </p:nvSpPr>
        <p:spPr>
          <a:xfrm>
            <a:off x="5043122" y="4578850"/>
            <a:ext cx="446154" cy="347413"/>
          </a:xfrm>
          <a:prstGeom prst="roundRect">
            <a:avLst/>
          </a:prstGeom>
          <a:solidFill>
            <a:srgbClr val="FCF2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noProof="0" dirty="0">
                <a:solidFill>
                  <a:schemeClr val="tx1"/>
                </a:solidFill>
              </a:rPr>
              <a:t>o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A5AD53B9-32FA-9690-4173-23974B52F64C}"/>
              </a:ext>
            </a:extLst>
          </p:cNvPr>
          <p:cNvSpPr/>
          <p:nvPr/>
        </p:nvSpPr>
        <p:spPr>
          <a:xfrm>
            <a:off x="5059550" y="5019037"/>
            <a:ext cx="446154" cy="347413"/>
          </a:xfrm>
          <a:prstGeom prst="roundRect">
            <a:avLst/>
          </a:prstGeom>
          <a:solidFill>
            <a:srgbClr val="FCF2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chemeClr val="tx1"/>
                </a:solidFill>
              </a:rPr>
              <a:t>l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5A4AD2CB-E3AF-45E4-3851-36CC126E9869}"/>
              </a:ext>
            </a:extLst>
          </p:cNvPr>
          <p:cNvSpPr/>
          <p:nvPr/>
        </p:nvSpPr>
        <p:spPr>
          <a:xfrm>
            <a:off x="5078750" y="5465257"/>
            <a:ext cx="446154" cy="347413"/>
          </a:xfrm>
          <a:prstGeom prst="roundRect">
            <a:avLst/>
          </a:prstGeom>
          <a:solidFill>
            <a:srgbClr val="FCF2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chemeClr val="tx1"/>
                </a:solidFill>
              </a:rPr>
              <a:t>l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DD76CBAE-C281-935C-FA84-4B8C107E9400}"/>
              </a:ext>
            </a:extLst>
          </p:cNvPr>
          <p:cNvSpPr/>
          <p:nvPr/>
        </p:nvSpPr>
        <p:spPr>
          <a:xfrm>
            <a:off x="5051676" y="5800151"/>
            <a:ext cx="446154" cy="347413"/>
          </a:xfrm>
          <a:prstGeom prst="roundRect">
            <a:avLst/>
          </a:prstGeom>
          <a:solidFill>
            <a:srgbClr val="FCF2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chemeClr val="tx1"/>
                </a:solidFill>
              </a:rPr>
              <a:t>e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E1B20DB2-B85A-A55C-CCDD-49B741A4ADCD}"/>
              </a:ext>
            </a:extLst>
          </p:cNvPr>
          <p:cNvSpPr/>
          <p:nvPr/>
        </p:nvSpPr>
        <p:spPr>
          <a:xfrm>
            <a:off x="5075058" y="6219297"/>
            <a:ext cx="446154" cy="347413"/>
          </a:xfrm>
          <a:prstGeom prst="roundRect">
            <a:avLst/>
          </a:prstGeom>
          <a:solidFill>
            <a:srgbClr val="FCF2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chemeClr val="tx1"/>
                </a:solidFill>
              </a:rPr>
              <a:t>n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B58BDBC4-3574-436C-9721-F96EDC44F12F}"/>
              </a:ext>
            </a:extLst>
          </p:cNvPr>
          <p:cNvSpPr/>
          <p:nvPr/>
        </p:nvSpPr>
        <p:spPr>
          <a:xfrm>
            <a:off x="3933854" y="4584976"/>
            <a:ext cx="446154" cy="347413"/>
          </a:xfrm>
          <a:prstGeom prst="roundRect">
            <a:avLst/>
          </a:prstGeom>
          <a:solidFill>
            <a:srgbClr val="FCF2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chemeClr val="tx1"/>
                </a:solidFill>
              </a:rPr>
              <a:t>w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3712996B-5589-D6B6-94FD-EB2AD48F2647}"/>
              </a:ext>
            </a:extLst>
          </p:cNvPr>
          <p:cNvSpPr/>
          <p:nvPr/>
        </p:nvSpPr>
        <p:spPr>
          <a:xfrm>
            <a:off x="3954532" y="4972102"/>
            <a:ext cx="446154" cy="347413"/>
          </a:xfrm>
          <a:prstGeom prst="roundRect">
            <a:avLst/>
          </a:prstGeom>
          <a:solidFill>
            <a:srgbClr val="FCF2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chemeClr val="tx1"/>
                </a:solidFill>
              </a:rPr>
              <a:t>a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1786CB6D-29CE-FAD7-061C-C45736555E90}"/>
              </a:ext>
            </a:extLst>
          </p:cNvPr>
          <p:cNvSpPr/>
          <p:nvPr/>
        </p:nvSpPr>
        <p:spPr>
          <a:xfrm>
            <a:off x="3933854" y="5395295"/>
            <a:ext cx="446154" cy="347413"/>
          </a:xfrm>
          <a:prstGeom prst="roundRect">
            <a:avLst/>
          </a:prstGeom>
          <a:solidFill>
            <a:srgbClr val="FCF2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chemeClr val="tx1"/>
                </a:solidFill>
              </a:rPr>
              <a:t>r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4A1B7979-3231-A22A-D12F-D4C5B1932943}"/>
              </a:ext>
            </a:extLst>
          </p:cNvPr>
          <p:cNvSpPr/>
          <p:nvPr/>
        </p:nvSpPr>
        <p:spPr>
          <a:xfrm>
            <a:off x="3950644" y="5824137"/>
            <a:ext cx="446154" cy="347413"/>
          </a:xfrm>
          <a:prstGeom prst="roundRect">
            <a:avLst/>
          </a:prstGeom>
          <a:solidFill>
            <a:srgbClr val="FCF2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chemeClr val="tx1"/>
                </a:solidFill>
              </a:rPr>
              <a:t>u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6D846ABE-9F39-858B-B274-6F38FF9A3757}"/>
              </a:ext>
            </a:extLst>
          </p:cNvPr>
          <p:cNvSpPr/>
          <p:nvPr/>
        </p:nvSpPr>
        <p:spPr>
          <a:xfrm>
            <a:off x="3954532" y="6186434"/>
            <a:ext cx="446154" cy="347413"/>
          </a:xfrm>
          <a:prstGeom prst="roundRect">
            <a:avLst/>
          </a:prstGeom>
          <a:solidFill>
            <a:srgbClr val="FCF2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chemeClr val="tx1"/>
                </a:solidFill>
              </a:rPr>
              <a:t>m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1954F7D6-1691-0010-3F23-09D51E9268D7}"/>
              </a:ext>
            </a:extLst>
          </p:cNvPr>
          <p:cNvSpPr/>
          <p:nvPr/>
        </p:nvSpPr>
        <p:spPr>
          <a:xfrm>
            <a:off x="8317220" y="4555125"/>
            <a:ext cx="516932" cy="399074"/>
          </a:xfrm>
          <a:prstGeom prst="roundRect">
            <a:avLst/>
          </a:prstGeom>
          <a:solidFill>
            <a:srgbClr val="FCF2B6"/>
          </a:solidFill>
          <a:ln>
            <a:solidFill>
              <a:srgbClr val="FF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__</a:t>
            </a: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D57B7A05-907C-3E2E-4226-0532AD1AAD77}"/>
              </a:ext>
            </a:extLst>
          </p:cNvPr>
          <p:cNvSpPr/>
          <p:nvPr/>
        </p:nvSpPr>
        <p:spPr>
          <a:xfrm>
            <a:off x="8325989" y="4578849"/>
            <a:ext cx="446154" cy="347413"/>
          </a:xfrm>
          <a:prstGeom prst="roundRect">
            <a:avLst/>
          </a:prstGeom>
          <a:solidFill>
            <a:srgbClr val="FCF2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chemeClr val="tx1"/>
                </a:solidFill>
              </a:rPr>
              <a:t>d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5AABBC82-C54E-2FFB-725C-C5C7EB5435D9}"/>
              </a:ext>
            </a:extLst>
          </p:cNvPr>
          <p:cNvSpPr/>
          <p:nvPr/>
        </p:nvSpPr>
        <p:spPr>
          <a:xfrm>
            <a:off x="9432700" y="4584976"/>
            <a:ext cx="446154" cy="347413"/>
          </a:xfrm>
          <a:prstGeom prst="roundRect">
            <a:avLst/>
          </a:prstGeom>
          <a:solidFill>
            <a:srgbClr val="FCF2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chemeClr val="tx1"/>
                </a:solidFill>
              </a:rPr>
              <a:t>n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5BC9DEB0-82CA-37EA-F952-4D4C631B3866}"/>
              </a:ext>
            </a:extLst>
          </p:cNvPr>
          <p:cNvSpPr/>
          <p:nvPr/>
        </p:nvSpPr>
        <p:spPr>
          <a:xfrm>
            <a:off x="9949632" y="4584976"/>
            <a:ext cx="446154" cy="347413"/>
          </a:xfrm>
          <a:prstGeom prst="roundRect">
            <a:avLst/>
          </a:prstGeom>
          <a:solidFill>
            <a:srgbClr val="FCF2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chemeClr val="tx1"/>
                </a:solidFill>
              </a:rPr>
              <a:t>n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BC39DE51-2CA2-0579-21A3-ADC3589F64C2}"/>
              </a:ext>
            </a:extLst>
          </p:cNvPr>
          <p:cNvSpPr/>
          <p:nvPr/>
        </p:nvSpPr>
        <p:spPr>
          <a:xfrm>
            <a:off x="3356032" y="5800426"/>
            <a:ext cx="446154" cy="347413"/>
          </a:xfrm>
          <a:prstGeom prst="roundRect">
            <a:avLst/>
          </a:prstGeom>
          <a:solidFill>
            <a:srgbClr val="FCF2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chemeClr val="tx1"/>
                </a:solidFill>
              </a:rPr>
              <a:t>a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4025868C-A99C-211C-30BA-C4A0423F7239}"/>
              </a:ext>
            </a:extLst>
          </p:cNvPr>
          <p:cNvSpPr/>
          <p:nvPr/>
        </p:nvSpPr>
        <p:spPr>
          <a:xfrm>
            <a:off x="4524927" y="5800151"/>
            <a:ext cx="446154" cy="347413"/>
          </a:xfrm>
          <a:prstGeom prst="roundRect">
            <a:avLst/>
          </a:prstGeom>
          <a:solidFill>
            <a:srgbClr val="FCF2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chemeClr val="tx1"/>
                </a:solidFill>
              </a:rPr>
              <a:t>b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811E59BB-FD06-BDCE-527B-17532BAF2A2E}"/>
              </a:ext>
            </a:extLst>
          </p:cNvPr>
          <p:cNvSpPr/>
          <p:nvPr/>
        </p:nvSpPr>
        <p:spPr>
          <a:xfrm>
            <a:off x="5624015" y="5791355"/>
            <a:ext cx="446154" cy="347413"/>
          </a:xfrm>
          <a:prstGeom prst="roundRect">
            <a:avLst/>
          </a:prstGeom>
          <a:solidFill>
            <a:srgbClr val="FCF2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chemeClr val="tx1"/>
                </a:solidFill>
              </a:rPr>
              <a:t>r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0324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3_W9_5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3_W9_5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3_W9_5.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3_W9_5.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3_W9_5.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3_W9_5.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T3_W9_5.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T3_W9_5.1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T3_W9_5.1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T3_W9_5.1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T3_W9_5.1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9" grpId="0" animBg="1"/>
      <p:bldP spid="199" grpId="0" animBg="1"/>
      <p:bldP spid="200" grpId="0" animBg="1"/>
      <p:bldP spid="201" grpId="0" animBg="1"/>
      <p:bldP spid="202" grpId="0" animBg="1"/>
      <p:bldP spid="203" grpId="0" animBg="1"/>
      <p:bldP spid="204" grpId="0" animBg="1"/>
      <p:bldP spid="205" grpId="0" animBg="1"/>
      <p:bldP spid="253" grpId="0" animBg="1"/>
      <p:bldP spid="254" grpId="0" animBg="1"/>
      <p:bldP spid="255" grpId="0" animBg="1"/>
      <p:bldP spid="256" grpId="0" animBg="1"/>
      <p:bldP spid="257" grpId="0" animBg="1"/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  <p:bldP spid="10" grpId="0" animBg="1"/>
      <p:bldP spid="11" grpId="0" animBg="1"/>
      <p:bldP spid="12" grpId="0" animBg="1"/>
      <p:bldP spid="16" grpId="0" animBg="1"/>
      <p:bldP spid="17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7" grpId="0" animBg="1"/>
      <p:bldP spid="28" grpId="0" animBg="1"/>
      <p:bldP spid="29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41" grpId="0" animBg="1"/>
      <p:bldP spid="42" grpId="0" animBg="1"/>
      <p:bldP spid="43" grpId="0" animBg="1"/>
      <p:bldP spid="44" grpId="0" animBg="1"/>
      <p:bldP spid="4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45010" y="899844"/>
            <a:ext cx="766122" cy="374973"/>
          </a:xfrm>
          <a:solidFill>
            <a:srgbClr val="2E94AF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lesen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DEB9BE4F-6D3E-469F-AE7A-46561C5DCF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4142" y="61136"/>
            <a:ext cx="1127858" cy="829128"/>
          </a:xfrm>
          <a:prstGeom prst="rect">
            <a:avLst/>
          </a:prstGeom>
        </p:spPr>
      </p:pic>
      <p:pic>
        <p:nvPicPr>
          <p:cNvPr id="13" name="Graphic 12" descr="Teacher">
            <a:extLst>
              <a:ext uri="{FF2B5EF4-FFF2-40B4-BE49-F238E27FC236}">
                <a16:creationId xmlns:a16="http://schemas.microsoft.com/office/drawing/2014/main" id="{04357060-3CF2-41DC-BA5F-F5D9473D4D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135946"/>
            <a:ext cx="914400" cy="914400"/>
          </a:xfrm>
          <a:prstGeom prst="rect">
            <a:avLst/>
          </a:prstGeom>
        </p:spPr>
      </p:pic>
      <p:sp>
        <p:nvSpPr>
          <p:cNvPr id="14" name="Speech Bubble: Rectangle with Corners Rounded 13">
            <a:hlinkClick r:id="" action="ppaction://noaction">
              <a:snd r:embed="rId6" name="T3_W9_6.1.wav"/>
            </a:hlinkClick>
            <a:extLst>
              <a:ext uri="{FF2B5EF4-FFF2-40B4-BE49-F238E27FC236}">
                <a16:creationId xmlns:a16="http://schemas.microsoft.com/office/drawing/2014/main" id="{C6010264-20F5-49B7-8477-AC712B576477}"/>
              </a:ext>
            </a:extLst>
          </p:cNvPr>
          <p:cNvSpPr/>
          <p:nvPr/>
        </p:nvSpPr>
        <p:spPr>
          <a:xfrm>
            <a:off x="914067" y="350640"/>
            <a:ext cx="3928809" cy="518040"/>
          </a:xfrm>
          <a:prstGeom prst="wedgeRoundRectCallout">
            <a:avLst>
              <a:gd name="adj1" fmla="val -54991"/>
              <a:gd name="adj2" fmla="val -7585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8" name="Google Shape;108;p3">
            <a:hlinkClick r:id="" action="ppaction://noaction">
              <a:snd r:embed="rId6" name="T3_W9_6.1.wav"/>
            </a:hlinkClick>
            <a:extLst>
              <a:ext uri="{FF2B5EF4-FFF2-40B4-BE49-F238E27FC236}">
                <a16:creationId xmlns:a16="http://schemas.microsoft.com/office/drawing/2014/main" id="{A33407D0-92EF-4197-BFDD-52780724CE36}"/>
              </a:ext>
            </a:extLst>
          </p:cNvPr>
          <p:cNvSpPr txBox="1"/>
          <p:nvPr/>
        </p:nvSpPr>
        <p:spPr>
          <a:xfrm>
            <a:off x="946511" y="362310"/>
            <a:ext cx="4077233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defRPr/>
            </a:pPr>
            <a:r>
              <a:rPr kumimoji="0" lang="en-GB" sz="240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Schreib</a:t>
            </a:r>
            <a:r>
              <a:rPr kumimoji="0" lang="en-GB" sz="24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1</a:t>
            </a:r>
            <a:r>
              <a:rPr kumimoji="0" lang="en-GB" sz="24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-6 und das Wort.</a:t>
            </a:r>
            <a:endParaRPr kumimoji="0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19" name="Table 18">
            <a:extLst>
              <a:ext uri="{FF2B5EF4-FFF2-40B4-BE49-F238E27FC236}">
                <a16:creationId xmlns:a16="http://schemas.microsoft.com/office/drawing/2014/main" id="{058F0D66-9564-4A72-ABD0-1DE0E7A5C6D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58499775"/>
              </p:ext>
            </p:extLst>
          </p:nvPr>
        </p:nvGraphicFramePr>
        <p:xfrm>
          <a:off x="436796" y="1455834"/>
          <a:ext cx="11819390" cy="5053560"/>
        </p:xfrm>
        <a:graphic>
          <a:graphicData uri="http://schemas.openxmlformats.org/drawingml/2006/table">
            <a:tbl>
              <a:tblPr firstRow="1" firstCol="1" bandRow="1"/>
              <a:tblGrid>
                <a:gridCol w="456491">
                  <a:extLst>
                    <a:ext uri="{9D8B030D-6E8A-4147-A177-3AD203B41FA5}">
                      <a16:colId xmlns:a16="http://schemas.microsoft.com/office/drawing/2014/main" val="1061103924"/>
                    </a:ext>
                  </a:extLst>
                </a:gridCol>
                <a:gridCol w="5990425">
                  <a:extLst>
                    <a:ext uri="{9D8B030D-6E8A-4147-A177-3AD203B41FA5}">
                      <a16:colId xmlns:a16="http://schemas.microsoft.com/office/drawing/2014/main" val="2833441794"/>
                    </a:ext>
                  </a:extLst>
                </a:gridCol>
                <a:gridCol w="5372474">
                  <a:extLst>
                    <a:ext uri="{9D8B030D-6E8A-4147-A177-3AD203B41FA5}">
                      <a16:colId xmlns:a16="http://schemas.microsoft.com/office/drawing/2014/main" val="1981576122"/>
                    </a:ext>
                  </a:extLst>
                </a:gridCol>
              </a:tblGrid>
              <a:tr h="84226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40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1.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Helvetica" panose="020B0604020202020204" pitchFamily="34" charset="0"/>
                        </a:rPr>
                        <a:t>Heute  _________ ich Geburtstag.</a:t>
                      </a:r>
                      <a:br>
                        <a:rPr lang="fr-FR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Helvetica" panose="020B0604020202020204" pitchFamily="34" charset="0"/>
                        </a:rPr>
                      </a:br>
                      <a:r>
                        <a:rPr lang="fr-FR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Helvetica" panose="020B0604020202020204" pitchFamily="34" charset="0"/>
                        </a:rPr>
                        <a:t>Today is my birthday.</a:t>
                      </a:r>
                      <a:endParaRPr lang="en-GB" sz="2400" dirty="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zh-CN" altLang="en-US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Helvetica" panose="020B0604020202020204" pitchFamily="34" charset="0"/>
                        </a:rPr>
                        <a:t>☐</a:t>
                      </a:r>
                      <a:r>
                        <a:rPr lang="fr-FR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Helvetica" panose="020B0604020202020204" pitchFamily="34" charset="0"/>
                        </a:rPr>
                        <a:t> hat	            </a:t>
                      </a:r>
                      <a:r>
                        <a:rPr lang="zh-CN" altLang="en-US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Helvetica" panose="020B0604020202020204" pitchFamily="34" charset="0"/>
                        </a:rPr>
                        <a:t>☐</a:t>
                      </a:r>
                      <a:r>
                        <a:rPr lang="fr-FR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Helvetica" panose="020B0604020202020204" pitchFamily="34" charset="0"/>
                        </a:rPr>
                        <a:t> ist        </a:t>
                      </a:r>
                      <a:r>
                        <a:rPr lang="zh-CN" altLang="en-US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Helvetica" panose="020B0604020202020204" pitchFamily="34" charset="0"/>
                        </a:rPr>
                        <a:t>☐</a:t>
                      </a:r>
                      <a:r>
                        <a:rPr lang="fr-FR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Helvetica" panose="020B0604020202020204" pitchFamily="34" charset="0"/>
                        </a:rPr>
                        <a:t> habe</a:t>
                      </a:r>
                      <a:endParaRPr lang="en-GB" sz="2400" dirty="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408602120"/>
                  </a:ext>
                </a:extLst>
              </a:tr>
              <a:tr h="84226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2.</a:t>
                      </a:r>
                      <a:endParaRPr lang="en-GB" sz="2400" dirty="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________ du Hunger?</a:t>
                      </a:r>
                      <a:br>
                        <a:rPr lang="en-GB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</a:br>
                      <a:r>
                        <a:rPr lang="en-GB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Are you hungry?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Helvetica" panose="020B0604020202020204" pitchFamily="34" charset="0"/>
                        </a:rPr>
                        <a:t>☐</a:t>
                      </a:r>
                      <a:r>
                        <a:rPr lang="fr-FR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Helvetica" panose="020B0604020202020204" pitchFamily="34" charset="0"/>
                        </a:rPr>
                        <a:t> hast	 </a:t>
                      </a:r>
                      <a:r>
                        <a:rPr lang="zh-CN" altLang="en-US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Helvetica" panose="020B0604020202020204" pitchFamily="34" charset="0"/>
                        </a:rPr>
                        <a:t>☐</a:t>
                      </a:r>
                      <a:r>
                        <a:rPr lang="fr-FR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Helvetica" panose="020B0604020202020204" pitchFamily="34" charset="0"/>
                        </a:rPr>
                        <a:t> bist        </a:t>
                      </a:r>
                      <a:r>
                        <a:rPr lang="zh-CN" altLang="en-US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Helvetica" panose="020B0604020202020204" pitchFamily="34" charset="0"/>
                        </a:rPr>
                        <a:t>☐</a:t>
                      </a:r>
                      <a:r>
                        <a:rPr lang="fr-FR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Helvetica" panose="020B0604020202020204" pitchFamily="34" charset="0"/>
                        </a:rPr>
                        <a:t> ist</a:t>
                      </a:r>
                      <a:endParaRPr lang="en-GB" sz="2400" dirty="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18563455"/>
                  </a:ext>
                </a:extLst>
              </a:tr>
              <a:tr h="84226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3.</a:t>
                      </a:r>
                      <a:endParaRPr lang="en-GB" sz="2400" dirty="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400" dirty="0" err="1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Wir</a:t>
                      </a:r>
                      <a:r>
                        <a:rPr lang="en-GB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________ </a:t>
                      </a:r>
                      <a:r>
                        <a:rPr lang="en-GB" sz="2400" dirty="0" err="1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sehr</a:t>
                      </a:r>
                      <a:r>
                        <a:rPr lang="en-GB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400" dirty="0" err="1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müde</a:t>
                      </a:r>
                      <a:r>
                        <a:rPr lang="en-GB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.                                        </a:t>
                      </a:r>
                      <a:br>
                        <a:rPr lang="en-GB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</a:br>
                      <a:r>
                        <a:rPr lang="en-GB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We are very tired.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Helvetica" panose="020B0604020202020204" pitchFamily="34" charset="0"/>
                        </a:rPr>
                        <a:t>☐</a:t>
                      </a:r>
                      <a:r>
                        <a:rPr lang="fr-FR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Helvetica" panose="020B0604020202020204" pitchFamily="34" charset="0"/>
                        </a:rPr>
                        <a:t> haben	 </a:t>
                      </a:r>
                      <a:r>
                        <a:rPr lang="zh-CN" altLang="en-US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Helvetica" panose="020B0604020202020204" pitchFamily="34" charset="0"/>
                        </a:rPr>
                        <a:t>☐</a:t>
                      </a:r>
                      <a:r>
                        <a:rPr lang="fr-FR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Helvetica" panose="020B0604020202020204" pitchFamily="34" charset="0"/>
                        </a:rPr>
                        <a:t> sind        </a:t>
                      </a:r>
                      <a:r>
                        <a:rPr lang="zh-CN" altLang="en-US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Helvetica" panose="020B0604020202020204" pitchFamily="34" charset="0"/>
                        </a:rPr>
                        <a:t>☐</a:t>
                      </a:r>
                      <a:r>
                        <a:rPr lang="fr-FR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Helvetica" panose="020B0604020202020204" pitchFamily="34" charset="0"/>
                        </a:rPr>
                        <a:t> bin</a:t>
                      </a:r>
                      <a:endParaRPr lang="en-GB" sz="2400" dirty="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84606203"/>
                  </a:ext>
                </a:extLst>
              </a:tr>
              <a:tr h="84226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40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4.</a:t>
                      </a:r>
                      <a:endParaRPr lang="en-GB" sz="240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_________ ihr froh?</a:t>
                      </a:r>
                      <a:br>
                        <a:rPr lang="fr-FR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</a:br>
                      <a:r>
                        <a:rPr lang="fr-FR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Are you all happy/glad?</a:t>
                      </a:r>
                      <a:endParaRPr lang="en-GB" sz="2400" dirty="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Helvetica" panose="020B0604020202020204" pitchFamily="34" charset="0"/>
                        </a:rPr>
                        <a:t>☐</a:t>
                      </a:r>
                      <a:r>
                        <a:rPr lang="fr-FR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Helvetica" panose="020B0604020202020204" pitchFamily="34" charset="0"/>
                        </a:rPr>
                        <a:t> seid	 </a:t>
                      </a:r>
                      <a:r>
                        <a:rPr lang="zh-CN" altLang="en-US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Helvetica" panose="020B0604020202020204" pitchFamily="34" charset="0"/>
                        </a:rPr>
                        <a:t>☐</a:t>
                      </a:r>
                      <a:r>
                        <a:rPr lang="fr-FR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Helvetica" panose="020B0604020202020204" pitchFamily="34" charset="0"/>
                        </a:rPr>
                        <a:t> sind        </a:t>
                      </a:r>
                      <a:r>
                        <a:rPr lang="zh-CN" altLang="en-US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Helvetica" panose="020B0604020202020204" pitchFamily="34" charset="0"/>
                        </a:rPr>
                        <a:t>☐</a:t>
                      </a:r>
                      <a:r>
                        <a:rPr lang="fr-FR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Helvetica" panose="020B0604020202020204" pitchFamily="34" charset="0"/>
                        </a:rPr>
                        <a:t> habt</a:t>
                      </a:r>
                      <a:endParaRPr lang="en-GB" sz="2400" dirty="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69558858"/>
                  </a:ext>
                </a:extLst>
              </a:tr>
              <a:tr h="84226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5.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Sie ______ </a:t>
                      </a:r>
                      <a:r>
                        <a:rPr lang="en-GB" sz="2400" dirty="0" err="1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Spaß</a:t>
                      </a:r>
                      <a:r>
                        <a:rPr lang="en-GB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400" dirty="0" err="1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dort</a:t>
                      </a:r>
                      <a:r>
                        <a:rPr lang="en-GB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.                                            She is having fun there.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Helvetica" panose="020B0604020202020204" pitchFamily="34" charset="0"/>
                        </a:rPr>
                        <a:t>☐</a:t>
                      </a:r>
                      <a:r>
                        <a:rPr lang="fr-FR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Helvetica" panose="020B0604020202020204" pitchFamily="34" charset="0"/>
                        </a:rPr>
                        <a:t> ist	            </a:t>
                      </a:r>
                      <a:r>
                        <a:rPr lang="zh-CN" altLang="en-US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Helvetica" panose="020B0604020202020204" pitchFamily="34" charset="0"/>
                        </a:rPr>
                        <a:t>☐</a:t>
                      </a:r>
                      <a:r>
                        <a:rPr lang="fr-FR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Helvetica" panose="020B0604020202020204" pitchFamily="34" charset="0"/>
                        </a:rPr>
                        <a:t> hat        </a:t>
                      </a:r>
                      <a:r>
                        <a:rPr lang="zh-CN" altLang="en-US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Helvetica" panose="020B0604020202020204" pitchFamily="34" charset="0"/>
                        </a:rPr>
                        <a:t>☐</a:t>
                      </a:r>
                      <a:r>
                        <a:rPr lang="fr-FR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Helvetica" panose="020B0604020202020204" pitchFamily="34" charset="0"/>
                        </a:rPr>
                        <a:t> hast</a:t>
                      </a:r>
                      <a:endParaRPr lang="en-GB" sz="2400" dirty="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32445038"/>
                  </a:ext>
                </a:extLst>
              </a:tr>
              <a:tr h="84226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6.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400" dirty="0" err="1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Nein</a:t>
                      </a:r>
                      <a:r>
                        <a:rPr lang="en-GB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! Er __________ Angst </a:t>
                      </a:r>
                      <a:r>
                        <a:rPr lang="en-GB" sz="2400" dirty="0" err="1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vor</a:t>
                      </a:r>
                      <a:r>
                        <a:rPr lang="en-GB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400" dirty="0" err="1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Elefanten</a:t>
                      </a:r>
                      <a:r>
                        <a:rPr lang="en-GB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.</a:t>
                      </a:r>
                      <a:br>
                        <a:rPr lang="en-GB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</a:br>
                      <a:r>
                        <a:rPr lang="en-GB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No! He is scared of elephants.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Helvetica" panose="020B0604020202020204" pitchFamily="34" charset="0"/>
                        </a:rPr>
                        <a:t>☐</a:t>
                      </a:r>
                      <a:r>
                        <a:rPr lang="fr-FR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Helvetica" panose="020B0604020202020204" pitchFamily="34" charset="0"/>
                        </a:rPr>
                        <a:t> hat  	 </a:t>
                      </a:r>
                      <a:r>
                        <a:rPr lang="zh-CN" altLang="en-US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Helvetica" panose="020B0604020202020204" pitchFamily="34" charset="0"/>
                        </a:rPr>
                        <a:t>☐</a:t>
                      </a:r>
                      <a:r>
                        <a:rPr lang="fr-FR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Helvetica" panose="020B0604020202020204" pitchFamily="34" charset="0"/>
                        </a:rPr>
                        <a:t> ist	        </a:t>
                      </a:r>
                      <a:r>
                        <a:rPr lang="zh-CN" altLang="en-US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Helvetica" panose="020B0604020202020204" pitchFamily="34" charset="0"/>
                        </a:rPr>
                        <a:t>☐</a:t>
                      </a:r>
                      <a:r>
                        <a:rPr lang="fr-FR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Helvetica" panose="020B0604020202020204" pitchFamily="34" charset="0"/>
                        </a:rPr>
                        <a:t> bist</a:t>
                      </a:r>
                      <a:endParaRPr lang="en-GB" sz="2400" dirty="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93234241"/>
                  </a:ext>
                </a:extLst>
              </a:tr>
            </a:tbl>
          </a:graphicData>
        </a:graphic>
      </p:graphicFrame>
      <p:pic>
        <p:nvPicPr>
          <p:cNvPr id="23" name="Graphic 22" descr="Close">
            <a:extLst>
              <a:ext uri="{FF2B5EF4-FFF2-40B4-BE49-F238E27FC236}">
                <a16:creationId xmlns:a16="http://schemas.microsoft.com/office/drawing/2014/main" id="{C0CC85CF-8D38-4E93-8B66-5237A3052BF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242997" y="1751371"/>
            <a:ext cx="259625" cy="259625"/>
          </a:xfrm>
          <a:prstGeom prst="rect">
            <a:avLst/>
          </a:prstGeom>
        </p:spPr>
      </p:pic>
      <p:pic>
        <p:nvPicPr>
          <p:cNvPr id="24" name="Graphic 23" descr="Close">
            <a:extLst>
              <a:ext uri="{FF2B5EF4-FFF2-40B4-BE49-F238E27FC236}">
                <a16:creationId xmlns:a16="http://schemas.microsoft.com/office/drawing/2014/main" id="{18824417-F9D1-4A2B-B405-3D11EC28CB2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975792" y="2590091"/>
            <a:ext cx="259625" cy="259625"/>
          </a:xfrm>
          <a:prstGeom prst="rect">
            <a:avLst/>
          </a:prstGeom>
        </p:spPr>
      </p:pic>
      <p:pic>
        <p:nvPicPr>
          <p:cNvPr id="25" name="Graphic 24" descr="Close">
            <a:extLst>
              <a:ext uri="{FF2B5EF4-FFF2-40B4-BE49-F238E27FC236}">
                <a16:creationId xmlns:a16="http://schemas.microsoft.com/office/drawing/2014/main" id="{29404AA0-B7CC-44DE-8A59-5898189032C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879748" y="3418230"/>
            <a:ext cx="259625" cy="259625"/>
          </a:xfrm>
          <a:prstGeom prst="rect">
            <a:avLst/>
          </a:prstGeom>
        </p:spPr>
      </p:pic>
      <p:pic>
        <p:nvPicPr>
          <p:cNvPr id="26" name="Graphic 25" descr="Close">
            <a:extLst>
              <a:ext uri="{FF2B5EF4-FFF2-40B4-BE49-F238E27FC236}">
                <a16:creationId xmlns:a16="http://schemas.microsoft.com/office/drawing/2014/main" id="{D981C8C1-0724-4007-A143-13C18029987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975792" y="4281106"/>
            <a:ext cx="259625" cy="259625"/>
          </a:xfrm>
          <a:prstGeom prst="rect">
            <a:avLst/>
          </a:prstGeom>
        </p:spPr>
      </p:pic>
      <p:pic>
        <p:nvPicPr>
          <p:cNvPr id="27" name="Graphic 26" descr="Close">
            <a:extLst>
              <a:ext uri="{FF2B5EF4-FFF2-40B4-BE49-F238E27FC236}">
                <a16:creationId xmlns:a16="http://schemas.microsoft.com/office/drawing/2014/main" id="{29851F25-FAE3-42EB-8660-875EDAA5E3B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879747" y="5131133"/>
            <a:ext cx="259625" cy="259625"/>
          </a:xfrm>
          <a:prstGeom prst="rect">
            <a:avLst/>
          </a:prstGeom>
        </p:spPr>
      </p:pic>
      <p:pic>
        <p:nvPicPr>
          <p:cNvPr id="28" name="Graphic 27" descr="Close">
            <a:extLst>
              <a:ext uri="{FF2B5EF4-FFF2-40B4-BE49-F238E27FC236}">
                <a16:creationId xmlns:a16="http://schemas.microsoft.com/office/drawing/2014/main" id="{CFCA4420-97C0-4AD8-9968-B1C4B3260FB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975792" y="5959860"/>
            <a:ext cx="259625" cy="259625"/>
          </a:xfrm>
          <a:prstGeom prst="rect">
            <a:avLst/>
          </a:prstGeom>
        </p:spPr>
      </p:pic>
      <p:sp>
        <p:nvSpPr>
          <p:cNvPr id="9" name="Rectangle 8">
            <a:hlinkClick r:id="" action="ppaction://noaction">
              <a:snd r:embed="rId9" name="T3_W9_6.3.wav"/>
            </a:hlinkClick>
            <a:extLst>
              <a:ext uri="{FF2B5EF4-FFF2-40B4-BE49-F238E27FC236}">
                <a16:creationId xmlns:a16="http://schemas.microsoft.com/office/drawing/2014/main" id="{FA8CB7F0-F8CF-4B81-B158-8063FEDA7D6B}"/>
              </a:ext>
            </a:extLst>
          </p:cNvPr>
          <p:cNvSpPr/>
          <p:nvPr/>
        </p:nvSpPr>
        <p:spPr>
          <a:xfrm>
            <a:off x="312106" y="1594790"/>
            <a:ext cx="537565" cy="539646"/>
          </a:xfrm>
          <a:prstGeom prst="rect">
            <a:avLst/>
          </a:prstGeom>
          <a:solidFill>
            <a:srgbClr val="2E94AF"/>
          </a:solidFill>
          <a:ln>
            <a:solidFill>
              <a:srgbClr val="2E94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1</a:t>
            </a:r>
          </a:p>
        </p:txBody>
      </p:sp>
      <p:sp>
        <p:nvSpPr>
          <p:cNvPr id="15" name="Rectangle 14">
            <a:hlinkClick r:id="" action="ppaction://noaction">
              <a:snd r:embed="rId10" name="T3_W9_6.4.wav"/>
            </a:hlinkClick>
            <a:extLst>
              <a:ext uri="{FF2B5EF4-FFF2-40B4-BE49-F238E27FC236}">
                <a16:creationId xmlns:a16="http://schemas.microsoft.com/office/drawing/2014/main" id="{E094FD90-0D83-47F8-89A4-772DF44F575F}"/>
              </a:ext>
            </a:extLst>
          </p:cNvPr>
          <p:cNvSpPr/>
          <p:nvPr/>
        </p:nvSpPr>
        <p:spPr>
          <a:xfrm>
            <a:off x="316649" y="2450081"/>
            <a:ext cx="537565" cy="539646"/>
          </a:xfrm>
          <a:prstGeom prst="rect">
            <a:avLst/>
          </a:prstGeom>
          <a:solidFill>
            <a:srgbClr val="2E94AF"/>
          </a:solidFill>
          <a:ln>
            <a:solidFill>
              <a:srgbClr val="2E94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2</a:t>
            </a:r>
          </a:p>
        </p:txBody>
      </p:sp>
      <p:sp>
        <p:nvSpPr>
          <p:cNvPr id="16" name="Rectangle 15">
            <a:hlinkClick r:id="" action="ppaction://noaction">
              <a:snd r:embed="rId11" name="T3_W9_6.5.wav"/>
            </a:hlinkClick>
            <a:extLst>
              <a:ext uri="{FF2B5EF4-FFF2-40B4-BE49-F238E27FC236}">
                <a16:creationId xmlns:a16="http://schemas.microsoft.com/office/drawing/2014/main" id="{CFD2B835-F5BF-47D4-B4C7-88AAE0F15E80}"/>
              </a:ext>
            </a:extLst>
          </p:cNvPr>
          <p:cNvSpPr/>
          <p:nvPr/>
        </p:nvSpPr>
        <p:spPr>
          <a:xfrm>
            <a:off x="312105" y="3278219"/>
            <a:ext cx="537565" cy="539646"/>
          </a:xfrm>
          <a:prstGeom prst="rect">
            <a:avLst/>
          </a:prstGeom>
          <a:solidFill>
            <a:srgbClr val="2E94AF"/>
          </a:solidFill>
          <a:ln>
            <a:solidFill>
              <a:srgbClr val="2E94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3</a:t>
            </a:r>
          </a:p>
        </p:txBody>
      </p:sp>
      <p:sp>
        <p:nvSpPr>
          <p:cNvPr id="17" name="Rectangle 16">
            <a:hlinkClick r:id="" action="ppaction://noaction">
              <a:snd r:embed="rId12" name="T3_W9_6.6.wav"/>
            </a:hlinkClick>
            <a:extLst>
              <a:ext uri="{FF2B5EF4-FFF2-40B4-BE49-F238E27FC236}">
                <a16:creationId xmlns:a16="http://schemas.microsoft.com/office/drawing/2014/main" id="{257623FD-7C94-435C-A16D-BE56DC83EBF2}"/>
              </a:ext>
            </a:extLst>
          </p:cNvPr>
          <p:cNvSpPr/>
          <p:nvPr/>
        </p:nvSpPr>
        <p:spPr>
          <a:xfrm>
            <a:off x="312105" y="4141095"/>
            <a:ext cx="537565" cy="539646"/>
          </a:xfrm>
          <a:prstGeom prst="rect">
            <a:avLst/>
          </a:prstGeom>
          <a:solidFill>
            <a:srgbClr val="2E94AF"/>
          </a:solidFill>
          <a:ln>
            <a:solidFill>
              <a:srgbClr val="2E94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4</a:t>
            </a:r>
          </a:p>
        </p:txBody>
      </p:sp>
      <p:sp>
        <p:nvSpPr>
          <p:cNvPr id="20" name="Rectangle 19">
            <a:hlinkClick r:id="" action="ppaction://noaction">
              <a:snd r:embed="rId13" name="T3_W9_6.7.wav"/>
            </a:hlinkClick>
            <a:extLst>
              <a:ext uri="{FF2B5EF4-FFF2-40B4-BE49-F238E27FC236}">
                <a16:creationId xmlns:a16="http://schemas.microsoft.com/office/drawing/2014/main" id="{741D7855-51C4-49F5-B43C-C9C8805C6DE6}"/>
              </a:ext>
            </a:extLst>
          </p:cNvPr>
          <p:cNvSpPr/>
          <p:nvPr/>
        </p:nvSpPr>
        <p:spPr>
          <a:xfrm>
            <a:off x="312104" y="4971381"/>
            <a:ext cx="537565" cy="539646"/>
          </a:xfrm>
          <a:prstGeom prst="rect">
            <a:avLst/>
          </a:prstGeom>
          <a:solidFill>
            <a:srgbClr val="2E94AF"/>
          </a:solidFill>
          <a:ln>
            <a:solidFill>
              <a:srgbClr val="2E94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5</a:t>
            </a:r>
          </a:p>
        </p:txBody>
      </p:sp>
      <p:sp>
        <p:nvSpPr>
          <p:cNvPr id="21" name="Rectangle 20">
            <a:hlinkClick r:id="" action="ppaction://noaction">
              <a:snd r:embed="rId14" name="T3_W9_6.8.wav"/>
            </a:hlinkClick>
            <a:extLst>
              <a:ext uri="{FF2B5EF4-FFF2-40B4-BE49-F238E27FC236}">
                <a16:creationId xmlns:a16="http://schemas.microsoft.com/office/drawing/2014/main" id="{61E23715-4B11-4DD2-A77F-9E251DE49F2A}"/>
              </a:ext>
            </a:extLst>
          </p:cNvPr>
          <p:cNvSpPr/>
          <p:nvPr/>
        </p:nvSpPr>
        <p:spPr>
          <a:xfrm>
            <a:off x="312104" y="5845515"/>
            <a:ext cx="537565" cy="539646"/>
          </a:xfrm>
          <a:prstGeom prst="rect">
            <a:avLst/>
          </a:prstGeom>
          <a:solidFill>
            <a:srgbClr val="2E94AF"/>
          </a:solidFill>
          <a:ln>
            <a:solidFill>
              <a:srgbClr val="2E94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6</a:t>
            </a:r>
          </a:p>
        </p:txBody>
      </p:sp>
      <p:sp>
        <p:nvSpPr>
          <p:cNvPr id="30" name="Oval Callout 13">
            <a:hlinkClick r:id="" action="ppaction://noaction">
              <a:snd r:embed="rId15" name="T3_W9_6.2.wav"/>
            </a:hlinkClick>
            <a:extLst>
              <a:ext uri="{FF2B5EF4-FFF2-40B4-BE49-F238E27FC236}">
                <a16:creationId xmlns:a16="http://schemas.microsoft.com/office/drawing/2014/main" id="{5A730418-19D3-4FE7-8BC3-842ECAF0A4A8}"/>
              </a:ext>
            </a:extLst>
          </p:cNvPr>
          <p:cNvSpPr/>
          <p:nvPr/>
        </p:nvSpPr>
        <p:spPr>
          <a:xfrm>
            <a:off x="8236359" y="38856"/>
            <a:ext cx="2827783" cy="1326470"/>
          </a:xfrm>
          <a:prstGeom prst="wedgeEllipseCallout">
            <a:avLst>
              <a:gd name="adj1" fmla="val 55895"/>
              <a:gd name="adj2" fmla="val 47286"/>
            </a:avLst>
          </a:prstGeom>
          <a:solidFill>
            <a:srgbClr val="002060"/>
          </a:solidFill>
          <a:ln w="12700" cap="flat" cmpd="sng" algn="ctr">
            <a:solidFill>
              <a:srgbClr val="FFD10D"/>
            </a:solidFill>
            <a:prstDash val="solid"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9" name="TextBox 28">
            <a:hlinkClick r:id="" action="ppaction://noaction">
              <a:snd r:embed="rId15" name="T3_W9_6.2.wav"/>
            </a:hlinkClick>
            <a:extLst>
              <a:ext uri="{FF2B5EF4-FFF2-40B4-BE49-F238E27FC236}">
                <a16:creationId xmlns:a16="http://schemas.microsoft.com/office/drawing/2014/main" id="{F53D4363-FB77-4E1F-A912-0C9A6D80E717}"/>
              </a:ext>
            </a:extLst>
          </p:cNvPr>
          <p:cNvSpPr txBox="1"/>
          <p:nvPr/>
        </p:nvSpPr>
        <p:spPr>
          <a:xfrm>
            <a:off x="8460882" y="288474"/>
            <a:ext cx="24522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chemeClr val="bg1"/>
                </a:solidFill>
              </a:rPr>
              <a:t>Ich </a:t>
            </a:r>
            <a:r>
              <a:rPr lang="en-GB" sz="2400" dirty="0" err="1">
                <a:solidFill>
                  <a:schemeClr val="bg1"/>
                </a:solidFill>
              </a:rPr>
              <a:t>wiederhole</a:t>
            </a:r>
            <a:r>
              <a:rPr lang="en-GB" sz="2400" dirty="0">
                <a:solidFill>
                  <a:schemeClr val="bg1"/>
                </a:solidFill>
              </a:rPr>
              <a:t> Grammatik!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" name="Table 18">
            <a:extLst>
              <a:ext uri="{FF2B5EF4-FFF2-40B4-BE49-F238E27FC236}">
                <a16:creationId xmlns:a16="http://schemas.microsoft.com/office/drawing/2014/main" id="{058F0D66-9564-4A72-ABD0-1DE0E7A5C6D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31188089"/>
              </p:ext>
            </p:extLst>
          </p:nvPr>
        </p:nvGraphicFramePr>
        <p:xfrm>
          <a:off x="50470" y="1455833"/>
          <a:ext cx="12086513" cy="5065439"/>
        </p:xfrm>
        <a:graphic>
          <a:graphicData uri="http://schemas.openxmlformats.org/drawingml/2006/table">
            <a:tbl>
              <a:tblPr firstRow="1" firstCol="1" bandRow="1"/>
              <a:tblGrid>
                <a:gridCol w="466808">
                  <a:extLst>
                    <a:ext uri="{9D8B030D-6E8A-4147-A177-3AD203B41FA5}">
                      <a16:colId xmlns:a16="http://schemas.microsoft.com/office/drawing/2014/main" val="1061103924"/>
                    </a:ext>
                  </a:extLst>
                </a:gridCol>
                <a:gridCol w="6125811">
                  <a:extLst>
                    <a:ext uri="{9D8B030D-6E8A-4147-A177-3AD203B41FA5}">
                      <a16:colId xmlns:a16="http://schemas.microsoft.com/office/drawing/2014/main" val="2833441794"/>
                    </a:ext>
                  </a:extLst>
                </a:gridCol>
                <a:gridCol w="5493894">
                  <a:extLst>
                    <a:ext uri="{9D8B030D-6E8A-4147-A177-3AD203B41FA5}">
                      <a16:colId xmlns:a16="http://schemas.microsoft.com/office/drawing/2014/main" val="1981576122"/>
                    </a:ext>
                  </a:extLst>
                </a:gridCol>
              </a:tblGrid>
              <a:tr h="84226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40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1.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Helvetica" panose="020B0604020202020204" pitchFamily="34" charset="0"/>
                        </a:rPr>
                        <a:t>  _________ spielt montags Fußball.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Helvetica" panose="020B0604020202020204" pitchFamily="34" charset="0"/>
                        </a:rPr>
                        <a:t>  He ____________________________.</a:t>
                      </a:r>
                      <a:endParaRPr lang="en-GB" sz="2400" dirty="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zh-CN" altLang="en-US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Helvetica" panose="020B0604020202020204" pitchFamily="34" charset="0"/>
                        </a:rPr>
                        <a:t>        ☐</a:t>
                      </a:r>
                      <a:r>
                        <a:rPr lang="fr-FR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Helvetica" panose="020B0604020202020204" pitchFamily="34" charset="0"/>
                        </a:rPr>
                        <a:t> er      </a:t>
                      </a:r>
                      <a:r>
                        <a:rPr lang="zh-CN" altLang="en-US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Helvetica" panose="020B0604020202020204" pitchFamily="34" charset="0"/>
                        </a:rPr>
                        <a:t>☐</a:t>
                      </a:r>
                      <a:r>
                        <a:rPr lang="fr-FR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Helvetica" panose="020B0604020202020204" pitchFamily="34" charset="0"/>
                        </a:rPr>
                        <a:t> sie      </a:t>
                      </a:r>
                      <a:r>
                        <a:rPr lang="zh-CN" altLang="en-US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Helvetica" panose="020B0604020202020204" pitchFamily="34" charset="0"/>
                        </a:rPr>
                        <a:t>☐</a:t>
                      </a:r>
                      <a:r>
                        <a:rPr lang="fr-FR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Helvetica" panose="020B0604020202020204" pitchFamily="34" charset="0"/>
                        </a:rPr>
                        <a:t> man     </a:t>
                      </a:r>
                      <a:r>
                        <a:rPr lang="zh-CN" altLang="en-US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Helvetica" panose="020B0604020202020204" pitchFamily="34" charset="0"/>
                        </a:rPr>
                        <a:t>☐</a:t>
                      </a:r>
                      <a:r>
                        <a:rPr lang="fr-FR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Helvetica" panose="020B0604020202020204" pitchFamily="34" charset="0"/>
                        </a:rPr>
                        <a:t> ihr</a:t>
                      </a:r>
                      <a:endParaRPr lang="en-GB" sz="2400" dirty="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408602120"/>
                  </a:ext>
                </a:extLst>
              </a:tr>
              <a:tr h="84226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2.</a:t>
                      </a:r>
                      <a:endParaRPr lang="en-GB" sz="2400" dirty="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GB" sz="2400" dirty="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Helvetica" panose="020B0604020202020204" pitchFamily="34" charset="0"/>
                        </a:rPr>
                        <a:t>        ☐</a:t>
                      </a:r>
                      <a:r>
                        <a:rPr lang="fr-FR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Helvetica" panose="020B0604020202020204" pitchFamily="34" charset="0"/>
                        </a:rPr>
                        <a:t> er      </a:t>
                      </a:r>
                      <a:r>
                        <a:rPr lang="zh-CN" altLang="en-US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Helvetica" panose="020B0604020202020204" pitchFamily="34" charset="0"/>
                        </a:rPr>
                        <a:t>☐</a:t>
                      </a:r>
                      <a:r>
                        <a:rPr lang="fr-FR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Helvetica" panose="020B0604020202020204" pitchFamily="34" charset="0"/>
                        </a:rPr>
                        <a:t> sie      </a:t>
                      </a:r>
                      <a:r>
                        <a:rPr lang="zh-CN" altLang="en-US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Helvetica" panose="020B0604020202020204" pitchFamily="34" charset="0"/>
                        </a:rPr>
                        <a:t>☐</a:t>
                      </a:r>
                      <a:r>
                        <a:rPr lang="fr-FR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Helvetica" panose="020B0604020202020204" pitchFamily="34" charset="0"/>
                        </a:rPr>
                        <a:t> man     </a:t>
                      </a:r>
                      <a:r>
                        <a:rPr lang="zh-CN" altLang="en-US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Helvetica" panose="020B0604020202020204" pitchFamily="34" charset="0"/>
                        </a:rPr>
                        <a:t>☐</a:t>
                      </a:r>
                      <a:r>
                        <a:rPr lang="fr-FR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Helvetica" panose="020B0604020202020204" pitchFamily="34" charset="0"/>
                        </a:rPr>
                        <a:t> ihr </a:t>
                      </a:r>
                      <a:endParaRPr lang="en-GB" sz="2400" dirty="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18563455"/>
                  </a:ext>
                </a:extLst>
              </a:tr>
              <a:tr h="84226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3.</a:t>
                      </a:r>
                      <a:endParaRPr lang="en-GB" sz="2400" dirty="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GB" sz="2400" dirty="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Helvetica" panose="020B0604020202020204" pitchFamily="34" charset="0"/>
                        </a:rPr>
                        <a:t>        ☐</a:t>
                      </a:r>
                      <a:r>
                        <a:rPr lang="fr-FR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Helvetica" panose="020B0604020202020204" pitchFamily="34" charset="0"/>
                        </a:rPr>
                        <a:t> er      </a:t>
                      </a:r>
                      <a:r>
                        <a:rPr lang="zh-CN" altLang="en-US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Helvetica" panose="020B0604020202020204" pitchFamily="34" charset="0"/>
                        </a:rPr>
                        <a:t>☐</a:t>
                      </a:r>
                      <a:r>
                        <a:rPr lang="fr-FR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Helvetica" panose="020B0604020202020204" pitchFamily="34" charset="0"/>
                        </a:rPr>
                        <a:t> sie      </a:t>
                      </a:r>
                      <a:r>
                        <a:rPr lang="zh-CN" altLang="en-US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Helvetica" panose="020B0604020202020204" pitchFamily="34" charset="0"/>
                        </a:rPr>
                        <a:t>☐</a:t>
                      </a:r>
                      <a:r>
                        <a:rPr lang="fr-FR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Helvetica" panose="020B0604020202020204" pitchFamily="34" charset="0"/>
                        </a:rPr>
                        <a:t> man     </a:t>
                      </a:r>
                      <a:r>
                        <a:rPr lang="zh-CN" altLang="en-US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Helvetica" panose="020B0604020202020204" pitchFamily="34" charset="0"/>
                        </a:rPr>
                        <a:t>☐</a:t>
                      </a:r>
                      <a:r>
                        <a:rPr lang="fr-FR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Helvetica" panose="020B0604020202020204" pitchFamily="34" charset="0"/>
                        </a:rPr>
                        <a:t> ihr</a:t>
                      </a:r>
                      <a:endParaRPr lang="en-GB" sz="2400" dirty="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84606203"/>
                  </a:ext>
                </a:extLst>
              </a:tr>
              <a:tr h="84226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40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4.</a:t>
                      </a:r>
                      <a:endParaRPr lang="en-GB" sz="240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GB" sz="2400" dirty="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Helvetica" panose="020B0604020202020204" pitchFamily="34" charset="0"/>
                        </a:rPr>
                        <a:t>        ☐</a:t>
                      </a:r>
                      <a:r>
                        <a:rPr lang="fr-FR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Helvetica" panose="020B0604020202020204" pitchFamily="34" charset="0"/>
                        </a:rPr>
                        <a:t> er      </a:t>
                      </a:r>
                      <a:r>
                        <a:rPr lang="zh-CN" altLang="en-US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Helvetica" panose="020B0604020202020204" pitchFamily="34" charset="0"/>
                        </a:rPr>
                        <a:t>☐</a:t>
                      </a:r>
                      <a:r>
                        <a:rPr lang="fr-FR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Helvetica" panose="020B0604020202020204" pitchFamily="34" charset="0"/>
                        </a:rPr>
                        <a:t> sie      </a:t>
                      </a:r>
                      <a:r>
                        <a:rPr lang="zh-CN" altLang="en-US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Helvetica" panose="020B0604020202020204" pitchFamily="34" charset="0"/>
                        </a:rPr>
                        <a:t>☐</a:t>
                      </a:r>
                      <a:r>
                        <a:rPr lang="fr-FR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Helvetica" panose="020B0604020202020204" pitchFamily="34" charset="0"/>
                        </a:rPr>
                        <a:t> man     </a:t>
                      </a:r>
                      <a:r>
                        <a:rPr lang="zh-CN" altLang="en-US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Helvetica" panose="020B0604020202020204" pitchFamily="34" charset="0"/>
                        </a:rPr>
                        <a:t>☐</a:t>
                      </a:r>
                      <a:r>
                        <a:rPr lang="fr-FR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Helvetica" panose="020B0604020202020204" pitchFamily="34" charset="0"/>
                        </a:rPr>
                        <a:t> ihr</a:t>
                      </a:r>
                      <a:endParaRPr lang="en-GB" sz="2400" dirty="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69558858"/>
                  </a:ext>
                </a:extLst>
              </a:tr>
              <a:tr h="84226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5.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GB" sz="2400" dirty="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Helvetica" panose="020B0604020202020204" pitchFamily="34" charset="0"/>
                        </a:rPr>
                        <a:t>        ☐</a:t>
                      </a:r>
                      <a:r>
                        <a:rPr lang="fr-FR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Helvetica" panose="020B0604020202020204" pitchFamily="34" charset="0"/>
                        </a:rPr>
                        <a:t> er      </a:t>
                      </a:r>
                      <a:r>
                        <a:rPr lang="zh-CN" altLang="en-US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Helvetica" panose="020B0604020202020204" pitchFamily="34" charset="0"/>
                        </a:rPr>
                        <a:t>☐</a:t>
                      </a:r>
                      <a:r>
                        <a:rPr lang="fr-FR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Helvetica" panose="020B0604020202020204" pitchFamily="34" charset="0"/>
                        </a:rPr>
                        <a:t> sie      </a:t>
                      </a:r>
                      <a:r>
                        <a:rPr lang="zh-CN" altLang="en-US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Helvetica" panose="020B0604020202020204" pitchFamily="34" charset="0"/>
                        </a:rPr>
                        <a:t>☐</a:t>
                      </a:r>
                      <a:r>
                        <a:rPr lang="fr-FR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Helvetica" panose="020B0604020202020204" pitchFamily="34" charset="0"/>
                        </a:rPr>
                        <a:t> man     </a:t>
                      </a:r>
                      <a:r>
                        <a:rPr lang="zh-CN" altLang="en-US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Helvetica" panose="020B0604020202020204" pitchFamily="34" charset="0"/>
                        </a:rPr>
                        <a:t>☐</a:t>
                      </a:r>
                      <a:r>
                        <a:rPr lang="fr-FR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Helvetica" panose="020B0604020202020204" pitchFamily="34" charset="0"/>
                        </a:rPr>
                        <a:t> ihr</a:t>
                      </a:r>
                      <a:endParaRPr lang="en-GB" sz="2400" dirty="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32445038"/>
                  </a:ext>
                </a:extLst>
              </a:tr>
              <a:tr h="84226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6.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GB" sz="2400" dirty="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Helvetica" panose="020B0604020202020204" pitchFamily="34" charset="0"/>
                        </a:rPr>
                        <a:t>        ☐</a:t>
                      </a:r>
                      <a:r>
                        <a:rPr lang="fr-FR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Helvetica" panose="020B0604020202020204" pitchFamily="34" charset="0"/>
                        </a:rPr>
                        <a:t> er      </a:t>
                      </a:r>
                      <a:r>
                        <a:rPr lang="zh-CN" altLang="en-US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Helvetica" panose="020B0604020202020204" pitchFamily="34" charset="0"/>
                        </a:rPr>
                        <a:t>☐</a:t>
                      </a:r>
                      <a:r>
                        <a:rPr lang="fr-FR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Helvetica" panose="020B0604020202020204" pitchFamily="34" charset="0"/>
                        </a:rPr>
                        <a:t> sie      </a:t>
                      </a:r>
                      <a:r>
                        <a:rPr lang="zh-CN" altLang="en-US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Helvetica" panose="020B0604020202020204" pitchFamily="34" charset="0"/>
                        </a:rPr>
                        <a:t>☐</a:t>
                      </a:r>
                      <a:r>
                        <a:rPr lang="fr-FR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Helvetica" panose="020B0604020202020204" pitchFamily="34" charset="0"/>
                        </a:rPr>
                        <a:t> man     </a:t>
                      </a:r>
                      <a:r>
                        <a:rPr lang="zh-CN" altLang="en-US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Helvetica" panose="020B0604020202020204" pitchFamily="34" charset="0"/>
                        </a:rPr>
                        <a:t>☐</a:t>
                      </a:r>
                      <a:r>
                        <a:rPr lang="fr-FR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Helvetica" panose="020B0604020202020204" pitchFamily="34" charset="0"/>
                        </a:rPr>
                        <a:t> ihr</a:t>
                      </a:r>
                      <a:endParaRPr lang="en-GB" sz="2400" dirty="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93234241"/>
                  </a:ext>
                </a:extLst>
              </a:tr>
            </a:tbl>
          </a:graphicData>
        </a:graphic>
      </p:graphicFrame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45010" y="899844"/>
            <a:ext cx="766122" cy="374973"/>
          </a:xfrm>
          <a:solidFill>
            <a:srgbClr val="2E94AF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lesen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DEB9BE4F-6D3E-469F-AE7A-46561C5DCF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4142" y="61136"/>
            <a:ext cx="1127858" cy="829128"/>
          </a:xfrm>
          <a:prstGeom prst="rect">
            <a:avLst/>
          </a:prstGeom>
        </p:spPr>
      </p:pic>
      <p:pic>
        <p:nvPicPr>
          <p:cNvPr id="13" name="Graphic 12" descr="Teacher">
            <a:extLst>
              <a:ext uri="{FF2B5EF4-FFF2-40B4-BE49-F238E27FC236}">
                <a16:creationId xmlns:a16="http://schemas.microsoft.com/office/drawing/2014/main" id="{04357060-3CF2-41DC-BA5F-F5D9473D4D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742" y="-106560"/>
            <a:ext cx="914400" cy="914400"/>
          </a:xfrm>
          <a:prstGeom prst="rect">
            <a:avLst/>
          </a:prstGeom>
        </p:spPr>
      </p:pic>
      <p:sp>
        <p:nvSpPr>
          <p:cNvPr id="14" name="Speech Bubble: Rectangle with Corners Rounded 13">
            <a:hlinkClick r:id="" action="ppaction://noaction">
              <a:snd r:embed="rId6" name="T3_W9_7.1.wav"/>
            </a:hlinkClick>
            <a:extLst>
              <a:ext uri="{FF2B5EF4-FFF2-40B4-BE49-F238E27FC236}">
                <a16:creationId xmlns:a16="http://schemas.microsoft.com/office/drawing/2014/main" id="{C6010264-20F5-49B7-8477-AC712B576477}"/>
              </a:ext>
            </a:extLst>
          </p:cNvPr>
          <p:cNvSpPr/>
          <p:nvPr/>
        </p:nvSpPr>
        <p:spPr>
          <a:xfrm>
            <a:off x="926142" y="101947"/>
            <a:ext cx="5334333" cy="518040"/>
          </a:xfrm>
          <a:prstGeom prst="wedgeRoundRectCallout">
            <a:avLst>
              <a:gd name="adj1" fmla="val -54991"/>
              <a:gd name="adj2" fmla="val -7585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8" name="Google Shape;108;p3">
            <a:hlinkClick r:id="" action="ppaction://noaction">
              <a:snd r:embed="rId6" name="T3_W9_7.1.wav"/>
            </a:hlinkClick>
            <a:extLst>
              <a:ext uri="{FF2B5EF4-FFF2-40B4-BE49-F238E27FC236}">
                <a16:creationId xmlns:a16="http://schemas.microsoft.com/office/drawing/2014/main" id="{A33407D0-92EF-4197-BFDD-52780724CE36}"/>
              </a:ext>
            </a:extLst>
          </p:cNvPr>
          <p:cNvSpPr txBox="1"/>
          <p:nvPr/>
        </p:nvSpPr>
        <p:spPr>
          <a:xfrm>
            <a:off x="904493" y="101947"/>
            <a:ext cx="5355982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defRPr/>
            </a:pPr>
            <a:r>
              <a:rPr kumimoji="0" lang="en-GB" sz="240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Schreib</a:t>
            </a:r>
            <a:r>
              <a:rPr kumimoji="0" lang="en-GB" sz="24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1-6 und das </a:t>
            </a:r>
            <a:r>
              <a:rPr kumimoji="0" lang="en-GB" sz="240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Pronomen</a:t>
            </a:r>
            <a:r>
              <a:rPr kumimoji="0" lang="en-GB" sz="24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.</a:t>
            </a:r>
            <a:endParaRPr kumimoji="0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pic>
        <p:nvPicPr>
          <p:cNvPr id="23" name="Graphic 22" descr="Close">
            <a:extLst>
              <a:ext uri="{FF2B5EF4-FFF2-40B4-BE49-F238E27FC236}">
                <a16:creationId xmlns:a16="http://schemas.microsoft.com/office/drawing/2014/main" id="{C0CC85CF-8D38-4E93-8B66-5237A3052BF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418436" y="1738122"/>
            <a:ext cx="259625" cy="259625"/>
          </a:xfrm>
          <a:prstGeom prst="rect">
            <a:avLst/>
          </a:prstGeom>
        </p:spPr>
      </p:pic>
      <p:sp>
        <p:nvSpPr>
          <p:cNvPr id="9" name="Rectangle 8">
            <a:hlinkClick r:id="" action="ppaction://noaction">
              <a:snd r:embed="rId9" name="T3_W9_7.3.wav"/>
            </a:hlinkClick>
            <a:extLst>
              <a:ext uri="{FF2B5EF4-FFF2-40B4-BE49-F238E27FC236}">
                <a16:creationId xmlns:a16="http://schemas.microsoft.com/office/drawing/2014/main" id="{FA8CB7F0-F8CF-4B81-B158-8063FEDA7D6B}"/>
              </a:ext>
            </a:extLst>
          </p:cNvPr>
          <p:cNvSpPr/>
          <p:nvPr/>
        </p:nvSpPr>
        <p:spPr>
          <a:xfrm>
            <a:off x="50473" y="1588576"/>
            <a:ext cx="537565" cy="539646"/>
          </a:xfrm>
          <a:prstGeom prst="rect">
            <a:avLst/>
          </a:prstGeom>
          <a:solidFill>
            <a:srgbClr val="2E94AF"/>
          </a:solidFill>
          <a:ln>
            <a:solidFill>
              <a:srgbClr val="2E94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1</a:t>
            </a:r>
          </a:p>
        </p:txBody>
      </p:sp>
      <p:sp>
        <p:nvSpPr>
          <p:cNvPr id="15" name="Rectangle 14">
            <a:hlinkClick r:id="" action="ppaction://noaction">
              <a:snd r:embed="rId10" name="T3_W9_7.4.wav"/>
            </a:hlinkClick>
            <a:extLst>
              <a:ext uri="{FF2B5EF4-FFF2-40B4-BE49-F238E27FC236}">
                <a16:creationId xmlns:a16="http://schemas.microsoft.com/office/drawing/2014/main" id="{E094FD90-0D83-47F8-89A4-772DF44F575F}"/>
              </a:ext>
            </a:extLst>
          </p:cNvPr>
          <p:cNvSpPr/>
          <p:nvPr/>
        </p:nvSpPr>
        <p:spPr>
          <a:xfrm>
            <a:off x="55016" y="2443867"/>
            <a:ext cx="537565" cy="539646"/>
          </a:xfrm>
          <a:prstGeom prst="rect">
            <a:avLst/>
          </a:prstGeom>
          <a:solidFill>
            <a:srgbClr val="2E94AF"/>
          </a:solidFill>
          <a:ln>
            <a:solidFill>
              <a:srgbClr val="2E94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2</a:t>
            </a:r>
          </a:p>
        </p:txBody>
      </p:sp>
      <p:sp>
        <p:nvSpPr>
          <p:cNvPr id="16" name="Rectangle 15">
            <a:hlinkClick r:id="" action="ppaction://noaction">
              <a:snd r:embed="rId11" name="T3_W9_7.5.wav"/>
            </a:hlinkClick>
            <a:extLst>
              <a:ext uri="{FF2B5EF4-FFF2-40B4-BE49-F238E27FC236}">
                <a16:creationId xmlns:a16="http://schemas.microsoft.com/office/drawing/2014/main" id="{CFD2B835-F5BF-47D4-B4C7-88AAE0F15E80}"/>
              </a:ext>
            </a:extLst>
          </p:cNvPr>
          <p:cNvSpPr/>
          <p:nvPr/>
        </p:nvSpPr>
        <p:spPr>
          <a:xfrm>
            <a:off x="50472" y="3272005"/>
            <a:ext cx="537565" cy="539646"/>
          </a:xfrm>
          <a:prstGeom prst="rect">
            <a:avLst/>
          </a:prstGeom>
          <a:solidFill>
            <a:srgbClr val="2E94AF"/>
          </a:solidFill>
          <a:ln>
            <a:solidFill>
              <a:srgbClr val="2E94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3</a:t>
            </a:r>
          </a:p>
        </p:txBody>
      </p:sp>
      <p:sp>
        <p:nvSpPr>
          <p:cNvPr id="17" name="Rectangle 16">
            <a:hlinkClick r:id="" action="ppaction://noaction">
              <a:snd r:embed="rId12" name="T3_W9_7.6.wav"/>
            </a:hlinkClick>
            <a:extLst>
              <a:ext uri="{FF2B5EF4-FFF2-40B4-BE49-F238E27FC236}">
                <a16:creationId xmlns:a16="http://schemas.microsoft.com/office/drawing/2014/main" id="{257623FD-7C94-435C-A16D-BE56DC83EBF2}"/>
              </a:ext>
            </a:extLst>
          </p:cNvPr>
          <p:cNvSpPr/>
          <p:nvPr/>
        </p:nvSpPr>
        <p:spPr>
          <a:xfrm>
            <a:off x="50472" y="4134881"/>
            <a:ext cx="537565" cy="539646"/>
          </a:xfrm>
          <a:prstGeom prst="rect">
            <a:avLst/>
          </a:prstGeom>
          <a:solidFill>
            <a:srgbClr val="2E94AF"/>
          </a:solidFill>
          <a:ln>
            <a:solidFill>
              <a:srgbClr val="2E94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4</a:t>
            </a:r>
          </a:p>
        </p:txBody>
      </p:sp>
      <p:sp>
        <p:nvSpPr>
          <p:cNvPr id="20" name="Rectangle 19">
            <a:hlinkClick r:id="" action="ppaction://noaction">
              <a:snd r:embed="rId13" name="T3_W9_7.7.wav"/>
            </a:hlinkClick>
            <a:extLst>
              <a:ext uri="{FF2B5EF4-FFF2-40B4-BE49-F238E27FC236}">
                <a16:creationId xmlns:a16="http://schemas.microsoft.com/office/drawing/2014/main" id="{741D7855-51C4-49F5-B43C-C9C8805C6DE6}"/>
              </a:ext>
            </a:extLst>
          </p:cNvPr>
          <p:cNvSpPr/>
          <p:nvPr/>
        </p:nvSpPr>
        <p:spPr>
          <a:xfrm>
            <a:off x="50471" y="4965167"/>
            <a:ext cx="537565" cy="539646"/>
          </a:xfrm>
          <a:prstGeom prst="rect">
            <a:avLst/>
          </a:prstGeom>
          <a:solidFill>
            <a:srgbClr val="2E94AF"/>
          </a:solidFill>
          <a:ln>
            <a:solidFill>
              <a:srgbClr val="2E94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5</a:t>
            </a:r>
          </a:p>
        </p:txBody>
      </p:sp>
      <p:sp>
        <p:nvSpPr>
          <p:cNvPr id="21" name="Rectangle 20">
            <a:hlinkClick r:id="" action="ppaction://noaction">
              <a:snd r:embed="rId14" name="T3_W9_7.8.wav"/>
            </a:hlinkClick>
            <a:extLst>
              <a:ext uri="{FF2B5EF4-FFF2-40B4-BE49-F238E27FC236}">
                <a16:creationId xmlns:a16="http://schemas.microsoft.com/office/drawing/2014/main" id="{61E23715-4B11-4DD2-A77F-9E251DE49F2A}"/>
              </a:ext>
            </a:extLst>
          </p:cNvPr>
          <p:cNvSpPr/>
          <p:nvPr/>
        </p:nvSpPr>
        <p:spPr>
          <a:xfrm>
            <a:off x="50471" y="5839301"/>
            <a:ext cx="537565" cy="539646"/>
          </a:xfrm>
          <a:prstGeom prst="rect">
            <a:avLst/>
          </a:prstGeom>
          <a:solidFill>
            <a:srgbClr val="2E94AF"/>
          </a:solidFill>
          <a:ln>
            <a:solidFill>
              <a:srgbClr val="2E94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6</a:t>
            </a:r>
          </a:p>
        </p:txBody>
      </p:sp>
      <p:sp>
        <p:nvSpPr>
          <p:cNvPr id="30" name="Oval Callout 13">
            <a:extLst>
              <a:ext uri="{FF2B5EF4-FFF2-40B4-BE49-F238E27FC236}">
                <a16:creationId xmlns:a16="http://schemas.microsoft.com/office/drawing/2014/main" id="{5A730418-19D3-4FE7-8BC3-842ECAF0A4A8}"/>
              </a:ext>
            </a:extLst>
          </p:cNvPr>
          <p:cNvSpPr/>
          <p:nvPr/>
        </p:nvSpPr>
        <p:spPr>
          <a:xfrm>
            <a:off x="6643885" y="38856"/>
            <a:ext cx="4420258" cy="1326470"/>
          </a:xfrm>
          <a:prstGeom prst="wedgeEllipseCallout">
            <a:avLst>
              <a:gd name="adj1" fmla="val 55895"/>
              <a:gd name="adj2" fmla="val 47286"/>
            </a:avLst>
          </a:prstGeom>
          <a:solidFill>
            <a:srgbClr val="002060"/>
          </a:solidFill>
          <a:ln w="12700" cap="flat" cmpd="sng" algn="ctr">
            <a:solidFill>
              <a:srgbClr val="FFD10D"/>
            </a:solidFill>
            <a:prstDash val="solid"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53D4363-FB77-4E1F-A912-0C9A6D80E717}"/>
              </a:ext>
            </a:extLst>
          </p:cNvPr>
          <p:cNvSpPr txBox="1"/>
          <p:nvPr/>
        </p:nvSpPr>
        <p:spPr>
          <a:xfrm>
            <a:off x="6886349" y="161583"/>
            <a:ext cx="40850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chemeClr val="bg1"/>
                </a:solidFill>
              </a:rPr>
              <a:t>Remember there is one present tense in German, but two in English.</a:t>
            </a:r>
          </a:p>
        </p:txBody>
      </p:sp>
      <p:sp>
        <p:nvSpPr>
          <p:cNvPr id="22" name="Speech Bubble: Rectangle with Corners Rounded 21">
            <a:hlinkClick r:id="" action="ppaction://noaction">
              <a:snd r:embed="rId15" name="T3_W9_7.2.wav"/>
            </a:hlinkClick>
            <a:extLst>
              <a:ext uri="{FF2B5EF4-FFF2-40B4-BE49-F238E27FC236}">
                <a16:creationId xmlns:a16="http://schemas.microsoft.com/office/drawing/2014/main" id="{6EF943CE-8D47-4870-99DE-A04ABDF055C2}"/>
              </a:ext>
            </a:extLst>
          </p:cNvPr>
          <p:cNvSpPr/>
          <p:nvPr/>
        </p:nvSpPr>
        <p:spPr>
          <a:xfrm>
            <a:off x="904493" y="665925"/>
            <a:ext cx="5355982" cy="518040"/>
          </a:xfrm>
          <a:prstGeom prst="wedgeRoundRectCallout">
            <a:avLst>
              <a:gd name="adj1" fmla="val -53180"/>
              <a:gd name="adj2" fmla="val -42352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1" name="Google Shape;108;p3">
            <a:hlinkClick r:id="" action="ppaction://noaction">
              <a:snd r:embed="rId15" name="T3_W9_7.2.wav"/>
            </a:hlinkClick>
            <a:extLst>
              <a:ext uri="{FF2B5EF4-FFF2-40B4-BE49-F238E27FC236}">
                <a16:creationId xmlns:a16="http://schemas.microsoft.com/office/drawing/2014/main" id="{48EF357D-90D4-4DDD-9594-C4E46EA15412}"/>
              </a:ext>
            </a:extLst>
          </p:cNvPr>
          <p:cNvSpPr txBox="1"/>
          <p:nvPr/>
        </p:nvSpPr>
        <p:spPr>
          <a:xfrm>
            <a:off x="1028829" y="694133"/>
            <a:ext cx="5429505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defRPr/>
            </a:pPr>
            <a:r>
              <a:rPr kumimoji="0" lang="en-GB" sz="24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Dann </a:t>
            </a:r>
            <a:r>
              <a:rPr kumimoji="0" lang="en-GB" sz="240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schreib</a:t>
            </a:r>
            <a:r>
              <a:rPr kumimoji="0" lang="en-GB" sz="24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den </a:t>
            </a:r>
            <a:r>
              <a:rPr kumimoji="0" lang="en-GB" sz="240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Satz</a:t>
            </a:r>
            <a:r>
              <a:rPr kumimoji="0" lang="en-GB" sz="24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auf English.</a:t>
            </a:r>
            <a:endParaRPr kumimoji="0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5CBF6FA-7BD2-F205-A49A-F1BF14E10FB8}"/>
              </a:ext>
            </a:extLst>
          </p:cNvPr>
          <p:cNvSpPr txBox="1"/>
          <p:nvPr/>
        </p:nvSpPr>
        <p:spPr>
          <a:xfrm>
            <a:off x="1276094" y="1847012"/>
            <a:ext cx="51822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</a:rPr>
              <a:t>plays football on Mondays </a:t>
            </a:r>
            <a:endParaRPr lang="en-GB" sz="2400" dirty="0">
              <a:solidFill>
                <a:srgbClr val="00206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BC6F085-2041-C7CF-0BA5-1CFF90003038}"/>
              </a:ext>
            </a:extLst>
          </p:cNvPr>
          <p:cNvSpPr txBox="1"/>
          <p:nvPr/>
        </p:nvSpPr>
        <p:spPr>
          <a:xfrm>
            <a:off x="677813" y="2336793"/>
            <a:ext cx="65815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</a:rPr>
              <a:t>_________ hat </a:t>
            </a:r>
            <a:r>
              <a:rPr lang="en-US" sz="2400" dirty="0" err="1">
                <a:solidFill>
                  <a:srgbClr val="002060"/>
                </a:solidFill>
              </a:rPr>
              <a:t>im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Januar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Geburtstag</a:t>
            </a:r>
            <a:r>
              <a:rPr lang="en-US" sz="2400" dirty="0">
                <a:solidFill>
                  <a:srgbClr val="002060"/>
                </a:solidFill>
              </a:rPr>
              <a:t>.</a:t>
            </a:r>
            <a:endParaRPr lang="en-GB" sz="2400" dirty="0">
              <a:solidFill>
                <a:srgbClr val="002060"/>
              </a:solidFill>
            </a:endParaRPr>
          </a:p>
        </p:txBody>
      </p:sp>
      <p:pic>
        <p:nvPicPr>
          <p:cNvPr id="5" name="Graphic 4" descr="Close">
            <a:extLst>
              <a:ext uri="{FF2B5EF4-FFF2-40B4-BE49-F238E27FC236}">
                <a16:creationId xmlns:a16="http://schemas.microsoft.com/office/drawing/2014/main" id="{0CFE5733-4FE4-A2FB-9412-071178BFA78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620680" y="2580589"/>
            <a:ext cx="259625" cy="25962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91F474B-833B-ED00-9ED7-CE64E9A85D7D}"/>
              </a:ext>
            </a:extLst>
          </p:cNvPr>
          <p:cNvSpPr txBox="1"/>
          <p:nvPr/>
        </p:nvSpPr>
        <p:spPr>
          <a:xfrm>
            <a:off x="849668" y="2717180"/>
            <a:ext cx="65815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</a:rPr>
              <a:t>She ______________________________.</a:t>
            </a:r>
            <a:endParaRPr lang="en-GB" sz="2400" dirty="0">
              <a:solidFill>
                <a:srgbClr val="00206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A646487-038F-C80C-F347-6762E888D987}"/>
              </a:ext>
            </a:extLst>
          </p:cNvPr>
          <p:cNvSpPr txBox="1"/>
          <p:nvPr/>
        </p:nvSpPr>
        <p:spPr>
          <a:xfrm>
            <a:off x="1549329" y="2713586"/>
            <a:ext cx="51822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</a:rPr>
              <a:t>has her birthday in January</a:t>
            </a:r>
            <a:endParaRPr lang="en-GB" sz="2400" dirty="0">
              <a:solidFill>
                <a:srgbClr val="00206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F89BADC-1241-EAF5-3FDC-123959D81DC4}"/>
              </a:ext>
            </a:extLst>
          </p:cNvPr>
          <p:cNvSpPr txBox="1"/>
          <p:nvPr/>
        </p:nvSpPr>
        <p:spPr>
          <a:xfrm>
            <a:off x="573089" y="3172063"/>
            <a:ext cx="68453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</a:rPr>
              <a:t>________ </a:t>
            </a:r>
            <a:r>
              <a:rPr lang="en-US" sz="2400" dirty="0" err="1">
                <a:solidFill>
                  <a:srgbClr val="002060"/>
                </a:solidFill>
              </a:rPr>
              <a:t>geht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nach</a:t>
            </a:r>
            <a:r>
              <a:rPr lang="en-US" sz="2400" dirty="0">
                <a:solidFill>
                  <a:srgbClr val="002060"/>
                </a:solidFill>
              </a:rPr>
              <a:t> der Schule </a:t>
            </a:r>
            <a:r>
              <a:rPr lang="en-US" sz="2400" dirty="0" err="1">
                <a:solidFill>
                  <a:srgbClr val="002060"/>
                </a:solidFill>
              </a:rPr>
              <a:t>schwimmen</a:t>
            </a:r>
            <a:r>
              <a:rPr lang="en-US" sz="2400" dirty="0">
                <a:solidFill>
                  <a:srgbClr val="002060"/>
                </a:solidFill>
              </a:rPr>
              <a:t>.</a:t>
            </a:r>
            <a:endParaRPr lang="en-GB" sz="2400" dirty="0">
              <a:solidFill>
                <a:srgbClr val="002060"/>
              </a:solidFill>
            </a:endParaRPr>
          </a:p>
        </p:txBody>
      </p:sp>
      <p:pic>
        <p:nvPicPr>
          <p:cNvPr id="11" name="Graphic 10" descr="Close">
            <a:extLst>
              <a:ext uri="{FF2B5EF4-FFF2-40B4-BE49-F238E27FC236}">
                <a16:creationId xmlns:a16="http://schemas.microsoft.com/office/drawing/2014/main" id="{A49A004A-EF49-9CD7-DD7F-CE98AAA53E8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861518" y="3425883"/>
            <a:ext cx="259625" cy="259625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3C62056B-B2B1-83E4-F9B8-EABE3AFED860}"/>
              </a:ext>
            </a:extLst>
          </p:cNvPr>
          <p:cNvSpPr txBox="1"/>
          <p:nvPr/>
        </p:nvSpPr>
        <p:spPr>
          <a:xfrm>
            <a:off x="588036" y="3578780"/>
            <a:ext cx="61435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</a:rPr>
              <a:t>You (people) _________________________. </a:t>
            </a:r>
            <a:endParaRPr lang="en-GB" sz="2400" dirty="0">
              <a:solidFill>
                <a:srgbClr val="002060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D921F41-20F9-A32E-8E0F-86024662E05A}"/>
              </a:ext>
            </a:extLst>
          </p:cNvPr>
          <p:cNvSpPr txBox="1"/>
          <p:nvPr/>
        </p:nvSpPr>
        <p:spPr>
          <a:xfrm>
            <a:off x="2620487" y="3561768"/>
            <a:ext cx="46994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</a:rPr>
              <a:t>go swimming after school</a:t>
            </a:r>
            <a:endParaRPr lang="en-GB" sz="2400" dirty="0">
              <a:solidFill>
                <a:srgbClr val="002060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EA2BB8F-0CD8-0AAF-3C1C-F2FBC6643865}"/>
              </a:ext>
            </a:extLst>
          </p:cNvPr>
          <p:cNvSpPr txBox="1"/>
          <p:nvPr/>
        </p:nvSpPr>
        <p:spPr>
          <a:xfrm>
            <a:off x="839120" y="3942305"/>
            <a:ext cx="86539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</a:rPr>
              <a:t>_________ </a:t>
            </a:r>
            <a:r>
              <a:rPr lang="en-US" sz="2400" dirty="0" err="1">
                <a:solidFill>
                  <a:srgbClr val="002060"/>
                </a:solidFill>
              </a:rPr>
              <a:t>kauft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ein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Butterbrot</a:t>
            </a:r>
            <a:r>
              <a:rPr lang="en-US" sz="2400" dirty="0">
                <a:solidFill>
                  <a:srgbClr val="002060"/>
                </a:solidFill>
              </a:rPr>
              <a:t> – </a:t>
            </a:r>
            <a:r>
              <a:rPr lang="en-US" sz="2400" dirty="0" err="1">
                <a:solidFill>
                  <a:srgbClr val="002060"/>
                </a:solidFill>
              </a:rPr>
              <a:t>kein</a:t>
            </a:r>
            <a:r>
              <a:rPr lang="en-US" sz="2400" dirty="0">
                <a:solidFill>
                  <a:srgbClr val="002060"/>
                </a:solidFill>
              </a:rPr>
              <a:t> Thema!</a:t>
            </a:r>
            <a:endParaRPr lang="en-GB" sz="2400" dirty="0">
              <a:solidFill>
                <a:srgbClr val="002060"/>
              </a:solidFill>
            </a:endParaRPr>
          </a:p>
        </p:txBody>
      </p:sp>
      <p:pic>
        <p:nvPicPr>
          <p:cNvPr id="27" name="Graphic 26" descr="Close">
            <a:extLst>
              <a:ext uri="{FF2B5EF4-FFF2-40B4-BE49-F238E27FC236}">
                <a16:creationId xmlns:a16="http://schemas.microsoft.com/office/drawing/2014/main" id="{5E7CB48F-6FB5-F204-77F4-9358E8058DB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352880" y="4274157"/>
            <a:ext cx="259625" cy="259625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27985FFC-4622-C633-01A9-48142E3A8A60}"/>
              </a:ext>
            </a:extLst>
          </p:cNvPr>
          <p:cNvSpPr txBox="1"/>
          <p:nvPr/>
        </p:nvSpPr>
        <p:spPr>
          <a:xfrm>
            <a:off x="620855" y="4364797"/>
            <a:ext cx="93704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</a:rPr>
              <a:t>You (all) ____________________________________</a:t>
            </a:r>
            <a:endParaRPr lang="en-GB" sz="2400" dirty="0">
              <a:solidFill>
                <a:srgbClr val="002060"/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212B9AA-8A0F-1293-ABB9-DB7133EAD248}"/>
              </a:ext>
            </a:extLst>
          </p:cNvPr>
          <p:cNvSpPr txBox="1"/>
          <p:nvPr/>
        </p:nvSpPr>
        <p:spPr>
          <a:xfrm>
            <a:off x="1890536" y="4359863"/>
            <a:ext cx="59496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</a:rPr>
              <a:t>are buying a sandwich– no problem!</a:t>
            </a:r>
            <a:endParaRPr lang="en-GB" sz="2400" dirty="0">
              <a:solidFill>
                <a:srgbClr val="002060"/>
              </a:solidFill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2F381180-A3A7-C7ED-A531-A28E379B955E}"/>
              </a:ext>
            </a:extLst>
          </p:cNvPr>
          <p:cNvSpPr txBox="1"/>
          <p:nvPr/>
        </p:nvSpPr>
        <p:spPr>
          <a:xfrm>
            <a:off x="860282" y="4845552"/>
            <a:ext cx="63105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</a:rPr>
              <a:t>_________ </a:t>
            </a:r>
            <a:r>
              <a:rPr lang="en-US" sz="2400" dirty="0" err="1">
                <a:solidFill>
                  <a:srgbClr val="002060"/>
                </a:solidFill>
              </a:rPr>
              <a:t>bekommt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viele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Hausaufgaben</a:t>
            </a:r>
            <a:r>
              <a:rPr lang="en-US" sz="2400" dirty="0">
                <a:solidFill>
                  <a:srgbClr val="002060"/>
                </a:solidFill>
              </a:rPr>
              <a:t>. </a:t>
            </a:r>
            <a:endParaRPr lang="en-GB" sz="2400" dirty="0">
              <a:solidFill>
                <a:srgbClr val="002060"/>
              </a:solidFill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AC9D2709-3C42-A1C3-4CC6-E2003D6C1D05}"/>
              </a:ext>
            </a:extLst>
          </p:cNvPr>
          <p:cNvSpPr txBox="1"/>
          <p:nvPr/>
        </p:nvSpPr>
        <p:spPr>
          <a:xfrm>
            <a:off x="849665" y="5248558"/>
            <a:ext cx="82410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</a:rPr>
              <a:t>She ___________________________________.</a:t>
            </a:r>
            <a:endParaRPr lang="en-GB" sz="2400" dirty="0">
              <a:solidFill>
                <a:srgbClr val="002060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98D2516-E5BF-F935-2618-19545A49A492}"/>
              </a:ext>
            </a:extLst>
          </p:cNvPr>
          <p:cNvSpPr txBox="1"/>
          <p:nvPr/>
        </p:nvSpPr>
        <p:spPr>
          <a:xfrm>
            <a:off x="1445139" y="5234448"/>
            <a:ext cx="78473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</a:rPr>
              <a:t>gets a lot of homework</a:t>
            </a:r>
            <a:endParaRPr lang="en-GB" sz="2400" dirty="0">
              <a:solidFill>
                <a:srgbClr val="002060"/>
              </a:solidFill>
            </a:endParaRPr>
          </a:p>
        </p:txBody>
      </p:sp>
      <p:pic>
        <p:nvPicPr>
          <p:cNvPr id="37" name="Graphic 36" descr="Close">
            <a:extLst>
              <a:ext uri="{FF2B5EF4-FFF2-40B4-BE49-F238E27FC236}">
                <a16:creationId xmlns:a16="http://schemas.microsoft.com/office/drawing/2014/main" id="{441693E7-FCBD-DC31-C1EF-8580942D268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594389" y="5118745"/>
            <a:ext cx="259625" cy="259625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58CB9669-869B-5D0C-9DC3-4F5E5607DA6C}"/>
              </a:ext>
            </a:extLst>
          </p:cNvPr>
          <p:cNvSpPr txBox="1"/>
          <p:nvPr/>
        </p:nvSpPr>
        <p:spPr>
          <a:xfrm>
            <a:off x="677813" y="5667035"/>
            <a:ext cx="74806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</a:rPr>
              <a:t>______ </a:t>
            </a:r>
            <a:r>
              <a:rPr lang="en-US" sz="2400" dirty="0" err="1">
                <a:solidFill>
                  <a:srgbClr val="002060"/>
                </a:solidFill>
              </a:rPr>
              <a:t>besucht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heute</a:t>
            </a:r>
            <a:r>
              <a:rPr lang="en-US" sz="2400" dirty="0">
                <a:solidFill>
                  <a:srgbClr val="002060"/>
                </a:solidFill>
              </a:rPr>
              <a:t> Abend Oma und </a:t>
            </a:r>
            <a:r>
              <a:rPr lang="en-US" sz="2400" dirty="0" err="1">
                <a:solidFill>
                  <a:srgbClr val="002060"/>
                </a:solidFill>
              </a:rPr>
              <a:t>Opa</a:t>
            </a:r>
            <a:r>
              <a:rPr lang="en-US" sz="2400" dirty="0">
                <a:solidFill>
                  <a:srgbClr val="002060"/>
                </a:solidFill>
              </a:rPr>
              <a:t>. </a:t>
            </a:r>
            <a:endParaRPr lang="en-GB" sz="2400" dirty="0">
              <a:solidFill>
                <a:srgbClr val="002060"/>
              </a:solidFill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FCC5E0CF-C8CC-E018-AAF4-F151FF4EBCCC}"/>
              </a:ext>
            </a:extLst>
          </p:cNvPr>
          <p:cNvSpPr txBox="1"/>
          <p:nvPr/>
        </p:nvSpPr>
        <p:spPr>
          <a:xfrm>
            <a:off x="613226" y="6181997"/>
            <a:ext cx="78473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</a:rPr>
              <a:t>You (all) ________________________________________. </a:t>
            </a:r>
            <a:endParaRPr lang="en-GB" sz="2400" dirty="0">
              <a:solidFill>
                <a:srgbClr val="002060"/>
              </a:solidFill>
            </a:endParaRPr>
          </a:p>
        </p:txBody>
      </p:sp>
      <p:pic>
        <p:nvPicPr>
          <p:cNvPr id="40" name="Graphic 39" descr="Close">
            <a:extLst>
              <a:ext uri="{FF2B5EF4-FFF2-40B4-BE49-F238E27FC236}">
                <a16:creationId xmlns:a16="http://schemas.microsoft.com/office/drawing/2014/main" id="{345DC0C1-1105-768D-80EF-877C6E4A45C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384374" y="5979311"/>
            <a:ext cx="259625" cy="259625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5F4B87F2-E8B3-2DA8-91D4-CC56E0841D16}"/>
              </a:ext>
            </a:extLst>
          </p:cNvPr>
          <p:cNvSpPr txBox="1"/>
          <p:nvPr/>
        </p:nvSpPr>
        <p:spPr>
          <a:xfrm>
            <a:off x="1899524" y="6162522"/>
            <a:ext cx="78473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</a:rPr>
              <a:t>are visiting Oma und </a:t>
            </a:r>
            <a:r>
              <a:rPr lang="en-US" sz="2400" dirty="0" err="1">
                <a:solidFill>
                  <a:srgbClr val="002060"/>
                </a:solidFill>
              </a:rPr>
              <a:t>Opa</a:t>
            </a:r>
            <a:r>
              <a:rPr lang="en-US" sz="2400" dirty="0">
                <a:solidFill>
                  <a:srgbClr val="002060"/>
                </a:solidFill>
              </a:rPr>
              <a:t> this evening  </a:t>
            </a:r>
            <a:endParaRPr lang="en-GB" sz="2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0549124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25" grpId="0"/>
      <p:bldP spid="33" grpId="0"/>
      <p:bldP spid="36" grpId="0"/>
      <p:bldP spid="4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98;p2" descr="background rectangle">
            <a:extLst>
              <a:ext uri="{FF2B5EF4-FFF2-40B4-BE49-F238E27FC236}">
                <a16:creationId xmlns:a16="http://schemas.microsoft.com/office/drawing/2014/main" id="{0F465D11-BD17-455B-BAA6-75C52E315242}"/>
              </a:ext>
            </a:extLst>
          </p:cNvPr>
          <p:cNvSpPr/>
          <p:nvPr/>
        </p:nvSpPr>
        <p:spPr>
          <a:xfrm>
            <a:off x="0" y="0"/>
            <a:ext cx="4350984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BB08CD-FDA4-46B1-8623-507F63ABF8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0294405">
            <a:off x="238991" y="2856240"/>
            <a:ext cx="4216910" cy="1144800"/>
          </a:xfrm>
        </p:spPr>
        <p:txBody>
          <a:bodyPr/>
          <a:lstStyle/>
          <a:p>
            <a:pPr algn="ctr"/>
            <a:r>
              <a:rPr lang="en-GB" sz="6000" b="1" dirty="0" err="1">
                <a:solidFill>
                  <a:schemeClr val="bg1"/>
                </a:solidFill>
                <a:latin typeface="Century Gothic" panose="020B0502020202020204" pitchFamily="34" charset="0"/>
                <a:hlinkClick r:id="" action="ppaction://noaction">
                  <a:snd r:embed="rId3" name="tschuess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Tschüss</a:t>
            </a:r>
            <a:r>
              <a:rPr lang="en-GB" sz="6000" b="1" dirty="0">
                <a:solidFill>
                  <a:schemeClr val="bg1"/>
                </a:solidFill>
                <a:latin typeface="Century Gothic" panose="020B0502020202020204" pitchFamily="34" charset="0"/>
                <a:hlinkClick r:id="" action="ppaction://noaction">
                  <a:snd r:embed="rId3" name="tschuess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!</a:t>
            </a:r>
          </a:p>
        </p:txBody>
      </p:sp>
      <p:sp>
        <p:nvSpPr>
          <p:cNvPr id="11" name="CustomShape 2">
            <a:extLst>
              <a:ext uri="{FF2B5EF4-FFF2-40B4-BE49-F238E27FC236}">
                <a16:creationId xmlns:a16="http://schemas.microsoft.com/office/drawing/2014/main" id="{F3560F50-441E-4149-9EAE-DE5F5533F96A}"/>
              </a:ext>
            </a:extLst>
          </p:cNvPr>
          <p:cNvSpPr/>
          <p:nvPr/>
        </p:nvSpPr>
        <p:spPr>
          <a:xfrm>
            <a:off x="5564172" y="4843962"/>
            <a:ext cx="5644800" cy="1554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lvl="0" algn="ctr">
              <a:buClr>
                <a:srgbClr val="FF3333"/>
              </a:buClr>
              <a:buSzPts val="9600"/>
              <a:defRPr/>
            </a:pPr>
            <a:r>
              <a:rPr lang="en-GB" sz="9600" b="1" kern="0" dirty="0" err="1">
                <a:solidFill>
                  <a:srgbClr val="0070C0"/>
                </a:solidFill>
                <a:latin typeface="Modern Love" panose="04090805081005020601" pitchFamily="82" charset="0"/>
                <a:cs typeface="Arial"/>
                <a:sym typeface="Arial"/>
              </a:rPr>
              <a:t>blau</a:t>
            </a:r>
            <a:endParaRPr lang="en-GB" sz="1400" kern="0" dirty="0">
              <a:solidFill>
                <a:srgbClr val="0070C0"/>
              </a:solidFill>
              <a:latin typeface="Modern Love" panose="04090805081005020601" pitchFamily="82" charset="0"/>
              <a:cs typeface="Arial"/>
              <a:sym typeface="Arial"/>
            </a:endParaRPr>
          </a:p>
        </p:txBody>
      </p:sp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D5603E69-6D57-4DBC-9FBE-288A6A1DBE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866" y="240668"/>
            <a:ext cx="3811412" cy="4881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647213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Custom 2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</TotalTime>
  <Words>1831</Words>
  <Application>Microsoft Macintosh PowerPoint</Application>
  <PresentationFormat>Widescreen</PresentationFormat>
  <Paragraphs>410</Paragraphs>
  <Slides>8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8</vt:i4>
      </vt:variant>
    </vt:vector>
  </HeadingPairs>
  <TitlesOfParts>
    <vt:vector size="22" baseType="lpstr">
      <vt:lpstr>MS Gothic</vt:lpstr>
      <vt:lpstr>Arial</vt:lpstr>
      <vt:lpstr>Calibri</vt:lpstr>
      <vt:lpstr>Calibri Light</vt:lpstr>
      <vt:lpstr>Cambria Math</vt:lpstr>
      <vt:lpstr>Cavolini</vt:lpstr>
      <vt:lpstr>Century Gothic</vt:lpstr>
      <vt:lpstr>Century Gothic</vt:lpstr>
      <vt:lpstr>Modern Love</vt:lpstr>
      <vt:lpstr>Segoe Print</vt:lpstr>
      <vt:lpstr>Symbol</vt:lpstr>
      <vt:lpstr>Wingdings</vt:lpstr>
      <vt:lpstr>1_Office Theme</vt:lpstr>
      <vt:lpstr>3_Office Theme</vt:lpstr>
      <vt:lpstr>What do I know now?</vt:lpstr>
      <vt:lpstr>Phonetik</vt:lpstr>
      <vt:lpstr>hören</vt:lpstr>
      <vt:lpstr>hören</vt:lpstr>
      <vt:lpstr>lesen</vt:lpstr>
      <vt:lpstr>lesen</vt:lpstr>
      <vt:lpstr>lesen</vt:lpstr>
      <vt:lpstr>Tschüss!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Describing me and others</dc:title>
  <dc:creator>Rachel Hawkes</dc:creator>
  <cp:lastModifiedBy>Jasmin Silver</cp:lastModifiedBy>
  <cp:revision>74</cp:revision>
  <dcterms:created xsi:type="dcterms:W3CDTF">2021-07-02T19:27:01Z</dcterms:created>
  <dcterms:modified xsi:type="dcterms:W3CDTF">2023-11-28T16:14:16Z</dcterms:modified>
</cp:coreProperties>
</file>