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1"/>
  </p:notesMasterIdLst>
  <p:sldIdLst>
    <p:sldId id="275" r:id="rId3"/>
    <p:sldId id="1005" r:id="rId4"/>
    <p:sldId id="1025" r:id="rId5"/>
    <p:sldId id="1026" r:id="rId6"/>
    <p:sldId id="1022" r:id="rId7"/>
    <p:sldId id="281" r:id="rId8"/>
    <p:sldId id="1024" r:id="rId9"/>
    <p:sldId id="9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B"/>
    <a:srgbClr val="29C1FA"/>
    <a:srgbClr val="EFF9FB"/>
    <a:srgbClr val="0070C0"/>
    <a:srgbClr val="FFFFCC"/>
    <a:srgbClr val="FFD10D"/>
    <a:srgbClr val="2E94A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9887E-07C9-5D49-A899-F1813FF6BBFB}" v="14" dt="2023-11-27T15:38:52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67619" autoAdjust="0"/>
  </p:normalViewPr>
  <p:slideViewPr>
    <p:cSldViewPr snapToGrid="0">
      <p:cViewPr varScale="1">
        <p:scale>
          <a:sx n="80" d="100"/>
          <a:sy n="80" d="100"/>
        </p:scale>
        <p:origin x="239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7B19887E-07C9-5D49-A899-F1813FF6BBFB}"/>
    <pc:docChg chg="modSld">
      <pc:chgData name="Jasmin Silver" userId="f1ad1a87-e10a-4dd0-87b2-6c2654730cf8" providerId="ADAL" clId="{7B19887E-07C9-5D49-A899-F1813FF6BBFB}" dt="2023-11-28T16:14:38.877" v="12" actId="20577"/>
      <pc:docMkLst>
        <pc:docMk/>
      </pc:docMkLst>
      <pc:sldChg chg="modNotesTx">
        <pc:chgData name="Jasmin Silver" userId="f1ad1a87-e10a-4dd0-87b2-6c2654730cf8" providerId="ADAL" clId="{7B19887E-07C9-5D49-A899-F1813FF6BBFB}" dt="2023-11-27T15:55:02.353" v="3" actId="20577"/>
        <pc:sldMkLst>
          <pc:docMk/>
          <pc:sldMk cId="2076378830" sldId="1005"/>
        </pc:sldMkLst>
      </pc:sldChg>
      <pc:sldChg chg="modNotesTx">
        <pc:chgData name="Jasmin Silver" userId="f1ad1a87-e10a-4dd0-87b2-6c2654730cf8" providerId="ADAL" clId="{7B19887E-07C9-5D49-A899-F1813FF6BBFB}" dt="2023-11-28T16:14:38.877" v="12" actId="20577"/>
        <pc:sldMkLst>
          <pc:docMk/>
          <pc:sldMk cId="2330324624" sldId="1022"/>
        </pc:sldMkLst>
      </pc:sldChg>
      <pc:sldChg chg="modSp mod modNotesTx">
        <pc:chgData name="Jasmin Silver" userId="f1ad1a87-e10a-4dd0-87b2-6c2654730cf8" providerId="ADAL" clId="{7B19887E-07C9-5D49-A899-F1813FF6BBFB}" dt="2023-11-28T14:20:27.075" v="7" actId="2711"/>
        <pc:sldMkLst>
          <pc:docMk/>
          <pc:sldMk cId="1142694422" sldId="1025"/>
        </pc:sldMkLst>
        <pc:spChg chg="mod">
          <ac:chgData name="Jasmin Silver" userId="f1ad1a87-e10a-4dd0-87b2-6c2654730cf8" providerId="ADAL" clId="{7B19887E-07C9-5D49-A899-F1813FF6BBFB}" dt="2023-11-28T14:20:27.075" v="7" actId="2711"/>
          <ac:spMkLst>
            <pc:docMk/>
            <pc:sldMk cId="1142694422" sldId="1025"/>
            <ac:spMk id="47" creationId="{C2814BB8-08EB-4C4D-B828-02FA7CDC2E53}"/>
          </ac:spMkLst>
        </pc:spChg>
      </pc:sldChg>
      <pc:sldChg chg="modSp mod">
        <pc:chgData name="Jasmin Silver" userId="f1ad1a87-e10a-4dd0-87b2-6c2654730cf8" providerId="ADAL" clId="{7B19887E-07C9-5D49-A899-F1813FF6BBFB}" dt="2023-11-28T14:20:35.669" v="8" actId="2711"/>
        <pc:sldMkLst>
          <pc:docMk/>
          <pc:sldMk cId="0" sldId="1026"/>
        </pc:sldMkLst>
        <pc:spChg chg="mod">
          <ac:chgData name="Jasmin Silver" userId="f1ad1a87-e10a-4dd0-87b2-6c2654730cf8" providerId="ADAL" clId="{7B19887E-07C9-5D49-A899-F1813FF6BBFB}" dt="2023-11-28T14:20:35.669" v="8" actId="2711"/>
          <ac:spMkLst>
            <pc:docMk/>
            <pc:sldMk cId="0" sldId="1026"/>
            <ac:spMk id="8" creationId="{D78E47B2-9CB6-472C-A041-70947771D1A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SSC: [v] [w] [r] [er-] [-er] [-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ig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[-g] [-d] [-b] [-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[pf]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Term 3 vocabulary</a:t>
            </a:r>
            <a:endParaRPr lang="de-DE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Buch [300] Fußball [1277] Handy [1693] Jacke [3287]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Rucksack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[3180] Spiel [328]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T-Shirt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[3914]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Angst (vor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 [392]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Durst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Hunger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Spaß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[1424] müde [2000] bitte [471] danke [877]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several SSC. Most are from this term’s revisiting; a few are from Terms 1 and 2 (and previous years, as phonics are all revisited every year).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instruction.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to read the menu aloud in pairs.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highlight the different SSC one by one and elicit choral read aloud.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pronounces to confirm correct pronunciation of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each word.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949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comprehension of some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previously taught phrases for different occasions, associating them with a relevant verb, which students then write in German, practising written production, too.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 to each phrase.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identify it and the associated verb/verb phrase and write those in German.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essen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schlafen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ein Ei suchen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nach Hause fahren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im Unterricht sitzen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 wiederhole die Vokabeln</a:t>
            </a:r>
            <a:r>
              <a:rPr lang="de-DE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65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term 3 vocabulary and structures.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Listen once for the subject and the two verbs.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correct this part.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Listen again to identify the object of the sentence – either just the category or the full details.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provide both elements of each answer.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B.   Ich will 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 Zimmer </a:t>
            </a:r>
            <a:r>
              <a:rPr lang="en-GB" sz="1200" b="0" strike="noStrike" spc="-1" dirty="0" err="1">
                <a:latin typeface="Arial"/>
              </a:rPr>
              <a:t>putzen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Er </a:t>
            </a:r>
            <a:r>
              <a:rPr lang="en-GB" sz="1200" b="0" strike="noStrike" spc="-1" dirty="0" err="1">
                <a:latin typeface="Arial"/>
              </a:rPr>
              <a:t>hofft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diesmal</a:t>
            </a:r>
            <a:r>
              <a:rPr lang="en-GB" sz="1200" b="0" strike="noStrike" spc="-1" dirty="0">
                <a:latin typeface="Arial"/>
              </a:rPr>
              <a:t> Skateboard 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fahren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Du </a:t>
            </a:r>
            <a:r>
              <a:rPr lang="en-GB" sz="1200" b="0" strike="noStrike" spc="-1" dirty="0" err="1">
                <a:latin typeface="Arial"/>
              </a:rPr>
              <a:t>willst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Frühstück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essen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</a:t>
            </a:r>
            <a:r>
              <a:rPr lang="en-GB" sz="1200" b="0" strike="noStrike" spc="-1" dirty="0" err="1">
                <a:latin typeface="Arial"/>
              </a:rPr>
              <a:t>kann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ihren</a:t>
            </a:r>
            <a:r>
              <a:rPr lang="en-GB" sz="1200" b="0" strike="noStrike" spc="-1" dirty="0">
                <a:latin typeface="Arial"/>
              </a:rPr>
              <a:t> Rucksack </a:t>
            </a:r>
            <a:r>
              <a:rPr lang="en-GB" sz="1200" b="0" strike="noStrike" spc="-1" dirty="0" err="1">
                <a:latin typeface="Arial"/>
              </a:rPr>
              <a:t>suchen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Du </a:t>
            </a:r>
            <a:r>
              <a:rPr lang="en-GB" sz="1200" b="0" strike="noStrike" spc="-1" dirty="0" err="1">
                <a:latin typeface="Arial"/>
              </a:rPr>
              <a:t>willst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 T-Shirt </a:t>
            </a:r>
            <a:r>
              <a:rPr lang="en-GB" sz="1200" b="0" strike="noStrike" spc="-1" dirty="0" err="1">
                <a:latin typeface="Arial"/>
              </a:rPr>
              <a:t>finden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plane, </a:t>
            </a:r>
            <a:r>
              <a:rPr lang="en-GB" sz="1200" b="0" strike="noStrike" spc="-1" dirty="0" err="1">
                <a:latin typeface="Arial"/>
              </a:rPr>
              <a:t>einen</a:t>
            </a:r>
            <a:r>
              <a:rPr lang="en-GB" sz="1200" b="0" strike="noStrike" spc="-1" dirty="0">
                <a:latin typeface="Arial"/>
              </a:rPr>
              <a:t> Freund 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besuchen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revisit vocabulary from previous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1.Teachers model the task by drawing pupils’ attention to the clues on the left-hand side of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All these words have been introduced and practised before.</a:t>
            </a:r>
            <a:br>
              <a:rPr lang="en-GB" b="0" baseline="0" dirty="0"/>
            </a:br>
            <a:r>
              <a:rPr lang="en-GB" b="0" baseline="0" dirty="0"/>
              <a:t>2. Pupils work in pairs and try to translate as many as they can.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Elicit meaning from pupils and click to bring up the answers in numerical order.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(‘Wie </a:t>
            </a:r>
            <a:r>
              <a:rPr lang="en-GB" baseline="0" dirty="0" err="1"/>
              <a:t>sagt</a:t>
            </a:r>
            <a:r>
              <a:rPr lang="en-GB" baseline="0" dirty="0"/>
              <a:t> man XXX auf Deutsch?’).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95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correct verb for several sentences, some of which do not have word-for-word translations, and where the meaning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is, essentially ‘be’ not ‘have’.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 and do the first one together to model it.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although we say ‘is’ in English in German we literally say ‘Today have I birthday’.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complete items 2-6 and click to correct.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four pronouns which share a verb ending; to practise written comprehension of short present tense sentences and their translation into one of two present tenses in English, according to the adverb.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 and do the first one together to model it.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Students write 1-6 and the pronoun, then write down the meaning in English.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although we say ‘is’ in English in German we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literally say ’Today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have I birthday’.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complete items 2-6 and click to correct – first the pronoun, then the meaning in English.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68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8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9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87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38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38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9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54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5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95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87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49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8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8.wav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6.png"/><Relationship Id="rId7" Type="http://schemas.openxmlformats.org/officeDocument/2006/relationships/audio" Target="../media/audio5.wav"/><Relationship Id="rId12" Type="http://schemas.openxmlformats.org/officeDocument/2006/relationships/image" Target="../media/image19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24" Type="http://schemas.openxmlformats.org/officeDocument/2006/relationships/image" Target="../media/image28.sv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23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20.png"/><Relationship Id="rId22" Type="http://schemas.openxmlformats.org/officeDocument/2006/relationships/audio" Target="../media/audio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6.wav"/><Relationship Id="rId3" Type="http://schemas.openxmlformats.org/officeDocument/2006/relationships/image" Target="../media/image18.png"/><Relationship Id="rId7" Type="http://schemas.openxmlformats.org/officeDocument/2006/relationships/audio" Target="../media/audio11.wav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0.wav"/><Relationship Id="rId11" Type="http://schemas.openxmlformats.org/officeDocument/2006/relationships/audio" Target="../media/audio14.wav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audio" Target="../media/audio13.wav"/><Relationship Id="rId4" Type="http://schemas.openxmlformats.org/officeDocument/2006/relationships/image" Target="../media/image19.svg"/><Relationship Id="rId9" Type="http://schemas.openxmlformats.org/officeDocument/2006/relationships/image" Target="../media/image29.png"/><Relationship Id="rId14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30000" y="577227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Revisiting sounds, words and structures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AB61D-9725-441B-B388-90BEA9276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2" y="1427459"/>
            <a:ext cx="4225979" cy="3571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AD662D-A11B-4F86-B6BE-36BCC57FD6B4}"/>
              </a:ext>
            </a:extLst>
          </p:cNvPr>
          <p:cNvSpPr txBox="1"/>
          <p:nvPr/>
        </p:nvSpPr>
        <p:spPr>
          <a:xfrm rot="20804272">
            <a:off x="742981" y="1849686"/>
            <a:ext cx="300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Wir</a:t>
            </a:r>
            <a: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200" b="1" dirty="0" err="1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wiederholen</a:t>
            </a:r>
            <a: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 </a:t>
            </a:r>
            <a:b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GB" sz="2200" b="1" dirty="0">
              <a:solidFill>
                <a:srgbClr val="FFFDFB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73FAC-E25D-4BE7-A0F7-53AB9E4ACF5C}"/>
              </a:ext>
            </a:extLst>
          </p:cNvPr>
          <p:cNvSpPr txBox="1"/>
          <p:nvPr/>
        </p:nvSpPr>
        <p:spPr>
          <a:xfrm>
            <a:off x="2605727" y="2027528"/>
            <a:ext cx="7692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Wingdings" panose="05000000000000000000" pitchFamily="2" charset="2"/>
              </a:rPr>
              <a:t>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DFC358-83EE-4D06-BCE5-9E73AE27654A}"/>
              </a:ext>
            </a:extLst>
          </p:cNvPr>
          <p:cNvSpPr/>
          <p:nvPr/>
        </p:nvSpPr>
        <p:spPr>
          <a:xfrm rot="20793132">
            <a:off x="8891478" y="1669110"/>
            <a:ext cx="946180" cy="675762"/>
          </a:xfrm>
          <a:custGeom>
            <a:avLst/>
            <a:gdLst>
              <a:gd name="connsiteX0" fmla="*/ 0 w 946180"/>
              <a:gd name="connsiteY0" fmla="*/ 112629 h 675762"/>
              <a:gd name="connsiteX1" fmla="*/ 112629 w 946180"/>
              <a:gd name="connsiteY1" fmla="*/ 0 h 675762"/>
              <a:gd name="connsiteX2" fmla="*/ 473090 w 946180"/>
              <a:gd name="connsiteY2" fmla="*/ 0 h 675762"/>
              <a:gd name="connsiteX3" fmla="*/ 833551 w 946180"/>
              <a:gd name="connsiteY3" fmla="*/ 0 h 675762"/>
              <a:gd name="connsiteX4" fmla="*/ 946180 w 946180"/>
              <a:gd name="connsiteY4" fmla="*/ 112629 h 675762"/>
              <a:gd name="connsiteX5" fmla="*/ 946180 w 946180"/>
              <a:gd name="connsiteY5" fmla="*/ 563133 h 675762"/>
              <a:gd name="connsiteX6" fmla="*/ 833551 w 946180"/>
              <a:gd name="connsiteY6" fmla="*/ 675762 h 675762"/>
              <a:gd name="connsiteX7" fmla="*/ 465881 w 946180"/>
              <a:gd name="connsiteY7" fmla="*/ 675762 h 675762"/>
              <a:gd name="connsiteX8" fmla="*/ 112629 w 946180"/>
              <a:gd name="connsiteY8" fmla="*/ 675762 h 675762"/>
              <a:gd name="connsiteX9" fmla="*/ 0 w 946180"/>
              <a:gd name="connsiteY9" fmla="*/ 563133 h 675762"/>
              <a:gd name="connsiteX10" fmla="*/ 0 w 946180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6180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34055" y="-7988"/>
                  <a:pt x="326993" y="14648"/>
                  <a:pt x="473090" y="0"/>
                </a:cubicBezTo>
                <a:cubicBezTo>
                  <a:pt x="619187" y="-14648"/>
                  <a:pt x="692923" y="43003"/>
                  <a:pt x="833551" y="0"/>
                </a:cubicBezTo>
                <a:cubicBezTo>
                  <a:pt x="889622" y="-12500"/>
                  <a:pt x="946327" y="48438"/>
                  <a:pt x="946180" y="112629"/>
                </a:cubicBezTo>
                <a:cubicBezTo>
                  <a:pt x="982324" y="293980"/>
                  <a:pt x="909709" y="465534"/>
                  <a:pt x="946180" y="563133"/>
                </a:cubicBezTo>
                <a:cubicBezTo>
                  <a:pt x="929525" y="626022"/>
                  <a:pt x="903572" y="661669"/>
                  <a:pt x="833551" y="675762"/>
                </a:cubicBezTo>
                <a:cubicBezTo>
                  <a:pt x="724453" y="676817"/>
                  <a:pt x="565614" y="652773"/>
                  <a:pt x="465881" y="675762"/>
                </a:cubicBezTo>
                <a:cubicBezTo>
                  <a:pt x="366148" y="698751"/>
                  <a:pt x="205546" y="662799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946180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60975" y="-33301"/>
                  <a:pt x="389734" y="20930"/>
                  <a:pt x="487508" y="0"/>
                </a:cubicBezTo>
                <a:cubicBezTo>
                  <a:pt x="585282" y="-20930"/>
                  <a:pt x="698793" y="6202"/>
                  <a:pt x="833551" y="0"/>
                </a:cubicBezTo>
                <a:cubicBezTo>
                  <a:pt x="883078" y="-6935"/>
                  <a:pt x="954319" y="54315"/>
                  <a:pt x="946180" y="112629"/>
                </a:cubicBezTo>
                <a:cubicBezTo>
                  <a:pt x="986129" y="333398"/>
                  <a:pt x="934670" y="361268"/>
                  <a:pt x="946180" y="563133"/>
                </a:cubicBezTo>
                <a:cubicBezTo>
                  <a:pt x="952333" y="615323"/>
                  <a:pt x="887780" y="682769"/>
                  <a:pt x="833551" y="675762"/>
                </a:cubicBezTo>
                <a:cubicBezTo>
                  <a:pt x="756837" y="697519"/>
                  <a:pt x="599598" y="636940"/>
                  <a:pt x="473090" y="675762"/>
                </a:cubicBezTo>
                <a:cubicBezTo>
                  <a:pt x="346582" y="714584"/>
                  <a:pt x="269817" y="632798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[w]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F86D0B-00ED-4CBB-906B-FC9F26FA4747}"/>
              </a:ext>
            </a:extLst>
          </p:cNvPr>
          <p:cNvSpPr/>
          <p:nvPr/>
        </p:nvSpPr>
        <p:spPr>
          <a:xfrm rot="20621813">
            <a:off x="10125760" y="1842213"/>
            <a:ext cx="1097134" cy="675762"/>
          </a:xfrm>
          <a:custGeom>
            <a:avLst/>
            <a:gdLst>
              <a:gd name="connsiteX0" fmla="*/ 0 w 1097134"/>
              <a:gd name="connsiteY0" fmla="*/ 112629 h 675762"/>
              <a:gd name="connsiteX1" fmla="*/ 112629 w 1097134"/>
              <a:gd name="connsiteY1" fmla="*/ 0 h 675762"/>
              <a:gd name="connsiteX2" fmla="*/ 548567 w 1097134"/>
              <a:gd name="connsiteY2" fmla="*/ 0 h 675762"/>
              <a:gd name="connsiteX3" fmla="*/ 984505 w 1097134"/>
              <a:gd name="connsiteY3" fmla="*/ 0 h 675762"/>
              <a:gd name="connsiteX4" fmla="*/ 1097134 w 1097134"/>
              <a:gd name="connsiteY4" fmla="*/ 112629 h 675762"/>
              <a:gd name="connsiteX5" fmla="*/ 1097134 w 1097134"/>
              <a:gd name="connsiteY5" fmla="*/ 563133 h 675762"/>
              <a:gd name="connsiteX6" fmla="*/ 984505 w 1097134"/>
              <a:gd name="connsiteY6" fmla="*/ 675762 h 675762"/>
              <a:gd name="connsiteX7" fmla="*/ 539848 w 1097134"/>
              <a:gd name="connsiteY7" fmla="*/ 675762 h 675762"/>
              <a:gd name="connsiteX8" fmla="*/ 112629 w 1097134"/>
              <a:gd name="connsiteY8" fmla="*/ 675762 h 675762"/>
              <a:gd name="connsiteX9" fmla="*/ 0 w 1097134"/>
              <a:gd name="connsiteY9" fmla="*/ 563133 h 675762"/>
              <a:gd name="connsiteX10" fmla="*/ 0 w 1097134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7134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25558" y="-45140"/>
                  <a:pt x="459694" y="50987"/>
                  <a:pt x="548567" y="0"/>
                </a:cubicBezTo>
                <a:cubicBezTo>
                  <a:pt x="637440" y="-50987"/>
                  <a:pt x="832086" y="18523"/>
                  <a:pt x="984505" y="0"/>
                </a:cubicBezTo>
                <a:cubicBezTo>
                  <a:pt x="1040576" y="-12500"/>
                  <a:pt x="1097281" y="48438"/>
                  <a:pt x="1097134" y="112629"/>
                </a:cubicBezTo>
                <a:cubicBezTo>
                  <a:pt x="1133278" y="293980"/>
                  <a:pt x="1060663" y="465534"/>
                  <a:pt x="1097134" y="563133"/>
                </a:cubicBezTo>
                <a:cubicBezTo>
                  <a:pt x="1080479" y="626022"/>
                  <a:pt x="1054526" y="661669"/>
                  <a:pt x="984505" y="675762"/>
                </a:cubicBezTo>
                <a:cubicBezTo>
                  <a:pt x="872645" y="711533"/>
                  <a:pt x="630951" y="642323"/>
                  <a:pt x="539848" y="675762"/>
                </a:cubicBezTo>
                <a:cubicBezTo>
                  <a:pt x="448745" y="709201"/>
                  <a:pt x="281913" y="65496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97134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44193" y="-7287"/>
                  <a:pt x="469529" y="1555"/>
                  <a:pt x="566005" y="0"/>
                </a:cubicBezTo>
                <a:cubicBezTo>
                  <a:pt x="662481" y="-1555"/>
                  <a:pt x="836636" y="45716"/>
                  <a:pt x="984505" y="0"/>
                </a:cubicBezTo>
                <a:cubicBezTo>
                  <a:pt x="1034032" y="-6935"/>
                  <a:pt x="1105273" y="54315"/>
                  <a:pt x="1097134" y="112629"/>
                </a:cubicBezTo>
                <a:cubicBezTo>
                  <a:pt x="1137083" y="333398"/>
                  <a:pt x="1085624" y="361268"/>
                  <a:pt x="1097134" y="563133"/>
                </a:cubicBezTo>
                <a:cubicBezTo>
                  <a:pt x="1103287" y="615323"/>
                  <a:pt x="1038734" y="682769"/>
                  <a:pt x="984505" y="675762"/>
                </a:cubicBezTo>
                <a:cubicBezTo>
                  <a:pt x="806122" y="686476"/>
                  <a:pt x="723531" y="650147"/>
                  <a:pt x="548567" y="675762"/>
                </a:cubicBezTo>
                <a:cubicBezTo>
                  <a:pt x="373603" y="701377"/>
                  <a:pt x="282273" y="659869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[er-]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A3C6786-1FE9-4487-941D-902EEEEF21B5}"/>
              </a:ext>
            </a:extLst>
          </p:cNvPr>
          <p:cNvSpPr/>
          <p:nvPr/>
        </p:nvSpPr>
        <p:spPr>
          <a:xfrm rot="20793132">
            <a:off x="8765301" y="3731324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[z]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656F54E-3BD5-4BA4-8351-66922FCC1338}"/>
              </a:ext>
            </a:extLst>
          </p:cNvPr>
          <p:cNvSpPr/>
          <p:nvPr/>
        </p:nvSpPr>
        <p:spPr>
          <a:xfrm rot="643365">
            <a:off x="8858686" y="2689762"/>
            <a:ext cx="946180" cy="675762"/>
          </a:xfrm>
          <a:custGeom>
            <a:avLst/>
            <a:gdLst>
              <a:gd name="connsiteX0" fmla="*/ 0 w 946180"/>
              <a:gd name="connsiteY0" fmla="*/ 112629 h 675762"/>
              <a:gd name="connsiteX1" fmla="*/ 112629 w 946180"/>
              <a:gd name="connsiteY1" fmla="*/ 0 h 675762"/>
              <a:gd name="connsiteX2" fmla="*/ 473090 w 946180"/>
              <a:gd name="connsiteY2" fmla="*/ 0 h 675762"/>
              <a:gd name="connsiteX3" fmla="*/ 833551 w 946180"/>
              <a:gd name="connsiteY3" fmla="*/ 0 h 675762"/>
              <a:gd name="connsiteX4" fmla="*/ 946180 w 946180"/>
              <a:gd name="connsiteY4" fmla="*/ 112629 h 675762"/>
              <a:gd name="connsiteX5" fmla="*/ 946180 w 946180"/>
              <a:gd name="connsiteY5" fmla="*/ 563133 h 675762"/>
              <a:gd name="connsiteX6" fmla="*/ 833551 w 946180"/>
              <a:gd name="connsiteY6" fmla="*/ 675762 h 675762"/>
              <a:gd name="connsiteX7" fmla="*/ 465881 w 946180"/>
              <a:gd name="connsiteY7" fmla="*/ 675762 h 675762"/>
              <a:gd name="connsiteX8" fmla="*/ 112629 w 946180"/>
              <a:gd name="connsiteY8" fmla="*/ 675762 h 675762"/>
              <a:gd name="connsiteX9" fmla="*/ 0 w 946180"/>
              <a:gd name="connsiteY9" fmla="*/ 563133 h 675762"/>
              <a:gd name="connsiteX10" fmla="*/ 0 w 946180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6180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34055" y="-7988"/>
                  <a:pt x="326993" y="14648"/>
                  <a:pt x="473090" y="0"/>
                </a:cubicBezTo>
                <a:cubicBezTo>
                  <a:pt x="619187" y="-14648"/>
                  <a:pt x="692923" y="43003"/>
                  <a:pt x="833551" y="0"/>
                </a:cubicBezTo>
                <a:cubicBezTo>
                  <a:pt x="889622" y="-12500"/>
                  <a:pt x="946327" y="48438"/>
                  <a:pt x="946180" y="112629"/>
                </a:cubicBezTo>
                <a:cubicBezTo>
                  <a:pt x="982324" y="293980"/>
                  <a:pt x="909709" y="465534"/>
                  <a:pt x="946180" y="563133"/>
                </a:cubicBezTo>
                <a:cubicBezTo>
                  <a:pt x="929525" y="626022"/>
                  <a:pt x="903572" y="661669"/>
                  <a:pt x="833551" y="675762"/>
                </a:cubicBezTo>
                <a:cubicBezTo>
                  <a:pt x="724453" y="676817"/>
                  <a:pt x="565614" y="652773"/>
                  <a:pt x="465881" y="675762"/>
                </a:cubicBezTo>
                <a:cubicBezTo>
                  <a:pt x="366148" y="698751"/>
                  <a:pt x="205546" y="662799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946180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60975" y="-33301"/>
                  <a:pt x="389734" y="20930"/>
                  <a:pt x="487508" y="0"/>
                </a:cubicBezTo>
                <a:cubicBezTo>
                  <a:pt x="585282" y="-20930"/>
                  <a:pt x="698793" y="6202"/>
                  <a:pt x="833551" y="0"/>
                </a:cubicBezTo>
                <a:cubicBezTo>
                  <a:pt x="883078" y="-6935"/>
                  <a:pt x="954319" y="54315"/>
                  <a:pt x="946180" y="112629"/>
                </a:cubicBezTo>
                <a:cubicBezTo>
                  <a:pt x="986129" y="333398"/>
                  <a:pt x="934670" y="361268"/>
                  <a:pt x="946180" y="563133"/>
                </a:cubicBezTo>
                <a:cubicBezTo>
                  <a:pt x="952333" y="615323"/>
                  <a:pt x="887780" y="682769"/>
                  <a:pt x="833551" y="675762"/>
                </a:cubicBezTo>
                <a:cubicBezTo>
                  <a:pt x="756837" y="697519"/>
                  <a:pt x="599598" y="636940"/>
                  <a:pt x="473090" y="675762"/>
                </a:cubicBezTo>
                <a:cubicBezTo>
                  <a:pt x="346582" y="714584"/>
                  <a:pt x="269817" y="632798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[pf]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C320504-600D-4D43-92B8-AC683A77EB2E}"/>
              </a:ext>
            </a:extLst>
          </p:cNvPr>
          <p:cNvSpPr/>
          <p:nvPr/>
        </p:nvSpPr>
        <p:spPr>
          <a:xfrm rot="766513">
            <a:off x="11017872" y="2627072"/>
            <a:ext cx="1054009" cy="675762"/>
          </a:xfrm>
          <a:custGeom>
            <a:avLst/>
            <a:gdLst>
              <a:gd name="connsiteX0" fmla="*/ 0 w 1054009"/>
              <a:gd name="connsiteY0" fmla="*/ 112629 h 675762"/>
              <a:gd name="connsiteX1" fmla="*/ 112629 w 1054009"/>
              <a:gd name="connsiteY1" fmla="*/ 0 h 675762"/>
              <a:gd name="connsiteX2" fmla="*/ 527005 w 1054009"/>
              <a:gd name="connsiteY2" fmla="*/ 0 h 675762"/>
              <a:gd name="connsiteX3" fmla="*/ 941380 w 1054009"/>
              <a:gd name="connsiteY3" fmla="*/ 0 h 675762"/>
              <a:gd name="connsiteX4" fmla="*/ 1054009 w 1054009"/>
              <a:gd name="connsiteY4" fmla="*/ 112629 h 675762"/>
              <a:gd name="connsiteX5" fmla="*/ 1054009 w 1054009"/>
              <a:gd name="connsiteY5" fmla="*/ 563133 h 675762"/>
              <a:gd name="connsiteX6" fmla="*/ 941380 w 1054009"/>
              <a:gd name="connsiteY6" fmla="*/ 675762 h 675762"/>
              <a:gd name="connsiteX7" fmla="*/ 518717 w 1054009"/>
              <a:gd name="connsiteY7" fmla="*/ 675762 h 675762"/>
              <a:gd name="connsiteX8" fmla="*/ 112629 w 1054009"/>
              <a:gd name="connsiteY8" fmla="*/ 675762 h 675762"/>
              <a:gd name="connsiteX9" fmla="*/ 0 w 1054009"/>
              <a:gd name="connsiteY9" fmla="*/ 563133 h 675762"/>
              <a:gd name="connsiteX10" fmla="*/ 0 w 1054009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4009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304376" y="-21281"/>
                  <a:pt x="400555" y="33606"/>
                  <a:pt x="527005" y="0"/>
                </a:cubicBezTo>
                <a:cubicBezTo>
                  <a:pt x="653455" y="-33606"/>
                  <a:pt x="819112" y="45828"/>
                  <a:pt x="941380" y="0"/>
                </a:cubicBezTo>
                <a:cubicBezTo>
                  <a:pt x="997451" y="-12500"/>
                  <a:pt x="1054156" y="48438"/>
                  <a:pt x="1054009" y="112629"/>
                </a:cubicBezTo>
                <a:cubicBezTo>
                  <a:pt x="1090153" y="293980"/>
                  <a:pt x="1017538" y="465534"/>
                  <a:pt x="1054009" y="563133"/>
                </a:cubicBezTo>
                <a:cubicBezTo>
                  <a:pt x="1037354" y="626022"/>
                  <a:pt x="1011401" y="661669"/>
                  <a:pt x="941380" y="675762"/>
                </a:cubicBezTo>
                <a:cubicBezTo>
                  <a:pt x="765917" y="718697"/>
                  <a:pt x="618591" y="628459"/>
                  <a:pt x="518717" y="675762"/>
                </a:cubicBezTo>
                <a:cubicBezTo>
                  <a:pt x="418843" y="723065"/>
                  <a:pt x="201403" y="668599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4009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26431" y="-33629"/>
                  <a:pt x="424988" y="25532"/>
                  <a:pt x="543580" y="0"/>
                </a:cubicBezTo>
                <a:cubicBezTo>
                  <a:pt x="662172" y="-25532"/>
                  <a:pt x="809474" y="40100"/>
                  <a:pt x="941380" y="0"/>
                </a:cubicBezTo>
                <a:cubicBezTo>
                  <a:pt x="990907" y="-6935"/>
                  <a:pt x="1062148" y="54315"/>
                  <a:pt x="1054009" y="112629"/>
                </a:cubicBezTo>
                <a:cubicBezTo>
                  <a:pt x="1093958" y="333398"/>
                  <a:pt x="1042499" y="361268"/>
                  <a:pt x="1054009" y="563133"/>
                </a:cubicBezTo>
                <a:cubicBezTo>
                  <a:pt x="1060162" y="615323"/>
                  <a:pt x="995609" y="682769"/>
                  <a:pt x="941380" y="675762"/>
                </a:cubicBezTo>
                <a:cubicBezTo>
                  <a:pt x="841646" y="704542"/>
                  <a:pt x="619977" y="645918"/>
                  <a:pt x="527005" y="675762"/>
                </a:cubicBezTo>
                <a:cubicBezTo>
                  <a:pt x="434034" y="705606"/>
                  <a:pt x="262237" y="633099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[-d]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BD0A17-7B82-43E6-A27E-E08E24B6D20E}"/>
              </a:ext>
            </a:extLst>
          </p:cNvPr>
          <p:cNvGrpSpPr/>
          <p:nvPr/>
        </p:nvGrpSpPr>
        <p:grpSpPr>
          <a:xfrm>
            <a:off x="-41337" y="531924"/>
            <a:ext cx="3819486" cy="2323193"/>
            <a:chOff x="-1484" y="948356"/>
            <a:chExt cx="3819486" cy="23231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664FA6-D8BF-4FDC-8F32-05395CAF2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54444">
              <a:off x="-1484" y="948356"/>
              <a:ext cx="3819486" cy="232319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8432AB-021F-4BF6-ACA9-D82D9722FCEA}"/>
                </a:ext>
              </a:extLst>
            </p:cNvPr>
            <p:cNvSpPr txBox="1"/>
            <p:nvPr/>
          </p:nvSpPr>
          <p:spPr>
            <a:xfrm rot="20639494">
              <a:off x="366687" y="1953778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Eiss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43D1EB-A32A-43BA-AC10-FDCE77453D2D}"/>
                </a:ext>
              </a:extLst>
            </p:cNvPr>
            <p:cNvSpPr txBox="1"/>
            <p:nvPr/>
          </p:nvSpPr>
          <p:spPr>
            <a:xfrm rot="21391984">
              <a:off x="1318880" y="1782880"/>
              <a:ext cx="490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o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F15FAC-AD7F-440E-85E0-0E9557F0A245}"/>
                </a:ext>
              </a:extLst>
            </p:cNvPr>
            <p:cNvSpPr txBox="1"/>
            <p:nvPr/>
          </p:nvSpPr>
          <p:spPr>
            <a:xfrm rot="323056">
              <a:off x="1577375" y="1848840"/>
              <a:ext cx="12650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rten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endParaRPr>
            </a:p>
          </p:txBody>
        </p:sp>
      </p:grpSp>
      <p:pic>
        <p:nvPicPr>
          <p:cNvPr id="31" name="Picture 4" descr="Free Street Sign Sign vector and picture">
            <a:extLst>
              <a:ext uri="{FF2B5EF4-FFF2-40B4-BE49-F238E27FC236}">
                <a16:creationId xmlns:a16="http://schemas.microsoft.com/office/drawing/2014/main" id="{E64EA879-FC48-4F6A-A7EE-33EC9934F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99" t="50000"/>
          <a:stretch/>
        </p:blipFill>
        <p:spPr bwMode="auto">
          <a:xfrm>
            <a:off x="4135069" y="0"/>
            <a:ext cx="4675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2A503-8CA5-4EEF-89EE-5D6208DF070D}"/>
              </a:ext>
            </a:extLst>
          </p:cNvPr>
          <p:cNvSpPr txBox="1"/>
          <p:nvPr/>
        </p:nvSpPr>
        <p:spPr>
          <a:xfrm>
            <a:off x="5324365" y="510862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Erdbeer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D23A07-420C-4649-B2D5-CF3AD612EF20}"/>
              </a:ext>
            </a:extLst>
          </p:cNvPr>
          <p:cNvSpPr txBox="1"/>
          <p:nvPr/>
        </p:nvSpPr>
        <p:spPr>
          <a:xfrm>
            <a:off x="5320789" y="1151725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Walnuss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3F0D7-04B2-432E-BE6F-2665E7AD3544}"/>
              </a:ext>
            </a:extLst>
          </p:cNvPr>
          <p:cNvSpPr txBox="1"/>
          <p:nvPr/>
        </p:nvSpPr>
        <p:spPr>
          <a:xfrm>
            <a:off x="5261081" y="1828821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Pfefferminze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CED9D0-0802-4FD1-A764-BB0C6649CB73}"/>
              </a:ext>
            </a:extLst>
          </p:cNvPr>
          <p:cNvSpPr txBox="1"/>
          <p:nvPr/>
        </p:nvSpPr>
        <p:spPr>
          <a:xfrm>
            <a:off x="5284249" y="2513205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Zitrone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28E290-7DC6-4E2C-A70D-82337F1DF626}"/>
              </a:ext>
            </a:extLst>
          </p:cNvPr>
          <p:cNvSpPr txBox="1"/>
          <p:nvPr/>
        </p:nvSpPr>
        <p:spPr>
          <a:xfrm>
            <a:off x="5258349" y="3197589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Kiwi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F2DC8E-B6C6-41C9-A260-8FBEA43C2393}"/>
              </a:ext>
            </a:extLst>
          </p:cNvPr>
          <p:cNvSpPr txBox="1"/>
          <p:nvPr/>
        </p:nvSpPr>
        <p:spPr>
          <a:xfrm>
            <a:off x="5234325" y="3842904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Schokolade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C3F752-834E-44D9-8344-2A9866647653}"/>
              </a:ext>
            </a:extLst>
          </p:cNvPr>
          <p:cNvSpPr txBox="1"/>
          <p:nvPr/>
        </p:nvSpPr>
        <p:spPr>
          <a:xfrm>
            <a:off x="5234634" y="4470550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Pistazie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71B45C-DC73-4C33-9E5C-B32A41E860BF}"/>
              </a:ext>
            </a:extLst>
          </p:cNvPr>
          <p:cNvSpPr txBox="1"/>
          <p:nvPr/>
        </p:nvSpPr>
        <p:spPr>
          <a:xfrm>
            <a:off x="5264456" y="5133534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Pfirsich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24" name="Picture 6" descr="Free vector graphics of Strawberry">
            <a:extLst>
              <a:ext uri="{FF2B5EF4-FFF2-40B4-BE49-F238E27FC236}">
                <a16:creationId xmlns:a16="http://schemas.microsoft.com/office/drawing/2014/main" id="{25B24CDF-19E0-4880-BB8E-37D4349E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75" y="515760"/>
            <a:ext cx="382752" cy="4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97C6D-EA1E-48E6-B152-53C8B9E3BC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03" y="1136922"/>
            <a:ext cx="622782" cy="558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158DF7-48D5-4E79-8EBA-B8587A65F0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9200" y="1743483"/>
            <a:ext cx="409001" cy="505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31FED-E52D-4086-835E-7DE4587D8E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6168" y="2463526"/>
            <a:ext cx="695674" cy="42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20866-C44A-4092-BEFC-21B0920A0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8315" y="3194974"/>
            <a:ext cx="660698" cy="464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6036FC-FF56-45CB-AAB8-82FA73C71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5439" y="3860573"/>
            <a:ext cx="622762" cy="328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0B701A-4126-48EC-A504-833D7D73C4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" t="4079" r="3131" b="5427"/>
          <a:stretch/>
        </p:blipFill>
        <p:spPr>
          <a:xfrm>
            <a:off x="6936168" y="4482104"/>
            <a:ext cx="491067" cy="479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9E755D-2B96-475C-A773-C2587E387E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6088" y="5135827"/>
            <a:ext cx="459806" cy="382022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1ECE237-5F3E-478F-AA80-A66AABC5661E}"/>
              </a:ext>
            </a:extLst>
          </p:cNvPr>
          <p:cNvSpPr/>
          <p:nvPr/>
        </p:nvSpPr>
        <p:spPr>
          <a:xfrm rot="20793132">
            <a:off x="10292215" y="3635070"/>
            <a:ext cx="1453245" cy="675762"/>
          </a:xfrm>
          <a:custGeom>
            <a:avLst/>
            <a:gdLst>
              <a:gd name="connsiteX0" fmla="*/ 0 w 1453245"/>
              <a:gd name="connsiteY0" fmla="*/ 112629 h 675762"/>
              <a:gd name="connsiteX1" fmla="*/ 112629 w 1453245"/>
              <a:gd name="connsiteY1" fmla="*/ 0 h 675762"/>
              <a:gd name="connsiteX2" fmla="*/ 534238 w 1453245"/>
              <a:gd name="connsiteY2" fmla="*/ 0 h 675762"/>
              <a:gd name="connsiteX3" fmla="*/ 943567 w 1453245"/>
              <a:gd name="connsiteY3" fmla="*/ 0 h 675762"/>
              <a:gd name="connsiteX4" fmla="*/ 1340616 w 1453245"/>
              <a:gd name="connsiteY4" fmla="*/ 0 h 675762"/>
              <a:gd name="connsiteX5" fmla="*/ 1453245 w 1453245"/>
              <a:gd name="connsiteY5" fmla="*/ 112629 h 675762"/>
              <a:gd name="connsiteX6" fmla="*/ 1453245 w 1453245"/>
              <a:gd name="connsiteY6" fmla="*/ 563133 h 675762"/>
              <a:gd name="connsiteX7" fmla="*/ 1340616 w 1453245"/>
              <a:gd name="connsiteY7" fmla="*/ 675762 h 675762"/>
              <a:gd name="connsiteX8" fmla="*/ 919007 w 1453245"/>
              <a:gd name="connsiteY8" fmla="*/ 675762 h 675762"/>
              <a:gd name="connsiteX9" fmla="*/ 546518 w 1453245"/>
              <a:gd name="connsiteY9" fmla="*/ 675762 h 675762"/>
              <a:gd name="connsiteX10" fmla="*/ 112629 w 1453245"/>
              <a:gd name="connsiteY10" fmla="*/ 675762 h 675762"/>
              <a:gd name="connsiteX11" fmla="*/ 0 w 1453245"/>
              <a:gd name="connsiteY11" fmla="*/ 563133 h 675762"/>
              <a:gd name="connsiteX12" fmla="*/ 0 w 1453245"/>
              <a:gd name="connsiteY12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3245" h="675762" fill="none" extrusionOk="0">
                <a:moveTo>
                  <a:pt x="0" y="112629"/>
                </a:moveTo>
                <a:cubicBezTo>
                  <a:pt x="-1349" y="50647"/>
                  <a:pt x="46574" y="-2658"/>
                  <a:pt x="112629" y="0"/>
                </a:cubicBezTo>
                <a:cubicBezTo>
                  <a:pt x="312696" y="-47514"/>
                  <a:pt x="400683" y="50262"/>
                  <a:pt x="534238" y="0"/>
                </a:cubicBezTo>
                <a:cubicBezTo>
                  <a:pt x="667793" y="-50262"/>
                  <a:pt x="859966" y="35127"/>
                  <a:pt x="943567" y="0"/>
                </a:cubicBezTo>
                <a:cubicBezTo>
                  <a:pt x="1027168" y="-35127"/>
                  <a:pt x="1201606" y="16057"/>
                  <a:pt x="1340616" y="0"/>
                </a:cubicBezTo>
                <a:cubicBezTo>
                  <a:pt x="1386164" y="686"/>
                  <a:pt x="1461063" y="36333"/>
                  <a:pt x="1453245" y="112629"/>
                </a:cubicBezTo>
                <a:cubicBezTo>
                  <a:pt x="1458511" y="210736"/>
                  <a:pt x="1410739" y="346468"/>
                  <a:pt x="1453245" y="563133"/>
                </a:cubicBezTo>
                <a:cubicBezTo>
                  <a:pt x="1459468" y="637657"/>
                  <a:pt x="1397495" y="678570"/>
                  <a:pt x="1340616" y="675762"/>
                </a:cubicBezTo>
                <a:cubicBezTo>
                  <a:pt x="1227887" y="716865"/>
                  <a:pt x="1126542" y="644284"/>
                  <a:pt x="919007" y="675762"/>
                </a:cubicBezTo>
                <a:cubicBezTo>
                  <a:pt x="711472" y="707240"/>
                  <a:pt x="675257" y="636387"/>
                  <a:pt x="546518" y="675762"/>
                </a:cubicBezTo>
                <a:cubicBezTo>
                  <a:pt x="417779" y="715137"/>
                  <a:pt x="267175" y="634872"/>
                  <a:pt x="112629" y="675762"/>
                </a:cubicBezTo>
                <a:cubicBezTo>
                  <a:pt x="64628" y="680732"/>
                  <a:pt x="2049" y="632237"/>
                  <a:pt x="0" y="563133"/>
                </a:cubicBezTo>
                <a:cubicBezTo>
                  <a:pt x="-38140" y="429392"/>
                  <a:pt x="19267" y="208490"/>
                  <a:pt x="0" y="112629"/>
                </a:cubicBezTo>
                <a:close/>
              </a:path>
              <a:path w="1453245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5624" y="-39743"/>
                  <a:pt x="400720" y="18074"/>
                  <a:pt x="546518" y="0"/>
                </a:cubicBezTo>
                <a:cubicBezTo>
                  <a:pt x="692316" y="-18074"/>
                  <a:pt x="788898" y="5246"/>
                  <a:pt x="943567" y="0"/>
                </a:cubicBezTo>
                <a:cubicBezTo>
                  <a:pt x="1098236" y="-5246"/>
                  <a:pt x="1230607" y="46871"/>
                  <a:pt x="1340616" y="0"/>
                </a:cubicBezTo>
                <a:cubicBezTo>
                  <a:pt x="1401719" y="-3542"/>
                  <a:pt x="1455925" y="40509"/>
                  <a:pt x="1453245" y="112629"/>
                </a:cubicBezTo>
                <a:cubicBezTo>
                  <a:pt x="1480875" y="249106"/>
                  <a:pt x="1441133" y="386196"/>
                  <a:pt x="1453245" y="563133"/>
                </a:cubicBezTo>
                <a:cubicBezTo>
                  <a:pt x="1452774" y="620843"/>
                  <a:pt x="1401404" y="677729"/>
                  <a:pt x="1340616" y="675762"/>
                </a:cubicBezTo>
                <a:cubicBezTo>
                  <a:pt x="1174488" y="700543"/>
                  <a:pt x="1104641" y="671245"/>
                  <a:pt x="955847" y="675762"/>
                </a:cubicBezTo>
                <a:cubicBezTo>
                  <a:pt x="807053" y="680279"/>
                  <a:pt x="723691" y="662758"/>
                  <a:pt x="546518" y="675762"/>
                </a:cubicBezTo>
                <a:cubicBezTo>
                  <a:pt x="369345" y="688766"/>
                  <a:pt x="274760" y="627542"/>
                  <a:pt x="112629" y="675762"/>
                </a:cubicBezTo>
                <a:cubicBezTo>
                  <a:pt x="58586" y="667699"/>
                  <a:pt x="9444" y="619246"/>
                  <a:pt x="0" y="563133"/>
                </a:cubicBezTo>
                <a:cubicBezTo>
                  <a:pt x="-13045" y="422351"/>
                  <a:pt x="39533" y="290716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C8C0F0B-D8C3-46F8-8BCF-87B36BE33B94}"/>
              </a:ext>
            </a:extLst>
          </p:cNvPr>
          <p:cNvSpPr/>
          <p:nvPr/>
        </p:nvSpPr>
        <p:spPr>
          <a:xfrm rot="327518">
            <a:off x="9196806" y="686921"/>
            <a:ext cx="1097134" cy="675762"/>
          </a:xfrm>
          <a:custGeom>
            <a:avLst/>
            <a:gdLst>
              <a:gd name="connsiteX0" fmla="*/ 0 w 1097134"/>
              <a:gd name="connsiteY0" fmla="*/ 112629 h 675762"/>
              <a:gd name="connsiteX1" fmla="*/ 112629 w 1097134"/>
              <a:gd name="connsiteY1" fmla="*/ 0 h 675762"/>
              <a:gd name="connsiteX2" fmla="*/ 548567 w 1097134"/>
              <a:gd name="connsiteY2" fmla="*/ 0 h 675762"/>
              <a:gd name="connsiteX3" fmla="*/ 984505 w 1097134"/>
              <a:gd name="connsiteY3" fmla="*/ 0 h 675762"/>
              <a:gd name="connsiteX4" fmla="*/ 1097134 w 1097134"/>
              <a:gd name="connsiteY4" fmla="*/ 112629 h 675762"/>
              <a:gd name="connsiteX5" fmla="*/ 1097134 w 1097134"/>
              <a:gd name="connsiteY5" fmla="*/ 563133 h 675762"/>
              <a:gd name="connsiteX6" fmla="*/ 984505 w 1097134"/>
              <a:gd name="connsiteY6" fmla="*/ 675762 h 675762"/>
              <a:gd name="connsiteX7" fmla="*/ 539848 w 1097134"/>
              <a:gd name="connsiteY7" fmla="*/ 675762 h 675762"/>
              <a:gd name="connsiteX8" fmla="*/ 112629 w 1097134"/>
              <a:gd name="connsiteY8" fmla="*/ 675762 h 675762"/>
              <a:gd name="connsiteX9" fmla="*/ 0 w 1097134"/>
              <a:gd name="connsiteY9" fmla="*/ 563133 h 675762"/>
              <a:gd name="connsiteX10" fmla="*/ 0 w 1097134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7134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25558" y="-45140"/>
                  <a:pt x="459694" y="50987"/>
                  <a:pt x="548567" y="0"/>
                </a:cubicBezTo>
                <a:cubicBezTo>
                  <a:pt x="637440" y="-50987"/>
                  <a:pt x="832086" y="18523"/>
                  <a:pt x="984505" y="0"/>
                </a:cubicBezTo>
                <a:cubicBezTo>
                  <a:pt x="1040576" y="-12500"/>
                  <a:pt x="1097281" y="48438"/>
                  <a:pt x="1097134" y="112629"/>
                </a:cubicBezTo>
                <a:cubicBezTo>
                  <a:pt x="1133278" y="293980"/>
                  <a:pt x="1060663" y="465534"/>
                  <a:pt x="1097134" y="563133"/>
                </a:cubicBezTo>
                <a:cubicBezTo>
                  <a:pt x="1080479" y="626022"/>
                  <a:pt x="1054526" y="661669"/>
                  <a:pt x="984505" y="675762"/>
                </a:cubicBezTo>
                <a:cubicBezTo>
                  <a:pt x="872645" y="711533"/>
                  <a:pt x="630951" y="642323"/>
                  <a:pt x="539848" y="675762"/>
                </a:cubicBezTo>
                <a:cubicBezTo>
                  <a:pt x="448745" y="709201"/>
                  <a:pt x="281913" y="65496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97134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44193" y="-7287"/>
                  <a:pt x="469529" y="1555"/>
                  <a:pt x="566005" y="0"/>
                </a:cubicBezTo>
                <a:cubicBezTo>
                  <a:pt x="662481" y="-1555"/>
                  <a:pt x="836636" y="45716"/>
                  <a:pt x="984505" y="0"/>
                </a:cubicBezTo>
                <a:cubicBezTo>
                  <a:pt x="1034032" y="-6935"/>
                  <a:pt x="1105273" y="54315"/>
                  <a:pt x="1097134" y="112629"/>
                </a:cubicBezTo>
                <a:cubicBezTo>
                  <a:pt x="1137083" y="333398"/>
                  <a:pt x="1085624" y="361268"/>
                  <a:pt x="1097134" y="563133"/>
                </a:cubicBezTo>
                <a:cubicBezTo>
                  <a:pt x="1103287" y="615323"/>
                  <a:pt x="1038734" y="682769"/>
                  <a:pt x="984505" y="675762"/>
                </a:cubicBezTo>
                <a:cubicBezTo>
                  <a:pt x="806122" y="686476"/>
                  <a:pt x="723531" y="650147"/>
                  <a:pt x="548567" y="675762"/>
                </a:cubicBezTo>
                <a:cubicBezTo>
                  <a:pt x="373603" y="701377"/>
                  <a:pt x="282273" y="659869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2170237-47E6-449C-8E2B-3706D4681A23}"/>
              </a:ext>
            </a:extLst>
          </p:cNvPr>
          <p:cNvSpPr/>
          <p:nvPr/>
        </p:nvSpPr>
        <p:spPr>
          <a:xfrm rot="752683">
            <a:off x="8902399" y="4789676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2C02120-F599-48B3-B3DC-06B6EE5E34D3}"/>
              </a:ext>
            </a:extLst>
          </p:cNvPr>
          <p:cNvSpPr/>
          <p:nvPr/>
        </p:nvSpPr>
        <p:spPr>
          <a:xfrm rot="21180457">
            <a:off x="8925953" y="5946970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[-r]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5891B0C-8DDA-4A32-AC00-5330B8DEC532}"/>
              </a:ext>
            </a:extLst>
          </p:cNvPr>
          <p:cNvSpPr/>
          <p:nvPr/>
        </p:nvSpPr>
        <p:spPr>
          <a:xfrm rot="752683">
            <a:off x="10674438" y="4926282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[-b]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5776178-5886-44C5-AAB4-3C98E8370AB1}"/>
              </a:ext>
            </a:extLst>
          </p:cNvPr>
          <p:cNvSpPr/>
          <p:nvPr/>
        </p:nvSpPr>
        <p:spPr>
          <a:xfrm rot="760995">
            <a:off x="10561998" y="5946969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9E10B6-82FD-4B25-8941-933DB977EDD5}"/>
              </a:ext>
            </a:extLst>
          </p:cNvPr>
          <p:cNvSpPr/>
          <p:nvPr/>
        </p:nvSpPr>
        <p:spPr>
          <a:xfrm>
            <a:off x="41736" y="2892047"/>
            <a:ext cx="4301608" cy="37926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36312-E4BC-4D70-BAC3-E6ADE53B384F}"/>
              </a:ext>
            </a:extLst>
          </p:cNvPr>
          <p:cNvSpPr txBox="1"/>
          <p:nvPr/>
        </p:nvSpPr>
        <p:spPr>
          <a:xfrm>
            <a:off x="397536" y="3682643"/>
            <a:ext cx="33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4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Eisportionen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4F8FB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26A548-16DF-421C-B141-12DC3A331ACD}"/>
              </a:ext>
            </a:extLst>
          </p:cNvPr>
          <p:cNvSpPr txBox="1"/>
          <p:nvPr/>
        </p:nvSpPr>
        <p:spPr>
          <a:xfrm>
            <a:off x="397536" y="4142604"/>
            <a:ext cx="3461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4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knusprige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 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Waffeln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4F8FB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EBB54A-4C5B-492C-95B1-BD08E0818D79}"/>
              </a:ext>
            </a:extLst>
          </p:cNvPr>
          <p:cNvSpPr txBox="1"/>
          <p:nvPr/>
        </p:nvSpPr>
        <p:spPr>
          <a:xfrm>
            <a:off x="365459" y="5016519"/>
            <a:ext cx="42005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im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Korb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mit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Erdbeeren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mit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Thermosflasche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4F8FB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93E03F-B82A-44A4-A903-D37806C62E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7094" y="2441981"/>
            <a:ext cx="1831561" cy="1197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2" y="5225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Phonetik</a:t>
            </a:r>
            <a:endParaRPr lang="en-GB" sz="3200" dirty="0"/>
          </a:p>
        </p:txBody>
      </p:sp>
      <p:pic>
        <p:nvPicPr>
          <p:cNvPr id="67" name="Picture 66" descr="A yellow waff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97AA80F0-3FCD-4936-8220-82BF2B2FE3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54" y="4274666"/>
            <a:ext cx="579454" cy="673050"/>
          </a:xfrm>
          <a:prstGeom prst="rect">
            <a:avLst/>
          </a:prstGeom>
        </p:spPr>
      </p:pic>
      <p:pic>
        <p:nvPicPr>
          <p:cNvPr id="69" name="Picture 68" descr="A yellow waff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7ADC6F-8888-4B75-82C4-D554E44AA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39" y="4258518"/>
            <a:ext cx="579454" cy="673050"/>
          </a:xfrm>
          <a:prstGeom prst="rect">
            <a:avLst/>
          </a:prstGeom>
        </p:spPr>
      </p:pic>
      <p:pic>
        <p:nvPicPr>
          <p:cNvPr id="70" name="Picture 69" descr="A yellow waff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9F3CFF76-6F8E-4818-A801-89D6EC8C7B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66" y="4374318"/>
            <a:ext cx="579454" cy="673050"/>
          </a:xfrm>
          <a:prstGeom prst="rect">
            <a:avLst/>
          </a:prstGeom>
        </p:spPr>
      </p:pic>
      <p:pic>
        <p:nvPicPr>
          <p:cNvPr id="71" name="Picture 70" descr="A yellow waff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43F1A8F-17A3-4BA6-A5F7-0F70066ED8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85" y="4290814"/>
            <a:ext cx="579454" cy="673050"/>
          </a:xfrm>
          <a:prstGeom prst="rect">
            <a:avLst/>
          </a:prstGeom>
        </p:spPr>
      </p:pic>
      <p:pic>
        <p:nvPicPr>
          <p:cNvPr id="72" name="Picture 6" descr="Free vector graphics of Strawberry">
            <a:extLst>
              <a:ext uri="{FF2B5EF4-FFF2-40B4-BE49-F238E27FC236}">
                <a16:creationId xmlns:a16="http://schemas.microsoft.com/office/drawing/2014/main" id="{4D390FF0-9B89-4084-998F-A1692BFF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85" y="5389990"/>
            <a:ext cx="382752" cy="4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Free vector graphics of Strawberry">
            <a:extLst>
              <a:ext uri="{FF2B5EF4-FFF2-40B4-BE49-F238E27FC236}">
                <a16:creationId xmlns:a16="http://schemas.microsoft.com/office/drawing/2014/main" id="{8B0197C8-498C-4F85-A450-A5359880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17" y="5423436"/>
            <a:ext cx="382752" cy="4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A cupcake with a cherry on top&#10;&#10;Description automatically generated">
            <a:extLst>
              <a:ext uri="{FF2B5EF4-FFF2-40B4-BE49-F238E27FC236}">
                <a16:creationId xmlns:a16="http://schemas.microsoft.com/office/drawing/2014/main" id="{9EEDBE89-1E1C-4AF2-A776-FFDB72466D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56" y="3355428"/>
            <a:ext cx="554796" cy="739728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917CF0B-E079-4962-8C94-CF5DB5A85AAC}"/>
              </a:ext>
            </a:extLst>
          </p:cNvPr>
          <p:cNvSpPr/>
          <p:nvPr/>
        </p:nvSpPr>
        <p:spPr>
          <a:xfrm rot="20464002">
            <a:off x="405538" y="1694344"/>
            <a:ext cx="532533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6C96AA-89EC-4F9D-B767-949B6BAFA9B4}"/>
              </a:ext>
            </a:extLst>
          </p:cNvPr>
          <p:cNvCxnSpPr/>
          <p:nvPr/>
        </p:nvCxnSpPr>
        <p:spPr>
          <a:xfrm>
            <a:off x="581489" y="1212450"/>
            <a:ext cx="0" cy="47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A0FC6B4-20FA-49A2-AF6F-01F2F28ADFDB}"/>
              </a:ext>
            </a:extLst>
          </p:cNvPr>
          <p:cNvSpPr/>
          <p:nvPr/>
        </p:nvSpPr>
        <p:spPr>
          <a:xfrm rot="21273694">
            <a:off x="5315600" y="584325"/>
            <a:ext cx="77672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BC3B37D-B9C9-4250-A9F6-09B8F5547105}"/>
              </a:ext>
            </a:extLst>
          </p:cNvPr>
          <p:cNvCxnSpPr/>
          <p:nvPr/>
        </p:nvCxnSpPr>
        <p:spPr>
          <a:xfrm>
            <a:off x="5627622" y="70831"/>
            <a:ext cx="0" cy="47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481D211-12B3-4A58-8BD5-8B75C27E7145}"/>
              </a:ext>
            </a:extLst>
          </p:cNvPr>
          <p:cNvCxnSpPr/>
          <p:nvPr/>
        </p:nvCxnSpPr>
        <p:spPr>
          <a:xfrm>
            <a:off x="5949356" y="70831"/>
            <a:ext cx="0" cy="47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62A6D9B-2DAA-4655-9EC1-3B2F6E8E5F48}"/>
              </a:ext>
            </a:extLst>
          </p:cNvPr>
          <p:cNvSpPr/>
          <p:nvPr/>
        </p:nvSpPr>
        <p:spPr>
          <a:xfrm rot="21273694">
            <a:off x="5398289" y="1192436"/>
            <a:ext cx="461849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B9286D4-2339-4591-AE76-369E200DAAB3}"/>
              </a:ext>
            </a:extLst>
          </p:cNvPr>
          <p:cNvCxnSpPr>
            <a:cxnSpLocks/>
          </p:cNvCxnSpPr>
          <p:nvPr/>
        </p:nvCxnSpPr>
        <p:spPr>
          <a:xfrm>
            <a:off x="5627622" y="994199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359F715-5620-4FB9-A90D-10AEF3669D89}"/>
              </a:ext>
            </a:extLst>
          </p:cNvPr>
          <p:cNvSpPr/>
          <p:nvPr/>
        </p:nvSpPr>
        <p:spPr>
          <a:xfrm rot="21273694">
            <a:off x="5280363" y="1850583"/>
            <a:ext cx="461849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1E27894-E726-4ECA-864D-293309F14DB9}"/>
              </a:ext>
            </a:extLst>
          </p:cNvPr>
          <p:cNvCxnSpPr>
            <a:cxnSpLocks/>
          </p:cNvCxnSpPr>
          <p:nvPr/>
        </p:nvCxnSpPr>
        <p:spPr>
          <a:xfrm>
            <a:off x="5533976" y="1644094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881BA98-6AB2-4924-B7B1-0FE4D706A97B}"/>
              </a:ext>
            </a:extLst>
          </p:cNvPr>
          <p:cNvSpPr/>
          <p:nvPr/>
        </p:nvSpPr>
        <p:spPr>
          <a:xfrm rot="21273694">
            <a:off x="7257569" y="1918467"/>
            <a:ext cx="461849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07F3238-5276-4BF6-9346-41D27D738EDB}"/>
              </a:ext>
            </a:extLst>
          </p:cNvPr>
          <p:cNvCxnSpPr>
            <a:cxnSpLocks/>
          </p:cNvCxnSpPr>
          <p:nvPr/>
        </p:nvCxnSpPr>
        <p:spPr>
          <a:xfrm>
            <a:off x="7583727" y="1728181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2B8E7F2-FBC8-4160-9F2C-FE710CE063A0}"/>
              </a:ext>
            </a:extLst>
          </p:cNvPr>
          <p:cNvSpPr/>
          <p:nvPr/>
        </p:nvSpPr>
        <p:spPr>
          <a:xfrm rot="21273694">
            <a:off x="5244617" y="2596153"/>
            <a:ext cx="461849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C21D80D-7AFB-431A-A32C-62B9A87FA9A2}"/>
              </a:ext>
            </a:extLst>
          </p:cNvPr>
          <p:cNvCxnSpPr>
            <a:cxnSpLocks/>
          </p:cNvCxnSpPr>
          <p:nvPr/>
        </p:nvCxnSpPr>
        <p:spPr>
          <a:xfrm>
            <a:off x="5511287" y="2368209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F7F70AC-E134-4354-979D-D4BE7D20D5B5}"/>
              </a:ext>
            </a:extLst>
          </p:cNvPr>
          <p:cNvSpPr/>
          <p:nvPr/>
        </p:nvSpPr>
        <p:spPr>
          <a:xfrm rot="21273694">
            <a:off x="5701859" y="3226005"/>
            <a:ext cx="39256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502C152-C626-4D41-B080-8DE18CA49DCB}"/>
              </a:ext>
            </a:extLst>
          </p:cNvPr>
          <p:cNvCxnSpPr>
            <a:cxnSpLocks/>
          </p:cNvCxnSpPr>
          <p:nvPr/>
        </p:nvCxnSpPr>
        <p:spPr>
          <a:xfrm>
            <a:off x="5932627" y="3045895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4AE96F8-21A0-4444-B277-045432D94466}"/>
              </a:ext>
            </a:extLst>
          </p:cNvPr>
          <p:cNvCxnSpPr>
            <a:cxnSpLocks/>
          </p:cNvCxnSpPr>
          <p:nvPr/>
        </p:nvCxnSpPr>
        <p:spPr>
          <a:xfrm>
            <a:off x="6388315" y="4324044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4644215-70AA-4BAC-A898-5D31F54E33AF}"/>
              </a:ext>
            </a:extLst>
          </p:cNvPr>
          <p:cNvSpPr/>
          <p:nvPr/>
        </p:nvSpPr>
        <p:spPr>
          <a:xfrm rot="21273694">
            <a:off x="6191149" y="4496853"/>
            <a:ext cx="39256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DEF5705-7DC7-4EB7-8525-DACDE9B25998}"/>
              </a:ext>
            </a:extLst>
          </p:cNvPr>
          <p:cNvSpPr/>
          <p:nvPr/>
        </p:nvSpPr>
        <p:spPr>
          <a:xfrm rot="21273694">
            <a:off x="5381018" y="5182750"/>
            <a:ext cx="39256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1110F9E-8D38-452F-9EEE-734EA572E2CB}"/>
              </a:ext>
            </a:extLst>
          </p:cNvPr>
          <p:cNvCxnSpPr>
            <a:cxnSpLocks/>
          </p:cNvCxnSpPr>
          <p:nvPr/>
        </p:nvCxnSpPr>
        <p:spPr>
          <a:xfrm>
            <a:off x="5627622" y="4988696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50AA218-97EC-48F9-AC28-21EADEDEEA6F}"/>
              </a:ext>
            </a:extLst>
          </p:cNvPr>
          <p:cNvCxnSpPr>
            <a:cxnSpLocks/>
          </p:cNvCxnSpPr>
          <p:nvPr/>
        </p:nvCxnSpPr>
        <p:spPr>
          <a:xfrm>
            <a:off x="2334696" y="3527127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08DE581-137B-41A8-BE50-E1B6B88C0874}"/>
              </a:ext>
            </a:extLst>
          </p:cNvPr>
          <p:cNvSpPr/>
          <p:nvPr/>
        </p:nvSpPr>
        <p:spPr>
          <a:xfrm rot="21273694">
            <a:off x="1929321" y="3708187"/>
            <a:ext cx="77514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7F77A31D-2D1B-46FF-9473-94CD4D723587}"/>
              </a:ext>
            </a:extLst>
          </p:cNvPr>
          <p:cNvSpPr/>
          <p:nvPr/>
        </p:nvSpPr>
        <p:spPr>
          <a:xfrm rot="21273694">
            <a:off x="763649" y="4160122"/>
            <a:ext cx="566812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D42CA8E3-53A1-43DA-A7F4-D7362A93C56F}"/>
              </a:ext>
            </a:extLst>
          </p:cNvPr>
          <p:cNvCxnSpPr>
            <a:cxnSpLocks/>
          </p:cNvCxnSpPr>
          <p:nvPr/>
        </p:nvCxnSpPr>
        <p:spPr>
          <a:xfrm>
            <a:off x="1173162" y="4032784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B7843B-9127-4C05-885A-E66EC04D88D3}"/>
              </a:ext>
            </a:extLst>
          </p:cNvPr>
          <p:cNvSpPr/>
          <p:nvPr/>
        </p:nvSpPr>
        <p:spPr>
          <a:xfrm rot="21273694">
            <a:off x="748673" y="4666311"/>
            <a:ext cx="566812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15D9F48-A70A-448E-8923-8D74C458B061}"/>
              </a:ext>
            </a:extLst>
          </p:cNvPr>
          <p:cNvCxnSpPr>
            <a:cxnSpLocks/>
          </p:cNvCxnSpPr>
          <p:nvPr/>
        </p:nvCxnSpPr>
        <p:spPr>
          <a:xfrm>
            <a:off x="1032079" y="4507600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45D4F4F-672E-4891-B1C8-8C457862DDAF}"/>
              </a:ext>
            </a:extLst>
          </p:cNvPr>
          <p:cNvSpPr/>
          <p:nvPr/>
        </p:nvSpPr>
        <p:spPr>
          <a:xfrm rot="21273694">
            <a:off x="1679905" y="5054609"/>
            <a:ext cx="566812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3E0C719-30FF-4784-BDEB-BC46F090F7EC}"/>
              </a:ext>
            </a:extLst>
          </p:cNvPr>
          <p:cNvCxnSpPr>
            <a:cxnSpLocks/>
          </p:cNvCxnSpPr>
          <p:nvPr/>
        </p:nvCxnSpPr>
        <p:spPr>
          <a:xfrm flipH="1">
            <a:off x="1915056" y="4913937"/>
            <a:ext cx="31413" cy="318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F9C59D1-771E-4EA6-846F-1E5A21296031}"/>
              </a:ext>
            </a:extLst>
          </p:cNvPr>
          <p:cNvSpPr/>
          <p:nvPr/>
        </p:nvSpPr>
        <p:spPr>
          <a:xfrm rot="21273694">
            <a:off x="2391329" y="5472507"/>
            <a:ext cx="33543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5337D57-21E0-4FE1-815E-4DF20F0CF2BB}"/>
              </a:ext>
            </a:extLst>
          </p:cNvPr>
          <p:cNvCxnSpPr>
            <a:cxnSpLocks/>
          </p:cNvCxnSpPr>
          <p:nvPr/>
        </p:nvCxnSpPr>
        <p:spPr>
          <a:xfrm flipH="1">
            <a:off x="2625959" y="5320871"/>
            <a:ext cx="31413" cy="318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8CC5759-1A0D-426A-A62F-8AE8A8F50846}"/>
              </a:ext>
            </a:extLst>
          </p:cNvPr>
          <p:cNvSpPr txBox="1"/>
          <p:nvPr/>
        </p:nvSpPr>
        <p:spPr>
          <a:xfrm>
            <a:off x="5251362" y="6342240"/>
            <a:ext cx="2416496" cy="40733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knusprig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crispy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5FF3516-2E31-4E86-83E2-A2E4C941C133}"/>
              </a:ext>
            </a:extLst>
          </p:cNvPr>
          <p:cNvSpPr/>
          <p:nvPr/>
        </p:nvSpPr>
        <p:spPr>
          <a:xfrm rot="21273694">
            <a:off x="6232240" y="6302836"/>
            <a:ext cx="33543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213CB309-0051-43CD-A42F-B2313DF5E675}"/>
              </a:ext>
            </a:extLst>
          </p:cNvPr>
          <p:cNvCxnSpPr>
            <a:cxnSpLocks/>
          </p:cNvCxnSpPr>
          <p:nvPr/>
        </p:nvCxnSpPr>
        <p:spPr>
          <a:xfrm flipH="1">
            <a:off x="6466870" y="6151200"/>
            <a:ext cx="31413" cy="318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BB2329F-A755-44F3-AB61-E7ACE7149008}"/>
              </a:ext>
            </a:extLst>
          </p:cNvPr>
          <p:cNvSpPr/>
          <p:nvPr/>
        </p:nvSpPr>
        <p:spPr>
          <a:xfrm rot="21273694">
            <a:off x="1247940" y="5923833"/>
            <a:ext cx="490662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ACCE4AB-ABF0-4FEA-A390-AEDD5DBE578D}"/>
              </a:ext>
            </a:extLst>
          </p:cNvPr>
          <p:cNvCxnSpPr>
            <a:cxnSpLocks/>
          </p:cNvCxnSpPr>
          <p:nvPr/>
        </p:nvCxnSpPr>
        <p:spPr>
          <a:xfrm>
            <a:off x="1153349" y="5759296"/>
            <a:ext cx="274726" cy="251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7DA4586-3D5B-4AB8-A36A-726B0D124FF6}"/>
              </a:ext>
            </a:extLst>
          </p:cNvPr>
          <p:cNvSpPr/>
          <p:nvPr/>
        </p:nvSpPr>
        <p:spPr>
          <a:xfrm rot="21273694">
            <a:off x="5262145" y="3832671"/>
            <a:ext cx="78084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537925E1-6A5B-4ACD-8A96-4D8F0ADE612B}"/>
              </a:ext>
            </a:extLst>
          </p:cNvPr>
          <p:cNvCxnSpPr>
            <a:cxnSpLocks/>
          </p:cNvCxnSpPr>
          <p:nvPr/>
        </p:nvCxnSpPr>
        <p:spPr>
          <a:xfrm>
            <a:off x="5680448" y="3720809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55B59A4D-BD0F-48E7-AF9B-6DD2957FC78F}"/>
              </a:ext>
            </a:extLst>
          </p:cNvPr>
          <p:cNvSpPr/>
          <p:nvPr/>
        </p:nvSpPr>
        <p:spPr>
          <a:xfrm rot="21273694">
            <a:off x="6329749" y="5199162"/>
            <a:ext cx="55945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3A8A9C2-68BD-4969-BF7B-E14557B81FB8}"/>
              </a:ext>
            </a:extLst>
          </p:cNvPr>
          <p:cNvCxnSpPr>
            <a:cxnSpLocks/>
          </p:cNvCxnSpPr>
          <p:nvPr/>
        </p:nvCxnSpPr>
        <p:spPr>
          <a:xfrm>
            <a:off x="6506370" y="5041285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E2C620F8-3642-43CC-A328-A79ECF8DB9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8377" y="5054995"/>
            <a:ext cx="500164" cy="3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2" grpId="0" animBg="1"/>
      <p:bldP spid="85" grpId="0" animBg="1"/>
      <p:bldP spid="87" grpId="0" animBg="1"/>
      <p:bldP spid="89" grpId="0" animBg="1"/>
      <p:bldP spid="91" grpId="0" animBg="1"/>
      <p:bldP spid="94" grpId="0" animBg="1"/>
      <p:bldP spid="95" grpId="0" animBg="1"/>
      <p:bldP spid="98" grpId="0" animBg="1"/>
      <p:bldP spid="99" grpId="0" animBg="1"/>
      <p:bldP spid="101" grpId="0" animBg="1"/>
      <p:bldP spid="103" grpId="0" animBg="1"/>
      <p:bldP spid="109" grpId="0" animBg="1"/>
      <p:bldP spid="106" grpId="0" animBg="1"/>
      <p:bldP spid="113" grpId="0" animBg="1"/>
      <p:bldP spid="115" grpId="0" animBg="1"/>
      <p:bldP spid="119" grpId="0" animBg="1"/>
      <p:bldP spid="1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180608" y="1616250"/>
          <a:ext cx="4128156" cy="4213754"/>
        </p:xfrm>
        <a:graphic>
          <a:graphicData uri="http://schemas.openxmlformats.org/drawingml/2006/table">
            <a:tbl>
              <a:tblPr/>
              <a:tblGrid>
                <a:gridCol w="98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4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037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das Verb auf Deutsch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894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158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25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80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3" name="T3_W9_3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25751" y="273742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T3_W9_3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30198" y="328302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T3_W9_3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25751" y="37960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T3_W9_3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25751" y="431564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T3_W9_3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25751" y="485404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T3_W9_3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25751" y="53736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9" name="T3_W9_3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mache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389" y="430532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3" name="T3_W9_3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1028456" y="645226"/>
            <a:ext cx="679936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3" name="T3_W9_3.2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1060900" y="656896"/>
            <a:ext cx="67650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 Dann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Verb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E7C7FB-994B-4163-8B4C-42C7FCDAC42B}"/>
              </a:ext>
            </a:extLst>
          </p:cNvPr>
          <p:cNvSpPr/>
          <p:nvPr/>
        </p:nvSpPr>
        <p:spPr>
          <a:xfrm>
            <a:off x="3849752" y="1233209"/>
            <a:ext cx="7112571" cy="5236310"/>
          </a:xfrm>
          <a:prstGeom prst="ellipse">
            <a:avLst/>
          </a:prstGeom>
          <a:solidFill>
            <a:srgbClr val="FFFD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food, fast food, american food, bun&#10;&#10;Description automatically generated">
            <a:extLst>
              <a:ext uri="{FF2B5EF4-FFF2-40B4-BE49-F238E27FC236}">
                <a16:creationId xmlns:a16="http://schemas.microsoft.com/office/drawing/2014/main" id="{A7B3C9DA-27CA-4479-AAFD-006BB4A821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64" y="1931359"/>
            <a:ext cx="1227525" cy="1219212"/>
          </a:xfrm>
          <a:prstGeom prst="rect">
            <a:avLst/>
          </a:prstGeom>
        </p:spPr>
      </p:pic>
      <p:pic>
        <p:nvPicPr>
          <p:cNvPr id="10" name="Picture 9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82628076-2D00-4522-86E9-47C86014AE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37" y="3977799"/>
            <a:ext cx="1227525" cy="1296198"/>
          </a:xfrm>
          <a:prstGeom prst="rect">
            <a:avLst/>
          </a:prstGeom>
        </p:spPr>
      </p:pic>
      <p:pic>
        <p:nvPicPr>
          <p:cNvPr id="12" name="Picture 11" descr="A picture containing symbol, circle, graphics, logo&#10;&#10;Description automatically generated">
            <a:extLst>
              <a:ext uri="{FF2B5EF4-FFF2-40B4-BE49-F238E27FC236}">
                <a16:creationId xmlns:a16="http://schemas.microsoft.com/office/drawing/2014/main" id="{D9375702-27C4-4B9C-A6B0-AEDDFF3A57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01" y="1674797"/>
            <a:ext cx="1352778" cy="1313424"/>
          </a:xfrm>
          <a:prstGeom prst="rect">
            <a:avLst/>
          </a:prstGeom>
        </p:spPr>
      </p:pic>
      <p:pic>
        <p:nvPicPr>
          <p:cNvPr id="14" name="Picture 13" descr="A picture containing clipart, graphics, cartoon&#10;&#10;Description automatically generated">
            <a:extLst>
              <a:ext uri="{FF2B5EF4-FFF2-40B4-BE49-F238E27FC236}">
                <a16:creationId xmlns:a16="http://schemas.microsoft.com/office/drawing/2014/main" id="{7F541F67-2970-4BDE-9E6B-7D09E403CD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34" y="5047689"/>
            <a:ext cx="1349446" cy="1298459"/>
          </a:xfrm>
          <a:prstGeom prst="rect">
            <a:avLst/>
          </a:prstGeom>
        </p:spPr>
      </p:pic>
      <p:pic>
        <p:nvPicPr>
          <p:cNvPr id="30" name="Picture 29" descr="A stick figure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B4DEFEB2-2B6F-4B01-B9B3-44CCCFCA94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157" y="2664375"/>
            <a:ext cx="1349446" cy="13134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B8A028-57EC-41F0-A52A-3B5E5C8DC9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33736" y="3446759"/>
            <a:ext cx="1578841" cy="13342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8480D3-2910-41BF-B11D-CE48F8D705FC}"/>
              </a:ext>
            </a:extLst>
          </p:cNvPr>
          <p:cNvSpPr txBox="1"/>
          <p:nvPr/>
        </p:nvSpPr>
        <p:spPr>
          <a:xfrm>
            <a:off x="8990018" y="3408154"/>
            <a:ext cx="99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in the lesson</a:t>
            </a: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44DA4ED7-C1B9-4156-AB14-4DAFBE300B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29" y="2829700"/>
            <a:ext cx="1248705" cy="1260523"/>
          </a:xfrm>
          <a:prstGeom prst="rect">
            <a:avLst/>
          </a:prstGeom>
        </p:spPr>
      </p:pic>
      <p:pic>
        <p:nvPicPr>
          <p:cNvPr id="37" name="Picture 36" descr="A picture containing circle, yellow, screenshot, colorfulness&#10;&#10;Description automatically generated">
            <a:extLst>
              <a:ext uri="{FF2B5EF4-FFF2-40B4-BE49-F238E27FC236}">
                <a16:creationId xmlns:a16="http://schemas.microsoft.com/office/drawing/2014/main" id="{3E323031-EF17-4AD3-AC47-2E790ABC04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43" y="3948926"/>
            <a:ext cx="626247" cy="4623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6C2F34B-6BF2-4F84-B61B-F97798864602}"/>
              </a:ext>
            </a:extLst>
          </p:cNvPr>
          <p:cNvSpPr txBox="1"/>
          <p:nvPr/>
        </p:nvSpPr>
        <p:spPr>
          <a:xfrm>
            <a:off x="5675073" y="3709856"/>
            <a:ext cx="11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an egg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D630B5-7570-4706-8FE5-F7AEC22DBFBA}"/>
              </a:ext>
            </a:extLst>
          </p:cNvPr>
          <p:cNvSpPr txBox="1"/>
          <p:nvPr/>
        </p:nvSpPr>
        <p:spPr>
          <a:xfrm>
            <a:off x="1229677" y="2641139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</a:rPr>
              <a:t>essen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DABC19-EC8D-4CB5-AF98-8D1D640898B3}"/>
              </a:ext>
            </a:extLst>
          </p:cNvPr>
          <p:cNvSpPr txBox="1"/>
          <p:nvPr/>
        </p:nvSpPr>
        <p:spPr>
          <a:xfrm>
            <a:off x="1229677" y="3233876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</a:rPr>
              <a:t>schlafen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C0DB4C-F833-4506-A2F4-F0424DDE2929}"/>
              </a:ext>
            </a:extLst>
          </p:cNvPr>
          <p:cNvSpPr txBox="1"/>
          <p:nvPr/>
        </p:nvSpPr>
        <p:spPr>
          <a:xfrm>
            <a:off x="1214774" y="3732643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</a:rPr>
              <a:t>spielen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359C25-EFE4-46A2-9EE0-E9DAF29CCB6B}"/>
              </a:ext>
            </a:extLst>
          </p:cNvPr>
          <p:cNvSpPr txBox="1"/>
          <p:nvPr/>
        </p:nvSpPr>
        <p:spPr>
          <a:xfrm>
            <a:off x="1214774" y="4260896"/>
            <a:ext cx="259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</a:rPr>
              <a:t>ein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Ei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suchen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83746C-8769-4ED8-8C31-E4D6ADA7D59C}"/>
              </a:ext>
            </a:extLst>
          </p:cNvPr>
          <p:cNvSpPr txBox="1"/>
          <p:nvPr/>
        </p:nvSpPr>
        <p:spPr>
          <a:xfrm>
            <a:off x="1214774" y="4777224"/>
            <a:ext cx="315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nach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Hause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fahren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8C13E7-7691-4EE9-90C6-DB50D6E057AF}"/>
              </a:ext>
            </a:extLst>
          </p:cNvPr>
          <p:cNvSpPr txBox="1"/>
          <p:nvPr/>
        </p:nvSpPr>
        <p:spPr>
          <a:xfrm>
            <a:off x="1177784" y="5289273"/>
            <a:ext cx="318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im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Unterricht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sitzen</a:t>
            </a:r>
            <a:endParaRPr lang="en-GB" sz="2400" dirty="0">
              <a:solidFill>
                <a:srgbClr val="00206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573EEC1-EE60-4F43-8A2C-C3F4092AB7BF}"/>
              </a:ext>
            </a:extLst>
          </p:cNvPr>
          <p:cNvGrpSpPr/>
          <p:nvPr/>
        </p:nvGrpSpPr>
        <p:grpSpPr>
          <a:xfrm>
            <a:off x="8194817" y="75732"/>
            <a:ext cx="2827783" cy="1326470"/>
            <a:chOff x="8445329" y="1846220"/>
            <a:chExt cx="3166236" cy="1925679"/>
          </a:xfrm>
        </p:grpSpPr>
        <p:sp>
          <p:nvSpPr>
            <p:cNvPr id="46" name="Oval Callout 13">
              <a:extLst>
                <a:ext uri="{FF2B5EF4-FFF2-40B4-BE49-F238E27FC236}">
                  <a16:creationId xmlns:a16="http://schemas.microsoft.com/office/drawing/2014/main" id="{86130991-588E-4E1D-AF14-AE11EB0EDF5B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hlinkClick r:id="" action="ppaction://noaction">
                <a:snd r:embed="rId22" name="T3_W9_3.9.wav"/>
              </a:hlinkClick>
              <a:extLst>
                <a:ext uri="{FF2B5EF4-FFF2-40B4-BE49-F238E27FC236}">
                  <a16:creationId xmlns:a16="http://schemas.microsoft.com/office/drawing/2014/main" id="{C2814BB8-08EB-4C4D-B828-02FA7CDC2E53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!</a:t>
              </a: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C4397015-82B7-4076-B51A-FE9DB399C1F8}"/>
              </a:ext>
            </a:extLst>
          </p:cNvPr>
          <p:cNvSpPr txBox="1">
            <a:spLocks/>
          </p:cNvSpPr>
          <p:nvPr/>
        </p:nvSpPr>
        <p:spPr>
          <a:xfrm>
            <a:off x="10850528" y="2543376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raphic 48" descr="Blackboard">
            <a:extLst>
              <a:ext uri="{FF2B5EF4-FFF2-40B4-BE49-F238E27FC236}">
                <a16:creationId xmlns:a16="http://schemas.microsoft.com/office/drawing/2014/main" id="{47CDD1F8-70F5-4D74-A429-CB2FAA0240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875244" y="1407700"/>
            <a:ext cx="1256675" cy="12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9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35" y="-66423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DB401-CE6E-4FA9-910F-7422DE019623}"/>
              </a:ext>
            </a:extLst>
          </p:cNvPr>
          <p:cNvGrpSpPr/>
          <p:nvPr/>
        </p:nvGrpSpPr>
        <p:grpSpPr>
          <a:xfrm>
            <a:off x="8194817" y="75732"/>
            <a:ext cx="2827783" cy="1326470"/>
            <a:chOff x="8445329" y="1846220"/>
            <a:chExt cx="3166236" cy="1925679"/>
          </a:xfrm>
        </p:grpSpPr>
        <p:sp>
          <p:nvSpPr>
            <p:cNvPr id="20" name="Oval Callout 13"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hlinkClick r:id="" action="ppaction://noaction">
                <a:snd r:embed="rId6" name="T3_W9_4.2.wav"/>
              </a:hlinkClick>
              <a:extLst>
                <a:ext uri="{FF2B5EF4-FFF2-40B4-BE49-F238E27FC236}">
                  <a16:creationId xmlns:a16="http://schemas.microsoft.com/office/drawing/2014/main" id="{D78E47B2-9CB6-472C-A041-70947771D1A2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die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!</a:t>
              </a:r>
            </a:p>
          </p:txBody>
        </p:sp>
      </p:grpSp>
      <p:sp>
        <p:nvSpPr>
          <p:cNvPr id="10" name="Speech Bubble: Rectangle with Corners Rounded 9">
            <a:hlinkClick r:id="" action="ppaction://noaction">
              <a:snd r:embed="rId7" name="T3_W9_4.1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979302" y="148271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9_4.1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942472" y="159940"/>
            <a:ext cx="41010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C6D9AC27-9904-4649-96EB-B22B4FFDDC9A}"/>
              </a:ext>
            </a:extLst>
          </p:cNvPr>
          <p:cNvGraphicFramePr>
            <a:graphicFrameLocks noGrp="1"/>
          </p:cNvGraphicFramePr>
          <p:nvPr/>
        </p:nvGraphicFramePr>
        <p:xfrm>
          <a:off x="6433067" y="1911287"/>
          <a:ext cx="5524866" cy="4544122"/>
        </p:xfrm>
        <a:graphic>
          <a:graphicData uri="http://schemas.openxmlformats.org/drawingml/2006/table">
            <a:tbl>
              <a:tblPr firstRow="1" firstCol="1" bandRow="1"/>
              <a:tblGrid>
                <a:gridCol w="1841622">
                  <a:extLst>
                    <a:ext uri="{9D8B030D-6E8A-4147-A177-3AD203B41FA5}">
                      <a16:colId xmlns:a16="http://schemas.microsoft.com/office/drawing/2014/main" val="3939397250"/>
                    </a:ext>
                  </a:extLst>
                </a:gridCol>
                <a:gridCol w="1841622">
                  <a:extLst>
                    <a:ext uri="{9D8B030D-6E8A-4147-A177-3AD203B41FA5}">
                      <a16:colId xmlns:a16="http://schemas.microsoft.com/office/drawing/2014/main" val="2827144720"/>
                    </a:ext>
                  </a:extLst>
                </a:gridCol>
                <a:gridCol w="1841622">
                  <a:extLst>
                    <a:ext uri="{9D8B030D-6E8A-4147-A177-3AD203B41FA5}">
                      <a16:colId xmlns:a16="http://schemas.microsoft.com/office/drawing/2014/main" val="288357296"/>
                    </a:ext>
                  </a:extLst>
                </a:gridCol>
              </a:tblGrid>
              <a:tr h="303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759394"/>
                  </a:ext>
                </a:extLst>
              </a:tr>
              <a:tr h="661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vehicle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7024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sport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400576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055439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299386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823505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07021"/>
                  </a:ext>
                </a:extLst>
              </a:tr>
            </a:tbl>
          </a:graphicData>
        </a:graphic>
      </p:graphicFrame>
      <p:graphicFrame>
        <p:nvGraphicFramePr>
          <p:cNvPr id="61" name="Table 5">
            <a:extLst>
              <a:ext uri="{FF2B5EF4-FFF2-40B4-BE49-F238E27FC236}">
                <a16:creationId xmlns:a16="http://schemas.microsoft.com/office/drawing/2014/main" id="{D5646018-9A58-4EB8-A2F7-CD2BD99B3B31}"/>
              </a:ext>
            </a:extLst>
          </p:cNvPr>
          <p:cNvGraphicFramePr>
            <a:graphicFrameLocks noGrp="1"/>
          </p:cNvGraphicFramePr>
          <p:nvPr/>
        </p:nvGraphicFramePr>
        <p:xfrm>
          <a:off x="1016036" y="2177110"/>
          <a:ext cx="5400732" cy="4278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732">
                  <a:extLst>
                    <a:ext uri="{9D8B030D-6E8A-4147-A177-3AD203B41FA5}">
                      <a16:colId xmlns:a16="http://schemas.microsoft.com/office/drawing/2014/main" val="2134562344"/>
                    </a:ext>
                  </a:extLst>
                </a:gridCol>
              </a:tblGrid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she | he   _____ 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6600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you | she | he _____ 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763627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+mn-lt"/>
                          <a:ea typeface="Century Gothic"/>
                          <a:cs typeface="Century Gothic"/>
                          <a:sym typeface="Century Gothic"/>
                        </a:rPr>
                        <a:t>she | he 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751070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+mn-lt"/>
                          <a:ea typeface="Century Gothic"/>
                          <a:cs typeface="Century Gothic"/>
                          <a:sym typeface="Century Gothic"/>
                        </a:rPr>
                        <a:t>she | he 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099352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+mn-lt"/>
                          <a:ea typeface="Century Gothic"/>
                          <a:cs typeface="Century Gothic"/>
                          <a:sym typeface="Century Gothic"/>
                        </a:rPr>
                        <a:t>she | he 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533168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+mn-lt"/>
                          <a:ea typeface="Century Gothic"/>
                          <a:cs typeface="Century Gothic"/>
                          <a:sym typeface="Century Gothic"/>
                        </a:rPr>
                        <a:t>she | he 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888319"/>
                  </a:ext>
                </a:extLst>
              </a:tr>
            </a:tbl>
          </a:graphicData>
        </a:graphic>
      </p:graphicFrame>
      <p:pic>
        <p:nvPicPr>
          <p:cNvPr id="62" name="Google Shape;338;p8">
            <a:hlinkClick r:id="" action="ppaction://noaction">
              <a:snd r:embed="rId8" name="T3_W9_4.3.wav"/>
            </a:hlinkClick>
            <a:extLst>
              <a:ext uri="{FF2B5EF4-FFF2-40B4-BE49-F238E27FC236}">
                <a16:creationId xmlns:a16="http://schemas.microsoft.com/office/drawing/2014/main" id="{B054ABB5-C264-44B9-88A6-90B896F43C8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9776" y="228282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Google Shape;350;p8">
            <a:extLst>
              <a:ext uri="{FF2B5EF4-FFF2-40B4-BE49-F238E27FC236}">
                <a16:creationId xmlns:a16="http://schemas.microsoft.com/office/drawing/2014/main" id="{0A292C61-F2B6-4D48-9C75-8EE11883F022}"/>
              </a:ext>
            </a:extLst>
          </p:cNvPr>
          <p:cNvSpPr txBox="1"/>
          <p:nvPr/>
        </p:nvSpPr>
        <p:spPr>
          <a:xfrm>
            <a:off x="37937" y="230822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338;p8">
            <a:hlinkClick r:id="" action="ppaction://noaction">
              <a:snd r:embed="rId10" name="T3_W9_4.4.wav"/>
            </a:hlinkClick>
            <a:extLst>
              <a:ext uri="{FF2B5EF4-FFF2-40B4-BE49-F238E27FC236}">
                <a16:creationId xmlns:a16="http://schemas.microsoft.com/office/drawing/2014/main" id="{F2505A24-3675-4517-9DAE-9B0C29D9C9F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3997" y="298257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" name="Google Shape;350;p8">
            <a:extLst>
              <a:ext uri="{FF2B5EF4-FFF2-40B4-BE49-F238E27FC236}">
                <a16:creationId xmlns:a16="http://schemas.microsoft.com/office/drawing/2014/main" id="{ACF43A49-3691-4329-BE4D-8A38FE281556}"/>
              </a:ext>
            </a:extLst>
          </p:cNvPr>
          <p:cNvSpPr txBox="1"/>
          <p:nvPr/>
        </p:nvSpPr>
        <p:spPr>
          <a:xfrm>
            <a:off x="22158" y="300797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338;p8">
            <a:hlinkClick r:id="" action="ppaction://noaction">
              <a:snd r:embed="rId11" name="T3_W9_4.5.wav"/>
            </a:hlinkClick>
            <a:extLst>
              <a:ext uri="{FF2B5EF4-FFF2-40B4-BE49-F238E27FC236}">
                <a16:creationId xmlns:a16="http://schemas.microsoft.com/office/drawing/2014/main" id="{F68159B2-3EDA-4E1A-B8C8-E075F1892C0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3715" y="365667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Google Shape;350;p8">
            <a:extLst>
              <a:ext uri="{FF2B5EF4-FFF2-40B4-BE49-F238E27FC236}">
                <a16:creationId xmlns:a16="http://schemas.microsoft.com/office/drawing/2014/main" id="{61BDC775-BF6F-4358-BE94-49B28CF60650}"/>
              </a:ext>
            </a:extLst>
          </p:cNvPr>
          <p:cNvSpPr txBox="1"/>
          <p:nvPr/>
        </p:nvSpPr>
        <p:spPr>
          <a:xfrm>
            <a:off x="61876" y="368207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338;p8">
            <a:hlinkClick r:id="" action="ppaction://noaction">
              <a:snd r:embed="rId12" name="T3_W9_4.6.wav"/>
            </a:hlinkClick>
            <a:extLst>
              <a:ext uri="{FF2B5EF4-FFF2-40B4-BE49-F238E27FC236}">
                <a16:creationId xmlns:a16="http://schemas.microsoft.com/office/drawing/2014/main" id="{BD776995-B55D-4073-84E7-6FE5F6CEF42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192" y="439621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Google Shape;350;p8">
            <a:extLst>
              <a:ext uri="{FF2B5EF4-FFF2-40B4-BE49-F238E27FC236}">
                <a16:creationId xmlns:a16="http://schemas.microsoft.com/office/drawing/2014/main" id="{B9832289-34A1-48DE-907C-093427D012D0}"/>
              </a:ext>
            </a:extLst>
          </p:cNvPr>
          <p:cNvSpPr txBox="1"/>
          <p:nvPr/>
        </p:nvSpPr>
        <p:spPr>
          <a:xfrm>
            <a:off x="46353" y="442161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338;p8">
            <a:hlinkClick r:id="" action="ppaction://noaction">
              <a:snd r:embed="rId13" name="T3_W9_4.7.wav"/>
            </a:hlinkClick>
            <a:extLst>
              <a:ext uri="{FF2B5EF4-FFF2-40B4-BE49-F238E27FC236}">
                <a16:creationId xmlns:a16="http://schemas.microsoft.com/office/drawing/2014/main" id="{7035BBC9-3C94-41E5-B2EF-6B5CC909F2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192" y="508157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" name="Google Shape;350;p8">
            <a:extLst>
              <a:ext uri="{FF2B5EF4-FFF2-40B4-BE49-F238E27FC236}">
                <a16:creationId xmlns:a16="http://schemas.microsoft.com/office/drawing/2014/main" id="{A75B3662-27CE-4F42-B650-7EED24B2E8E3}"/>
              </a:ext>
            </a:extLst>
          </p:cNvPr>
          <p:cNvSpPr txBox="1"/>
          <p:nvPr/>
        </p:nvSpPr>
        <p:spPr>
          <a:xfrm>
            <a:off x="46353" y="510697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338;p8">
            <a:hlinkClick r:id="" action="ppaction://noaction">
              <a:snd r:embed="rId14" name="T3_W9_4.8.wav"/>
            </a:hlinkClick>
            <a:extLst>
              <a:ext uri="{FF2B5EF4-FFF2-40B4-BE49-F238E27FC236}">
                <a16:creationId xmlns:a16="http://schemas.microsoft.com/office/drawing/2014/main" id="{3C7D8830-5656-4F62-9DE6-BE0FCD7F37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2231" y="582064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Google Shape;350;p8">
            <a:extLst>
              <a:ext uri="{FF2B5EF4-FFF2-40B4-BE49-F238E27FC236}">
                <a16:creationId xmlns:a16="http://schemas.microsoft.com/office/drawing/2014/main" id="{300EB474-41AC-4DA0-876B-E7C457163CD1}"/>
              </a:ext>
            </a:extLst>
          </p:cNvPr>
          <p:cNvSpPr txBox="1"/>
          <p:nvPr/>
        </p:nvSpPr>
        <p:spPr>
          <a:xfrm>
            <a:off x="30392" y="584604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25;p7">
            <a:extLst>
              <a:ext uri="{FF2B5EF4-FFF2-40B4-BE49-F238E27FC236}">
                <a16:creationId xmlns:a16="http://schemas.microsoft.com/office/drawing/2014/main" id="{9918BF86-455C-4448-A3C1-3D90DB6E7E16}"/>
              </a:ext>
            </a:extLst>
          </p:cNvPr>
          <p:cNvSpPr txBox="1"/>
          <p:nvPr/>
        </p:nvSpPr>
        <p:spPr>
          <a:xfrm>
            <a:off x="6663725" y="2243737"/>
            <a:ext cx="1410348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the room</a:t>
            </a:r>
          </a:p>
        </p:txBody>
      </p:sp>
      <p:sp>
        <p:nvSpPr>
          <p:cNvPr id="75" name="Google Shape;325;p7">
            <a:extLst>
              <a:ext uri="{FF2B5EF4-FFF2-40B4-BE49-F238E27FC236}">
                <a16:creationId xmlns:a16="http://schemas.microsoft.com/office/drawing/2014/main" id="{B04FFC3B-E2B7-40A9-9E6E-C23643B2DB10}"/>
              </a:ext>
            </a:extLst>
          </p:cNvPr>
          <p:cNvSpPr txBox="1"/>
          <p:nvPr/>
        </p:nvSpPr>
        <p:spPr>
          <a:xfrm>
            <a:off x="3745277" y="2308177"/>
            <a:ext cx="15835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wants to</a:t>
            </a:r>
          </a:p>
        </p:txBody>
      </p:sp>
      <p:sp>
        <p:nvSpPr>
          <p:cNvPr id="76" name="Google Shape;357;p8">
            <a:extLst>
              <a:ext uri="{FF2B5EF4-FFF2-40B4-BE49-F238E27FC236}">
                <a16:creationId xmlns:a16="http://schemas.microsoft.com/office/drawing/2014/main" id="{4C84432A-38B6-4F53-8004-2212B3930472}"/>
              </a:ext>
            </a:extLst>
          </p:cNvPr>
          <p:cNvSpPr/>
          <p:nvPr/>
        </p:nvSpPr>
        <p:spPr>
          <a:xfrm>
            <a:off x="1053171" y="2282821"/>
            <a:ext cx="392539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357;p8">
            <a:extLst>
              <a:ext uri="{FF2B5EF4-FFF2-40B4-BE49-F238E27FC236}">
                <a16:creationId xmlns:a16="http://schemas.microsoft.com/office/drawing/2014/main" id="{EFCE9423-CC5F-4C6C-B2D0-98193CC77EE0}"/>
              </a:ext>
            </a:extLst>
          </p:cNvPr>
          <p:cNvSpPr/>
          <p:nvPr/>
        </p:nvSpPr>
        <p:spPr>
          <a:xfrm>
            <a:off x="3460003" y="2991723"/>
            <a:ext cx="481637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57;p8">
            <a:extLst>
              <a:ext uri="{FF2B5EF4-FFF2-40B4-BE49-F238E27FC236}">
                <a16:creationId xmlns:a16="http://schemas.microsoft.com/office/drawing/2014/main" id="{7869DF5D-D5F8-4CA7-8103-9C45E6F41915}"/>
              </a:ext>
            </a:extLst>
          </p:cNvPr>
          <p:cNvSpPr/>
          <p:nvPr/>
        </p:nvSpPr>
        <p:spPr>
          <a:xfrm>
            <a:off x="1581372" y="3740147"/>
            <a:ext cx="700546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357;p8">
            <a:extLst>
              <a:ext uri="{FF2B5EF4-FFF2-40B4-BE49-F238E27FC236}">
                <a16:creationId xmlns:a16="http://schemas.microsoft.com/office/drawing/2014/main" id="{A0D24DDE-B438-4407-8657-A0740E907918}"/>
              </a:ext>
            </a:extLst>
          </p:cNvPr>
          <p:cNvSpPr/>
          <p:nvPr/>
        </p:nvSpPr>
        <p:spPr>
          <a:xfrm>
            <a:off x="2545675" y="4415144"/>
            <a:ext cx="609472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357;p8">
            <a:extLst>
              <a:ext uri="{FF2B5EF4-FFF2-40B4-BE49-F238E27FC236}">
                <a16:creationId xmlns:a16="http://schemas.microsoft.com/office/drawing/2014/main" id="{9DDC17E1-7EFF-4327-9F76-ACCAADAF33C8}"/>
              </a:ext>
            </a:extLst>
          </p:cNvPr>
          <p:cNvSpPr/>
          <p:nvPr/>
        </p:nvSpPr>
        <p:spPr>
          <a:xfrm>
            <a:off x="1630985" y="5164004"/>
            <a:ext cx="650933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357;p8">
            <a:extLst>
              <a:ext uri="{FF2B5EF4-FFF2-40B4-BE49-F238E27FC236}">
                <a16:creationId xmlns:a16="http://schemas.microsoft.com/office/drawing/2014/main" id="{D8179025-7B3A-44E5-AB0A-FF1672D337E0}"/>
              </a:ext>
            </a:extLst>
          </p:cNvPr>
          <p:cNvSpPr/>
          <p:nvPr/>
        </p:nvSpPr>
        <p:spPr>
          <a:xfrm>
            <a:off x="1151614" y="5851961"/>
            <a:ext cx="294096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2492AF6-989B-495A-A200-4756B41607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43" y="2510437"/>
            <a:ext cx="256070" cy="266739"/>
          </a:xfrm>
          <a:prstGeom prst="rect">
            <a:avLst/>
          </a:prstGeom>
        </p:spPr>
      </p:pic>
      <p:sp>
        <p:nvSpPr>
          <p:cNvPr id="104" name="Google Shape;325;p7">
            <a:extLst>
              <a:ext uri="{FF2B5EF4-FFF2-40B4-BE49-F238E27FC236}">
                <a16:creationId xmlns:a16="http://schemas.microsoft.com/office/drawing/2014/main" id="{B6CDC7CF-8C3C-4C9C-B43F-3D2D0F4C1A49}"/>
              </a:ext>
            </a:extLst>
          </p:cNvPr>
          <p:cNvSpPr txBox="1"/>
          <p:nvPr/>
        </p:nvSpPr>
        <p:spPr>
          <a:xfrm>
            <a:off x="5267498" y="2297610"/>
            <a:ext cx="11625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clean</a:t>
            </a:r>
          </a:p>
        </p:txBody>
      </p:sp>
      <p:sp>
        <p:nvSpPr>
          <p:cNvPr id="105" name="Google Shape;325;p7">
            <a:extLst>
              <a:ext uri="{FF2B5EF4-FFF2-40B4-BE49-F238E27FC236}">
                <a16:creationId xmlns:a16="http://schemas.microsoft.com/office/drawing/2014/main" id="{7BAF0665-37EF-4A6C-89CE-9A080B811D48}"/>
              </a:ext>
            </a:extLst>
          </p:cNvPr>
          <p:cNvSpPr txBox="1"/>
          <p:nvPr/>
        </p:nvSpPr>
        <p:spPr>
          <a:xfrm>
            <a:off x="4012968" y="3036634"/>
            <a:ext cx="15514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hopes to</a:t>
            </a:r>
          </a:p>
        </p:txBody>
      </p:sp>
      <p:sp>
        <p:nvSpPr>
          <p:cNvPr id="106" name="Google Shape;325;p7">
            <a:extLst>
              <a:ext uri="{FF2B5EF4-FFF2-40B4-BE49-F238E27FC236}">
                <a16:creationId xmlns:a16="http://schemas.microsoft.com/office/drawing/2014/main" id="{ABE2A3F0-B082-4E0E-9FA5-B81723A6EAE4}"/>
              </a:ext>
            </a:extLst>
          </p:cNvPr>
          <p:cNvSpPr txBox="1"/>
          <p:nvPr/>
        </p:nvSpPr>
        <p:spPr>
          <a:xfrm>
            <a:off x="5464279" y="3012284"/>
            <a:ext cx="9687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107" name="Google Shape;325;p7">
            <a:extLst>
              <a:ext uri="{FF2B5EF4-FFF2-40B4-BE49-F238E27FC236}">
                <a16:creationId xmlns:a16="http://schemas.microsoft.com/office/drawing/2014/main" id="{381B78F1-3A4E-4463-B98B-C3D30A68EA5F}"/>
              </a:ext>
            </a:extLst>
          </p:cNvPr>
          <p:cNvSpPr txBox="1"/>
          <p:nvPr/>
        </p:nvSpPr>
        <p:spPr>
          <a:xfrm>
            <a:off x="3874089" y="3775658"/>
            <a:ext cx="16903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want to</a:t>
            </a:r>
          </a:p>
        </p:txBody>
      </p:sp>
      <p:sp>
        <p:nvSpPr>
          <p:cNvPr id="108" name="Google Shape;325;p7">
            <a:extLst>
              <a:ext uri="{FF2B5EF4-FFF2-40B4-BE49-F238E27FC236}">
                <a16:creationId xmlns:a16="http://schemas.microsoft.com/office/drawing/2014/main" id="{937EFB3E-0C38-4407-8800-BA7E1F005252}"/>
              </a:ext>
            </a:extLst>
          </p:cNvPr>
          <p:cNvSpPr txBox="1"/>
          <p:nvPr/>
        </p:nvSpPr>
        <p:spPr>
          <a:xfrm>
            <a:off x="5222178" y="3776531"/>
            <a:ext cx="808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eat</a:t>
            </a:r>
          </a:p>
        </p:txBody>
      </p:sp>
      <p:sp>
        <p:nvSpPr>
          <p:cNvPr id="109" name="Google Shape;325;p7">
            <a:extLst>
              <a:ext uri="{FF2B5EF4-FFF2-40B4-BE49-F238E27FC236}">
                <a16:creationId xmlns:a16="http://schemas.microsoft.com/office/drawing/2014/main" id="{7D5A9692-22EA-431B-ACA3-FA7DD119056A}"/>
              </a:ext>
            </a:extLst>
          </p:cNvPr>
          <p:cNvSpPr txBox="1"/>
          <p:nvPr/>
        </p:nvSpPr>
        <p:spPr>
          <a:xfrm>
            <a:off x="3957801" y="4457944"/>
            <a:ext cx="808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</a:t>
            </a:r>
          </a:p>
        </p:txBody>
      </p:sp>
      <p:sp>
        <p:nvSpPr>
          <p:cNvPr id="110" name="Google Shape;325;p7">
            <a:extLst>
              <a:ext uri="{FF2B5EF4-FFF2-40B4-BE49-F238E27FC236}">
                <a16:creationId xmlns:a16="http://schemas.microsoft.com/office/drawing/2014/main" id="{7CB83F7F-B5D2-4C92-89C4-9970EC7C4483}"/>
              </a:ext>
            </a:extLst>
          </p:cNvPr>
          <p:cNvSpPr txBox="1"/>
          <p:nvPr/>
        </p:nvSpPr>
        <p:spPr>
          <a:xfrm>
            <a:off x="4830077" y="4458102"/>
            <a:ext cx="1437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look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for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325;p7">
            <a:extLst>
              <a:ext uri="{FF2B5EF4-FFF2-40B4-BE49-F238E27FC236}">
                <a16:creationId xmlns:a16="http://schemas.microsoft.com/office/drawing/2014/main" id="{E75D36E5-656D-4289-BABC-6665FDE0B186}"/>
              </a:ext>
            </a:extLst>
          </p:cNvPr>
          <p:cNvSpPr txBox="1"/>
          <p:nvPr/>
        </p:nvSpPr>
        <p:spPr>
          <a:xfrm>
            <a:off x="3894714" y="5168984"/>
            <a:ext cx="15662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want to</a:t>
            </a:r>
          </a:p>
        </p:txBody>
      </p:sp>
      <p:sp>
        <p:nvSpPr>
          <p:cNvPr id="112" name="Google Shape;325;p7">
            <a:extLst>
              <a:ext uri="{FF2B5EF4-FFF2-40B4-BE49-F238E27FC236}">
                <a16:creationId xmlns:a16="http://schemas.microsoft.com/office/drawing/2014/main" id="{A682D83F-24C9-4DC1-88C4-1092EC3DD193}"/>
              </a:ext>
            </a:extLst>
          </p:cNvPr>
          <p:cNvSpPr txBox="1"/>
          <p:nvPr/>
        </p:nvSpPr>
        <p:spPr>
          <a:xfrm>
            <a:off x="5265403" y="5197999"/>
            <a:ext cx="1437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find</a:t>
            </a:r>
          </a:p>
        </p:txBody>
      </p:sp>
      <p:sp>
        <p:nvSpPr>
          <p:cNvPr id="113" name="Google Shape;325;p7">
            <a:extLst>
              <a:ext uri="{FF2B5EF4-FFF2-40B4-BE49-F238E27FC236}">
                <a16:creationId xmlns:a16="http://schemas.microsoft.com/office/drawing/2014/main" id="{D241B54E-FE3B-4992-9501-D3A513479D94}"/>
              </a:ext>
            </a:extLst>
          </p:cNvPr>
          <p:cNvSpPr txBox="1"/>
          <p:nvPr/>
        </p:nvSpPr>
        <p:spPr>
          <a:xfrm>
            <a:off x="3890938" y="5902111"/>
            <a:ext cx="1437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plan to</a:t>
            </a:r>
          </a:p>
        </p:txBody>
      </p:sp>
      <p:sp>
        <p:nvSpPr>
          <p:cNvPr id="114" name="Google Shape;325;p7">
            <a:extLst>
              <a:ext uri="{FF2B5EF4-FFF2-40B4-BE49-F238E27FC236}">
                <a16:creationId xmlns:a16="http://schemas.microsoft.com/office/drawing/2014/main" id="{E3D6D069-B5AA-4118-ADAB-C0228EA82C25}"/>
              </a:ext>
            </a:extLst>
          </p:cNvPr>
          <p:cNvSpPr txBox="1"/>
          <p:nvPr/>
        </p:nvSpPr>
        <p:spPr>
          <a:xfrm>
            <a:off x="5177928" y="5929247"/>
            <a:ext cx="1437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visit</a:t>
            </a:r>
          </a:p>
        </p:txBody>
      </p:sp>
      <p:sp>
        <p:nvSpPr>
          <p:cNvPr id="116" name="Google Shape;325;p7">
            <a:extLst>
              <a:ext uri="{FF2B5EF4-FFF2-40B4-BE49-F238E27FC236}">
                <a16:creationId xmlns:a16="http://schemas.microsoft.com/office/drawing/2014/main" id="{80EC1109-E6BE-429F-98A5-BDCDD7EC3D9A}"/>
              </a:ext>
            </a:extLst>
          </p:cNvPr>
          <p:cNvSpPr txBox="1"/>
          <p:nvPr/>
        </p:nvSpPr>
        <p:spPr>
          <a:xfrm>
            <a:off x="10127673" y="2879453"/>
            <a:ext cx="1830260" cy="35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skateboarding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ED2B556-9B53-40D9-BF92-14ED30D4B4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230" y="3202863"/>
            <a:ext cx="256070" cy="266739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C09B543-08F2-4FCC-9BFF-C1126325A6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529" y="3912887"/>
            <a:ext cx="256070" cy="26673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AB1DFC3F-9AE7-4EFE-9DBA-6A69A8E71E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491" y="4616500"/>
            <a:ext cx="256070" cy="266739"/>
          </a:xfrm>
          <a:prstGeom prst="rect">
            <a:avLst/>
          </a:prstGeom>
        </p:spPr>
      </p:pic>
      <p:sp>
        <p:nvSpPr>
          <p:cNvPr id="122" name="Google Shape;325;p7">
            <a:extLst>
              <a:ext uri="{FF2B5EF4-FFF2-40B4-BE49-F238E27FC236}">
                <a16:creationId xmlns:a16="http://schemas.microsoft.com/office/drawing/2014/main" id="{21F17D4D-73C5-402F-A12C-E158714C0EAE}"/>
              </a:ext>
            </a:extLst>
          </p:cNvPr>
          <p:cNvSpPr txBox="1"/>
          <p:nvPr/>
        </p:nvSpPr>
        <p:spPr>
          <a:xfrm>
            <a:off x="10127672" y="5068606"/>
            <a:ext cx="1846559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 err="1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your</a:t>
            </a: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t-shirt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C138AE9-A2B1-4627-82FE-7C9D0A0F24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070" y="5337783"/>
            <a:ext cx="256070" cy="266739"/>
          </a:xfrm>
          <a:prstGeom prst="rect">
            <a:avLst/>
          </a:prstGeom>
        </p:spPr>
      </p:pic>
      <p:sp>
        <p:nvSpPr>
          <p:cNvPr id="124" name="Google Shape;325;p7">
            <a:extLst>
              <a:ext uri="{FF2B5EF4-FFF2-40B4-BE49-F238E27FC236}">
                <a16:creationId xmlns:a16="http://schemas.microsoft.com/office/drawing/2014/main" id="{D156DAD1-AE92-45DB-A66D-E5AF5C538C6D}"/>
              </a:ext>
            </a:extLst>
          </p:cNvPr>
          <p:cNvSpPr txBox="1"/>
          <p:nvPr/>
        </p:nvSpPr>
        <p:spPr>
          <a:xfrm>
            <a:off x="6430032" y="5759628"/>
            <a:ext cx="1825692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a friend </a:t>
            </a:r>
            <a:r>
              <a:rPr lang="es-AR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(m)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5B8CD618-D718-4973-BAF9-433333AB80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82" y="6046595"/>
            <a:ext cx="256070" cy="26673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7ED5B0D-D21F-481B-B8A7-748335D150EA}"/>
              </a:ext>
            </a:extLst>
          </p:cNvPr>
          <p:cNvSpPr/>
          <p:nvPr/>
        </p:nvSpPr>
        <p:spPr>
          <a:xfrm>
            <a:off x="4052478" y="765713"/>
            <a:ext cx="3715996" cy="914400"/>
          </a:xfrm>
          <a:prstGeom prst="wedgeRoundRectCallout">
            <a:avLst>
              <a:gd name="adj1" fmla="val 31408"/>
              <a:gd name="adj2" fmla="val 94318"/>
              <a:gd name="adj3" fmla="val 16667"/>
            </a:avLst>
          </a:prstGeom>
          <a:solidFill>
            <a:srgbClr val="29C1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 So you will hear these details in the middle of the sentence.</a:t>
            </a: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24499F76-E5E0-432C-9503-E7C23A157661}"/>
              </a:ext>
            </a:extLst>
          </p:cNvPr>
          <p:cNvSpPr/>
          <p:nvPr/>
        </p:nvSpPr>
        <p:spPr>
          <a:xfrm>
            <a:off x="201359" y="792175"/>
            <a:ext cx="3715996" cy="914400"/>
          </a:xfrm>
          <a:prstGeom prst="wedgeRoundRectCallout">
            <a:avLst>
              <a:gd name="adj1" fmla="val 82114"/>
              <a:gd name="adj2" fmla="val 118560"/>
              <a:gd name="adj3" fmla="val 16667"/>
            </a:avLst>
          </a:prstGeom>
          <a:solidFill>
            <a:srgbClr val="29C1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The 2</a:t>
            </a:r>
            <a:r>
              <a:rPr lang="en-GB" sz="2000" baseline="30000" dirty="0"/>
              <a:t>nd</a:t>
            </a:r>
            <a:r>
              <a:rPr lang="en-GB" sz="2000" dirty="0"/>
              <a:t> verb is at the end of the sentence in German.</a:t>
            </a:r>
          </a:p>
        </p:txBody>
      </p:sp>
      <p:sp>
        <p:nvSpPr>
          <p:cNvPr id="118" name="Google Shape;325;p7">
            <a:extLst>
              <a:ext uri="{FF2B5EF4-FFF2-40B4-BE49-F238E27FC236}">
                <a16:creationId xmlns:a16="http://schemas.microsoft.com/office/drawing/2014/main" id="{8D6F2E80-0087-44D3-BEB9-9D9FB9C85C00}"/>
              </a:ext>
            </a:extLst>
          </p:cNvPr>
          <p:cNvSpPr txBox="1"/>
          <p:nvPr/>
        </p:nvSpPr>
        <p:spPr>
          <a:xfrm>
            <a:off x="10182073" y="3617038"/>
            <a:ext cx="1654313" cy="64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your breakfast</a:t>
            </a:r>
          </a:p>
        </p:txBody>
      </p:sp>
      <p:sp>
        <p:nvSpPr>
          <p:cNvPr id="120" name="Google Shape;325;p7">
            <a:extLst>
              <a:ext uri="{FF2B5EF4-FFF2-40B4-BE49-F238E27FC236}">
                <a16:creationId xmlns:a16="http://schemas.microsoft.com/office/drawing/2014/main" id="{C4F32F54-76B7-4A18-B16A-1346F4E3C7F6}"/>
              </a:ext>
            </a:extLst>
          </p:cNvPr>
          <p:cNvSpPr txBox="1"/>
          <p:nvPr/>
        </p:nvSpPr>
        <p:spPr>
          <a:xfrm>
            <a:off x="8331663" y="4302405"/>
            <a:ext cx="1727674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her rucksack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6" grpId="0" animBg="1"/>
      <p:bldP spid="122" grpId="0" animBg="1"/>
      <p:bldP spid="124" grpId="0" animBg="1"/>
      <p:bldP spid="3" grpId="0" animBg="1"/>
      <p:bldP spid="125" grpId="0" animBg="1"/>
      <p:bldP spid="118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911106" y="154810"/>
            <a:ext cx="482036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4E993E3-045A-4BAA-A1EF-BDF4A734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307" y="-50662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877734" y="154810"/>
            <a:ext cx="48537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F57908-A2D4-42AB-B393-59B2F1015C77}"/>
              </a:ext>
            </a:extLst>
          </p:cNvPr>
          <p:cNvSpPr txBox="1"/>
          <p:nvPr/>
        </p:nvSpPr>
        <p:spPr>
          <a:xfrm>
            <a:off x="148118" y="1363290"/>
            <a:ext cx="280493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to try, trying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want (to)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thank you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why?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hope, hoping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become,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9</a:t>
            </a:r>
            <a:r>
              <a:rPr lang="en-GB" sz="20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because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clean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D8460C0-2815-4E38-87E5-5904E260EBD4}"/>
              </a:ext>
            </a:extLst>
          </p:cNvPr>
          <p:cNvSpPr/>
          <p:nvPr/>
        </p:nvSpPr>
        <p:spPr>
          <a:xfrm>
            <a:off x="7760001" y="81962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493E36-D3A6-49DD-9A13-8563D8961E38}"/>
              </a:ext>
            </a:extLst>
          </p:cNvPr>
          <p:cNvSpPr txBox="1"/>
          <p:nvPr/>
        </p:nvSpPr>
        <p:spPr>
          <a:xfrm>
            <a:off x="7793488" y="710563"/>
            <a:ext cx="44275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6756E713-7074-443C-BA58-375C621786DA}"/>
              </a:ext>
            </a:extLst>
          </p:cNvPr>
          <p:cNvSpPr/>
          <p:nvPr/>
        </p:nvSpPr>
        <p:spPr>
          <a:xfrm>
            <a:off x="7760001" y="123369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2F283777-7D1A-47A3-9EE3-F616BA656966}"/>
              </a:ext>
            </a:extLst>
          </p:cNvPr>
          <p:cNvSpPr/>
          <p:nvPr/>
        </p:nvSpPr>
        <p:spPr>
          <a:xfrm>
            <a:off x="7754982" y="164916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031C08DA-0478-4F25-9388-41142FE34F43}"/>
              </a:ext>
            </a:extLst>
          </p:cNvPr>
          <p:cNvSpPr/>
          <p:nvPr/>
        </p:nvSpPr>
        <p:spPr>
          <a:xfrm>
            <a:off x="7754982" y="207962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C40BE206-A91A-4740-9023-BC2B012DA287}"/>
              </a:ext>
            </a:extLst>
          </p:cNvPr>
          <p:cNvSpPr/>
          <p:nvPr/>
        </p:nvSpPr>
        <p:spPr>
          <a:xfrm>
            <a:off x="7755889" y="247497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99201796-7A61-460D-8E96-D1E5A364E0E7}"/>
              </a:ext>
            </a:extLst>
          </p:cNvPr>
          <p:cNvSpPr/>
          <p:nvPr/>
        </p:nvSpPr>
        <p:spPr>
          <a:xfrm>
            <a:off x="7760897" y="291572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47562B9A-DBB9-4D42-AD75-B836E4AA4233}"/>
              </a:ext>
            </a:extLst>
          </p:cNvPr>
          <p:cNvSpPr/>
          <p:nvPr/>
        </p:nvSpPr>
        <p:spPr>
          <a:xfrm>
            <a:off x="7754982" y="3320729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08446651-708F-4B42-9A73-55D517C0CEB5}"/>
              </a:ext>
            </a:extLst>
          </p:cNvPr>
          <p:cNvSpPr/>
          <p:nvPr/>
        </p:nvSpPr>
        <p:spPr>
          <a:xfrm>
            <a:off x="7772620" y="3751959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4C7769C0-9F36-4A6E-B2C7-9BE8916DF45D}"/>
              </a:ext>
            </a:extLst>
          </p:cNvPr>
          <p:cNvSpPr/>
          <p:nvPr/>
        </p:nvSpPr>
        <p:spPr>
          <a:xfrm>
            <a:off x="7762902" y="416487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E2069C0F-92F4-4A28-9F29-F2605CF4B8F4}"/>
              </a:ext>
            </a:extLst>
          </p:cNvPr>
          <p:cNvSpPr/>
          <p:nvPr/>
        </p:nvSpPr>
        <p:spPr>
          <a:xfrm>
            <a:off x="7798291" y="1227759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1E7B486E-8ACF-43A8-89C9-C9C264363D20}"/>
              </a:ext>
            </a:extLst>
          </p:cNvPr>
          <p:cNvSpPr/>
          <p:nvPr/>
        </p:nvSpPr>
        <p:spPr>
          <a:xfrm>
            <a:off x="7798291" y="1650090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E95C47B9-8009-4E00-8408-F2F5825FDAB3}"/>
              </a:ext>
            </a:extLst>
          </p:cNvPr>
          <p:cNvSpPr/>
          <p:nvPr/>
        </p:nvSpPr>
        <p:spPr>
          <a:xfrm>
            <a:off x="7798291" y="2086924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BA98D749-FF50-4A12-80D3-DB4E5F2EE82C}"/>
              </a:ext>
            </a:extLst>
          </p:cNvPr>
          <p:cNvSpPr/>
          <p:nvPr/>
        </p:nvSpPr>
        <p:spPr>
          <a:xfrm>
            <a:off x="7790084" y="2488918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u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9546DE65-B58D-47EA-BB29-35AA8FED826D}"/>
              </a:ext>
            </a:extLst>
          </p:cNvPr>
          <p:cNvSpPr/>
          <p:nvPr/>
        </p:nvSpPr>
        <p:spPr>
          <a:xfrm>
            <a:off x="7790084" y="2928713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D69929F3-3043-4B5C-91DE-2324056C3E3C}"/>
              </a:ext>
            </a:extLst>
          </p:cNvPr>
          <p:cNvSpPr/>
          <p:nvPr/>
        </p:nvSpPr>
        <p:spPr>
          <a:xfrm>
            <a:off x="7790084" y="332755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F84C3F32-0E04-48D7-AA47-D318FFB57B34}"/>
              </a:ext>
            </a:extLst>
          </p:cNvPr>
          <p:cNvSpPr/>
          <p:nvPr/>
        </p:nvSpPr>
        <p:spPr>
          <a:xfrm>
            <a:off x="7790084" y="374935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7362EDAC-2A63-4C4C-BBE6-D3DB40B51B31}"/>
              </a:ext>
            </a:extLst>
          </p:cNvPr>
          <p:cNvSpPr/>
          <p:nvPr/>
        </p:nvSpPr>
        <p:spPr>
          <a:xfrm>
            <a:off x="7804030" y="414730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72C1DE59-3280-4BCA-AE56-235294EC1DF4}"/>
              </a:ext>
            </a:extLst>
          </p:cNvPr>
          <p:cNvSpPr/>
          <p:nvPr/>
        </p:nvSpPr>
        <p:spPr>
          <a:xfrm>
            <a:off x="7222524" y="248630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4FDD77EE-75F3-4648-AE49-A00BDFFE9E0A}"/>
              </a:ext>
            </a:extLst>
          </p:cNvPr>
          <p:cNvSpPr/>
          <p:nvPr/>
        </p:nvSpPr>
        <p:spPr>
          <a:xfrm>
            <a:off x="8851895" y="291572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C05542B4-873F-4603-A097-8EA313448F95}"/>
              </a:ext>
            </a:extLst>
          </p:cNvPr>
          <p:cNvSpPr/>
          <p:nvPr/>
        </p:nvSpPr>
        <p:spPr>
          <a:xfrm>
            <a:off x="8849806" y="333046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DB74ACDB-7946-4B60-B8D9-35DE7F9DC8B8}"/>
              </a:ext>
            </a:extLst>
          </p:cNvPr>
          <p:cNvSpPr/>
          <p:nvPr/>
        </p:nvSpPr>
        <p:spPr>
          <a:xfrm>
            <a:off x="8842292" y="374515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59BCEEBB-7918-4BFB-91D5-70F30BE4677A}"/>
              </a:ext>
            </a:extLst>
          </p:cNvPr>
          <p:cNvSpPr/>
          <p:nvPr/>
        </p:nvSpPr>
        <p:spPr>
          <a:xfrm>
            <a:off x="8842292" y="4171007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553D58C9-0901-4FC1-B30F-038696BE0A7E}"/>
              </a:ext>
            </a:extLst>
          </p:cNvPr>
          <p:cNvSpPr/>
          <p:nvPr/>
        </p:nvSpPr>
        <p:spPr>
          <a:xfrm>
            <a:off x="8849806" y="4579161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87328F12-330D-4671-86F8-E8C03A76E931}"/>
              </a:ext>
            </a:extLst>
          </p:cNvPr>
          <p:cNvSpPr/>
          <p:nvPr/>
        </p:nvSpPr>
        <p:spPr>
          <a:xfrm>
            <a:off x="9388818" y="4579161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33B8CF8C-92D7-4C9B-B1A7-AF55AB704EEA}"/>
              </a:ext>
            </a:extLst>
          </p:cNvPr>
          <p:cNvSpPr/>
          <p:nvPr/>
        </p:nvSpPr>
        <p:spPr>
          <a:xfrm>
            <a:off x="9927830" y="4579161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ADB39E83-3E18-4C7B-9FC1-9377EF5CC161}"/>
              </a:ext>
            </a:extLst>
          </p:cNvPr>
          <p:cNvSpPr/>
          <p:nvPr/>
        </p:nvSpPr>
        <p:spPr>
          <a:xfrm>
            <a:off x="7212351" y="416266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F0A35F2A-762E-4756-9F9A-FA66C08E4262}"/>
              </a:ext>
            </a:extLst>
          </p:cNvPr>
          <p:cNvSpPr/>
          <p:nvPr/>
        </p:nvSpPr>
        <p:spPr>
          <a:xfrm>
            <a:off x="6661800" y="414422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49BA9E01-C0FF-40D8-BD13-EF2725D9743F}"/>
              </a:ext>
            </a:extLst>
          </p:cNvPr>
          <p:cNvSpPr/>
          <p:nvPr/>
        </p:nvSpPr>
        <p:spPr>
          <a:xfrm>
            <a:off x="6114407" y="4144843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4F3AD5E6-AF97-4F2B-8C2A-1435954E5AF2}"/>
              </a:ext>
            </a:extLst>
          </p:cNvPr>
          <p:cNvSpPr/>
          <p:nvPr/>
        </p:nvSpPr>
        <p:spPr>
          <a:xfrm>
            <a:off x="5574712" y="417109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474DC3F7-51A7-4EF4-88B7-75E72B2B1436}"/>
              </a:ext>
            </a:extLst>
          </p:cNvPr>
          <p:cNvSpPr/>
          <p:nvPr/>
        </p:nvSpPr>
        <p:spPr>
          <a:xfrm>
            <a:off x="5024161" y="416487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8D38EF19-DA2F-4EDF-8FB4-44C0D79849BC}"/>
              </a:ext>
            </a:extLst>
          </p:cNvPr>
          <p:cNvSpPr/>
          <p:nvPr/>
        </p:nvSpPr>
        <p:spPr>
          <a:xfrm>
            <a:off x="5024161" y="458819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8883569D-7486-4BF9-869C-65C9C1114BE5}"/>
              </a:ext>
            </a:extLst>
          </p:cNvPr>
          <p:cNvSpPr/>
          <p:nvPr/>
        </p:nvSpPr>
        <p:spPr>
          <a:xfrm>
            <a:off x="5024161" y="4978235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45329BE8-6374-45BB-B4D2-96603EA2EF7A}"/>
              </a:ext>
            </a:extLst>
          </p:cNvPr>
          <p:cNvSpPr/>
          <p:nvPr/>
        </p:nvSpPr>
        <p:spPr>
          <a:xfrm>
            <a:off x="5007733" y="5392281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63BF71AE-0B87-44F6-9407-E084F0052B3B}"/>
              </a:ext>
            </a:extLst>
          </p:cNvPr>
          <p:cNvSpPr/>
          <p:nvPr/>
        </p:nvSpPr>
        <p:spPr>
          <a:xfrm>
            <a:off x="5024161" y="581518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4313DB14-7A05-436B-832F-526F3B4EB38A}"/>
              </a:ext>
            </a:extLst>
          </p:cNvPr>
          <p:cNvSpPr/>
          <p:nvPr/>
        </p:nvSpPr>
        <p:spPr>
          <a:xfrm>
            <a:off x="5024161" y="621426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CBF93137-D013-4393-BB0B-24AEEC3DE495}"/>
              </a:ext>
            </a:extLst>
          </p:cNvPr>
          <p:cNvSpPr/>
          <p:nvPr/>
        </p:nvSpPr>
        <p:spPr>
          <a:xfrm>
            <a:off x="3924895" y="458819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48CAFFA5-7090-488D-9A68-DA29EAA701C9}"/>
              </a:ext>
            </a:extLst>
          </p:cNvPr>
          <p:cNvSpPr/>
          <p:nvPr/>
        </p:nvSpPr>
        <p:spPr>
          <a:xfrm>
            <a:off x="3919143" y="4993207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B43D84C9-ED46-445A-AF9B-C45A6CB00977}"/>
              </a:ext>
            </a:extLst>
          </p:cNvPr>
          <p:cNvSpPr/>
          <p:nvPr/>
        </p:nvSpPr>
        <p:spPr>
          <a:xfrm>
            <a:off x="3919143" y="5410179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4713715F-E397-4006-870A-54DEB6B057BB}"/>
              </a:ext>
            </a:extLst>
          </p:cNvPr>
          <p:cNvSpPr/>
          <p:nvPr/>
        </p:nvSpPr>
        <p:spPr>
          <a:xfrm>
            <a:off x="3919143" y="5824137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9F4C2576-222A-42C3-A64E-472490803D52}"/>
              </a:ext>
            </a:extLst>
          </p:cNvPr>
          <p:cNvSpPr/>
          <p:nvPr/>
        </p:nvSpPr>
        <p:spPr>
          <a:xfrm>
            <a:off x="3919143" y="621426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D9049821-D1E5-4911-A3EA-C9A44000C183}"/>
              </a:ext>
            </a:extLst>
          </p:cNvPr>
          <p:cNvSpPr/>
          <p:nvPr/>
        </p:nvSpPr>
        <p:spPr>
          <a:xfrm>
            <a:off x="4471652" y="5824137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C2B0BD83-C817-48BA-90D1-2A1DAA89C362}"/>
              </a:ext>
            </a:extLst>
          </p:cNvPr>
          <p:cNvSpPr/>
          <p:nvPr/>
        </p:nvSpPr>
        <p:spPr>
          <a:xfrm>
            <a:off x="5574712" y="5809253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A33C8630-B7F7-4FC5-B119-B99A8C343A07}"/>
              </a:ext>
            </a:extLst>
          </p:cNvPr>
          <p:cNvSpPr/>
          <p:nvPr/>
        </p:nvSpPr>
        <p:spPr>
          <a:xfrm>
            <a:off x="2832893" y="5809253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800CACF2-071F-4B07-9ADC-BA48E024F2D9}"/>
              </a:ext>
            </a:extLst>
          </p:cNvPr>
          <p:cNvSpPr/>
          <p:nvPr/>
        </p:nvSpPr>
        <p:spPr>
          <a:xfrm>
            <a:off x="3383444" y="580480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1F53C14D-F28E-4875-AA21-78A784A1EAD6}"/>
              </a:ext>
            </a:extLst>
          </p:cNvPr>
          <p:cNvSpPr/>
          <p:nvPr/>
        </p:nvSpPr>
        <p:spPr>
          <a:xfrm>
            <a:off x="8277829" y="332377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9" name="Rectangle: Rounded Corners 238">
            <a:extLst>
              <a:ext uri="{FF2B5EF4-FFF2-40B4-BE49-F238E27FC236}">
                <a16:creationId xmlns:a16="http://schemas.microsoft.com/office/drawing/2014/main" id="{3FDE0BE0-64FB-40B3-887A-F235DC63006F}"/>
              </a:ext>
            </a:extLst>
          </p:cNvPr>
          <p:cNvSpPr/>
          <p:nvPr/>
        </p:nvSpPr>
        <p:spPr>
          <a:xfrm>
            <a:off x="9374742" y="332377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0" name="Rectangle: Rounded Corners 239">
            <a:extLst>
              <a:ext uri="{FF2B5EF4-FFF2-40B4-BE49-F238E27FC236}">
                <a16:creationId xmlns:a16="http://schemas.microsoft.com/office/drawing/2014/main" id="{B961BDB3-0FA3-41DD-9607-DC57FB5B68EC}"/>
              </a:ext>
            </a:extLst>
          </p:cNvPr>
          <p:cNvSpPr/>
          <p:nvPr/>
        </p:nvSpPr>
        <p:spPr>
          <a:xfrm>
            <a:off x="6114407" y="331479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F12929A6-AAE5-4D02-ADC8-843C5A67838F}"/>
              </a:ext>
            </a:extLst>
          </p:cNvPr>
          <p:cNvSpPr/>
          <p:nvPr/>
        </p:nvSpPr>
        <p:spPr>
          <a:xfrm>
            <a:off x="6663983" y="331479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B950732F-338B-431A-9B63-A595A89658DD}"/>
              </a:ext>
            </a:extLst>
          </p:cNvPr>
          <p:cNvSpPr/>
          <p:nvPr/>
        </p:nvSpPr>
        <p:spPr>
          <a:xfrm>
            <a:off x="7202374" y="330576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1C718059-4FBB-4480-8720-B8FDCE9F6274}"/>
              </a:ext>
            </a:extLst>
          </p:cNvPr>
          <p:cNvSpPr/>
          <p:nvPr/>
        </p:nvSpPr>
        <p:spPr>
          <a:xfrm>
            <a:off x="6678518" y="457458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C5FF0B01-E966-4B37-9B2F-0961057D0796}"/>
              </a:ext>
            </a:extLst>
          </p:cNvPr>
          <p:cNvSpPr/>
          <p:nvPr/>
        </p:nvSpPr>
        <p:spPr>
          <a:xfrm>
            <a:off x="6678518" y="497146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688BF29D-D5DE-49A3-8927-E9850B3B5B34}"/>
              </a:ext>
            </a:extLst>
          </p:cNvPr>
          <p:cNvSpPr/>
          <p:nvPr/>
        </p:nvSpPr>
        <p:spPr>
          <a:xfrm>
            <a:off x="6663983" y="5410179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2D0F5D7B-5740-452A-9BCB-5260103758BC}"/>
              </a:ext>
            </a:extLst>
          </p:cNvPr>
          <p:cNvSpPr/>
          <p:nvPr/>
        </p:nvSpPr>
        <p:spPr>
          <a:xfrm>
            <a:off x="6664017" y="5838345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8" name="Rectangle: Rounded Corners 247">
            <a:extLst>
              <a:ext uri="{FF2B5EF4-FFF2-40B4-BE49-F238E27FC236}">
                <a16:creationId xmlns:a16="http://schemas.microsoft.com/office/drawing/2014/main" id="{D978F30A-FE78-4FAA-A455-4B1410ED0228}"/>
              </a:ext>
            </a:extLst>
          </p:cNvPr>
          <p:cNvSpPr/>
          <p:nvPr/>
        </p:nvSpPr>
        <p:spPr>
          <a:xfrm>
            <a:off x="8305209" y="127696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9" name="Rectangle: Rounded Corners 248">
            <a:extLst>
              <a:ext uri="{FF2B5EF4-FFF2-40B4-BE49-F238E27FC236}">
                <a16:creationId xmlns:a16="http://schemas.microsoft.com/office/drawing/2014/main" id="{8D02A217-16A2-4B76-B223-7343ED14904A}"/>
              </a:ext>
            </a:extLst>
          </p:cNvPr>
          <p:cNvSpPr/>
          <p:nvPr/>
        </p:nvSpPr>
        <p:spPr>
          <a:xfrm>
            <a:off x="5564703" y="125445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id="{D3F0561D-E112-48F7-BA77-93F01592192B}"/>
              </a:ext>
            </a:extLst>
          </p:cNvPr>
          <p:cNvSpPr/>
          <p:nvPr/>
        </p:nvSpPr>
        <p:spPr>
          <a:xfrm>
            <a:off x="6126263" y="1263515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24B904B4-1C10-4D43-8D2D-AD4A1E55A184}"/>
              </a:ext>
            </a:extLst>
          </p:cNvPr>
          <p:cNvSpPr/>
          <p:nvPr/>
        </p:nvSpPr>
        <p:spPr>
          <a:xfrm>
            <a:off x="6654176" y="123891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2B4E59D6-7793-42B4-845B-E996F8853110}"/>
              </a:ext>
            </a:extLst>
          </p:cNvPr>
          <p:cNvSpPr/>
          <p:nvPr/>
        </p:nvSpPr>
        <p:spPr>
          <a:xfrm>
            <a:off x="7215736" y="123891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739C3B84-8D66-403E-9436-7BCBB0CB02D6}"/>
              </a:ext>
            </a:extLst>
          </p:cNvPr>
          <p:cNvSpPr/>
          <p:nvPr/>
        </p:nvSpPr>
        <p:spPr>
          <a:xfrm>
            <a:off x="6161652" y="1269368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</a:t>
            </a:r>
          </a:p>
        </p:txBody>
      </p:sp>
      <p:sp>
        <p:nvSpPr>
          <p:cNvPr id="254" name="Rectangle: Rounded Corners 253">
            <a:extLst>
              <a:ext uri="{FF2B5EF4-FFF2-40B4-BE49-F238E27FC236}">
                <a16:creationId xmlns:a16="http://schemas.microsoft.com/office/drawing/2014/main" id="{714586FB-B3CD-4620-BA43-5AF0EA1198D2}"/>
              </a:ext>
            </a:extLst>
          </p:cNvPr>
          <p:cNvSpPr/>
          <p:nvPr/>
        </p:nvSpPr>
        <p:spPr>
          <a:xfrm>
            <a:off x="6682481" y="128028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</a:p>
        </p:txBody>
      </p:sp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id="{3D459851-644A-4E0A-92A8-4DB78EA5AC1C}"/>
              </a:ext>
            </a:extLst>
          </p:cNvPr>
          <p:cNvSpPr/>
          <p:nvPr/>
        </p:nvSpPr>
        <p:spPr>
          <a:xfrm>
            <a:off x="7155968" y="127380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4E53058B-52FF-4119-B5C0-62CBFB6CB809}"/>
              </a:ext>
            </a:extLst>
          </p:cNvPr>
          <p:cNvSpPr/>
          <p:nvPr/>
        </p:nvSpPr>
        <p:spPr>
          <a:xfrm>
            <a:off x="7272245" y="246257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z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0D8CF861-CD8F-4B58-B31D-6B9955D4FF10}"/>
              </a:ext>
            </a:extLst>
          </p:cNvPr>
          <p:cNvSpPr/>
          <p:nvPr/>
        </p:nvSpPr>
        <p:spPr>
          <a:xfrm>
            <a:off x="8367402" y="1245549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16246-7941-4EC2-9E41-BA869F1B7752}"/>
              </a:ext>
            </a:extLst>
          </p:cNvPr>
          <p:cNvSpPr txBox="1"/>
          <p:nvPr/>
        </p:nvSpPr>
        <p:spPr>
          <a:xfrm>
            <a:off x="7494265" y="849223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9F61A792-B3A6-45C6-95B9-06557B5924CD}"/>
              </a:ext>
            </a:extLst>
          </p:cNvPr>
          <p:cNvSpPr txBox="1"/>
          <p:nvPr/>
        </p:nvSpPr>
        <p:spPr>
          <a:xfrm>
            <a:off x="5203951" y="1268652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12884D7D-0E80-4C0F-BA76-265324221797}"/>
              </a:ext>
            </a:extLst>
          </p:cNvPr>
          <p:cNvSpPr txBox="1"/>
          <p:nvPr/>
        </p:nvSpPr>
        <p:spPr>
          <a:xfrm>
            <a:off x="6912642" y="2533670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0729003B-47CB-4616-A8FA-5F59E667F6F7}"/>
              </a:ext>
            </a:extLst>
          </p:cNvPr>
          <p:cNvSpPr txBox="1"/>
          <p:nvPr/>
        </p:nvSpPr>
        <p:spPr>
          <a:xfrm>
            <a:off x="8594901" y="2953803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690CAF97-44CF-40B2-A30D-4B1C3100E4F8}"/>
              </a:ext>
            </a:extLst>
          </p:cNvPr>
          <p:cNvSpPr txBox="1"/>
          <p:nvPr/>
        </p:nvSpPr>
        <p:spPr>
          <a:xfrm>
            <a:off x="5800171" y="3362483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86845B94-6929-4039-B4C3-36E9BC9C42D5}"/>
              </a:ext>
            </a:extLst>
          </p:cNvPr>
          <p:cNvSpPr txBox="1"/>
          <p:nvPr/>
        </p:nvSpPr>
        <p:spPr>
          <a:xfrm>
            <a:off x="4745393" y="4188760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5E6C1B8D-79DD-4DC6-A79D-4BCE7EB19B39}"/>
              </a:ext>
            </a:extLst>
          </p:cNvPr>
          <p:cNvSpPr txBox="1"/>
          <p:nvPr/>
        </p:nvSpPr>
        <p:spPr>
          <a:xfrm>
            <a:off x="6588754" y="3927491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85BEDDD-5F15-494A-A734-C0A540D3BF1F}"/>
              </a:ext>
            </a:extLst>
          </p:cNvPr>
          <p:cNvSpPr txBox="1"/>
          <p:nvPr/>
        </p:nvSpPr>
        <p:spPr>
          <a:xfrm>
            <a:off x="3659964" y="4618458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489D2A2-6983-4105-B4CC-5BED4F079327}"/>
              </a:ext>
            </a:extLst>
          </p:cNvPr>
          <p:cNvSpPr txBox="1"/>
          <p:nvPr/>
        </p:nvSpPr>
        <p:spPr>
          <a:xfrm>
            <a:off x="8013161" y="4677090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4BFFBF3-CAFF-43CF-A8CA-781B6563B37A}"/>
              </a:ext>
            </a:extLst>
          </p:cNvPr>
          <p:cNvSpPr txBox="1"/>
          <p:nvPr/>
        </p:nvSpPr>
        <p:spPr>
          <a:xfrm>
            <a:off x="2399802" y="5824137"/>
            <a:ext cx="516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10</a:t>
            </a: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781951DA-EAEC-4EF9-9AD9-2BF5011F4E55}"/>
              </a:ext>
            </a:extLst>
          </p:cNvPr>
          <p:cNvGrpSpPr/>
          <p:nvPr/>
        </p:nvGrpSpPr>
        <p:grpSpPr>
          <a:xfrm>
            <a:off x="9183349" y="1411257"/>
            <a:ext cx="2827783" cy="1326470"/>
            <a:chOff x="8445329" y="1846220"/>
            <a:chExt cx="3166236" cy="1925679"/>
          </a:xfrm>
        </p:grpSpPr>
        <p:sp>
          <p:nvSpPr>
            <p:cNvPr id="269" name="Oval Callout 13">
              <a:extLst>
                <a:ext uri="{FF2B5EF4-FFF2-40B4-BE49-F238E27FC236}">
                  <a16:creationId xmlns:a16="http://schemas.microsoft.com/office/drawing/2014/main" id="{F1853888-03B6-4E86-A346-638250EA1DE8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28458"/>
                <a:gd name="adj2" fmla="val -61339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2E8B22B3-0B44-4A66-973C-1EECB1B293F6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272" name="Title 2">
            <a:extLst>
              <a:ext uri="{FF2B5EF4-FFF2-40B4-BE49-F238E27FC236}">
                <a16:creationId xmlns:a16="http://schemas.microsoft.com/office/drawing/2014/main" id="{ABC58C72-77A7-4C43-BB1E-EAB52A0394D7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3" name="Picture 272" descr="Icon&#10;&#10;Description automatically generated">
            <a:extLst>
              <a:ext uri="{FF2B5EF4-FFF2-40B4-BE49-F238E27FC236}">
                <a16:creationId xmlns:a16="http://schemas.microsoft.com/office/drawing/2014/main" id="{A545A39B-583E-4D5E-AE93-C3F07B214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71" name="Title 270">
            <a:extLst>
              <a:ext uri="{FF2B5EF4-FFF2-40B4-BE49-F238E27FC236}">
                <a16:creationId xmlns:a16="http://schemas.microsoft.com/office/drawing/2014/main" id="{2522153C-F84C-498C-832F-5892B3DA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360" y="832132"/>
            <a:ext cx="685159" cy="44268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lesen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BD0529-0A09-6C5C-293D-26F8A442D361}"/>
              </a:ext>
            </a:extLst>
          </p:cNvPr>
          <p:cNvSpPr/>
          <p:nvPr/>
        </p:nvSpPr>
        <p:spPr>
          <a:xfrm>
            <a:off x="8849806" y="3346559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5A7427-EC38-3704-C3AD-15803F498806}"/>
              </a:ext>
            </a:extLst>
          </p:cNvPr>
          <p:cNvSpPr/>
          <p:nvPr/>
        </p:nvSpPr>
        <p:spPr>
          <a:xfrm>
            <a:off x="8877681" y="3736548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03CDA3-285F-C9A6-6BC2-99837A66724B}"/>
              </a:ext>
            </a:extLst>
          </p:cNvPr>
          <p:cNvSpPr/>
          <p:nvPr/>
        </p:nvSpPr>
        <p:spPr>
          <a:xfrm>
            <a:off x="8885195" y="4151033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C110DB-E79A-CEF5-57C2-653CD2CCE52C}"/>
              </a:ext>
            </a:extLst>
          </p:cNvPr>
          <p:cNvSpPr/>
          <p:nvPr/>
        </p:nvSpPr>
        <p:spPr>
          <a:xfrm>
            <a:off x="8891118" y="456817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3D2CCD-77F4-DF63-EA94-E0699DBBC371}"/>
              </a:ext>
            </a:extLst>
          </p:cNvPr>
          <p:cNvSpPr/>
          <p:nvPr/>
        </p:nvSpPr>
        <p:spPr>
          <a:xfrm>
            <a:off x="6200119" y="329235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w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ACC298-214F-2709-0CF1-A204BA74A61B}"/>
              </a:ext>
            </a:extLst>
          </p:cNvPr>
          <p:cNvSpPr/>
          <p:nvPr/>
        </p:nvSpPr>
        <p:spPr>
          <a:xfrm>
            <a:off x="6675460" y="3320723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001E31-23D8-DDC1-B5C1-BEED09F42CB2}"/>
              </a:ext>
            </a:extLst>
          </p:cNvPr>
          <p:cNvSpPr/>
          <p:nvPr/>
        </p:nvSpPr>
        <p:spPr>
          <a:xfrm>
            <a:off x="7244712" y="329235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5E77FC-09AB-E7D9-525C-C42D02117C28}"/>
              </a:ext>
            </a:extLst>
          </p:cNvPr>
          <p:cNvSpPr/>
          <p:nvPr/>
        </p:nvSpPr>
        <p:spPr>
          <a:xfrm>
            <a:off x="8342371" y="333735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ED9015-A699-EF6E-1D48-C8CC3A444DF3}"/>
              </a:ext>
            </a:extLst>
          </p:cNvPr>
          <p:cNvSpPr/>
          <p:nvPr/>
        </p:nvSpPr>
        <p:spPr>
          <a:xfrm>
            <a:off x="9389215" y="3292460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23C66-DF20-2F53-6DC7-E9A186FCD215}"/>
              </a:ext>
            </a:extLst>
          </p:cNvPr>
          <p:cNvSpPr/>
          <p:nvPr/>
        </p:nvSpPr>
        <p:spPr>
          <a:xfrm>
            <a:off x="5032739" y="414730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w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6A6DEA-07BB-394A-55EE-E2DBC73FA1A6}"/>
              </a:ext>
            </a:extLst>
          </p:cNvPr>
          <p:cNvSpPr/>
          <p:nvPr/>
        </p:nvSpPr>
        <p:spPr>
          <a:xfrm>
            <a:off x="5614960" y="416266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182C98-7E29-9CFF-229F-62E1C7189BD9}"/>
              </a:ext>
            </a:extLst>
          </p:cNvPr>
          <p:cNvSpPr/>
          <p:nvPr/>
        </p:nvSpPr>
        <p:spPr>
          <a:xfrm>
            <a:off x="6126074" y="416266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3527B8-2967-842E-7CEB-4B3A2D27CB14}"/>
              </a:ext>
            </a:extLst>
          </p:cNvPr>
          <p:cNvSpPr/>
          <p:nvPr/>
        </p:nvSpPr>
        <p:spPr>
          <a:xfrm>
            <a:off x="7236700" y="416266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85C512-5CAF-13EF-EDF7-84FEC9975241}"/>
              </a:ext>
            </a:extLst>
          </p:cNvPr>
          <p:cNvSpPr/>
          <p:nvPr/>
        </p:nvSpPr>
        <p:spPr>
          <a:xfrm>
            <a:off x="6682481" y="456173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2B911B2-50D3-AFDB-8AB1-3A231F46A57C}"/>
              </a:ext>
            </a:extLst>
          </p:cNvPr>
          <p:cNvSpPr/>
          <p:nvPr/>
        </p:nvSpPr>
        <p:spPr>
          <a:xfrm>
            <a:off x="6697189" y="493824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B0BCB7-F27C-54C5-3C2A-07A4F6FA6D7A}"/>
              </a:ext>
            </a:extLst>
          </p:cNvPr>
          <p:cNvSpPr/>
          <p:nvPr/>
        </p:nvSpPr>
        <p:spPr>
          <a:xfrm>
            <a:off x="6696723" y="5399634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k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FA959D-89F9-FDE2-93C5-48CEA88DCEB0}"/>
              </a:ext>
            </a:extLst>
          </p:cNvPr>
          <p:cNvSpPr/>
          <p:nvPr/>
        </p:nvSpPr>
        <p:spPr>
          <a:xfrm>
            <a:off x="6709814" y="584996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DDEF8A9-AB66-34F6-85C2-7CFF42B169AA}"/>
              </a:ext>
            </a:extLst>
          </p:cNvPr>
          <p:cNvSpPr/>
          <p:nvPr/>
        </p:nvSpPr>
        <p:spPr>
          <a:xfrm>
            <a:off x="5043122" y="4578850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AD53B9-32FA-9690-4173-23974B52F64C}"/>
              </a:ext>
            </a:extLst>
          </p:cNvPr>
          <p:cNvSpPr/>
          <p:nvPr/>
        </p:nvSpPr>
        <p:spPr>
          <a:xfrm>
            <a:off x="5059550" y="501903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4AD2CB-E3AF-45E4-3851-36CC126E9869}"/>
              </a:ext>
            </a:extLst>
          </p:cNvPr>
          <p:cNvSpPr/>
          <p:nvPr/>
        </p:nvSpPr>
        <p:spPr>
          <a:xfrm>
            <a:off x="5078750" y="546525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76CBAE-C281-935C-FA84-4B8C107E9400}"/>
              </a:ext>
            </a:extLst>
          </p:cNvPr>
          <p:cNvSpPr/>
          <p:nvPr/>
        </p:nvSpPr>
        <p:spPr>
          <a:xfrm>
            <a:off x="5051676" y="580015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1B20DB2-B85A-A55C-CCDD-49B741A4ADCD}"/>
              </a:ext>
            </a:extLst>
          </p:cNvPr>
          <p:cNvSpPr/>
          <p:nvPr/>
        </p:nvSpPr>
        <p:spPr>
          <a:xfrm>
            <a:off x="5075058" y="621929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8BDBC4-3574-436C-9721-F96EDC44F12F}"/>
              </a:ext>
            </a:extLst>
          </p:cNvPr>
          <p:cNvSpPr/>
          <p:nvPr/>
        </p:nvSpPr>
        <p:spPr>
          <a:xfrm>
            <a:off x="3933854" y="458497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w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712996B-5589-D6B6-94FD-EB2AD48F2647}"/>
              </a:ext>
            </a:extLst>
          </p:cNvPr>
          <p:cNvSpPr/>
          <p:nvPr/>
        </p:nvSpPr>
        <p:spPr>
          <a:xfrm>
            <a:off x="3954532" y="497210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786CB6D-29CE-FAD7-061C-C45736555E90}"/>
              </a:ext>
            </a:extLst>
          </p:cNvPr>
          <p:cNvSpPr/>
          <p:nvPr/>
        </p:nvSpPr>
        <p:spPr>
          <a:xfrm>
            <a:off x="3933854" y="539529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1B7979-3231-A22A-D12F-D4C5B1932943}"/>
              </a:ext>
            </a:extLst>
          </p:cNvPr>
          <p:cNvSpPr/>
          <p:nvPr/>
        </p:nvSpPr>
        <p:spPr>
          <a:xfrm>
            <a:off x="3950644" y="582413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D846ABE-9F39-858B-B274-6F38FF9A3757}"/>
              </a:ext>
            </a:extLst>
          </p:cNvPr>
          <p:cNvSpPr/>
          <p:nvPr/>
        </p:nvSpPr>
        <p:spPr>
          <a:xfrm>
            <a:off x="3954532" y="6186434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954F7D6-1691-0010-3F23-09D51E9268D7}"/>
              </a:ext>
            </a:extLst>
          </p:cNvPr>
          <p:cNvSpPr/>
          <p:nvPr/>
        </p:nvSpPr>
        <p:spPr>
          <a:xfrm>
            <a:off x="8317220" y="4555125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7B7A05-907C-3E2E-4226-0532AD1AAD77}"/>
              </a:ext>
            </a:extLst>
          </p:cNvPr>
          <p:cNvSpPr/>
          <p:nvPr/>
        </p:nvSpPr>
        <p:spPr>
          <a:xfrm>
            <a:off x="8325989" y="4578849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d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AABBC82-C54E-2FFB-725C-C5C7EB5435D9}"/>
              </a:ext>
            </a:extLst>
          </p:cNvPr>
          <p:cNvSpPr/>
          <p:nvPr/>
        </p:nvSpPr>
        <p:spPr>
          <a:xfrm>
            <a:off x="9432700" y="458497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BC9DEB0-82CA-37EA-F952-4D4C631B3866}"/>
              </a:ext>
            </a:extLst>
          </p:cNvPr>
          <p:cNvSpPr/>
          <p:nvPr/>
        </p:nvSpPr>
        <p:spPr>
          <a:xfrm>
            <a:off x="9949632" y="458497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C39DE51-2CA2-0579-21A3-ADC3589F64C2}"/>
              </a:ext>
            </a:extLst>
          </p:cNvPr>
          <p:cNvSpPr/>
          <p:nvPr/>
        </p:nvSpPr>
        <p:spPr>
          <a:xfrm>
            <a:off x="3356032" y="580042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025868C-A99C-211C-30BA-C4A0423F7239}"/>
              </a:ext>
            </a:extLst>
          </p:cNvPr>
          <p:cNvSpPr/>
          <p:nvPr/>
        </p:nvSpPr>
        <p:spPr>
          <a:xfrm>
            <a:off x="4524927" y="580015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b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11E59BB-FD06-BDCE-527B-17532BAF2A2E}"/>
              </a:ext>
            </a:extLst>
          </p:cNvPr>
          <p:cNvSpPr/>
          <p:nvPr/>
        </p:nvSpPr>
        <p:spPr>
          <a:xfrm>
            <a:off x="5624015" y="579135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3594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914067" y="350640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946511" y="362310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1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-6 und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58F0D66-9564-4A72-ABD0-1DE0E7A5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499775"/>
              </p:ext>
            </p:extLst>
          </p:nvPr>
        </p:nvGraphicFramePr>
        <p:xfrm>
          <a:off x="436796" y="1455834"/>
          <a:ext cx="11819390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56491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90425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Heute  _________ ich Geburtstag.</a:t>
                      </a:r>
                      <a:b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</a:b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Today is my birthday.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	    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 du Hunger?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Are you hungry?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hast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bist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Wir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sehr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müde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We are very tired.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haben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sind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bin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 ihr froh?</a:t>
                      </a:r>
                      <a:b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Are you all happy/glad?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seid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sind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Sie 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Spaß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dort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    She is having fun there.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	    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Nein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! Er __________ Angst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Elefanten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No! He is scared of elephants.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  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0CC85CF-8D38-4E93-8B66-5237A3052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2997" y="1751371"/>
            <a:ext cx="259625" cy="259625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18824417-F9D1-4A2B-B405-3D11EC28C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5792" y="2590091"/>
            <a:ext cx="259625" cy="259625"/>
          </a:xfrm>
          <a:prstGeom prst="rect">
            <a:avLst/>
          </a:prstGeom>
        </p:spPr>
      </p:pic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29404AA0-B7CC-44DE-8A59-589818903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9748" y="3418230"/>
            <a:ext cx="259625" cy="259625"/>
          </a:xfrm>
          <a:prstGeom prst="rect">
            <a:avLst/>
          </a:prstGeom>
        </p:spPr>
      </p:pic>
      <p:pic>
        <p:nvPicPr>
          <p:cNvPr id="26" name="Graphic 25" descr="Close">
            <a:extLst>
              <a:ext uri="{FF2B5EF4-FFF2-40B4-BE49-F238E27FC236}">
                <a16:creationId xmlns:a16="http://schemas.microsoft.com/office/drawing/2014/main" id="{D981C8C1-0724-4007-A143-13C180299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5792" y="4281106"/>
            <a:ext cx="259625" cy="259625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29851F25-FAE3-42EB-8660-875EDAA5E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9747" y="5131133"/>
            <a:ext cx="259625" cy="259625"/>
          </a:xfrm>
          <a:prstGeom prst="rect">
            <a:avLst/>
          </a:prstGeom>
        </p:spPr>
      </p:pic>
      <p:pic>
        <p:nvPicPr>
          <p:cNvPr id="28" name="Graphic 27" descr="Close">
            <a:extLst>
              <a:ext uri="{FF2B5EF4-FFF2-40B4-BE49-F238E27FC236}">
                <a16:creationId xmlns:a16="http://schemas.microsoft.com/office/drawing/2014/main" id="{CFCA4420-97C0-4AD8-9968-B1C4B3260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5792" y="5959860"/>
            <a:ext cx="259625" cy="259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312106" y="15947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316649" y="24500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12105" y="327821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312105" y="414109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312104" y="49713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312104" y="584551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0" name="Oval Callout 13">
            <a:extLst>
              <a:ext uri="{FF2B5EF4-FFF2-40B4-BE49-F238E27FC236}">
                <a16:creationId xmlns:a16="http://schemas.microsoft.com/office/drawing/2014/main" id="{5A730418-19D3-4FE7-8BC3-842ECAF0A4A8}"/>
              </a:ext>
            </a:extLst>
          </p:cNvPr>
          <p:cNvSpPr/>
          <p:nvPr/>
        </p:nvSpPr>
        <p:spPr>
          <a:xfrm>
            <a:off x="8236359" y="38856"/>
            <a:ext cx="2827783" cy="1326470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3D4363-FB77-4E1F-A912-0C9A6D80E717}"/>
              </a:ext>
            </a:extLst>
          </p:cNvPr>
          <p:cNvSpPr txBox="1"/>
          <p:nvPr/>
        </p:nvSpPr>
        <p:spPr>
          <a:xfrm>
            <a:off x="8460882" y="288474"/>
            <a:ext cx="245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Ich </a:t>
            </a:r>
            <a:r>
              <a:rPr lang="en-GB" sz="2400" dirty="0" err="1">
                <a:solidFill>
                  <a:schemeClr val="bg1"/>
                </a:solidFill>
              </a:rPr>
              <a:t>wiederhole</a:t>
            </a:r>
            <a:r>
              <a:rPr lang="en-GB" sz="2400" dirty="0">
                <a:solidFill>
                  <a:schemeClr val="bg1"/>
                </a:solidFill>
              </a:rPr>
              <a:t> Grammatik!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58F0D66-9564-4A72-ABD0-1DE0E7A5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188089"/>
              </p:ext>
            </p:extLst>
          </p:nvPr>
        </p:nvGraphicFramePr>
        <p:xfrm>
          <a:off x="50470" y="1455833"/>
          <a:ext cx="12086513" cy="5065439"/>
        </p:xfrm>
        <a:graphic>
          <a:graphicData uri="http://schemas.openxmlformats.org/drawingml/2006/table">
            <a:tbl>
              <a:tblPr firstRow="1" firstCol="1" bandRow="1"/>
              <a:tblGrid>
                <a:gridCol w="466808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12581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49389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 _________ spielt montags Fußball.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 He ____________________________.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 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2" y="-1065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926142" y="101947"/>
            <a:ext cx="53343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904493" y="101947"/>
            <a:ext cx="54075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das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Pronomen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0CC85CF-8D38-4E93-8B66-5237A3052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8436" y="1738122"/>
            <a:ext cx="259625" cy="259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50473" y="158857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55016" y="244386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50472" y="32720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50472" y="41348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50471" y="496516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50471" y="583930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0" name="Oval Callout 13">
            <a:extLst>
              <a:ext uri="{FF2B5EF4-FFF2-40B4-BE49-F238E27FC236}">
                <a16:creationId xmlns:a16="http://schemas.microsoft.com/office/drawing/2014/main" id="{5A730418-19D3-4FE7-8BC3-842ECAF0A4A8}"/>
              </a:ext>
            </a:extLst>
          </p:cNvPr>
          <p:cNvSpPr/>
          <p:nvPr/>
        </p:nvSpPr>
        <p:spPr>
          <a:xfrm>
            <a:off x="6643885" y="38856"/>
            <a:ext cx="4420258" cy="1326470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3D4363-FB77-4E1F-A912-0C9A6D80E717}"/>
              </a:ext>
            </a:extLst>
          </p:cNvPr>
          <p:cNvSpPr txBox="1"/>
          <p:nvPr/>
        </p:nvSpPr>
        <p:spPr>
          <a:xfrm>
            <a:off x="6886349" y="161583"/>
            <a:ext cx="408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Remember there is one present tense in German, but two in English.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EF943CE-8D47-4870-99DE-A04ABDF055C2}"/>
              </a:ext>
            </a:extLst>
          </p:cNvPr>
          <p:cNvSpPr/>
          <p:nvPr/>
        </p:nvSpPr>
        <p:spPr>
          <a:xfrm>
            <a:off x="904493" y="665925"/>
            <a:ext cx="5355982" cy="518040"/>
          </a:xfrm>
          <a:prstGeom prst="wedgeRoundRectCallout">
            <a:avLst>
              <a:gd name="adj1" fmla="val -53180"/>
              <a:gd name="adj2" fmla="val -4235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Google Shape;108;p3">
            <a:extLst>
              <a:ext uri="{FF2B5EF4-FFF2-40B4-BE49-F238E27FC236}">
                <a16:creationId xmlns:a16="http://schemas.microsoft.com/office/drawing/2014/main" id="{48EF357D-90D4-4DDD-9594-C4E46EA15412}"/>
              </a:ext>
            </a:extLst>
          </p:cNvPr>
          <p:cNvSpPr txBox="1"/>
          <p:nvPr/>
        </p:nvSpPr>
        <p:spPr>
          <a:xfrm>
            <a:off x="1028829" y="694133"/>
            <a:ext cx="54295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Dann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Satz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English.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BF6FA-7BD2-F205-A49A-F1BF14E10FB8}"/>
              </a:ext>
            </a:extLst>
          </p:cNvPr>
          <p:cNvSpPr txBox="1"/>
          <p:nvPr/>
        </p:nvSpPr>
        <p:spPr>
          <a:xfrm>
            <a:off x="1276094" y="1847012"/>
            <a:ext cx="51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plays football on Mondays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6F085-2041-C7CF-0BA5-1CFF90003038}"/>
              </a:ext>
            </a:extLst>
          </p:cNvPr>
          <p:cNvSpPr txBox="1"/>
          <p:nvPr/>
        </p:nvSpPr>
        <p:spPr>
          <a:xfrm>
            <a:off x="677813" y="2336793"/>
            <a:ext cx="658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_________ hat </a:t>
            </a:r>
            <a:r>
              <a:rPr lang="en-US" sz="2400" dirty="0" err="1">
                <a:solidFill>
                  <a:srgbClr val="002060"/>
                </a:solidFill>
              </a:rPr>
              <a:t>im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Januar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Geburtstag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0CFE5733-4FE4-A2FB-9412-071178BFA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0680" y="2580589"/>
            <a:ext cx="259625" cy="25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F474B-833B-ED00-9ED7-CE64E9A85D7D}"/>
              </a:ext>
            </a:extLst>
          </p:cNvPr>
          <p:cNvSpPr txBox="1"/>
          <p:nvPr/>
        </p:nvSpPr>
        <p:spPr>
          <a:xfrm>
            <a:off x="849668" y="2717180"/>
            <a:ext cx="658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She ______________________________.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46487-038F-C80C-F347-6762E888D987}"/>
              </a:ext>
            </a:extLst>
          </p:cNvPr>
          <p:cNvSpPr txBox="1"/>
          <p:nvPr/>
        </p:nvSpPr>
        <p:spPr>
          <a:xfrm>
            <a:off x="1549329" y="2713586"/>
            <a:ext cx="51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has her birthday in January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9BADC-1241-EAF5-3FDC-123959D81DC4}"/>
              </a:ext>
            </a:extLst>
          </p:cNvPr>
          <p:cNvSpPr txBox="1"/>
          <p:nvPr/>
        </p:nvSpPr>
        <p:spPr>
          <a:xfrm>
            <a:off x="573089" y="3172063"/>
            <a:ext cx="684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________ </a:t>
            </a:r>
            <a:r>
              <a:rPr lang="en-US" sz="2400" dirty="0" err="1">
                <a:solidFill>
                  <a:srgbClr val="002060"/>
                </a:solidFill>
              </a:rPr>
              <a:t>geht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nach</a:t>
            </a:r>
            <a:r>
              <a:rPr lang="en-US" sz="2400" dirty="0">
                <a:solidFill>
                  <a:srgbClr val="002060"/>
                </a:solidFill>
              </a:rPr>
              <a:t> der Schule </a:t>
            </a:r>
            <a:r>
              <a:rPr lang="en-US" sz="2400" dirty="0" err="1">
                <a:solidFill>
                  <a:srgbClr val="002060"/>
                </a:solidFill>
              </a:rPr>
              <a:t>schwimmen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A49A004A-EF49-9CD7-DD7F-CE98AAA53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1518" y="3425883"/>
            <a:ext cx="259625" cy="2596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62056B-B2B1-83E4-F9B8-EABE3AFED860}"/>
              </a:ext>
            </a:extLst>
          </p:cNvPr>
          <p:cNvSpPr txBox="1"/>
          <p:nvPr/>
        </p:nvSpPr>
        <p:spPr>
          <a:xfrm>
            <a:off x="588036" y="3578780"/>
            <a:ext cx="614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You (people) _________________________.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921F41-20F9-A32E-8E0F-86024662E05A}"/>
              </a:ext>
            </a:extLst>
          </p:cNvPr>
          <p:cNvSpPr txBox="1"/>
          <p:nvPr/>
        </p:nvSpPr>
        <p:spPr>
          <a:xfrm>
            <a:off x="2620487" y="3561768"/>
            <a:ext cx="469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go swimming after school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A2BB8F-0CD8-0AAF-3C1C-F2FBC6643865}"/>
              </a:ext>
            </a:extLst>
          </p:cNvPr>
          <p:cNvSpPr txBox="1"/>
          <p:nvPr/>
        </p:nvSpPr>
        <p:spPr>
          <a:xfrm>
            <a:off x="839120" y="3942305"/>
            <a:ext cx="865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_________ </a:t>
            </a:r>
            <a:r>
              <a:rPr lang="en-US" sz="2400" dirty="0" err="1">
                <a:solidFill>
                  <a:srgbClr val="002060"/>
                </a:solidFill>
              </a:rPr>
              <a:t>kauft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ein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Butterbrot</a:t>
            </a:r>
            <a:r>
              <a:rPr lang="en-US" sz="2400" dirty="0">
                <a:solidFill>
                  <a:srgbClr val="002060"/>
                </a:solidFill>
              </a:rPr>
              <a:t> – </a:t>
            </a:r>
            <a:r>
              <a:rPr lang="en-US" sz="2400" dirty="0" err="1">
                <a:solidFill>
                  <a:srgbClr val="002060"/>
                </a:solidFill>
              </a:rPr>
              <a:t>kein</a:t>
            </a:r>
            <a:r>
              <a:rPr lang="en-US" sz="2400" dirty="0">
                <a:solidFill>
                  <a:srgbClr val="002060"/>
                </a:solidFill>
              </a:rPr>
              <a:t> Thema!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5E7CB48F-6FB5-F204-77F4-9358E8058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2880" y="4274157"/>
            <a:ext cx="259625" cy="2596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985FFC-4622-C633-01A9-48142E3A8A60}"/>
              </a:ext>
            </a:extLst>
          </p:cNvPr>
          <p:cNvSpPr txBox="1"/>
          <p:nvPr/>
        </p:nvSpPr>
        <p:spPr>
          <a:xfrm>
            <a:off x="620855" y="4364797"/>
            <a:ext cx="937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You (all) ____________________________________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12B9AA-8A0F-1293-ABB9-DB7133EAD248}"/>
              </a:ext>
            </a:extLst>
          </p:cNvPr>
          <p:cNvSpPr txBox="1"/>
          <p:nvPr/>
        </p:nvSpPr>
        <p:spPr>
          <a:xfrm>
            <a:off x="1890536" y="4359863"/>
            <a:ext cx="594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are buying a sandwich– no problem!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381180-A3A7-C7ED-A531-A28E379B955E}"/>
              </a:ext>
            </a:extLst>
          </p:cNvPr>
          <p:cNvSpPr txBox="1"/>
          <p:nvPr/>
        </p:nvSpPr>
        <p:spPr>
          <a:xfrm>
            <a:off x="860282" y="4845552"/>
            <a:ext cx="631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_________ </a:t>
            </a:r>
            <a:r>
              <a:rPr lang="en-US" sz="2400" dirty="0" err="1">
                <a:solidFill>
                  <a:srgbClr val="002060"/>
                </a:solidFill>
              </a:rPr>
              <a:t>bekommt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viele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Hausaufgaben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9D2709-3C42-A1C3-4CC6-E2003D6C1D05}"/>
              </a:ext>
            </a:extLst>
          </p:cNvPr>
          <p:cNvSpPr txBox="1"/>
          <p:nvPr/>
        </p:nvSpPr>
        <p:spPr>
          <a:xfrm>
            <a:off x="849665" y="5248558"/>
            <a:ext cx="824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She ___________________________________.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8D2516-E5BF-F935-2618-19545A49A492}"/>
              </a:ext>
            </a:extLst>
          </p:cNvPr>
          <p:cNvSpPr txBox="1"/>
          <p:nvPr/>
        </p:nvSpPr>
        <p:spPr>
          <a:xfrm>
            <a:off x="1445139" y="5234448"/>
            <a:ext cx="78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gets a lot of homework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37" name="Graphic 36" descr="Close">
            <a:extLst>
              <a:ext uri="{FF2B5EF4-FFF2-40B4-BE49-F238E27FC236}">
                <a16:creationId xmlns:a16="http://schemas.microsoft.com/office/drawing/2014/main" id="{441693E7-FCBD-DC31-C1EF-8580942D2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4389" y="5118745"/>
            <a:ext cx="259625" cy="2596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CB9669-869B-5D0C-9DC3-4F5E5607DA6C}"/>
              </a:ext>
            </a:extLst>
          </p:cNvPr>
          <p:cNvSpPr txBox="1"/>
          <p:nvPr/>
        </p:nvSpPr>
        <p:spPr>
          <a:xfrm>
            <a:off x="677813" y="5667035"/>
            <a:ext cx="748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 </a:t>
            </a:r>
            <a:r>
              <a:rPr lang="en-US" sz="2400" dirty="0" err="1">
                <a:solidFill>
                  <a:srgbClr val="002060"/>
                </a:solidFill>
              </a:rPr>
              <a:t>besucht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heute</a:t>
            </a:r>
            <a:r>
              <a:rPr lang="en-US" sz="2400" dirty="0">
                <a:solidFill>
                  <a:srgbClr val="002060"/>
                </a:solidFill>
              </a:rPr>
              <a:t> Abend Oma und </a:t>
            </a:r>
            <a:r>
              <a:rPr lang="en-US" sz="2400" dirty="0" err="1">
                <a:solidFill>
                  <a:srgbClr val="002060"/>
                </a:solidFill>
              </a:rPr>
              <a:t>Opa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C5E0CF-C8CC-E018-AAF4-F151FF4EBCCC}"/>
              </a:ext>
            </a:extLst>
          </p:cNvPr>
          <p:cNvSpPr txBox="1"/>
          <p:nvPr/>
        </p:nvSpPr>
        <p:spPr>
          <a:xfrm>
            <a:off x="613226" y="6181997"/>
            <a:ext cx="78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You (all) ________________________________________.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0" name="Graphic 39" descr="Close">
            <a:extLst>
              <a:ext uri="{FF2B5EF4-FFF2-40B4-BE49-F238E27FC236}">
                <a16:creationId xmlns:a16="http://schemas.microsoft.com/office/drawing/2014/main" id="{345DC0C1-1105-768D-80EF-877C6E4A4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4374" y="5979311"/>
            <a:ext cx="259625" cy="2596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F4B87F2-E8B3-2DA8-91D4-CC56E0841D16}"/>
              </a:ext>
            </a:extLst>
          </p:cNvPr>
          <p:cNvSpPr txBox="1"/>
          <p:nvPr/>
        </p:nvSpPr>
        <p:spPr>
          <a:xfrm>
            <a:off x="1899524" y="6162522"/>
            <a:ext cx="78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are visiting Oma und </a:t>
            </a:r>
            <a:r>
              <a:rPr lang="en-US" sz="2400" dirty="0" err="1">
                <a:solidFill>
                  <a:srgbClr val="002060"/>
                </a:solidFill>
              </a:rPr>
              <a:t>Opa</a:t>
            </a:r>
            <a:r>
              <a:rPr lang="en-US" sz="2400" dirty="0">
                <a:solidFill>
                  <a:srgbClr val="002060"/>
                </a:solidFill>
              </a:rPr>
              <a:t> this evening  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491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5" grpId="0"/>
      <p:bldP spid="33" grpId="0"/>
      <p:bldP spid="36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1805</Words>
  <Application>Microsoft Macintosh PowerPoint</Application>
  <PresentationFormat>Widescreen</PresentationFormat>
  <Paragraphs>409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MS Gothic</vt:lpstr>
      <vt:lpstr>Arial</vt:lpstr>
      <vt:lpstr>Calibri</vt:lpstr>
      <vt:lpstr>Calibri Light</vt:lpstr>
      <vt:lpstr>Cambria Math</vt:lpstr>
      <vt:lpstr>Cavolini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3_Office Theme</vt:lpstr>
      <vt:lpstr>What do I know now?</vt:lpstr>
      <vt:lpstr>Phonetik</vt:lpstr>
      <vt:lpstr>hören</vt:lpstr>
      <vt:lpstr>hören</vt:lpstr>
      <vt:lpstr>lesen</vt:lpstr>
      <vt:lpstr>lesen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74</cp:revision>
  <dcterms:created xsi:type="dcterms:W3CDTF">2021-07-02T19:27:01Z</dcterms:created>
  <dcterms:modified xsi:type="dcterms:W3CDTF">2023-11-28T16:14:42Z</dcterms:modified>
</cp:coreProperties>
</file>