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22"/>
  </p:notesMasterIdLst>
  <p:sldIdLst>
    <p:sldId id="378" r:id="rId6"/>
    <p:sldId id="301" r:id="rId7"/>
    <p:sldId id="296" r:id="rId8"/>
    <p:sldId id="377" r:id="rId9"/>
    <p:sldId id="295" r:id="rId10"/>
    <p:sldId id="369" r:id="rId11"/>
    <p:sldId id="370" r:id="rId12"/>
    <p:sldId id="371" r:id="rId13"/>
    <p:sldId id="372" r:id="rId14"/>
    <p:sldId id="373" r:id="rId15"/>
    <p:sldId id="368" r:id="rId16"/>
    <p:sldId id="363" r:id="rId17"/>
    <p:sldId id="375" r:id="rId18"/>
    <p:sldId id="290" r:id="rId19"/>
    <p:sldId id="376" r:id="rId20"/>
    <p:sldId id="3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DE4"/>
    <a:srgbClr val="ECF7FA"/>
    <a:srgbClr val="FFED9F"/>
    <a:srgbClr val="FDF5F1"/>
    <a:srgbClr val="FFFFEF"/>
    <a:srgbClr val="F9D8A3"/>
    <a:srgbClr val="FFD31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64706" autoAdjust="0"/>
  </p:normalViewPr>
  <p:slideViewPr>
    <p:cSldViewPr snapToGrid="0">
      <p:cViewPr varScale="1">
        <p:scale>
          <a:sx n="66" d="100"/>
          <a:sy n="66" d="100"/>
        </p:scale>
        <p:origin x="116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372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D904D467-5B6E-475A-893B-BDD2851EDD63}"/>
    <pc:docChg chg="modSld">
      <pc:chgData name="Charlotte Moss" userId="17b589c9-cb67-41ed-a894-f82ca12b573d" providerId="ADAL" clId="{D904D467-5B6E-475A-893B-BDD2851EDD63}" dt="2023-07-10T13:16:48.124" v="0"/>
      <pc:docMkLst>
        <pc:docMk/>
      </pc:docMkLst>
      <pc:sldChg chg="modNotesTx">
        <pc:chgData name="Charlotte Moss" userId="17b589c9-cb67-41ed-a894-f82ca12b573d" providerId="ADAL" clId="{D904D467-5B6E-475A-893B-BDD2851EDD63}" dt="2023-07-10T13:16:48.124" v="0"/>
        <pc:sldMkLst>
          <pc:docMk/>
          <pc:sldMk cId="0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Phonics: 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[z] Zug [675] sitzen [231] Platz [326] Zimmer [665] zehn [333]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New words in </a:t>
            </a:r>
            <a:r>
              <a:rPr lang="it-IT" sz="12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Bild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[253]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Foto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[633]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Freund, Freundin 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[273]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Fußball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[1277] 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Tasche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[1804]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mein, meine 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[51] </a:t>
            </a:r>
            <a:r>
              <a:rPr lang="de-DE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dein, deine </a:t>
            </a:r>
            <a:r>
              <a:rPr lang="de-DE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[233]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</a:t>
            </a:r>
            <a:r>
              <a:rPr lang="it-IT" sz="1200" b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1: </a:t>
            </a:r>
            <a:r>
              <a:rPr lang="de-DE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Beispiel [94] Form [307] Mensch [90] groß [67] klein [110] Auf Wiedersehen [n/a] tschüss [3766]</a:t>
            </a:r>
            <a:r>
              <a:rPr lang="de-DE" dirty="0"/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</a:t>
            </a:r>
            <a:r>
              <a:rPr lang="it-IT" sz="1200" b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2: </a:t>
            </a:r>
            <a:r>
              <a:rPr lang="de-DE" sz="1200" b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du [54] bist [4]</a:t>
            </a:r>
          </a:p>
          <a:p>
            <a:pPr marL="216000" indent="-216000">
              <a:lnSpc>
                <a:spcPct val="100000"/>
              </a:lnSpc>
            </a:pPr>
            <a:endParaRPr lang="de-DE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</a:t>
            </a:r>
            <a:r>
              <a:rPr lang="en-GB" sz="11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  <a:endParaRPr lang="en-GB" sz="1100" baseline="0">
              <a:solidFill>
                <a:sysClr val="windowText" lastClr="000000"/>
              </a:solidFill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The frequency rankings for words that occur in this PowerPoint which have been</a:t>
            </a:r>
            <a:r>
              <a:rPr kumimoji="0" lang="en-GB" sz="1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previously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introduced in these resources are given in the SOW and in the resources that first introduced and formally re-visited those words. 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For any </a:t>
            </a:r>
            <a:r>
              <a:rPr kumimoji="0" lang="en-GB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other 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words that occur incidentally in this PowerPoint, frequency rankings will be provided in the notes field wherever possible.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[6/6]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Here the first things that appears is a reminder of how to form an inversion question - by swapping the subject and the verb. The next animations will demonstrate which parts of speech to swap. Now click for English sentence as before.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751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This is a partner team activity using the same slide as previously – they are competing together to get as many sentences as possible.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first all have one minute to write down the English for as many sentences as they can form from the words on the slide.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Partner A then starts prompts Partner B with an English sentence, which s/he must translate into German.  Partner A listens and corrects, as necessary. They have one minute to get as many as possible.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They swap roles and repeat the activity.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They add up their total number of sentences correctly formed – the teacher decides the winners (who has more than 10 / 12 / 15 / 18 / 20 sentences in their pair?).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1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9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Template for </a:t>
            </a:r>
            <a:r>
              <a:rPr lang="en-GB" b="1" dirty="0" err="1"/>
              <a:t>photcopying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85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Template for photocopying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8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[z] to unknown words that are cognates in which English ‘c’ becomes German ‘z’ in a read aloud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within the 60 seconds allowed – starting with </a:t>
            </a:r>
            <a:r>
              <a:rPr lang="en-GB" b="0" dirty="0" err="1"/>
              <a:t>Zentimeter</a:t>
            </a:r>
            <a:r>
              <a:rPr lang="en-GB" b="0" dirty="0"/>
              <a:t> and ending with </a:t>
            </a:r>
            <a:r>
              <a:rPr lang="en-GB" b="0" dirty="0" err="1"/>
              <a:t>Ozean</a:t>
            </a:r>
            <a:r>
              <a:rPr lang="en-GB" b="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makes a mistake (saying the word like the English word without the ‘</a:t>
            </a:r>
            <a:r>
              <a:rPr lang="en-GB" b="0" dirty="0" err="1"/>
              <a:t>ts</a:t>
            </a:r>
            <a:r>
              <a:rPr lang="en-GB" b="0" dirty="0"/>
              <a:t>’ sound for ‘z’, Pupil B can direct him/her to start again from the beginning.</a:t>
            </a:r>
            <a:br>
              <a:rPr lang="en-GB" b="0" dirty="0"/>
            </a:br>
            <a:r>
              <a:rPr lang="en-GB" b="0" dirty="0"/>
              <a:t>3. They swap roles and repeat the task. This time, B could start at the end and work backwards to the beginning.</a:t>
            </a:r>
            <a:br>
              <a:rPr lang="en-GB" b="0" dirty="0"/>
            </a:br>
            <a:r>
              <a:rPr lang="en-GB" b="0" dirty="0"/>
              <a:t>4. Click on the picture to hear each word pronounced by a native speaker, if required.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Frequency of unknown words/cognates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dirty="0" err="1"/>
              <a:t>Dezember</a:t>
            </a:r>
            <a:r>
              <a:rPr lang="en-GB" sz="1200" dirty="0"/>
              <a:t> [1527] </a:t>
            </a:r>
            <a:r>
              <a:rPr lang="en-GB" sz="1200" b="1" dirty="0" err="1"/>
              <a:t>Differenz</a:t>
            </a:r>
            <a:r>
              <a:rPr lang="en-GB" sz="1200" dirty="0"/>
              <a:t> [2566] </a:t>
            </a:r>
            <a:r>
              <a:rPr lang="en-GB" sz="1200" b="1" dirty="0" err="1"/>
              <a:t>Intelligenz</a:t>
            </a:r>
            <a:r>
              <a:rPr lang="en-GB" sz="1200" dirty="0"/>
              <a:t> [2890]</a:t>
            </a:r>
            <a:r>
              <a:rPr lang="en-GB" sz="1200" b="1" dirty="0"/>
              <a:t> </a:t>
            </a:r>
            <a:r>
              <a:rPr lang="en-GB" sz="1200" b="1" dirty="0" err="1"/>
              <a:t>Konzert</a:t>
            </a:r>
            <a:r>
              <a:rPr lang="en-GB" sz="1200" b="1" dirty="0"/>
              <a:t> </a:t>
            </a:r>
            <a:r>
              <a:rPr lang="en-GB" sz="1200" dirty="0"/>
              <a:t>[2350] </a:t>
            </a:r>
            <a:r>
              <a:rPr lang="en-GB" sz="1200" b="1" dirty="0" err="1"/>
              <a:t>Medizin</a:t>
            </a:r>
            <a:r>
              <a:rPr lang="en-GB" sz="1200" dirty="0"/>
              <a:t> [1960] </a:t>
            </a:r>
            <a:r>
              <a:rPr lang="en-GB" sz="1200" b="1" dirty="0" err="1"/>
              <a:t>Ozean</a:t>
            </a:r>
            <a:r>
              <a:rPr lang="en-GB" sz="1200" dirty="0"/>
              <a:t> [4042] </a:t>
            </a:r>
            <a:r>
              <a:rPr lang="en-GB" sz="1200" b="1" dirty="0" err="1"/>
              <a:t>Polizei</a:t>
            </a:r>
            <a:r>
              <a:rPr lang="en-GB" sz="1200" dirty="0"/>
              <a:t> [550] </a:t>
            </a:r>
            <a:r>
              <a:rPr lang="en-GB" sz="1200" b="1" dirty="0"/>
              <a:t>Prinz</a:t>
            </a:r>
            <a:r>
              <a:rPr lang="en-GB" sz="1200" dirty="0"/>
              <a:t> [3671] </a:t>
            </a:r>
            <a:r>
              <a:rPr lang="en-GB" sz="1200" b="1" dirty="0" err="1"/>
              <a:t>Rezept</a:t>
            </a:r>
            <a:r>
              <a:rPr lang="en-GB" sz="1200" dirty="0"/>
              <a:t> [4190] </a:t>
            </a:r>
            <a:r>
              <a:rPr lang="en-GB" sz="1200" b="1" dirty="0" err="1"/>
              <a:t>Zentimeter</a:t>
            </a:r>
            <a:r>
              <a:rPr lang="en-GB" sz="1200" b="1" dirty="0"/>
              <a:t> </a:t>
            </a:r>
            <a:r>
              <a:rPr lang="en-GB" sz="1200" dirty="0"/>
              <a:t>[1338]</a:t>
            </a:r>
            <a:r>
              <a:rPr lang="en-GB" sz="1200" b="1" dirty="0"/>
              <a:t> </a:t>
            </a:r>
            <a:r>
              <a:rPr lang="en-GB" sz="1200" b="1" dirty="0" err="1"/>
              <a:t>zentral</a:t>
            </a:r>
            <a:r>
              <a:rPr lang="en-GB" sz="1200" b="1" dirty="0"/>
              <a:t> </a:t>
            </a:r>
            <a:r>
              <a:rPr lang="en-GB" sz="1200" dirty="0"/>
              <a:t>[818]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the four determiners taught so far.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Explain that pupils need to read item 1 carefully, selecting a) which of the four determiners is used, and b) what object is mentioned.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answers, then click for the answer to a). Then click again for the answer to b).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on the blue audio buttons to listen to a recording of sentence 1, if required.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for items 2-6.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 to support teachers in giving feedback: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Das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deine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Flasche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Das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mein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Heft.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Das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Tisch.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Das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die Tafel.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Das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Fußball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Das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meine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Tasche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the determiners ‘the’, ‘a’, ‘my’, ‘your’ and previously taught nouns.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write 1-6, and prepare to write down (in English) a) the determiner and b) the object which is mentioned.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audio buttons to play the recordings.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answers in order 1-6.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1.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Beispiel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deine</a:t>
            </a:r>
            <a:r>
              <a:rPr lang="en-GB" dirty="0"/>
              <a:t> Form.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Das </a:t>
            </a:r>
            <a:r>
              <a:rPr lang="en-GB" dirty="0" err="1"/>
              <a:t>ist</a:t>
            </a:r>
            <a:r>
              <a:rPr lang="en-GB" dirty="0"/>
              <a:t> das Bild.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mein</a:t>
            </a:r>
            <a:r>
              <a:rPr lang="en-GB" dirty="0"/>
              <a:t> Foto.</a:t>
            </a:r>
            <a:br>
              <a:rPr lang="en-GB" dirty="0"/>
            </a:br>
            <a:r>
              <a:rPr lang="en-GB" dirty="0"/>
              <a:t>5. 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Freund.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6. Du </a:t>
            </a:r>
            <a:r>
              <a:rPr lang="en-GB" dirty="0" err="1"/>
              <a:t>bist</a:t>
            </a:r>
            <a:r>
              <a:rPr lang="en-GB" dirty="0"/>
              <a:t> </a:t>
            </a:r>
            <a:r>
              <a:rPr lang="en-GB" dirty="0" err="1"/>
              <a:t>meine</a:t>
            </a:r>
            <a:r>
              <a:rPr lang="en-GB" dirty="0"/>
              <a:t> </a:t>
            </a:r>
            <a:r>
              <a:rPr lang="en-GB" dirty="0" err="1"/>
              <a:t>Freundin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9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[1/6]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(6 slides)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practise oral sentence building applying knowledge of words and word forms.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Click to bring up the English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90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05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99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[5/6]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After the ‘</a:t>
            </a:r>
            <a:r>
              <a:rPr lang="en-GB" b="0" dirty="0" err="1"/>
              <a:t>wie</a:t>
            </a:r>
            <a:r>
              <a:rPr lang="en-GB" b="0" dirty="0"/>
              <a:t>’ appears in the answer, click for reminder of the two meanings of ‘</a:t>
            </a:r>
            <a:r>
              <a:rPr lang="en-GB" b="0" dirty="0" err="1"/>
              <a:t>wie</a:t>
            </a:r>
            <a:r>
              <a:rPr lang="en-GB" b="0" dirty="0"/>
              <a:t>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0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audio" Target="../media/audio7.wav"/><Relationship Id="rId5" Type="http://schemas.openxmlformats.org/officeDocument/2006/relationships/image" Target="../media/image24.gif"/><Relationship Id="rId10" Type="http://schemas.openxmlformats.org/officeDocument/2006/relationships/audio" Target="../media/audio6.wav"/><Relationship Id="rId4" Type="http://schemas.openxmlformats.org/officeDocument/2006/relationships/image" Target="../media/image26.pn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10</a:t>
            </a:r>
          </a:p>
        </p:txBody>
      </p:sp>
      <p:pic>
        <p:nvPicPr>
          <p:cNvPr id="11" name="Picture 10" descr="Shape, circle&#10;&#10;Description automatically generated">
            <a:hlinkClick r:id="" action="ppaction://noaction">
              <a:snd r:embed="rId4" name="T1_W10_1.1.wav"/>
            </a:hlinkClick>
            <a:extLst>
              <a:ext uri="{FF2B5EF4-FFF2-40B4-BE49-F238E27FC236}">
                <a16:creationId xmlns:a16="http://schemas.microsoft.com/office/drawing/2014/main" id="{CC176452-891A-42EF-B056-82713519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7" y="1489227"/>
            <a:ext cx="3118886" cy="2877486"/>
          </a:xfrm>
          <a:prstGeom prst="rect">
            <a:avLst/>
          </a:prstGeom>
        </p:spPr>
      </p:pic>
      <p:sp>
        <p:nvSpPr>
          <p:cNvPr id="12" name="TextBox 11">
            <a:hlinkClick r:id="" action="ppaction://noaction">
              <a:snd r:embed="rId4" name="T1_W10_1.1.wav"/>
            </a:hlinkClick>
            <a:extLst>
              <a:ext uri="{FF2B5EF4-FFF2-40B4-BE49-F238E27FC236}">
                <a16:creationId xmlns:a16="http://schemas.microsoft.com/office/drawing/2014/main" id="{BFE38E6E-90ED-4E49-8DD0-2D503B10356D}"/>
              </a:ext>
            </a:extLst>
          </p:cNvPr>
          <p:cNvSpPr txBox="1"/>
          <p:nvPr/>
        </p:nvSpPr>
        <p:spPr>
          <a:xfrm>
            <a:off x="145928" y="4236607"/>
            <a:ext cx="405838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Freundschaft</a:t>
            </a:r>
            <a:r>
              <a:rPr lang="en-GB" sz="2400" dirty="0">
                <a:solidFill>
                  <a:srgbClr val="002060"/>
                </a:solidFill>
              </a:rPr>
              <a:t> - friendship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05D2105-ABC9-497A-97EB-ECF5CBFE1D75}"/>
              </a:ext>
            </a:extLst>
          </p:cNvPr>
          <p:cNvSpPr/>
          <p:nvPr/>
        </p:nvSpPr>
        <p:spPr>
          <a:xfrm>
            <a:off x="6442017" y="1343841"/>
            <a:ext cx="3781052" cy="4645669"/>
          </a:xfrm>
          <a:prstGeom prst="rect">
            <a:avLst/>
          </a:prstGeom>
          <a:solidFill>
            <a:srgbClr val="FDF5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 ist das auf Englisch?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726410"/>
            <a:ext cx="8222339" cy="523220"/>
          </a:xfrm>
          <a:prstGeom prst="rect">
            <a:avLst/>
          </a:prstGeom>
          <a:solidFill>
            <a:srgbClr val="FFED9F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6. Is that your thing?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873"/>
              </p:ext>
            </p:extLst>
          </p:nvPr>
        </p:nvGraphicFramePr>
        <p:xfrm>
          <a:off x="2324309" y="2295075"/>
          <a:ext cx="943554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17502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3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97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E4F7EBD-0B4B-4B1D-A06F-DFC5EBD1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04892"/>
              </p:ext>
            </p:extLst>
          </p:nvPr>
        </p:nvGraphicFramePr>
        <p:xfrm>
          <a:off x="3532494" y="3073379"/>
          <a:ext cx="799260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9260">
                  <a:extLst>
                    <a:ext uri="{9D8B030D-6E8A-4147-A177-3AD203B41FA5}">
                      <a16:colId xmlns:a16="http://schemas.microsoft.com/office/drawing/2014/main" val="774120256"/>
                    </a:ext>
                  </a:extLst>
                </a:gridCol>
              </a:tblGrid>
              <a:tr h="320496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3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3605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68429"/>
              </p:ext>
            </p:extLst>
          </p:nvPr>
        </p:nvGraphicFramePr>
        <p:xfrm>
          <a:off x="4711092" y="1773182"/>
          <a:ext cx="1177492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7492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/>
        </p:nvGraphicFramePr>
        <p:xfrm>
          <a:off x="6548823" y="1401868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58528"/>
              </p:ext>
            </p:extLst>
          </p:nvPr>
        </p:nvGraphicFramePr>
        <p:xfrm>
          <a:off x="2360477" y="5076308"/>
          <a:ext cx="9435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EF044-7E87-420C-B5FA-216EEBE76D3C}"/>
              </a:ext>
            </a:extLst>
          </p:cNvPr>
          <p:cNvGraphicFramePr>
            <a:graphicFrameLocks noGrp="1"/>
          </p:cNvGraphicFramePr>
          <p:nvPr/>
        </p:nvGraphicFramePr>
        <p:xfrm>
          <a:off x="8262565" y="1387599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375175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5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73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3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4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71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6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8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385579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48438A-6F71-4C03-BD58-D58923227639}"/>
              </a:ext>
            </a:extLst>
          </p:cNvPr>
          <p:cNvSpPr/>
          <p:nvPr/>
        </p:nvSpPr>
        <p:spPr>
          <a:xfrm>
            <a:off x="3555734" y="4010841"/>
            <a:ext cx="798629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3F4379-5736-49A7-8340-4A7CBE8833EB}"/>
              </a:ext>
            </a:extLst>
          </p:cNvPr>
          <p:cNvSpPr/>
          <p:nvPr/>
        </p:nvSpPr>
        <p:spPr>
          <a:xfrm>
            <a:off x="2339399" y="4600394"/>
            <a:ext cx="928464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0B78F20-A64A-43F6-9B5C-68FB6FB134EF}"/>
              </a:ext>
            </a:extLst>
          </p:cNvPr>
          <p:cNvSpPr/>
          <p:nvPr/>
        </p:nvSpPr>
        <p:spPr>
          <a:xfrm>
            <a:off x="4711093" y="5038275"/>
            <a:ext cx="1191400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71B4711-91CB-4030-B256-C9D40732B74E}"/>
              </a:ext>
            </a:extLst>
          </p:cNvPr>
          <p:cNvSpPr/>
          <p:nvPr/>
        </p:nvSpPr>
        <p:spPr>
          <a:xfrm>
            <a:off x="6647732" y="2806174"/>
            <a:ext cx="1542497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E964D-1541-5414-65DD-6132D9B38D72}"/>
              </a:ext>
            </a:extLst>
          </p:cNvPr>
          <p:cNvSpPr txBox="1"/>
          <p:nvPr/>
        </p:nvSpPr>
        <p:spPr>
          <a:xfrm>
            <a:off x="3504806" y="2471344"/>
            <a:ext cx="93747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verb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00AA24-06F9-D129-A41B-E2216E3AC1A3}"/>
              </a:ext>
            </a:extLst>
          </p:cNvPr>
          <p:cNvSpPr txBox="1"/>
          <p:nvPr/>
        </p:nvSpPr>
        <p:spPr>
          <a:xfrm>
            <a:off x="2181593" y="1710200"/>
            <a:ext cx="115967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subject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19361071-F4F0-CD8F-F259-1F9B6FC1DF21}"/>
              </a:ext>
            </a:extLst>
          </p:cNvPr>
          <p:cNvSpPr/>
          <p:nvPr/>
        </p:nvSpPr>
        <p:spPr>
          <a:xfrm rot="2338231">
            <a:off x="3299007" y="1952877"/>
            <a:ext cx="761817" cy="31382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ular Callout 24">
            <a:extLst>
              <a:ext uri="{FF2B5EF4-FFF2-40B4-BE49-F238E27FC236}">
                <a16:creationId xmlns:a16="http://schemas.microsoft.com/office/drawing/2014/main" id="{F7422DA4-54A6-8DEE-9C04-B5B1A191BC50}"/>
              </a:ext>
            </a:extLst>
          </p:cNvPr>
          <p:cNvSpPr/>
          <p:nvPr/>
        </p:nvSpPr>
        <p:spPr>
          <a:xfrm>
            <a:off x="-37877" y="1430385"/>
            <a:ext cx="2172837" cy="2743199"/>
          </a:xfrm>
          <a:prstGeom prst="wedgeRoundRectCallout">
            <a:avLst>
              <a:gd name="adj1" fmla="val -11915"/>
              <a:gd name="adj2" fmla="val 74820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Remember, turn any statement into a question by swapping the verb and subject. </a:t>
            </a:r>
            <a:endParaRPr lang="en-GB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53" grpId="0" animBg="1"/>
      <p:bldP spid="54" grpId="0" animBg="1"/>
      <p:bldP spid="55" grpId="0" animBg="1"/>
      <p:bldP spid="56" grpId="0" animBg="1"/>
      <p:bldP spid="4" grpId="0" animBg="1"/>
      <p:bldP spid="36" grpId="0" animBg="1"/>
      <p:bldP spid="5" grpId="0" animBg="1"/>
      <p:bldP spid="5" grpId="1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05D2105-ABC9-497A-97EB-ECF5CBFE1D75}"/>
              </a:ext>
            </a:extLst>
          </p:cNvPr>
          <p:cNvSpPr/>
          <p:nvPr/>
        </p:nvSpPr>
        <p:spPr>
          <a:xfrm>
            <a:off x="6442017" y="1343841"/>
            <a:ext cx="3781052" cy="4645669"/>
          </a:xfrm>
          <a:prstGeom prst="rect">
            <a:avLst/>
          </a:prstGeom>
          <a:solidFill>
            <a:srgbClr val="FDF5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 ist das auf Deutsch?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678560"/>
            <a:ext cx="3576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Partnerarbeit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b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Auf Deutsch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sprechen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/>
        </p:nvGraphicFramePr>
        <p:xfrm>
          <a:off x="1966542" y="1881617"/>
          <a:ext cx="943554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3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97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E4F7EBD-0B4B-4B1D-A06F-DFC5EBD142D1}"/>
              </a:ext>
            </a:extLst>
          </p:cNvPr>
          <p:cNvGraphicFramePr>
            <a:graphicFrameLocks noGrp="1"/>
          </p:cNvGraphicFramePr>
          <p:nvPr/>
        </p:nvGraphicFramePr>
        <p:xfrm>
          <a:off x="3392500" y="3397776"/>
          <a:ext cx="799260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9260">
                  <a:extLst>
                    <a:ext uri="{9D8B030D-6E8A-4147-A177-3AD203B41FA5}">
                      <a16:colId xmlns:a16="http://schemas.microsoft.com/office/drawing/2014/main" val="774120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3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3605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/>
        </p:nvGraphicFramePr>
        <p:xfrm>
          <a:off x="4674164" y="1881617"/>
          <a:ext cx="1177492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7492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/>
        </p:nvGraphicFramePr>
        <p:xfrm>
          <a:off x="6548823" y="1401868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/>
        </p:nvGraphicFramePr>
        <p:xfrm>
          <a:off x="1944399" y="4886543"/>
          <a:ext cx="9435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EF044-7E87-420C-B5FA-216EEBE76D3C}"/>
              </a:ext>
            </a:extLst>
          </p:cNvPr>
          <p:cNvGraphicFramePr>
            <a:graphicFrameLocks noGrp="1"/>
          </p:cNvGraphicFramePr>
          <p:nvPr/>
        </p:nvGraphicFramePr>
        <p:xfrm>
          <a:off x="8262565" y="1387599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375175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5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73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3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4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71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6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8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38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29051"/>
              </p:ext>
            </p:extLst>
          </p:nvPr>
        </p:nvGraphicFramePr>
        <p:xfrm>
          <a:off x="665818" y="1336546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Auf Wiedersehen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klein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groß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er Mensch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Tschüss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Form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Bild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Freund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as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DA2650-FEF6-47CD-9776-24BC84079B55}"/>
              </a:ext>
            </a:extLst>
          </p:cNvPr>
          <p:cNvSpPr txBox="1"/>
          <p:nvPr/>
        </p:nvSpPr>
        <p:spPr>
          <a:xfrm>
            <a:off x="2484538" y="6018067"/>
            <a:ext cx="228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football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0482D74-805D-4B19-B448-8AA3F5A30C0F}"/>
              </a:ext>
            </a:extLst>
          </p:cNvPr>
          <p:cNvSpPr txBox="1"/>
          <p:nvPr/>
        </p:nvSpPr>
        <p:spPr>
          <a:xfrm>
            <a:off x="5062509" y="6017598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bag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C27D1C-6918-4984-8CFD-77754FBF3100}"/>
              </a:ext>
            </a:extLst>
          </p:cNvPr>
          <p:cNvSpPr txBox="1"/>
          <p:nvPr/>
        </p:nvSpPr>
        <p:spPr>
          <a:xfrm>
            <a:off x="8354489" y="60180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photo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811D3-95BF-455D-A868-EA7EA58C63C4}"/>
              </a:ext>
            </a:extLst>
          </p:cNvPr>
          <p:cNvSpPr txBox="1"/>
          <p:nvPr/>
        </p:nvSpPr>
        <p:spPr>
          <a:xfrm>
            <a:off x="2403080" y="5151820"/>
            <a:ext cx="228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picture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F08730-51AE-4825-AFB2-CD63172E5FAC}"/>
              </a:ext>
            </a:extLst>
          </p:cNvPr>
          <p:cNvSpPr txBox="1"/>
          <p:nvPr/>
        </p:nvSpPr>
        <p:spPr>
          <a:xfrm>
            <a:off x="5068605" y="5154202"/>
            <a:ext cx="310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male friend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C2120EC-0500-4645-A4A6-DAB1388DB431}"/>
              </a:ext>
            </a:extLst>
          </p:cNvPr>
          <p:cNvSpPr txBox="1"/>
          <p:nvPr/>
        </p:nvSpPr>
        <p:spPr>
          <a:xfrm>
            <a:off x="8029047" y="5207684"/>
            <a:ext cx="33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female friend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0ECA54-31CA-4E6B-9AE9-D40923B98387}"/>
              </a:ext>
            </a:extLst>
          </p:cNvPr>
          <p:cNvSpPr txBox="1"/>
          <p:nvPr/>
        </p:nvSpPr>
        <p:spPr>
          <a:xfrm>
            <a:off x="2339247" y="42445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your (m,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1D7698-791A-4991-9678-6379008494E0}"/>
              </a:ext>
            </a:extLst>
          </p:cNvPr>
          <p:cNvSpPr txBox="1"/>
          <p:nvPr/>
        </p:nvSpPr>
        <p:spPr>
          <a:xfrm>
            <a:off x="5021882" y="432436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shape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789CDA-6D8B-44FE-86C1-775DBEB7CBDA}"/>
              </a:ext>
            </a:extLst>
          </p:cNvPr>
          <p:cNvSpPr txBox="1"/>
          <p:nvPr/>
        </p:nvSpPr>
        <p:spPr>
          <a:xfrm>
            <a:off x="8147525" y="4302666"/>
            <a:ext cx="268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example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692E39-5CD8-495C-B6E5-2A4B0A720028}"/>
              </a:ext>
            </a:extLst>
          </p:cNvPr>
          <p:cNvSpPr txBox="1"/>
          <p:nvPr/>
        </p:nvSpPr>
        <p:spPr>
          <a:xfrm>
            <a:off x="2367599" y="3420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my (f)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41F923-DABD-48BC-A923-34DED2A0A299}"/>
              </a:ext>
            </a:extLst>
          </p:cNvPr>
          <p:cNvSpPr txBox="1"/>
          <p:nvPr/>
        </p:nvSpPr>
        <p:spPr>
          <a:xfrm>
            <a:off x="5021881" y="342900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my (m,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26F614-9E69-48B8-A2BD-7CD03EF20806}"/>
              </a:ext>
            </a:extLst>
          </p:cNvPr>
          <p:cNvSpPr txBox="1"/>
          <p:nvPr/>
        </p:nvSpPr>
        <p:spPr>
          <a:xfrm>
            <a:off x="8170212" y="3463153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your (f)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842314-B9AD-4054-ADEB-95CF9E4C4254}"/>
              </a:ext>
            </a:extLst>
          </p:cNvPr>
          <p:cNvSpPr txBox="1"/>
          <p:nvPr/>
        </p:nvSpPr>
        <p:spPr>
          <a:xfrm>
            <a:off x="2485981" y="2608009"/>
            <a:ext cx="261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big, tall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6E8811-7D76-41E1-A038-03E6237232F4}"/>
              </a:ext>
            </a:extLst>
          </p:cNvPr>
          <p:cNvSpPr txBox="1"/>
          <p:nvPr/>
        </p:nvSpPr>
        <p:spPr>
          <a:xfrm>
            <a:off x="5039716" y="2619711"/>
            <a:ext cx="310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human being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E1EA1C-C1CC-4E36-A413-14DFF38FDB76}"/>
              </a:ext>
            </a:extLst>
          </p:cNvPr>
          <p:cNvSpPr txBox="1"/>
          <p:nvPr/>
        </p:nvSpPr>
        <p:spPr>
          <a:xfrm>
            <a:off x="8155297" y="260800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bye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07E4925-4B29-4A0B-9E7A-0F937A124D0C}"/>
              </a:ext>
            </a:extLst>
          </p:cNvPr>
          <p:cNvSpPr txBox="1"/>
          <p:nvPr/>
        </p:nvSpPr>
        <p:spPr>
          <a:xfrm>
            <a:off x="2333989" y="1721200"/>
            <a:ext cx="272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are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9703AE-F40F-4339-A222-ECB0E5062BD5}"/>
              </a:ext>
            </a:extLst>
          </p:cNvPr>
          <p:cNvSpPr txBox="1"/>
          <p:nvPr/>
        </p:nvSpPr>
        <p:spPr>
          <a:xfrm>
            <a:off x="5076898" y="173827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goodbye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0C455D2-B13A-4CA8-BA7A-429FD5CF5EB4}"/>
              </a:ext>
            </a:extLst>
          </p:cNvPr>
          <p:cNvSpPr txBox="1"/>
          <p:nvPr/>
        </p:nvSpPr>
        <p:spPr>
          <a:xfrm>
            <a:off x="8064772" y="1783912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small, short</a:t>
            </a: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DA2650-FEF6-47CD-9776-24BC84079B55}"/>
              </a:ext>
            </a:extLst>
          </p:cNvPr>
          <p:cNvSpPr txBox="1"/>
          <p:nvPr/>
        </p:nvSpPr>
        <p:spPr>
          <a:xfrm>
            <a:off x="3235405" y="599875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Freund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0482D74-805D-4B19-B448-8AA3F5A30C0F}"/>
              </a:ext>
            </a:extLst>
          </p:cNvPr>
          <p:cNvSpPr txBox="1"/>
          <p:nvPr/>
        </p:nvSpPr>
        <p:spPr>
          <a:xfrm>
            <a:off x="5154972" y="5998686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Freundin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C27D1C-6918-4984-8CFD-77754FBF3100}"/>
              </a:ext>
            </a:extLst>
          </p:cNvPr>
          <p:cNvSpPr txBox="1"/>
          <p:nvPr/>
        </p:nvSpPr>
        <p:spPr>
          <a:xfrm>
            <a:off x="8354489" y="60180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Bild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811D3-95BF-455D-A868-EA7EA58C63C4}"/>
              </a:ext>
            </a:extLst>
          </p:cNvPr>
          <p:cNvSpPr txBox="1"/>
          <p:nvPr/>
        </p:nvSpPr>
        <p:spPr>
          <a:xfrm>
            <a:off x="2339248" y="507735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Tasche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F08730-51AE-4825-AFB2-CD63172E5FAC}"/>
              </a:ext>
            </a:extLst>
          </p:cNvPr>
          <p:cNvSpPr txBox="1"/>
          <p:nvPr/>
        </p:nvSpPr>
        <p:spPr>
          <a:xfrm>
            <a:off x="5068605" y="515420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Foto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C2120EC-0500-4645-A4A6-DAB1388DB431}"/>
              </a:ext>
            </a:extLst>
          </p:cNvPr>
          <p:cNvSpPr txBox="1"/>
          <p:nvPr/>
        </p:nvSpPr>
        <p:spPr>
          <a:xfrm>
            <a:off x="8223398" y="5154228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Fußball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0ECA54-31CA-4E6B-9AE9-D40923B98387}"/>
              </a:ext>
            </a:extLst>
          </p:cNvPr>
          <p:cNvSpPr txBox="1"/>
          <p:nvPr/>
        </p:nvSpPr>
        <p:spPr>
          <a:xfrm>
            <a:off x="2339247" y="42445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mein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1D7698-791A-4991-9678-6379008494E0}"/>
              </a:ext>
            </a:extLst>
          </p:cNvPr>
          <p:cNvSpPr txBox="1"/>
          <p:nvPr/>
        </p:nvSpPr>
        <p:spPr>
          <a:xfrm>
            <a:off x="5021882" y="432436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meine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789CDA-6D8B-44FE-86C1-775DBEB7CBDA}"/>
              </a:ext>
            </a:extLst>
          </p:cNvPr>
          <p:cNvSpPr txBox="1"/>
          <p:nvPr/>
        </p:nvSpPr>
        <p:spPr>
          <a:xfrm>
            <a:off x="8147525" y="430266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692E39-5CD8-495C-B6E5-2A4B0A720028}"/>
              </a:ext>
            </a:extLst>
          </p:cNvPr>
          <p:cNvSpPr txBox="1"/>
          <p:nvPr/>
        </p:nvSpPr>
        <p:spPr>
          <a:xfrm>
            <a:off x="2367599" y="3420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41F923-DABD-48BC-A923-34DED2A0A299}"/>
              </a:ext>
            </a:extLst>
          </p:cNvPr>
          <p:cNvSpPr txBox="1"/>
          <p:nvPr/>
        </p:nvSpPr>
        <p:spPr>
          <a:xfrm>
            <a:off x="5021881" y="342900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Beispiel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26F614-9E69-48B8-A2BD-7CD03EF20806}"/>
              </a:ext>
            </a:extLst>
          </p:cNvPr>
          <p:cNvSpPr txBox="1"/>
          <p:nvPr/>
        </p:nvSpPr>
        <p:spPr>
          <a:xfrm>
            <a:off x="8170212" y="3463153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Form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842314-B9AD-4054-ADEB-95CF9E4C4254}"/>
              </a:ext>
            </a:extLst>
          </p:cNvPr>
          <p:cNvSpPr txBox="1"/>
          <p:nvPr/>
        </p:nvSpPr>
        <p:spPr>
          <a:xfrm>
            <a:off x="3206840" y="2553400"/>
            <a:ext cx="261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Mensch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6E8811-7D76-41E1-A038-03E6237232F4}"/>
              </a:ext>
            </a:extLst>
          </p:cNvPr>
          <p:cNvSpPr txBox="1"/>
          <p:nvPr/>
        </p:nvSpPr>
        <p:spPr>
          <a:xfrm>
            <a:off x="5221453" y="254635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groß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E1EA1C-C1CC-4E36-A413-14DFF38FDB76}"/>
              </a:ext>
            </a:extLst>
          </p:cNvPr>
          <p:cNvSpPr txBox="1"/>
          <p:nvPr/>
        </p:nvSpPr>
        <p:spPr>
          <a:xfrm>
            <a:off x="8141323" y="259114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klein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07E4925-4B29-4A0B-9E7A-0F937A124D0C}"/>
              </a:ext>
            </a:extLst>
          </p:cNvPr>
          <p:cNvSpPr txBox="1"/>
          <p:nvPr/>
        </p:nvSpPr>
        <p:spPr>
          <a:xfrm>
            <a:off x="2333989" y="1721200"/>
            <a:ext cx="272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Auf Wiedersehen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9703AE-F40F-4339-A222-ECB0E5062BD5}"/>
              </a:ext>
            </a:extLst>
          </p:cNvPr>
          <p:cNvSpPr txBox="1"/>
          <p:nvPr/>
        </p:nvSpPr>
        <p:spPr>
          <a:xfrm>
            <a:off x="5076898" y="173827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Tschüss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0C455D2-B13A-4CA8-BA7A-429FD5CF5EB4}"/>
              </a:ext>
            </a:extLst>
          </p:cNvPr>
          <p:cNvSpPr txBox="1"/>
          <p:nvPr/>
        </p:nvSpPr>
        <p:spPr>
          <a:xfrm>
            <a:off x="8064772" y="1783912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are</a:t>
            </a:r>
          </a:p>
        </p:txBody>
      </p:sp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9485"/>
              </p:ext>
            </p:extLst>
          </p:nvPr>
        </p:nvGraphicFramePr>
        <p:xfrm>
          <a:off x="626358" y="1339957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the) human being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, tall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small, short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your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example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shape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my (m,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my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our (m,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bag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the) photo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football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male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the) female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picture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5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28146"/>
              </p:ext>
            </p:extLst>
          </p:nvPr>
        </p:nvGraphicFramePr>
        <p:xfrm>
          <a:off x="665818" y="1336546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Wiedersehen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groß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Mensch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Tschüss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Form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Bild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Freund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8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28783"/>
              </p:ext>
            </p:extLst>
          </p:nvPr>
        </p:nvGraphicFramePr>
        <p:xfrm>
          <a:off x="626358" y="1339957"/>
          <a:ext cx="10163667" cy="5178019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6359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906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bye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102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human being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big, tall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small, short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example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shape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 (m,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our (m,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bag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photo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football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male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female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picture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91951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Sag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die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baseline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Wörter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51" name="Google Shape;132;p2">
            <a:extLst>
              <a:ext uri="{FF2B5EF4-FFF2-40B4-BE49-F238E27FC236}">
                <a16:creationId xmlns:a16="http://schemas.microsoft.com/office/drawing/2014/main" id="{66312AF6-C095-4CBD-929C-EE36BCE557A8}"/>
              </a:ext>
            </a:extLst>
          </p:cNvPr>
          <p:cNvSpPr txBox="1"/>
          <p:nvPr/>
        </p:nvSpPr>
        <p:spPr>
          <a:xfrm>
            <a:off x="195736" y="1260073"/>
            <a:ext cx="71515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these words one after the other as quickly as you can. Your partner will check.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55" name="Table 5">
            <a:extLst>
              <a:ext uri="{FF2B5EF4-FFF2-40B4-BE49-F238E27FC236}">
                <a16:creationId xmlns:a16="http://schemas.microsoft.com/office/drawing/2014/main" id="{ECFEB74B-D138-42B5-A6A3-BA6B46231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07595"/>
              </p:ext>
            </p:extLst>
          </p:nvPr>
        </p:nvGraphicFramePr>
        <p:xfrm>
          <a:off x="1165410" y="2051059"/>
          <a:ext cx="8792548" cy="4460556"/>
        </p:xfrm>
        <a:graphic>
          <a:graphicData uri="http://schemas.openxmlformats.org/drawingml/2006/table">
            <a:tbl>
              <a:tblPr firstRow="1" bandRow="1"/>
              <a:tblGrid>
                <a:gridCol w="2198137">
                  <a:extLst>
                    <a:ext uri="{9D8B030D-6E8A-4147-A177-3AD203B41FA5}">
                      <a16:colId xmlns:a16="http://schemas.microsoft.com/office/drawing/2014/main" val="2886108165"/>
                    </a:ext>
                  </a:extLst>
                </a:gridCol>
                <a:gridCol w="2198137">
                  <a:extLst>
                    <a:ext uri="{9D8B030D-6E8A-4147-A177-3AD203B41FA5}">
                      <a16:colId xmlns:a16="http://schemas.microsoft.com/office/drawing/2014/main" val="3221431536"/>
                    </a:ext>
                  </a:extLst>
                </a:gridCol>
                <a:gridCol w="2198137">
                  <a:extLst>
                    <a:ext uri="{9D8B030D-6E8A-4147-A177-3AD203B41FA5}">
                      <a16:colId xmlns:a16="http://schemas.microsoft.com/office/drawing/2014/main" val="4103619189"/>
                    </a:ext>
                  </a:extLst>
                </a:gridCol>
                <a:gridCol w="2198137">
                  <a:extLst>
                    <a:ext uri="{9D8B030D-6E8A-4147-A177-3AD203B41FA5}">
                      <a16:colId xmlns:a16="http://schemas.microsoft.com/office/drawing/2014/main" val="2811459310"/>
                    </a:ext>
                  </a:extLst>
                </a:gridCol>
              </a:tblGrid>
              <a:tr h="14868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101613"/>
                  </a:ext>
                </a:extLst>
              </a:tr>
              <a:tr h="14868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842750"/>
                  </a:ext>
                </a:extLst>
              </a:tr>
              <a:tr h="14868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540184"/>
                  </a:ext>
                </a:extLst>
              </a:tr>
            </a:tbl>
          </a:graphicData>
        </a:graphic>
      </p:graphicFrame>
      <p:pic>
        <p:nvPicPr>
          <p:cNvPr id="66" name="Picture 10" descr="Target, Arrow, Bulls Eye, Bullseye">
            <a:extLst>
              <a:ext uri="{FF2B5EF4-FFF2-40B4-BE49-F238E27FC236}">
                <a16:creationId xmlns:a16="http://schemas.microsoft.com/office/drawing/2014/main" id="{2449B912-421F-41A0-B760-721692C8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72" y="5952453"/>
            <a:ext cx="474792" cy="4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Formula 1, Formula One, Motorsports">
            <a:extLst>
              <a:ext uri="{FF2B5EF4-FFF2-40B4-BE49-F238E27FC236}">
                <a16:creationId xmlns:a16="http://schemas.microsoft.com/office/drawing/2014/main" id="{F128557F-9143-4A54-8D2D-BED84AFA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01" y="547804"/>
            <a:ext cx="1094891" cy="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38C6C14-B064-4B48-810B-A88254655B34}"/>
              </a:ext>
            </a:extLst>
          </p:cNvPr>
          <p:cNvSpPr txBox="1"/>
          <p:nvPr/>
        </p:nvSpPr>
        <p:spPr>
          <a:xfrm>
            <a:off x="289100" y="797672"/>
            <a:ext cx="2100517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der Grand Prix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5FEFCA-7F53-470B-9625-9B5470BE4F88}"/>
              </a:ext>
            </a:extLst>
          </p:cNvPr>
          <p:cNvSpPr txBox="1"/>
          <p:nvPr/>
        </p:nvSpPr>
        <p:spPr>
          <a:xfrm>
            <a:off x="1539999" y="3131278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entimeter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45F0522-58F6-4CC0-A6EF-95DCB6EFDF9E}"/>
              </a:ext>
            </a:extLst>
          </p:cNvPr>
          <p:cNvSpPr txBox="1"/>
          <p:nvPr/>
        </p:nvSpPr>
        <p:spPr>
          <a:xfrm>
            <a:off x="3801146" y="3131278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ember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c 6" descr="Chevron arrows outline">
            <a:extLst>
              <a:ext uri="{FF2B5EF4-FFF2-40B4-BE49-F238E27FC236}">
                <a16:creationId xmlns:a16="http://schemas.microsoft.com/office/drawing/2014/main" id="{957F5201-8663-49E3-9106-FF8C79D7B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547" y="3928564"/>
            <a:ext cx="914400" cy="914400"/>
          </a:xfrm>
          <a:prstGeom prst="rect">
            <a:avLst/>
          </a:prstGeom>
        </p:spPr>
      </p:pic>
      <p:pic>
        <p:nvPicPr>
          <p:cNvPr id="9" name="Graphic 8" descr="Chevron arrows outline">
            <a:extLst>
              <a:ext uri="{FF2B5EF4-FFF2-40B4-BE49-F238E27FC236}">
                <a16:creationId xmlns:a16="http://schemas.microsoft.com/office/drawing/2014/main" id="{0FDE1307-E051-4D38-94DE-E65A172912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421" y="2416933"/>
            <a:ext cx="914400" cy="914400"/>
          </a:xfrm>
          <a:prstGeom prst="rect">
            <a:avLst/>
          </a:prstGeom>
        </p:spPr>
      </p:pic>
      <p:pic>
        <p:nvPicPr>
          <p:cNvPr id="102" name="Graphic 101" descr="Chevron arrows outline">
            <a:extLst>
              <a:ext uri="{FF2B5EF4-FFF2-40B4-BE49-F238E27FC236}">
                <a16:creationId xmlns:a16="http://schemas.microsoft.com/office/drawing/2014/main" id="{57627C4F-9607-47B7-A98A-25E495148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400" y="5379850"/>
            <a:ext cx="914400" cy="914400"/>
          </a:xfrm>
          <a:prstGeom prst="rect">
            <a:avLst/>
          </a:prstGeom>
        </p:spPr>
      </p:pic>
      <p:pic>
        <p:nvPicPr>
          <p:cNvPr id="103" name="Picture 8" descr="Checkered Flag, Finish Line, Grand Prix">
            <a:extLst>
              <a:ext uri="{FF2B5EF4-FFF2-40B4-BE49-F238E27FC236}">
                <a16:creationId xmlns:a16="http://schemas.microsoft.com/office/drawing/2014/main" id="{2CC54E3D-8BD0-4708-B977-31E8F8D1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1" y="1984109"/>
            <a:ext cx="758238" cy="6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measuring stick&#10;&#10;Description automatically generated">
            <a:extLst>
              <a:ext uri="{FF2B5EF4-FFF2-40B4-BE49-F238E27FC236}">
                <a16:creationId xmlns:a16="http://schemas.microsoft.com/office/drawing/2014/main" id="{D7DC4513-DDB8-C955-3DDB-EEA284740F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1411" y="2434632"/>
            <a:ext cx="1216412" cy="60820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B54F13F-A55A-CBD5-B16F-14FF390556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9576" y="2359226"/>
            <a:ext cx="679427" cy="729042"/>
          </a:xfrm>
          <a:prstGeom prst="rect">
            <a:avLst/>
          </a:prstGeom>
        </p:spPr>
      </p:pic>
      <p:pic>
        <p:nvPicPr>
          <p:cNvPr id="10" name="Picture 9" descr="A picture containing soft drink&#10;&#10;Description automatically generated">
            <a:extLst>
              <a:ext uri="{FF2B5EF4-FFF2-40B4-BE49-F238E27FC236}">
                <a16:creationId xmlns:a16="http://schemas.microsoft.com/office/drawing/2014/main" id="{F9AA6908-6D65-524C-8381-AFBAF410EC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5846" y="2389117"/>
            <a:ext cx="703266" cy="77900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0E80EA8-0B57-EB87-2399-6C0A8BD20834}"/>
              </a:ext>
            </a:extLst>
          </p:cNvPr>
          <p:cNvSpPr txBox="1"/>
          <p:nvPr/>
        </p:nvSpPr>
        <p:spPr>
          <a:xfrm>
            <a:off x="6212185" y="3131278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entral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478E8C2E-CEC0-A03B-FB17-ED15503A76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1579" y="2350102"/>
            <a:ext cx="763086" cy="7630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52426C4-83B5-CC5E-36C9-96FC1B304398}"/>
              </a:ext>
            </a:extLst>
          </p:cNvPr>
          <p:cNvSpPr txBox="1"/>
          <p:nvPr/>
        </p:nvSpPr>
        <p:spPr>
          <a:xfrm>
            <a:off x="8169104" y="3099228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eption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marker&#10;&#10;Description automatically generated">
            <a:extLst>
              <a:ext uri="{FF2B5EF4-FFF2-40B4-BE49-F238E27FC236}">
                <a16:creationId xmlns:a16="http://schemas.microsoft.com/office/drawing/2014/main" id="{1A55993E-6BB1-3D1D-9698-5A59B143BC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0552" y="3850909"/>
            <a:ext cx="788553" cy="7885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88CC19D-C255-5350-1AFD-5332DBFC3F05}"/>
              </a:ext>
            </a:extLst>
          </p:cNvPr>
          <p:cNvSpPr txBox="1"/>
          <p:nvPr/>
        </p:nvSpPr>
        <p:spPr>
          <a:xfrm>
            <a:off x="1769738" y="4570309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Medi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FF4F64A8-4F0F-3C14-9C3D-D6ECD1AF6C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6241" y="3676084"/>
            <a:ext cx="474792" cy="9495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BAA8886-6F94-E332-3F50-BC83626E2C47}"/>
              </a:ext>
            </a:extLst>
          </p:cNvPr>
          <p:cNvSpPr txBox="1"/>
          <p:nvPr/>
        </p:nvSpPr>
        <p:spPr>
          <a:xfrm>
            <a:off x="3994588" y="4570309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Poli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FD3FD7BF-3B84-8500-68B4-611CCCEDC6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71591" y="3781219"/>
            <a:ext cx="956603" cy="77041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6EDE2ED-AC69-1854-6E1C-C1B5CA0DDA84}"/>
              </a:ext>
            </a:extLst>
          </p:cNvPr>
          <p:cNvSpPr txBox="1"/>
          <p:nvPr/>
        </p:nvSpPr>
        <p:spPr>
          <a:xfrm>
            <a:off x="6101858" y="4605207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Kon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ert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BA374C02-845C-B630-0BD8-99AF47A719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61402" y="3883604"/>
            <a:ext cx="554638" cy="66115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9CC1A44-C4E2-544D-CF53-D3E59FA50CB2}"/>
              </a:ext>
            </a:extLst>
          </p:cNvPr>
          <p:cNvSpPr txBox="1"/>
          <p:nvPr/>
        </p:nvSpPr>
        <p:spPr>
          <a:xfrm>
            <a:off x="8141626" y="4600333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Differen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DC3FE956-7A36-D475-8EFC-0017774F5D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01729" y="5266349"/>
            <a:ext cx="649514" cy="80794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61C6613-C489-2BBA-6482-DBB583326F98}"/>
              </a:ext>
            </a:extLst>
          </p:cNvPr>
          <p:cNvSpPr txBox="1"/>
          <p:nvPr/>
        </p:nvSpPr>
        <p:spPr>
          <a:xfrm>
            <a:off x="1769738" y="6071211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ept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 descr="A picture containing window&#10;&#10;Description automatically generated">
            <a:extLst>
              <a:ext uri="{FF2B5EF4-FFF2-40B4-BE49-F238E27FC236}">
                <a16:creationId xmlns:a16="http://schemas.microsoft.com/office/drawing/2014/main" id="{B309F09F-1584-4E4B-31DD-29026447F6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12374" y="5338485"/>
            <a:ext cx="542620" cy="59829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6612973-8BB1-1708-407C-69AFE90C851B}"/>
              </a:ext>
            </a:extLst>
          </p:cNvPr>
          <p:cNvSpPr txBox="1"/>
          <p:nvPr/>
        </p:nvSpPr>
        <p:spPr>
          <a:xfrm>
            <a:off x="3740734" y="6094195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Intelligen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FF519BF-8419-1EBA-95CD-A71AF630F7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97695" y="5423892"/>
            <a:ext cx="519784" cy="63323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84E766C-06CA-B73C-4A68-9B6BB94DA3A9}"/>
              </a:ext>
            </a:extLst>
          </p:cNvPr>
          <p:cNvSpPr txBox="1"/>
          <p:nvPr/>
        </p:nvSpPr>
        <p:spPr>
          <a:xfrm>
            <a:off x="6157400" y="6098285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Prin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ED972457-DE15-D91F-C639-7614F910183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96997" y="5338485"/>
            <a:ext cx="992250" cy="66666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2F43961-014B-7544-774C-B6FD9C3D3B42}"/>
              </a:ext>
            </a:extLst>
          </p:cNvPr>
          <p:cNvSpPr txBox="1"/>
          <p:nvPr/>
        </p:nvSpPr>
        <p:spPr>
          <a:xfrm>
            <a:off x="8343820" y="6076761"/>
            <a:ext cx="1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ean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ounded Rectangular Callout 24">
            <a:extLst>
              <a:ext uri="{FF2B5EF4-FFF2-40B4-BE49-F238E27FC236}">
                <a16:creationId xmlns:a16="http://schemas.microsoft.com/office/drawing/2014/main" id="{3C975974-DDCB-8040-D942-2A81BCCC62B8}"/>
              </a:ext>
            </a:extLst>
          </p:cNvPr>
          <p:cNvSpPr/>
          <p:nvPr/>
        </p:nvSpPr>
        <p:spPr>
          <a:xfrm>
            <a:off x="5703760" y="61040"/>
            <a:ext cx="4946311" cy="1183522"/>
          </a:xfrm>
          <a:prstGeom prst="wedgeRoundRectCallout">
            <a:avLst>
              <a:gd name="adj1" fmla="val -156"/>
              <a:gd name="adj2" fmla="val 78072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lang="de-DE" sz="20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</a:t>
            </a:r>
            <a:r>
              <a:rPr lang="de-DE" sz="2000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de-DE" sz="20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auf Englisch ist oft ‘</a:t>
            </a:r>
            <a:r>
              <a:rPr lang="de-DE" sz="2000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de-DE" sz="20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auf Deutsch. </a:t>
            </a:r>
            <a:br>
              <a:rPr lang="de-DE" sz="20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20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Zum Beispiel, distan</a:t>
            </a:r>
            <a:r>
              <a:rPr lang="de-DE" sz="2000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de-DE" sz="20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= Distan</a:t>
            </a:r>
            <a:r>
              <a:rPr lang="de-DE" sz="2000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de-DE" sz="20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de-DE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51" grpId="0"/>
      <p:bldP spid="68" grpId="0" animBg="1"/>
      <p:bldP spid="69" grpId="0"/>
      <p:bldP spid="88" grpId="0"/>
      <p:bldP spid="35" grpId="0"/>
      <p:bldP spid="39" grpId="0"/>
      <p:bldP spid="49" grpId="0"/>
      <p:bldP spid="52" grpId="0"/>
      <p:bldP spid="53" grpId="0"/>
      <p:bldP spid="54" grpId="0"/>
      <p:bldP spid="56" grpId="0"/>
      <p:bldP spid="60" grpId="0"/>
      <p:bldP spid="61" grpId="0"/>
      <p:bldP spid="63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What does she write?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719BA5-1CD6-4F8C-9107-69B5FB936971}"/>
              </a:ext>
            </a:extLst>
          </p:cNvPr>
          <p:cNvSpPr/>
          <p:nvPr/>
        </p:nvSpPr>
        <p:spPr>
          <a:xfrm>
            <a:off x="383856" y="1786207"/>
            <a:ext cx="2604043" cy="1449610"/>
          </a:xfrm>
          <a:custGeom>
            <a:avLst/>
            <a:gdLst>
              <a:gd name="connsiteX0" fmla="*/ 0 w 2604043"/>
              <a:gd name="connsiteY0" fmla="*/ 241606 h 1449610"/>
              <a:gd name="connsiteX1" fmla="*/ 241606 w 2604043"/>
              <a:gd name="connsiteY1" fmla="*/ 0 h 1449610"/>
              <a:gd name="connsiteX2" fmla="*/ 729397 w 2604043"/>
              <a:gd name="connsiteY2" fmla="*/ 0 h 1449610"/>
              <a:gd name="connsiteX3" fmla="*/ 1280813 w 2604043"/>
              <a:gd name="connsiteY3" fmla="*/ 0 h 1449610"/>
              <a:gd name="connsiteX4" fmla="*/ 1747396 w 2604043"/>
              <a:gd name="connsiteY4" fmla="*/ 0 h 1449610"/>
              <a:gd name="connsiteX5" fmla="*/ 2362437 w 2604043"/>
              <a:gd name="connsiteY5" fmla="*/ 0 h 1449610"/>
              <a:gd name="connsiteX6" fmla="*/ 2604043 w 2604043"/>
              <a:gd name="connsiteY6" fmla="*/ 241606 h 1449610"/>
              <a:gd name="connsiteX7" fmla="*/ 2604043 w 2604043"/>
              <a:gd name="connsiteY7" fmla="*/ 734469 h 1449610"/>
              <a:gd name="connsiteX8" fmla="*/ 2604043 w 2604043"/>
              <a:gd name="connsiteY8" fmla="*/ 1208004 h 1449610"/>
              <a:gd name="connsiteX9" fmla="*/ 2362437 w 2604043"/>
              <a:gd name="connsiteY9" fmla="*/ 1449610 h 1449610"/>
              <a:gd name="connsiteX10" fmla="*/ 1832229 w 2604043"/>
              <a:gd name="connsiteY10" fmla="*/ 1449610 h 1449610"/>
              <a:gd name="connsiteX11" fmla="*/ 1280813 w 2604043"/>
              <a:gd name="connsiteY11" fmla="*/ 1449610 h 1449610"/>
              <a:gd name="connsiteX12" fmla="*/ 771814 w 2604043"/>
              <a:gd name="connsiteY12" fmla="*/ 1449610 h 1449610"/>
              <a:gd name="connsiteX13" fmla="*/ 241606 w 2604043"/>
              <a:gd name="connsiteY13" fmla="*/ 1449610 h 1449610"/>
              <a:gd name="connsiteX14" fmla="*/ 0 w 2604043"/>
              <a:gd name="connsiteY14" fmla="*/ 1208004 h 1449610"/>
              <a:gd name="connsiteX15" fmla="*/ 0 w 2604043"/>
              <a:gd name="connsiteY15" fmla="*/ 734469 h 1449610"/>
              <a:gd name="connsiteX16" fmla="*/ 0 w 2604043"/>
              <a:gd name="connsiteY16" fmla="*/ 241606 h 144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4043" h="1449610" fill="none" extrusionOk="0">
                <a:moveTo>
                  <a:pt x="0" y="241606"/>
                </a:moveTo>
                <a:cubicBezTo>
                  <a:pt x="1275" y="114974"/>
                  <a:pt x="98684" y="-16118"/>
                  <a:pt x="241606" y="0"/>
                </a:cubicBezTo>
                <a:cubicBezTo>
                  <a:pt x="347284" y="-10358"/>
                  <a:pt x="601530" y="18722"/>
                  <a:pt x="729397" y="0"/>
                </a:cubicBezTo>
                <a:cubicBezTo>
                  <a:pt x="857264" y="-18722"/>
                  <a:pt x="1053585" y="17246"/>
                  <a:pt x="1280813" y="0"/>
                </a:cubicBezTo>
                <a:cubicBezTo>
                  <a:pt x="1508041" y="-17246"/>
                  <a:pt x="1564590" y="13489"/>
                  <a:pt x="1747396" y="0"/>
                </a:cubicBezTo>
                <a:cubicBezTo>
                  <a:pt x="1930202" y="-13489"/>
                  <a:pt x="2210069" y="27065"/>
                  <a:pt x="2362437" y="0"/>
                </a:cubicBezTo>
                <a:cubicBezTo>
                  <a:pt x="2487030" y="-2194"/>
                  <a:pt x="2572851" y="105754"/>
                  <a:pt x="2604043" y="241606"/>
                </a:cubicBezTo>
                <a:cubicBezTo>
                  <a:pt x="2582724" y="455013"/>
                  <a:pt x="2611860" y="587046"/>
                  <a:pt x="2604043" y="734469"/>
                </a:cubicBezTo>
                <a:cubicBezTo>
                  <a:pt x="2596226" y="881892"/>
                  <a:pt x="2625780" y="1068757"/>
                  <a:pt x="2604043" y="1208004"/>
                </a:cubicBezTo>
                <a:cubicBezTo>
                  <a:pt x="2595423" y="1313970"/>
                  <a:pt x="2495927" y="1477345"/>
                  <a:pt x="2362437" y="1449610"/>
                </a:cubicBezTo>
                <a:cubicBezTo>
                  <a:pt x="2143886" y="1448844"/>
                  <a:pt x="1994499" y="1455740"/>
                  <a:pt x="1832229" y="1449610"/>
                </a:cubicBezTo>
                <a:cubicBezTo>
                  <a:pt x="1669959" y="1443480"/>
                  <a:pt x="1447101" y="1462625"/>
                  <a:pt x="1280813" y="1449610"/>
                </a:cubicBezTo>
                <a:cubicBezTo>
                  <a:pt x="1114525" y="1436595"/>
                  <a:pt x="921870" y="1460786"/>
                  <a:pt x="771814" y="1449610"/>
                </a:cubicBezTo>
                <a:cubicBezTo>
                  <a:pt x="621758" y="1438434"/>
                  <a:pt x="473208" y="1429504"/>
                  <a:pt x="241606" y="1449610"/>
                </a:cubicBezTo>
                <a:cubicBezTo>
                  <a:pt x="98190" y="1441265"/>
                  <a:pt x="1741" y="1351795"/>
                  <a:pt x="0" y="1208004"/>
                </a:cubicBezTo>
                <a:cubicBezTo>
                  <a:pt x="6045" y="1103913"/>
                  <a:pt x="-14851" y="944304"/>
                  <a:pt x="0" y="734469"/>
                </a:cubicBezTo>
                <a:cubicBezTo>
                  <a:pt x="14851" y="524634"/>
                  <a:pt x="8451" y="361191"/>
                  <a:pt x="0" y="241606"/>
                </a:cubicBezTo>
                <a:close/>
              </a:path>
              <a:path w="2604043" h="1449610" stroke="0" extrusionOk="0">
                <a:moveTo>
                  <a:pt x="0" y="241606"/>
                </a:moveTo>
                <a:cubicBezTo>
                  <a:pt x="8783" y="80415"/>
                  <a:pt x="96173" y="20741"/>
                  <a:pt x="241606" y="0"/>
                </a:cubicBezTo>
                <a:cubicBezTo>
                  <a:pt x="355447" y="17646"/>
                  <a:pt x="606867" y="-21999"/>
                  <a:pt x="750605" y="0"/>
                </a:cubicBezTo>
                <a:cubicBezTo>
                  <a:pt x="894343" y="21999"/>
                  <a:pt x="1073977" y="14302"/>
                  <a:pt x="1302022" y="0"/>
                </a:cubicBezTo>
                <a:cubicBezTo>
                  <a:pt x="1530067" y="-14302"/>
                  <a:pt x="1665703" y="1726"/>
                  <a:pt x="1789813" y="0"/>
                </a:cubicBezTo>
                <a:cubicBezTo>
                  <a:pt x="1913923" y="-1726"/>
                  <a:pt x="2219050" y="-14644"/>
                  <a:pt x="2362437" y="0"/>
                </a:cubicBezTo>
                <a:cubicBezTo>
                  <a:pt x="2493512" y="-2349"/>
                  <a:pt x="2609542" y="133244"/>
                  <a:pt x="2604043" y="241606"/>
                </a:cubicBezTo>
                <a:cubicBezTo>
                  <a:pt x="2626126" y="463265"/>
                  <a:pt x="2620455" y="485734"/>
                  <a:pt x="2604043" y="715141"/>
                </a:cubicBezTo>
                <a:cubicBezTo>
                  <a:pt x="2587631" y="944548"/>
                  <a:pt x="2618792" y="1014132"/>
                  <a:pt x="2604043" y="1208004"/>
                </a:cubicBezTo>
                <a:cubicBezTo>
                  <a:pt x="2607101" y="1345948"/>
                  <a:pt x="2507981" y="1450441"/>
                  <a:pt x="2362437" y="1449610"/>
                </a:cubicBezTo>
                <a:cubicBezTo>
                  <a:pt x="2174646" y="1448162"/>
                  <a:pt x="1994987" y="1467244"/>
                  <a:pt x="1832229" y="1449610"/>
                </a:cubicBezTo>
                <a:cubicBezTo>
                  <a:pt x="1669471" y="1431976"/>
                  <a:pt x="1467912" y="1464518"/>
                  <a:pt x="1344438" y="1449610"/>
                </a:cubicBezTo>
                <a:cubicBezTo>
                  <a:pt x="1220964" y="1434702"/>
                  <a:pt x="1094642" y="1448550"/>
                  <a:pt x="877855" y="1449610"/>
                </a:cubicBezTo>
                <a:cubicBezTo>
                  <a:pt x="661068" y="1450670"/>
                  <a:pt x="426624" y="1433044"/>
                  <a:pt x="241606" y="1449610"/>
                </a:cubicBezTo>
                <a:cubicBezTo>
                  <a:pt x="93408" y="1446135"/>
                  <a:pt x="5875" y="1355779"/>
                  <a:pt x="0" y="1208004"/>
                </a:cubicBezTo>
                <a:cubicBezTo>
                  <a:pt x="-14984" y="1090705"/>
                  <a:pt x="-22095" y="884761"/>
                  <a:pt x="0" y="705477"/>
                </a:cubicBezTo>
                <a:cubicBezTo>
                  <a:pt x="22095" y="526193"/>
                  <a:pt x="-6877" y="416156"/>
                  <a:pt x="0" y="24160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D55F5-E053-4C36-8356-A6EBAE511669}"/>
              </a:ext>
            </a:extLst>
          </p:cNvPr>
          <p:cNvSpPr txBox="1"/>
          <p:nvPr/>
        </p:nvSpPr>
        <p:spPr>
          <a:xfrm>
            <a:off x="383856" y="2063011"/>
            <a:ext cx="2604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deine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Flasche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856FB7-064E-42D4-989D-FDB9297FB488}"/>
              </a:ext>
            </a:extLst>
          </p:cNvPr>
          <p:cNvSpPr/>
          <p:nvPr/>
        </p:nvSpPr>
        <p:spPr>
          <a:xfrm>
            <a:off x="128336" y="1589401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F924D2-89DE-4C52-A710-73D129821DE6}"/>
              </a:ext>
            </a:extLst>
          </p:cNvPr>
          <p:cNvSpPr/>
          <p:nvPr/>
        </p:nvSpPr>
        <p:spPr>
          <a:xfrm>
            <a:off x="3498939" y="1786207"/>
            <a:ext cx="2604043" cy="1449610"/>
          </a:xfrm>
          <a:custGeom>
            <a:avLst/>
            <a:gdLst>
              <a:gd name="connsiteX0" fmla="*/ 0 w 2604043"/>
              <a:gd name="connsiteY0" fmla="*/ 241606 h 1449610"/>
              <a:gd name="connsiteX1" fmla="*/ 241606 w 2604043"/>
              <a:gd name="connsiteY1" fmla="*/ 0 h 1449610"/>
              <a:gd name="connsiteX2" fmla="*/ 729397 w 2604043"/>
              <a:gd name="connsiteY2" fmla="*/ 0 h 1449610"/>
              <a:gd name="connsiteX3" fmla="*/ 1280813 w 2604043"/>
              <a:gd name="connsiteY3" fmla="*/ 0 h 1449610"/>
              <a:gd name="connsiteX4" fmla="*/ 1747396 w 2604043"/>
              <a:gd name="connsiteY4" fmla="*/ 0 h 1449610"/>
              <a:gd name="connsiteX5" fmla="*/ 2362437 w 2604043"/>
              <a:gd name="connsiteY5" fmla="*/ 0 h 1449610"/>
              <a:gd name="connsiteX6" fmla="*/ 2604043 w 2604043"/>
              <a:gd name="connsiteY6" fmla="*/ 241606 h 1449610"/>
              <a:gd name="connsiteX7" fmla="*/ 2604043 w 2604043"/>
              <a:gd name="connsiteY7" fmla="*/ 734469 h 1449610"/>
              <a:gd name="connsiteX8" fmla="*/ 2604043 w 2604043"/>
              <a:gd name="connsiteY8" fmla="*/ 1208004 h 1449610"/>
              <a:gd name="connsiteX9" fmla="*/ 2362437 w 2604043"/>
              <a:gd name="connsiteY9" fmla="*/ 1449610 h 1449610"/>
              <a:gd name="connsiteX10" fmla="*/ 1832229 w 2604043"/>
              <a:gd name="connsiteY10" fmla="*/ 1449610 h 1449610"/>
              <a:gd name="connsiteX11" fmla="*/ 1280813 w 2604043"/>
              <a:gd name="connsiteY11" fmla="*/ 1449610 h 1449610"/>
              <a:gd name="connsiteX12" fmla="*/ 771814 w 2604043"/>
              <a:gd name="connsiteY12" fmla="*/ 1449610 h 1449610"/>
              <a:gd name="connsiteX13" fmla="*/ 241606 w 2604043"/>
              <a:gd name="connsiteY13" fmla="*/ 1449610 h 1449610"/>
              <a:gd name="connsiteX14" fmla="*/ 0 w 2604043"/>
              <a:gd name="connsiteY14" fmla="*/ 1208004 h 1449610"/>
              <a:gd name="connsiteX15" fmla="*/ 0 w 2604043"/>
              <a:gd name="connsiteY15" fmla="*/ 734469 h 1449610"/>
              <a:gd name="connsiteX16" fmla="*/ 0 w 2604043"/>
              <a:gd name="connsiteY16" fmla="*/ 241606 h 144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4043" h="1449610" fill="none" extrusionOk="0">
                <a:moveTo>
                  <a:pt x="0" y="241606"/>
                </a:moveTo>
                <a:cubicBezTo>
                  <a:pt x="1275" y="114974"/>
                  <a:pt x="98684" y="-16118"/>
                  <a:pt x="241606" y="0"/>
                </a:cubicBezTo>
                <a:cubicBezTo>
                  <a:pt x="347284" y="-10358"/>
                  <a:pt x="601530" y="18722"/>
                  <a:pt x="729397" y="0"/>
                </a:cubicBezTo>
                <a:cubicBezTo>
                  <a:pt x="857264" y="-18722"/>
                  <a:pt x="1053585" y="17246"/>
                  <a:pt x="1280813" y="0"/>
                </a:cubicBezTo>
                <a:cubicBezTo>
                  <a:pt x="1508041" y="-17246"/>
                  <a:pt x="1564590" y="13489"/>
                  <a:pt x="1747396" y="0"/>
                </a:cubicBezTo>
                <a:cubicBezTo>
                  <a:pt x="1930202" y="-13489"/>
                  <a:pt x="2210069" y="27065"/>
                  <a:pt x="2362437" y="0"/>
                </a:cubicBezTo>
                <a:cubicBezTo>
                  <a:pt x="2487030" y="-2194"/>
                  <a:pt x="2572851" y="105754"/>
                  <a:pt x="2604043" y="241606"/>
                </a:cubicBezTo>
                <a:cubicBezTo>
                  <a:pt x="2582724" y="455013"/>
                  <a:pt x="2611860" y="587046"/>
                  <a:pt x="2604043" y="734469"/>
                </a:cubicBezTo>
                <a:cubicBezTo>
                  <a:pt x="2596226" y="881892"/>
                  <a:pt x="2625780" y="1068757"/>
                  <a:pt x="2604043" y="1208004"/>
                </a:cubicBezTo>
                <a:cubicBezTo>
                  <a:pt x="2595423" y="1313970"/>
                  <a:pt x="2495927" y="1477345"/>
                  <a:pt x="2362437" y="1449610"/>
                </a:cubicBezTo>
                <a:cubicBezTo>
                  <a:pt x="2143886" y="1448844"/>
                  <a:pt x="1994499" y="1455740"/>
                  <a:pt x="1832229" y="1449610"/>
                </a:cubicBezTo>
                <a:cubicBezTo>
                  <a:pt x="1669959" y="1443480"/>
                  <a:pt x="1447101" y="1462625"/>
                  <a:pt x="1280813" y="1449610"/>
                </a:cubicBezTo>
                <a:cubicBezTo>
                  <a:pt x="1114525" y="1436595"/>
                  <a:pt x="921870" y="1460786"/>
                  <a:pt x="771814" y="1449610"/>
                </a:cubicBezTo>
                <a:cubicBezTo>
                  <a:pt x="621758" y="1438434"/>
                  <a:pt x="473208" y="1429504"/>
                  <a:pt x="241606" y="1449610"/>
                </a:cubicBezTo>
                <a:cubicBezTo>
                  <a:pt x="98190" y="1441265"/>
                  <a:pt x="1741" y="1351795"/>
                  <a:pt x="0" y="1208004"/>
                </a:cubicBezTo>
                <a:cubicBezTo>
                  <a:pt x="6045" y="1103913"/>
                  <a:pt x="-14851" y="944304"/>
                  <a:pt x="0" y="734469"/>
                </a:cubicBezTo>
                <a:cubicBezTo>
                  <a:pt x="14851" y="524634"/>
                  <a:pt x="8451" y="361191"/>
                  <a:pt x="0" y="241606"/>
                </a:cubicBezTo>
                <a:close/>
              </a:path>
              <a:path w="2604043" h="1449610" stroke="0" extrusionOk="0">
                <a:moveTo>
                  <a:pt x="0" y="241606"/>
                </a:moveTo>
                <a:cubicBezTo>
                  <a:pt x="8783" y="80415"/>
                  <a:pt x="96173" y="20741"/>
                  <a:pt x="241606" y="0"/>
                </a:cubicBezTo>
                <a:cubicBezTo>
                  <a:pt x="355447" y="17646"/>
                  <a:pt x="606867" y="-21999"/>
                  <a:pt x="750605" y="0"/>
                </a:cubicBezTo>
                <a:cubicBezTo>
                  <a:pt x="894343" y="21999"/>
                  <a:pt x="1073977" y="14302"/>
                  <a:pt x="1302022" y="0"/>
                </a:cubicBezTo>
                <a:cubicBezTo>
                  <a:pt x="1530067" y="-14302"/>
                  <a:pt x="1665703" y="1726"/>
                  <a:pt x="1789813" y="0"/>
                </a:cubicBezTo>
                <a:cubicBezTo>
                  <a:pt x="1913923" y="-1726"/>
                  <a:pt x="2219050" y="-14644"/>
                  <a:pt x="2362437" y="0"/>
                </a:cubicBezTo>
                <a:cubicBezTo>
                  <a:pt x="2493512" y="-2349"/>
                  <a:pt x="2609542" y="133244"/>
                  <a:pt x="2604043" y="241606"/>
                </a:cubicBezTo>
                <a:cubicBezTo>
                  <a:pt x="2626126" y="463265"/>
                  <a:pt x="2620455" y="485734"/>
                  <a:pt x="2604043" y="715141"/>
                </a:cubicBezTo>
                <a:cubicBezTo>
                  <a:pt x="2587631" y="944548"/>
                  <a:pt x="2618792" y="1014132"/>
                  <a:pt x="2604043" y="1208004"/>
                </a:cubicBezTo>
                <a:cubicBezTo>
                  <a:pt x="2607101" y="1345948"/>
                  <a:pt x="2507981" y="1450441"/>
                  <a:pt x="2362437" y="1449610"/>
                </a:cubicBezTo>
                <a:cubicBezTo>
                  <a:pt x="2174646" y="1448162"/>
                  <a:pt x="1994987" y="1467244"/>
                  <a:pt x="1832229" y="1449610"/>
                </a:cubicBezTo>
                <a:cubicBezTo>
                  <a:pt x="1669471" y="1431976"/>
                  <a:pt x="1467912" y="1464518"/>
                  <a:pt x="1344438" y="1449610"/>
                </a:cubicBezTo>
                <a:cubicBezTo>
                  <a:pt x="1220964" y="1434702"/>
                  <a:pt x="1094642" y="1448550"/>
                  <a:pt x="877855" y="1449610"/>
                </a:cubicBezTo>
                <a:cubicBezTo>
                  <a:pt x="661068" y="1450670"/>
                  <a:pt x="426624" y="1433044"/>
                  <a:pt x="241606" y="1449610"/>
                </a:cubicBezTo>
                <a:cubicBezTo>
                  <a:pt x="93408" y="1446135"/>
                  <a:pt x="5875" y="1355779"/>
                  <a:pt x="0" y="1208004"/>
                </a:cubicBezTo>
                <a:cubicBezTo>
                  <a:pt x="-14984" y="1090705"/>
                  <a:pt x="-22095" y="884761"/>
                  <a:pt x="0" y="705477"/>
                </a:cubicBezTo>
                <a:cubicBezTo>
                  <a:pt x="22095" y="526193"/>
                  <a:pt x="-6877" y="416156"/>
                  <a:pt x="0" y="24160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043A1-52C4-40E7-A9F6-8A80A0557CBD}"/>
              </a:ext>
            </a:extLst>
          </p:cNvPr>
          <p:cNvSpPr txBox="1"/>
          <p:nvPr/>
        </p:nvSpPr>
        <p:spPr>
          <a:xfrm>
            <a:off x="3641861" y="2033958"/>
            <a:ext cx="23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die Tafel.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5C930-8959-44F0-80AB-89DF82A77E82}"/>
              </a:ext>
            </a:extLst>
          </p:cNvPr>
          <p:cNvSpPr/>
          <p:nvPr/>
        </p:nvSpPr>
        <p:spPr>
          <a:xfrm>
            <a:off x="3243419" y="1589401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endParaRPr lang="en-GB" sz="28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30751D-5079-4E83-80C9-51F62002CC72}"/>
              </a:ext>
            </a:extLst>
          </p:cNvPr>
          <p:cNvSpPr/>
          <p:nvPr/>
        </p:nvSpPr>
        <p:spPr>
          <a:xfrm>
            <a:off x="383856" y="3483568"/>
            <a:ext cx="2604043" cy="1449610"/>
          </a:xfrm>
          <a:custGeom>
            <a:avLst/>
            <a:gdLst>
              <a:gd name="connsiteX0" fmla="*/ 0 w 2604043"/>
              <a:gd name="connsiteY0" fmla="*/ 241606 h 1449610"/>
              <a:gd name="connsiteX1" fmla="*/ 241606 w 2604043"/>
              <a:gd name="connsiteY1" fmla="*/ 0 h 1449610"/>
              <a:gd name="connsiteX2" fmla="*/ 729397 w 2604043"/>
              <a:gd name="connsiteY2" fmla="*/ 0 h 1449610"/>
              <a:gd name="connsiteX3" fmla="*/ 1280813 w 2604043"/>
              <a:gd name="connsiteY3" fmla="*/ 0 h 1449610"/>
              <a:gd name="connsiteX4" fmla="*/ 1747396 w 2604043"/>
              <a:gd name="connsiteY4" fmla="*/ 0 h 1449610"/>
              <a:gd name="connsiteX5" fmla="*/ 2362437 w 2604043"/>
              <a:gd name="connsiteY5" fmla="*/ 0 h 1449610"/>
              <a:gd name="connsiteX6" fmla="*/ 2604043 w 2604043"/>
              <a:gd name="connsiteY6" fmla="*/ 241606 h 1449610"/>
              <a:gd name="connsiteX7" fmla="*/ 2604043 w 2604043"/>
              <a:gd name="connsiteY7" fmla="*/ 734469 h 1449610"/>
              <a:gd name="connsiteX8" fmla="*/ 2604043 w 2604043"/>
              <a:gd name="connsiteY8" fmla="*/ 1208004 h 1449610"/>
              <a:gd name="connsiteX9" fmla="*/ 2362437 w 2604043"/>
              <a:gd name="connsiteY9" fmla="*/ 1449610 h 1449610"/>
              <a:gd name="connsiteX10" fmla="*/ 1832229 w 2604043"/>
              <a:gd name="connsiteY10" fmla="*/ 1449610 h 1449610"/>
              <a:gd name="connsiteX11" fmla="*/ 1280813 w 2604043"/>
              <a:gd name="connsiteY11" fmla="*/ 1449610 h 1449610"/>
              <a:gd name="connsiteX12" fmla="*/ 771814 w 2604043"/>
              <a:gd name="connsiteY12" fmla="*/ 1449610 h 1449610"/>
              <a:gd name="connsiteX13" fmla="*/ 241606 w 2604043"/>
              <a:gd name="connsiteY13" fmla="*/ 1449610 h 1449610"/>
              <a:gd name="connsiteX14" fmla="*/ 0 w 2604043"/>
              <a:gd name="connsiteY14" fmla="*/ 1208004 h 1449610"/>
              <a:gd name="connsiteX15" fmla="*/ 0 w 2604043"/>
              <a:gd name="connsiteY15" fmla="*/ 734469 h 1449610"/>
              <a:gd name="connsiteX16" fmla="*/ 0 w 2604043"/>
              <a:gd name="connsiteY16" fmla="*/ 241606 h 144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4043" h="1449610" fill="none" extrusionOk="0">
                <a:moveTo>
                  <a:pt x="0" y="241606"/>
                </a:moveTo>
                <a:cubicBezTo>
                  <a:pt x="1275" y="114974"/>
                  <a:pt x="98684" y="-16118"/>
                  <a:pt x="241606" y="0"/>
                </a:cubicBezTo>
                <a:cubicBezTo>
                  <a:pt x="347284" y="-10358"/>
                  <a:pt x="601530" y="18722"/>
                  <a:pt x="729397" y="0"/>
                </a:cubicBezTo>
                <a:cubicBezTo>
                  <a:pt x="857264" y="-18722"/>
                  <a:pt x="1053585" y="17246"/>
                  <a:pt x="1280813" y="0"/>
                </a:cubicBezTo>
                <a:cubicBezTo>
                  <a:pt x="1508041" y="-17246"/>
                  <a:pt x="1564590" y="13489"/>
                  <a:pt x="1747396" y="0"/>
                </a:cubicBezTo>
                <a:cubicBezTo>
                  <a:pt x="1930202" y="-13489"/>
                  <a:pt x="2210069" y="27065"/>
                  <a:pt x="2362437" y="0"/>
                </a:cubicBezTo>
                <a:cubicBezTo>
                  <a:pt x="2487030" y="-2194"/>
                  <a:pt x="2572851" y="105754"/>
                  <a:pt x="2604043" y="241606"/>
                </a:cubicBezTo>
                <a:cubicBezTo>
                  <a:pt x="2582724" y="455013"/>
                  <a:pt x="2611860" y="587046"/>
                  <a:pt x="2604043" y="734469"/>
                </a:cubicBezTo>
                <a:cubicBezTo>
                  <a:pt x="2596226" y="881892"/>
                  <a:pt x="2625780" y="1068757"/>
                  <a:pt x="2604043" y="1208004"/>
                </a:cubicBezTo>
                <a:cubicBezTo>
                  <a:pt x="2595423" y="1313970"/>
                  <a:pt x="2495927" y="1477345"/>
                  <a:pt x="2362437" y="1449610"/>
                </a:cubicBezTo>
                <a:cubicBezTo>
                  <a:pt x="2143886" y="1448844"/>
                  <a:pt x="1994499" y="1455740"/>
                  <a:pt x="1832229" y="1449610"/>
                </a:cubicBezTo>
                <a:cubicBezTo>
                  <a:pt x="1669959" y="1443480"/>
                  <a:pt x="1447101" y="1462625"/>
                  <a:pt x="1280813" y="1449610"/>
                </a:cubicBezTo>
                <a:cubicBezTo>
                  <a:pt x="1114525" y="1436595"/>
                  <a:pt x="921870" y="1460786"/>
                  <a:pt x="771814" y="1449610"/>
                </a:cubicBezTo>
                <a:cubicBezTo>
                  <a:pt x="621758" y="1438434"/>
                  <a:pt x="473208" y="1429504"/>
                  <a:pt x="241606" y="1449610"/>
                </a:cubicBezTo>
                <a:cubicBezTo>
                  <a:pt x="98190" y="1441265"/>
                  <a:pt x="1741" y="1351795"/>
                  <a:pt x="0" y="1208004"/>
                </a:cubicBezTo>
                <a:cubicBezTo>
                  <a:pt x="6045" y="1103913"/>
                  <a:pt x="-14851" y="944304"/>
                  <a:pt x="0" y="734469"/>
                </a:cubicBezTo>
                <a:cubicBezTo>
                  <a:pt x="14851" y="524634"/>
                  <a:pt x="8451" y="361191"/>
                  <a:pt x="0" y="241606"/>
                </a:cubicBezTo>
                <a:close/>
              </a:path>
              <a:path w="2604043" h="1449610" stroke="0" extrusionOk="0">
                <a:moveTo>
                  <a:pt x="0" y="241606"/>
                </a:moveTo>
                <a:cubicBezTo>
                  <a:pt x="8783" y="80415"/>
                  <a:pt x="96173" y="20741"/>
                  <a:pt x="241606" y="0"/>
                </a:cubicBezTo>
                <a:cubicBezTo>
                  <a:pt x="355447" y="17646"/>
                  <a:pt x="606867" y="-21999"/>
                  <a:pt x="750605" y="0"/>
                </a:cubicBezTo>
                <a:cubicBezTo>
                  <a:pt x="894343" y="21999"/>
                  <a:pt x="1073977" y="14302"/>
                  <a:pt x="1302022" y="0"/>
                </a:cubicBezTo>
                <a:cubicBezTo>
                  <a:pt x="1530067" y="-14302"/>
                  <a:pt x="1665703" y="1726"/>
                  <a:pt x="1789813" y="0"/>
                </a:cubicBezTo>
                <a:cubicBezTo>
                  <a:pt x="1913923" y="-1726"/>
                  <a:pt x="2219050" y="-14644"/>
                  <a:pt x="2362437" y="0"/>
                </a:cubicBezTo>
                <a:cubicBezTo>
                  <a:pt x="2493512" y="-2349"/>
                  <a:pt x="2609542" y="133244"/>
                  <a:pt x="2604043" y="241606"/>
                </a:cubicBezTo>
                <a:cubicBezTo>
                  <a:pt x="2626126" y="463265"/>
                  <a:pt x="2620455" y="485734"/>
                  <a:pt x="2604043" y="715141"/>
                </a:cubicBezTo>
                <a:cubicBezTo>
                  <a:pt x="2587631" y="944548"/>
                  <a:pt x="2618792" y="1014132"/>
                  <a:pt x="2604043" y="1208004"/>
                </a:cubicBezTo>
                <a:cubicBezTo>
                  <a:pt x="2607101" y="1345948"/>
                  <a:pt x="2507981" y="1450441"/>
                  <a:pt x="2362437" y="1449610"/>
                </a:cubicBezTo>
                <a:cubicBezTo>
                  <a:pt x="2174646" y="1448162"/>
                  <a:pt x="1994987" y="1467244"/>
                  <a:pt x="1832229" y="1449610"/>
                </a:cubicBezTo>
                <a:cubicBezTo>
                  <a:pt x="1669471" y="1431976"/>
                  <a:pt x="1467912" y="1464518"/>
                  <a:pt x="1344438" y="1449610"/>
                </a:cubicBezTo>
                <a:cubicBezTo>
                  <a:pt x="1220964" y="1434702"/>
                  <a:pt x="1094642" y="1448550"/>
                  <a:pt x="877855" y="1449610"/>
                </a:cubicBezTo>
                <a:cubicBezTo>
                  <a:pt x="661068" y="1450670"/>
                  <a:pt x="426624" y="1433044"/>
                  <a:pt x="241606" y="1449610"/>
                </a:cubicBezTo>
                <a:cubicBezTo>
                  <a:pt x="93408" y="1446135"/>
                  <a:pt x="5875" y="1355779"/>
                  <a:pt x="0" y="1208004"/>
                </a:cubicBezTo>
                <a:cubicBezTo>
                  <a:pt x="-14984" y="1090705"/>
                  <a:pt x="-22095" y="884761"/>
                  <a:pt x="0" y="705477"/>
                </a:cubicBezTo>
                <a:cubicBezTo>
                  <a:pt x="22095" y="526193"/>
                  <a:pt x="-6877" y="416156"/>
                  <a:pt x="0" y="24160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61750-DF54-4EE7-AB94-4DB3EFA27A90}"/>
              </a:ext>
            </a:extLst>
          </p:cNvPr>
          <p:cNvSpPr txBox="1"/>
          <p:nvPr/>
        </p:nvSpPr>
        <p:spPr>
          <a:xfrm>
            <a:off x="526778" y="3731319"/>
            <a:ext cx="23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Heft.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253F87-5190-464E-98FF-9CAB7143C62E}"/>
              </a:ext>
            </a:extLst>
          </p:cNvPr>
          <p:cNvSpPr/>
          <p:nvPr/>
        </p:nvSpPr>
        <p:spPr>
          <a:xfrm>
            <a:off x="128336" y="3286762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5A0C2A-8ED6-497C-B638-F2A6044DE06A}"/>
              </a:ext>
            </a:extLst>
          </p:cNvPr>
          <p:cNvSpPr/>
          <p:nvPr/>
        </p:nvSpPr>
        <p:spPr>
          <a:xfrm>
            <a:off x="383856" y="5193975"/>
            <a:ext cx="2604043" cy="1449610"/>
          </a:xfrm>
          <a:custGeom>
            <a:avLst/>
            <a:gdLst>
              <a:gd name="connsiteX0" fmla="*/ 0 w 2604043"/>
              <a:gd name="connsiteY0" fmla="*/ 241606 h 1449610"/>
              <a:gd name="connsiteX1" fmla="*/ 241606 w 2604043"/>
              <a:gd name="connsiteY1" fmla="*/ 0 h 1449610"/>
              <a:gd name="connsiteX2" fmla="*/ 729397 w 2604043"/>
              <a:gd name="connsiteY2" fmla="*/ 0 h 1449610"/>
              <a:gd name="connsiteX3" fmla="*/ 1280813 w 2604043"/>
              <a:gd name="connsiteY3" fmla="*/ 0 h 1449610"/>
              <a:gd name="connsiteX4" fmla="*/ 1747396 w 2604043"/>
              <a:gd name="connsiteY4" fmla="*/ 0 h 1449610"/>
              <a:gd name="connsiteX5" fmla="*/ 2362437 w 2604043"/>
              <a:gd name="connsiteY5" fmla="*/ 0 h 1449610"/>
              <a:gd name="connsiteX6" fmla="*/ 2604043 w 2604043"/>
              <a:gd name="connsiteY6" fmla="*/ 241606 h 1449610"/>
              <a:gd name="connsiteX7" fmla="*/ 2604043 w 2604043"/>
              <a:gd name="connsiteY7" fmla="*/ 734469 h 1449610"/>
              <a:gd name="connsiteX8" fmla="*/ 2604043 w 2604043"/>
              <a:gd name="connsiteY8" fmla="*/ 1208004 h 1449610"/>
              <a:gd name="connsiteX9" fmla="*/ 2362437 w 2604043"/>
              <a:gd name="connsiteY9" fmla="*/ 1449610 h 1449610"/>
              <a:gd name="connsiteX10" fmla="*/ 1832229 w 2604043"/>
              <a:gd name="connsiteY10" fmla="*/ 1449610 h 1449610"/>
              <a:gd name="connsiteX11" fmla="*/ 1280813 w 2604043"/>
              <a:gd name="connsiteY11" fmla="*/ 1449610 h 1449610"/>
              <a:gd name="connsiteX12" fmla="*/ 771814 w 2604043"/>
              <a:gd name="connsiteY12" fmla="*/ 1449610 h 1449610"/>
              <a:gd name="connsiteX13" fmla="*/ 241606 w 2604043"/>
              <a:gd name="connsiteY13" fmla="*/ 1449610 h 1449610"/>
              <a:gd name="connsiteX14" fmla="*/ 0 w 2604043"/>
              <a:gd name="connsiteY14" fmla="*/ 1208004 h 1449610"/>
              <a:gd name="connsiteX15" fmla="*/ 0 w 2604043"/>
              <a:gd name="connsiteY15" fmla="*/ 734469 h 1449610"/>
              <a:gd name="connsiteX16" fmla="*/ 0 w 2604043"/>
              <a:gd name="connsiteY16" fmla="*/ 241606 h 144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4043" h="1449610" fill="none" extrusionOk="0">
                <a:moveTo>
                  <a:pt x="0" y="241606"/>
                </a:moveTo>
                <a:cubicBezTo>
                  <a:pt x="1275" y="114974"/>
                  <a:pt x="98684" y="-16118"/>
                  <a:pt x="241606" y="0"/>
                </a:cubicBezTo>
                <a:cubicBezTo>
                  <a:pt x="347284" y="-10358"/>
                  <a:pt x="601530" y="18722"/>
                  <a:pt x="729397" y="0"/>
                </a:cubicBezTo>
                <a:cubicBezTo>
                  <a:pt x="857264" y="-18722"/>
                  <a:pt x="1053585" y="17246"/>
                  <a:pt x="1280813" y="0"/>
                </a:cubicBezTo>
                <a:cubicBezTo>
                  <a:pt x="1508041" y="-17246"/>
                  <a:pt x="1564590" y="13489"/>
                  <a:pt x="1747396" y="0"/>
                </a:cubicBezTo>
                <a:cubicBezTo>
                  <a:pt x="1930202" y="-13489"/>
                  <a:pt x="2210069" y="27065"/>
                  <a:pt x="2362437" y="0"/>
                </a:cubicBezTo>
                <a:cubicBezTo>
                  <a:pt x="2487030" y="-2194"/>
                  <a:pt x="2572851" y="105754"/>
                  <a:pt x="2604043" y="241606"/>
                </a:cubicBezTo>
                <a:cubicBezTo>
                  <a:pt x="2582724" y="455013"/>
                  <a:pt x="2611860" y="587046"/>
                  <a:pt x="2604043" y="734469"/>
                </a:cubicBezTo>
                <a:cubicBezTo>
                  <a:pt x="2596226" y="881892"/>
                  <a:pt x="2625780" y="1068757"/>
                  <a:pt x="2604043" y="1208004"/>
                </a:cubicBezTo>
                <a:cubicBezTo>
                  <a:pt x="2595423" y="1313970"/>
                  <a:pt x="2495927" y="1477345"/>
                  <a:pt x="2362437" y="1449610"/>
                </a:cubicBezTo>
                <a:cubicBezTo>
                  <a:pt x="2143886" y="1448844"/>
                  <a:pt x="1994499" y="1455740"/>
                  <a:pt x="1832229" y="1449610"/>
                </a:cubicBezTo>
                <a:cubicBezTo>
                  <a:pt x="1669959" y="1443480"/>
                  <a:pt x="1447101" y="1462625"/>
                  <a:pt x="1280813" y="1449610"/>
                </a:cubicBezTo>
                <a:cubicBezTo>
                  <a:pt x="1114525" y="1436595"/>
                  <a:pt x="921870" y="1460786"/>
                  <a:pt x="771814" y="1449610"/>
                </a:cubicBezTo>
                <a:cubicBezTo>
                  <a:pt x="621758" y="1438434"/>
                  <a:pt x="473208" y="1429504"/>
                  <a:pt x="241606" y="1449610"/>
                </a:cubicBezTo>
                <a:cubicBezTo>
                  <a:pt x="98190" y="1441265"/>
                  <a:pt x="1741" y="1351795"/>
                  <a:pt x="0" y="1208004"/>
                </a:cubicBezTo>
                <a:cubicBezTo>
                  <a:pt x="6045" y="1103913"/>
                  <a:pt x="-14851" y="944304"/>
                  <a:pt x="0" y="734469"/>
                </a:cubicBezTo>
                <a:cubicBezTo>
                  <a:pt x="14851" y="524634"/>
                  <a:pt x="8451" y="361191"/>
                  <a:pt x="0" y="241606"/>
                </a:cubicBezTo>
                <a:close/>
              </a:path>
              <a:path w="2604043" h="1449610" stroke="0" extrusionOk="0">
                <a:moveTo>
                  <a:pt x="0" y="241606"/>
                </a:moveTo>
                <a:cubicBezTo>
                  <a:pt x="8783" y="80415"/>
                  <a:pt x="96173" y="20741"/>
                  <a:pt x="241606" y="0"/>
                </a:cubicBezTo>
                <a:cubicBezTo>
                  <a:pt x="355447" y="17646"/>
                  <a:pt x="606867" y="-21999"/>
                  <a:pt x="750605" y="0"/>
                </a:cubicBezTo>
                <a:cubicBezTo>
                  <a:pt x="894343" y="21999"/>
                  <a:pt x="1073977" y="14302"/>
                  <a:pt x="1302022" y="0"/>
                </a:cubicBezTo>
                <a:cubicBezTo>
                  <a:pt x="1530067" y="-14302"/>
                  <a:pt x="1665703" y="1726"/>
                  <a:pt x="1789813" y="0"/>
                </a:cubicBezTo>
                <a:cubicBezTo>
                  <a:pt x="1913923" y="-1726"/>
                  <a:pt x="2219050" y="-14644"/>
                  <a:pt x="2362437" y="0"/>
                </a:cubicBezTo>
                <a:cubicBezTo>
                  <a:pt x="2493512" y="-2349"/>
                  <a:pt x="2609542" y="133244"/>
                  <a:pt x="2604043" y="241606"/>
                </a:cubicBezTo>
                <a:cubicBezTo>
                  <a:pt x="2626126" y="463265"/>
                  <a:pt x="2620455" y="485734"/>
                  <a:pt x="2604043" y="715141"/>
                </a:cubicBezTo>
                <a:cubicBezTo>
                  <a:pt x="2587631" y="944548"/>
                  <a:pt x="2618792" y="1014132"/>
                  <a:pt x="2604043" y="1208004"/>
                </a:cubicBezTo>
                <a:cubicBezTo>
                  <a:pt x="2607101" y="1345948"/>
                  <a:pt x="2507981" y="1450441"/>
                  <a:pt x="2362437" y="1449610"/>
                </a:cubicBezTo>
                <a:cubicBezTo>
                  <a:pt x="2174646" y="1448162"/>
                  <a:pt x="1994987" y="1467244"/>
                  <a:pt x="1832229" y="1449610"/>
                </a:cubicBezTo>
                <a:cubicBezTo>
                  <a:pt x="1669471" y="1431976"/>
                  <a:pt x="1467912" y="1464518"/>
                  <a:pt x="1344438" y="1449610"/>
                </a:cubicBezTo>
                <a:cubicBezTo>
                  <a:pt x="1220964" y="1434702"/>
                  <a:pt x="1094642" y="1448550"/>
                  <a:pt x="877855" y="1449610"/>
                </a:cubicBezTo>
                <a:cubicBezTo>
                  <a:pt x="661068" y="1450670"/>
                  <a:pt x="426624" y="1433044"/>
                  <a:pt x="241606" y="1449610"/>
                </a:cubicBezTo>
                <a:cubicBezTo>
                  <a:pt x="93408" y="1446135"/>
                  <a:pt x="5875" y="1355779"/>
                  <a:pt x="0" y="1208004"/>
                </a:cubicBezTo>
                <a:cubicBezTo>
                  <a:pt x="-14984" y="1090705"/>
                  <a:pt x="-22095" y="884761"/>
                  <a:pt x="0" y="705477"/>
                </a:cubicBezTo>
                <a:cubicBezTo>
                  <a:pt x="22095" y="526193"/>
                  <a:pt x="-6877" y="416156"/>
                  <a:pt x="0" y="24160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2EEF9-DAE7-4DA5-8218-E1CC80AF5CC1}"/>
              </a:ext>
            </a:extLst>
          </p:cNvPr>
          <p:cNvSpPr txBox="1"/>
          <p:nvPr/>
        </p:nvSpPr>
        <p:spPr>
          <a:xfrm>
            <a:off x="526778" y="5441726"/>
            <a:ext cx="23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Tisch.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01950B-FA4A-4850-9BB1-895D6C881245}"/>
              </a:ext>
            </a:extLst>
          </p:cNvPr>
          <p:cNvSpPr/>
          <p:nvPr/>
        </p:nvSpPr>
        <p:spPr>
          <a:xfrm>
            <a:off x="128336" y="4997169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72E20C-3A05-40A4-8BDC-C9ED9E5E7C4F}"/>
              </a:ext>
            </a:extLst>
          </p:cNvPr>
          <p:cNvSpPr/>
          <p:nvPr/>
        </p:nvSpPr>
        <p:spPr>
          <a:xfrm>
            <a:off x="3498939" y="3483568"/>
            <a:ext cx="2604043" cy="1449610"/>
          </a:xfrm>
          <a:custGeom>
            <a:avLst/>
            <a:gdLst>
              <a:gd name="connsiteX0" fmla="*/ 0 w 2604043"/>
              <a:gd name="connsiteY0" fmla="*/ 241606 h 1449610"/>
              <a:gd name="connsiteX1" fmla="*/ 241606 w 2604043"/>
              <a:gd name="connsiteY1" fmla="*/ 0 h 1449610"/>
              <a:gd name="connsiteX2" fmla="*/ 729397 w 2604043"/>
              <a:gd name="connsiteY2" fmla="*/ 0 h 1449610"/>
              <a:gd name="connsiteX3" fmla="*/ 1280813 w 2604043"/>
              <a:gd name="connsiteY3" fmla="*/ 0 h 1449610"/>
              <a:gd name="connsiteX4" fmla="*/ 1747396 w 2604043"/>
              <a:gd name="connsiteY4" fmla="*/ 0 h 1449610"/>
              <a:gd name="connsiteX5" fmla="*/ 2362437 w 2604043"/>
              <a:gd name="connsiteY5" fmla="*/ 0 h 1449610"/>
              <a:gd name="connsiteX6" fmla="*/ 2604043 w 2604043"/>
              <a:gd name="connsiteY6" fmla="*/ 241606 h 1449610"/>
              <a:gd name="connsiteX7" fmla="*/ 2604043 w 2604043"/>
              <a:gd name="connsiteY7" fmla="*/ 734469 h 1449610"/>
              <a:gd name="connsiteX8" fmla="*/ 2604043 w 2604043"/>
              <a:gd name="connsiteY8" fmla="*/ 1208004 h 1449610"/>
              <a:gd name="connsiteX9" fmla="*/ 2362437 w 2604043"/>
              <a:gd name="connsiteY9" fmla="*/ 1449610 h 1449610"/>
              <a:gd name="connsiteX10" fmla="*/ 1832229 w 2604043"/>
              <a:gd name="connsiteY10" fmla="*/ 1449610 h 1449610"/>
              <a:gd name="connsiteX11" fmla="*/ 1280813 w 2604043"/>
              <a:gd name="connsiteY11" fmla="*/ 1449610 h 1449610"/>
              <a:gd name="connsiteX12" fmla="*/ 771814 w 2604043"/>
              <a:gd name="connsiteY12" fmla="*/ 1449610 h 1449610"/>
              <a:gd name="connsiteX13" fmla="*/ 241606 w 2604043"/>
              <a:gd name="connsiteY13" fmla="*/ 1449610 h 1449610"/>
              <a:gd name="connsiteX14" fmla="*/ 0 w 2604043"/>
              <a:gd name="connsiteY14" fmla="*/ 1208004 h 1449610"/>
              <a:gd name="connsiteX15" fmla="*/ 0 w 2604043"/>
              <a:gd name="connsiteY15" fmla="*/ 734469 h 1449610"/>
              <a:gd name="connsiteX16" fmla="*/ 0 w 2604043"/>
              <a:gd name="connsiteY16" fmla="*/ 241606 h 144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4043" h="1449610" fill="none" extrusionOk="0">
                <a:moveTo>
                  <a:pt x="0" y="241606"/>
                </a:moveTo>
                <a:cubicBezTo>
                  <a:pt x="1275" y="114974"/>
                  <a:pt x="98684" y="-16118"/>
                  <a:pt x="241606" y="0"/>
                </a:cubicBezTo>
                <a:cubicBezTo>
                  <a:pt x="347284" y="-10358"/>
                  <a:pt x="601530" y="18722"/>
                  <a:pt x="729397" y="0"/>
                </a:cubicBezTo>
                <a:cubicBezTo>
                  <a:pt x="857264" y="-18722"/>
                  <a:pt x="1053585" y="17246"/>
                  <a:pt x="1280813" y="0"/>
                </a:cubicBezTo>
                <a:cubicBezTo>
                  <a:pt x="1508041" y="-17246"/>
                  <a:pt x="1564590" y="13489"/>
                  <a:pt x="1747396" y="0"/>
                </a:cubicBezTo>
                <a:cubicBezTo>
                  <a:pt x="1930202" y="-13489"/>
                  <a:pt x="2210069" y="27065"/>
                  <a:pt x="2362437" y="0"/>
                </a:cubicBezTo>
                <a:cubicBezTo>
                  <a:pt x="2487030" y="-2194"/>
                  <a:pt x="2572851" y="105754"/>
                  <a:pt x="2604043" y="241606"/>
                </a:cubicBezTo>
                <a:cubicBezTo>
                  <a:pt x="2582724" y="455013"/>
                  <a:pt x="2611860" y="587046"/>
                  <a:pt x="2604043" y="734469"/>
                </a:cubicBezTo>
                <a:cubicBezTo>
                  <a:pt x="2596226" y="881892"/>
                  <a:pt x="2625780" y="1068757"/>
                  <a:pt x="2604043" y="1208004"/>
                </a:cubicBezTo>
                <a:cubicBezTo>
                  <a:pt x="2595423" y="1313970"/>
                  <a:pt x="2495927" y="1477345"/>
                  <a:pt x="2362437" y="1449610"/>
                </a:cubicBezTo>
                <a:cubicBezTo>
                  <a:pt x="2143886" y="1448844"/>
                  <a:pt x="1994499" y="1455740"/>
                  <a:pt x="1832229" y="1449610"/>
                </a:cubicBezTo>
                <a:cubicBezTo>
                  <a:pt x="1669959" y="1443480"/>
                  <a:pt x="1447101" y="1462625"/>
                  <a:pt x="1280813" y="1449610"/>
                </a:cubicBezTo>
                <a:cubicBezTo>
                  <a:pt x="1114525" y="1436595"/>
                  <a:pt x="921870" y="1460786"/>
                  <a:pt x="771814" y="1449610"/>
                </a:cubicBezTo>
                <a:cubicBezTo>
                  <a:pt x="621758" y="1438434"/>
                  <a:pt x="473208" y="1429504"/>
                  <a:pt x="241606" y="1449610"/>
                </a:cubicBezTo>
                <a:cubicBezTo>
                  <a:pt x="98190" y="1441265"/>
                  <a:pt x="1741" y="1351795"/>
                  <a:pt x="0" y="1208004"/>
                </a:cubicBezTo>
                <a:cubicBezTo>
                  <a:pt x="6045" y="1103913"/>
                  <a:pt x="-14851" y="944304"/>
                  <a:pt x="0" y="734469"/>
                </a:cubicBezTo>
                <a:cubicBezTo>
                  <a:pt x="14851" y="524634"/>
                  <a:pt x="8451" y="361191"/>
                  <a:pt x="0" y="241606"/>
                </a:cubicBezTo>
                <a:close/>
              </a:path>
              <a:path w="2604043" h="1449610" stroke="0" extrusionOk="0">
                <a:moveTo>
                  <a:pt x="0" y="241606"/>
                </a:moveTo>
                <a:cubicBezTo>
                  <a:pt x="8783" y="80415"/>
                  <a:pt x="96173" y="20741"/>
                  <a:pt x="241606" y="0"/>
                </a:cubicBezTo>
                <a:cubicBezTo>
                  <a:pt x="355447" y="17646"/>
                  <a:pt x="606867" y="-21999"/>
                  <a:pt x="750605" y="0"/>
                </a:cubicBezTo>
                <a:cubicBezTo>
                  <a:pt x="894343" y="21999"/>
                  <a:pt x="1073977" y="14302"/>
                  <a:pt x="1302022" y="0"/>
                </a:cubicBezTo>
                <a:cubicBezTo>
                  <a:pt x="1530067" y="-14302"/>
                  <a:pt x="1665703" y="1726"/>
                  <a:pt x="1789813" y="0"/>
                </a:cubicBezTo>
                <a:cubicBezTo>
                  <a:pt x="1913923" y="-1726"/>
                  <a:pt x="2219050" y="-14644"/>
                  <a:pt x="2362437" y="0"/>
                </a:cubicBezTo>
                <a:cubicBezTo>
                  <a:pt x="2493512" y="-2349"/>
                  <a:pt x="2609542" y="133244"/>
                  <a:pt x="2604043" y="241606"/>
                </a:cubicBezTo>
                <a:cubicBezTo>
                  <a:pt x="2626126" y="463265"/>
                  <a:pt x="2620455" y="485734"/>
                  <a:pt x="2604043" y="715141"/>
                </a:cubicBezTo>
                <a:cubicBezTo>
                  <a:pt x="2587631" y="944548"/>
                  <a:pt x="2618792" y="1014132"/>
                  <a:pt x="2604043" y="1208004"/>
                </a:cubicBezTo>
                <a:cubicBezTo>
                  <a:pt x="2607101" y="1345948"/>
                  <a:pt x="2507981" y="1450441"/>
                  <a:pt x="2362437" y="1449610"/>
                </a:cubicBezTo>
                <a:cubicBezTo>
                  <a:pt x="2174646" y="1448162"/>
                  <a:pt x="1994987" y="1467244"/>
                  <a:pt x="1832229" y="1449610"/>
                </a:cubicBezTo>
                <a:cubicBezTo>
                  <a:pt x="1669471" y="1431976"/>
                  <a:pt x="1467912" y="1464518"/>
                  <a:pt x="1344438" y="1449610"/>
                </a:cubicBezTo>
                <a:cubicBezTo>
                  <a:pt x="1220964" y="1434702"/>
                  <a:pt x="1094642" y="1448550"/>
                  <a:pt x="877855" y="1449610"/>
                </a:cubicBezTo>
                <a:cubicBezTo>
                  <a:pt x="661068" y="1450670"/>
                  <a:pt x="426624" y="1433044"/>
                  <a:pt x="241606" y="1449610"/>
                </a:cubicBezTo>
                <a:cubicBezTo>
                  <a:pt x="93408" y="1446135"/>
                  <a:pt x="5875" y="1355779"/>
                  <a:pt x="0" y="1208004"/>
                </a:cubicBezTo>
                <a:cubicBezTo>
                  <a:pt x="-14984" y="1090705"/>
                  <a:pt x="-22095" y="884761"/>
                  <a:pt x="0" y="705477"/>
                </a:cubicBezTo>
                <a:cubicBezTo>
                  <a:pt x="22095" y="526193"/>
                  <a:pt x="-6877" y="416156"/>
                  <a:pt x="0" y="24160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46E756-1580-4E6B-B8EA-33D200FC1FC8}"/>
              </a:ext>
            </a:extLst>
          </p:cNvPr>
          <p:cNvSpPr txBox="1"/>
          <p:nvPr/>
        </p:nvSpPr>
        <p:spPr>
          <a:xfrm>
            <a:off x="3641861" y="3731319"/>
            <a:ext cx="23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der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Fußball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6FDF10-1D30-492F-822D-B70535C56662}"/>
              </a:ext>
            </a:extLst>
          </p:cNvPr>
          <p:cNvSpPr/>
          <p:nvPr/>
        </p:nvSpPr>
        <p:spPr>
          <a:xfrm>
            <a:off x="3243419" y="3286762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724A2A9-8039-42D2-9026-D99B1200B291}"/>
              </a:ext>
            </a:extLst>
          </p:cNvPr>
          <p:cNvSpPr/>
          <p:nvPr/>
        </p:nvSpPr>
        <p:spPr>
          <a:xfrm>
            <a:off x="3498939" y="5193975"/>
            <a:ext cx="2604043" cy="1449610"/>
          </a:xfrm>
          <a:custGeom>
            <a:avLst/>
            <a:gdLst>
              <a:gd name="connsiteX0" fmla="*/ 0 w 2604043"/>
              <a:gd name="connsiteY0" fmla="*/ 241606 h 1449610"/>
              <a:gd name="connsiteX1" fmla="*/ 241606 w 2604043"/>
              <a:gd name="connsiteY1" fmla="*/ 0 h 1449610"/>
              <a:gd name="connsiteX2" fmla="*/ 729397 w 2604043"/>
              <a:gd name="connsiteY2" fmla="*/ 0 h 1449610"/>
              <a:gd name="connsiteX3" fmla="*/ 1280813 w 2604043"/>
              <a:gd name="connsiteY3" fmla="*/ 0 h 1449610"/>
              <a:gd name="connsiteX4" fmla="*/ 1747396 w 2604043"/>
              <a:gd name="connsiteY4" fmla="*/ 0 h 1449610"/>
              <a:gd name="connsiteX5" fmla="*/ 2362437 w 2604043"/>
              <a:gd name="connsiteY5" fmla="*/ 0 h 1449610"/>
              <a:gd name="connsiteX6" fmla="*/ 2604043 w 2604043"/>
              <a:gd name="connsiteY6" fmla="*/ 241606 h 1449610"/>
              <a:gd name="connsiteX7" fmla="*/ 2604043 w 2604043"/>
              <a:gd name="connsiteY7" fmla="*/ 734469 h 1449610"/>
              <a:gd name="connsiteX8" fmla="*/ 2604043 w 2604043"/>
              <a:gd name="connsiteY8" fmla="*/ 1208004 h 1449610"/>
              <a:gd name="connsiteX9" fmla="*/ 2362437 w 2604043"/>
              <a:gd name="connsiteY9" fmla="*/ 1449610 h 1449610"/>
              <a:gd name="connsiteX10" fmla="*/ 1832229 w 2604043"/>
              <a:gd name="connsiteY10" fmla="*/ 1449610 h 1449610"/>
              <a:gd name="connsiteX11" fmla="*/ 1280813 w 2604043"/>
              <a:gd name="connsiteY11" fmla="*/ 1449610 h 1449610"/>
              <a:gd name="connsiteX12" fmla="*/ 771814 w 2604043"/>
              <a:gd name="connsiteY12" fmla="*/ 1449610 h 1449610"/>
              <a:gd name="connsiteX13" fmla="*/ 241606 w 2604043"/>
              <a:gd name="connsiteY13" fmla="*/ 1449610 h 1449610"/>
              <a:gd name="connsiteX14" fmla="*/ 0 w 2604043"/>
              <a:gd name="connsiteY14" fmla="*/ 1208004 h 1449610"/>
              <a:gd name="connsiteX15" fmla="*/ 0 w 2604043"/>
              <a:gd name="connsiteY15" fmla="*/ 734469 h 1449610"/>
              <a:gd name="connsiteX16" fmla="*/ 0 w 2604043"/>
              <a:gd name="connsiteY16" fmla="*/ 241606 h 144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4043" h="1449610" fill="none" extrusionOk="0">
                <a:moveTo>
                  <a:pt x="0" y="241606"/>
                </a:moveTo>
                <a:cubicBezTo>
                  <a:pt x="1275" y="114974"/>
                  <a:pt x="98684" y="-16118"/>
                  <a:pt x="241606" y="0"/>
                </a:cubicBezTo>
                <a:cubicBezTo>
                  <a:pt x="347284" y="-10358"/>
                  <a:pt x="601530" y="18722"/>
                  <a:pt x="729397" y="0"/>
                </a:cubicBezTo>
                <a:cubicBezTo>
                  <a:pt x="857264" y="-18722"/>
                  <a:pt x="1053585" y="17246"/>
                  <a:pt x="1280813" y="0"/>
                </a:cubicBezTo>
                <a:cubicBezTo>
                  <a:pt x="1508041" y="-17246"/>
                  <a:pt x="1564590" y="13489"/>
                  <a:pt x="1747396" y="0"/>
                </a:cubicBezTo>
                <a:cubicBezTo>
                  <a:pt x="1930202" y="-13489"/>
                  <a:pt x="2210069" y="27065"/>
                  <a:pt x="2362437" y="0"/>
                </a:cubicBezTo>
                <a:cubicBezTo>
                  <a:pt x="2487030" y="-2194"/>
                  <a:pt x="2572851" y="105754"/>
                  <a:pt x="2604043" y="241606"/>
                </a:cubicBezTo>
                <a:cubicBezTo>
                  <a:pt x="2582724" y="455013"/>
                  <a:pt x="2611860" y="587046"/>
                  <a:pt x="2604043" y="734469"/>
                </a:cubicBezTo>
                <a:cubicBezTo>
                  <a:pt x="2596226" y="881892"/>
                  <a:pt x="2625780" y="1068757"/>
                  <a:pt x="2604043" y="1208004"/>
                </a:cubicBezTo>
                <a:cubicBezTo>
                  <a:pt x="2595423" y="1313970"/>
                  <a:pt x="2495927" y="1477345"/>
                  <a:pt x="2362437" y="1449610"/>
                </a:cubicBezTo>
                <a:cubicBezTo>
                  <a:pt x="2143886" y="1448844"/>
                  <a:pt x="1994499" y="1455740"/>
                  <a:pt x="1832229" y="1449610"/>
                </a:cubicBezTo>
                <a:cubicBezTo>
                  <a:pt x="1669959" y="1443480"/>
                  <a:pt x="1447101" y="1462625"/>
                  <a:pt x="1280813" y="1449610"/>
                </a:cubicBezTo>
                <a:cubicBezTo>
                  <a:pt x="1114525" y="1436595"/>
                  <a:pt x="921870" y="1460786"/>
                  <a:pt x="771814" y="1449610"/>
                </a:cubicBezTo>
                <a:cubicBezTo>
                  <a:pt x="621758" y="1438434"/>
                  <a:pt x="473208" y="1429504"/>
                  <a:pt x="241606" y="1449610"/>
                </a:cubicBezTo>
                <a:cubicBezTo>
                  <a:pt x="98190" y="1441265"/>
                  <a:pt x="1741" y="1351795"/>
                  <a:pt x="0" y="1208004"/>
                </a:cubicBezTo>
                <a:cubicBezTo>
                  <a:pt x="6045" y="1103913"/>
                  <a:pt x="-14851" y="944304"/>
                  <a:pt x="0" y="734469"/>
                </a:cubicBezTo>
                <a:cubicBezTo>
                  <a:pt x="14851" y="524634"/>
                  <a:pt x="8451" y="361191"/>
                  <a:pt x="0" y="241606"/>
                </a:cubicBezTo>
                <a:close/>
              </a:path>
              <a:path w="2604043" h="1449610" stroke="0" extrusionOk="0">
                <a:moveTo>
                  <a:pt x="0" y="241606"/>
                </a:moveTo>
                <a:cubicBezTo>
                  <a:pt x="8783" y="80415"/>
                  <a:pt x="96173" y="20741"/>
                  <a:pt x="241606" y="0"/>
                </a:cubicBezTo>
                <a:cubicBezTo>
                  <a:pt x="355447" y="17646"/>
                  <a:pt x="606867" y="-21999"/>
                  <a:pt x="750605" y="0"/>
                </a:cubicBezTo>
                <a:cubicBezTo>
                  <a:pt x="894343" y="21999"/>
                  <a:pt x="1073977" y="14302"/>
                  <a:pt x="1302022" y="0"/>
                </a:cubicBezTo>
                <a:cubicBezTo>
                  <a:pt x="1530067" y="-14302"/>
                  <a:pt x="1665703" y="1726"/>
                  <a:pt x="1789813" y="0"/>
                </a:cubicBezTo>
                <a:cubicBezTo>
                  <a:pt x="1913923" y="-1726"/>
                  <a:pt x="2219050" y="-14644"/>
                  <a:pt x="2362437" y="0"/>
                </a:cubicBezTo>
                <a:cubicBezTo>
                  <a:pt x="2493512" y="-2349"/>
                  <a:pt x="2609542" y="133244"/>
                  <a:pt x="2604043" y="241606"/>
                </a:cubicBezTo>
                <a:cubicBezTo>
                  <a:pt x="2626126" y="463265"/>
                  <a:pt x="2620455" y="485734"/>
                  <a:pt x="2604043" y="715141"/>
                </a:cubicBezTo>
                <a:cubicBezTo>
                  <a:pt x="2587631" y="944548"/>
                  <a:pt x="2618792" y="1014132"/>
                  <a:pt x="2604043" y="1208004"/>
                </a:cubicBezTo>
                <a:cubicBezTo>
                  <a:pt x="2607101" y="1345948"/>
                  <a:pt x="2507981" y="1450441"/>
                  <a:pt x="2362437" y="1449610"/>
                </a:cubicBezTo>
                <a:cubicBezTo>
                  <a:pt x="2174646" y="1448162"/>
                  <a:pt x="1994987" y="1467244"/>
                  <a:pt x="1832229" y="1449610"/>
                </a:cubicBezTo>
                <a:cubicBezTo>
                  <a:pt x="1669471" y="1431976"/>
                  <a:pt x="1467912" y="1464518"/>
                  <a:pt x="1344438" y="1449610"/>
                </a:cubicBezTo>
                <a:cubicBezTo>
                  <a:pt x="1220964" y="1434702"/>
                  <a:pt x="1094642" y="1448550"/>
                  <a:pt x="877855" y="1449610"/>
                </a:cubicBezTo>
                <a:cubicBezTo>
                  <a:pt x="661068" y="1450670"/>
                  <a:pt x="426624" y="1433044"/>
                  <a:pt x="241606" y="1449610"/>
                </a:cubicBezTo>
                <a:cubicBezTo>
                  <a:pt x="93408" y="1446135"/>
                  <a:pt x="5875" y="1355779"/>
                  <a:pt x="0" y="1208004"/>
                </a:cubicBezTo>
                <a:cubicBezTo>
                  <a:pt x="-14984" y="1090705"/>
                  <a:pt x="-22095" y="884761"/>
                  <a:pt x="0" y="705477"/>
                </a:cubicBezTo>
                <a:cubicBezTo>
                  <a:pt x="22095" y="526193"/>
                  <a:pt x="-6877" y="416156"/>
                  <a:pt x="0" y="24160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D4A0E-8076-470D-961F-CCF975ED6DF6}"/>
              </a:ext>
            </a:extLst>
          </p:cNvPr>
          <p:cNvSpPr txBox="1"/>
          <p:nvPr/>
        </p:nvSpPr>
        <p:spPr>
          <a:xfrm>
            <a:off x="3641861" y="5226281"/>
            <a:ext cx="23181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Tasche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D741F2-5CC9-4DE4-8291-DD8F9A3439BB}"/>
              </a:ext>
            </a:extLst>
          </p:cNvPr>
          <p:cNvSpPr/>
          <p:nvPr/>
        </p:nvSpPr>
        <p:spPr>
          <a:xfrm>
            <a:off x="3243419" y="4997169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6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B00EB52-A455-4E54-A2A8-0B89FA2AE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74134"/>
              </p:ext>
            </p:extLst>
          </p:nvPr>
        </p:nvGraphicFramePr>
        <p:xfrm>
          <a:off x="6183742" y="1732779"/>
          <a:ext cx="5879922" cy="48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151">
                  <a:extLst>
                    <a:ext uri="{9D8B030D-6E8A-4147-A177-3AD203B41FA5}">
                      <a16:colId xmlns:a16="http://schemas.microsoft.com/office/drawing/2014/main" val="453927558"/>
                    </a:ext>
                  </a:extLst>
                </a:gridCol>
                <a:gridCol w="3258355">
                  <a:extLst>
                    <a:ext uri="{9D8B030D-6E8A-4147-A177-3AD203B41FA5}">
                      <a16:colId xmlns:a16="http://schemas.microsoft.com/office/drawing/2014/main" val="4076751126"/>
                    </a:ext>
                  </a:extLst>
                </a:gridCol>
                <a:gridCol w="2095416">
                  <a:extLst>
                    <a:ext uri="{9D8B030D-6E8A-4147-A177-3AD203B41FA5}">
                      <a16:colId xmlns:a16="http://schemas.microsoft.com/office/drawing/2014/main" val="3465985841"/>
                    </a:ext>
                  </a:extLst>
                </a:gridCol>
              </a:tblGrid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70557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475159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696675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5203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7513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66490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8A37F6-D484-48E4-9996-FD8F971BA6A5}"/>
              </a:ext>
            </a:extLst>
          </p:cNvPr>
          <p:cNvSpPr/>
          <p:nvPr/>
        </p:nvSpPr>
        <p:spPr>
          <a:xfrm>
            <a:off x="10050081" y="1897485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bottle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4ACF1A4-BA83-4AF4-9A76-8B4925F4D9E8}"/>
              </a:ext>
            </a:extLst>
          </p:cNvPr>
          <p:cNvSpPr/>
          <p:nvPr/>
        </p:nvSpPr>
        <p:spPr>
          <a:xfrm>
            <a:off x="8998141" y="1980228"/>
            <a:ext cx="830680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30CF3E1-56EF-550E-F7F2-A2F590559EF6}"/>
              </a:ext>
            </a:extLst>
          </p:cNvPr>
          <p:cNvSpPr/>
          <p:nvPr/>
        </p:nvSpPr>
        <p:spPr>
          <a:xfrm>
            <a:off x="8036820" y="2795170"/>
            <a:ext cx="830680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4BCEFAC-9260-5F41-2443-D7ADCDEE4447}"/>
              </a:ext>
            </a:extLst>
          </p:cNvPr>
          <p:cNvSpPr/>
          <p:nvPr/>
        </p:nvSpPr>
        <p:spPr>
          <a:xfrm>
            <a:off x="10050081" y="2563858"/>
            <a:ext cx="1933992" cy="7980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exercise book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C3EE9A4-1722-3AD2-874E-D67E771F0E48}"/>
              </a:ext>
            </a:extLst>
          </p:cNvPr>
          <p:cNvSpPr/>
          <p:nvPr/>
        </p:nvSpPr>
        <p:spPr>
          <a:xfrm>
            <a:off x="7463399" y="3618627"/>
            <a:ext cx="573421" cy="33984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3ACEAD8-56A7-5DA1-5DDE-7616479CC75A}"/>
              </a:ext>
            </a:extLst>
          </p:cNvPr>
          <p:cNvSpPr/>
          <p:nvPr/>
        </p:nvSpPr>
        <p:spPr>
          <a:xfrm>
            <a:off x="10050081" y="3556585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E8140E4-CC7A-B9BE-116B-5F38BC2F0EA0}"/>
              </a:ext>
            </a:extLst>
          </p:cNvPr>
          <p:cNvSpPr/>
          <p:nvPr/>
        </p:nvSpPr>
        <p:spPr>
          <a:xfrm>
            <a:off x="6632719" y="4416430"/>
            <a:ext cx="830680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C04C254-DFAB-2C5D-5F11-FEAD172B9886}"/>
              </a:ext>
            </a:extLst>
          </p:cNvPr>
          <p:cNvSpPr/>
          <p:nvPr/>
        </p:nvSpPr>
        <p:spPr>
          <a:xfrm>
            <a:off x="10050081" y="4312102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board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EFBB5A-810E-2CFB-1216-1CF223ADDC7C}"/>
              </a:ext>
            </a:extLst>
          </p:cNvPr>
          <p:cNvSpPr/>
          <p:nvPr/>
        </p:nvSpPr>
        <p:spPr>
          <a:xfrm>
            <a:off x="6632719" y="5226281"/>
            <a:ext cx="830680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089B2B8-9473-B5E8-04A3-0CEB74C2DC87}"/>
              </a:ext>
            </a:extLst>
          </p:cNvPr>
          <p:cNvSpPr/>
          <p:nvPr/>
        </p:nvSpPr>
        <p:spPr>
          <a:xfrm>
            <a:off x="10077140" y="5102895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football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710504C-6ADE-90DE-728F-5DA64AE484B3}"/>
              </a:ext>
            </a:extLst>
          </p:cNvPr>
          <p:cNvSpPr/>
          <p:nvPr/>
        </p:nvSpPr>
        <p:spPr>
          <a:xfrm>
            <a:off x="8036820" y="6025772"/>
            <a:ext cx="830680" cy="365495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5A62CBE-DD2B-24A5-7157-4A0944C5A8CA}"/>
              </a:ext>
            </a:extLst>
          </p:cNvPr>
          <p:cNvSpPr/>
          <p:nvPr/>
        </p:nvSpPr>
        <p:spPr>
          <a:xfrm>
            <a:off x="10072306" y="5935268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bag</a:t>
            </a: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T1_W10F_4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2882537" y="83751"/>
            <a:ext cx="352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Johanna und Aisha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3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F6E6FB-F04F-4E4B-95EA-44FEC0F1A9B3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87A27-7D03-40CE-9DB6-B554FC1A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25" name="Picture 24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7AC3D96B-D9E6-4F8F-B19F-675B021E9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74B21FD4-C61E-4DD4-8374-7EF95C5D2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49F94A3E-1253-4E24-942B-1CE4EC3D25BB}"/>
              </a:ext>
            </a:extLst>
          </p:cNvPr>
          <p:cNvGraphicFramePr>
            <a:graphicFrameLocks noGrp="1"/>
          </p:cNvGraphicFramePr>
          <p:nvPr/>
        </p:nvGraphicFramePr>
        <p:xfrm>
          <a:off x="242188" y="1923895"/>
          <a:ext cx="7085889" cy="48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752">
                  <a:extLst>
                    <a:ext uri="{9D8B030D-6E8A-4147-A177-3AD203B41FA5}">
                      <a16:colId xmlns:a16="http://schemas.microsoft.com/office/drawing/2014/main" val="453927558"/>
                    </a:ext>
                  </a:extLst>
                </a:gridCol>
                <a:gridCol w="821981">
                  <a:extLst>
                    <a:ext uri="{9D8B030D-6E8A-4147-A177-3AD203B41FA5}">
                      <a16:colId xmlns:a16="http://schemas.microsoft.com/office/drawing/2014/main" val="1435965327"/>
                    </a:ext>
                  </a:extLst>
                </a:gridCol>
                <a:gridCol w="965916">
                  <a:extLst>
                    <a:ext uri="{9D8B030D-6E8A-4147-A177-3AD203B41FA5}">
                      <a16:colId xmlns:a16="http://schemas.microsoft.com/office/drawing/2014/main" val="1768992651"/>
                    </a:ext>
                  </a:extLst>
                </a:gridCol>
                <a:gridCol w="837126">
                  <a:extLst>
                    <a:ext uri="{9D8B030D-6E8A-4147-A177-3AD203B41FA5}">
                      <a16:colId xmlns:a16="http://schemas.microsoft.com/office/drawing/2014/main" val="1662139825"/>
                    </a:ext>
                  </a:extLst>
                </a:gridCol>
                <a:gridCol w="927279">
                  <a:extLst>
                    <a:ext uri="{9D8B030D-6E8A-4147-A177-3AD203B41FA5}">
                      <a16:colId xmlns:a16="http://schemas.microsoft.com/office/drawing/2014/main" val="4076751126"/>
                    </a:ext>
                  </a:extLst>
                </a:gridCol>
                <a:gridCol w="2781835">
                  <a:extLst>
                    <a:ext uri="{9D8B030D-6E8A-4147-A177-3AD203B41FA5}">
                      <a16:colId xmlns:a16="http://schemas.microsoft.com/office/drawing/2014/main" val="3465985841"/>
                    </a:ext>
                  </a:extLst>
                </a:gridCol>
              </a:tblGrid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70557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475159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696675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5203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7513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664901"/>
                  </a:ext>
                </a:extLst>
              </a:tr>
            </a:tbl>
          </a:graphicData>
        </a:graphic>
      </p:graphicFrame>
      <p:sp>
        <p:nvSpPr>
          <p:cNvPr id="30" name="CustomShape 23">
            <a:hlinkClick r:id="" action="ppaction://noaction">
              <a:snd r:embed="rId7" name="T1_W10F_4.3.wav"/>
            </a:hlinkClick>
            <a:extLst>
              <a:ext uri="{FF2B5EF4-FFF2-40B4-BE49-F238E27FC236}">
                <a16:creationId xmlns:a16="http://schemas.microsoft.com/office/drawing/2014/main" id="{FC1498F6-04FA-4EA9-8462-51F7A14F96B4}"/>
              </a:ext>
            </a:extLst>
          </p:cNvPr>
          <p:cNvSpPr/>
          <p:nvPr/>
        </p:nvSpPr>
        <p:spPr>
          <a:xfrm>
            <a:off x="350395" y="2097879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ustomShape 23">
            <a:hlinkClick r:id="" action="ppaction://noaction">
              <a:snd r:embed="rId8" name="T1_W10F_4.4.wav"/>
            </a:hlinkClick>
            <a:extLst>
              <a:ext uri="{FF2B5EF4-FFF2-40B4-BE49-F238E27FC236}">
                <a16:creationId xmlns:a16="http://schemas.microsoft.com/office/drawing/2014/main" id="{41EB1736-38DD-48CE-9DA1-561175FB05BC}"/>
              </a:ext>
            </a:extLst>
          </p:cNvPr>
          <p:cNvSpPr/>
          <p:nvPr/>
        </p:nvSpPr>
        <p:spPr>
          <a:xfrm>
            <a:off x="350395" y="2912458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CustomShape 23">
            <a:hlinkClick r:id="" action="ppaction://noaction">
              <a:snd r:embed="rId8" name="T1_W10F_4.4.wav"/>
            </a:hlinkClick>
            <a:extLst>
              <a:ext uri="{FF2B5EF4-FFF2-40B4-BE49-F238E27FC236}">
                <a16:creationId xmlns:a16="http://schemas.microsoft.com/office/drawing/2014/main" id="{375FB791-F562-441F-BEA4-DEC7AB2D7BBD}"/>
              </a:ext>
            </a:extLst>
          </p:cNvPr>
          <p:cNvSpPr/>
          <p:nvPr/>
        </p:nvSpPr>
        <p:spPr>
          <a:xfrm>
            <a:off x="350395" y="3672321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CustomShape 23">
            <a:hlinkClick r:id="" action="ppaction://noaction">
              <a:snd r:embed="rId9" name="T1_W10F_4.5.wav"/>
            </a:hlinkClick>
            <a:extLst>
              <a:ext uri="{FF2B5EF4-FFF2-40B4-BE49-F238E27FC236}">
                <a16:creationId xmlns:a16="http://schemas.microsoft.com/office/drawing/2014/main" id="{AA2CD5DA-347F-4DB2-AF24-E3D612DDC0F5}"/>
              </a:ext>
            </a:extLst>
          </p:cNvPr>
          <p:cNvSpPr/>
          <p:nvPr/>
        </p:nvSpPr>
        <p:spPr>
          <a:xfrm>
            <a:off x="350395" y="4512896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CustomShape 23">
            <a:hlinkClick r:id="" action="ppaction://noaction">
              <a:snd r:embed="rId10" name="T1_W10F_4.6.wav"/>
            </a:hlinkClick>
            <a:extLst>
              <a:ext uri="{FF2B5EF4-FFF2-40B4-BE49-F238E27FC236}">
                <a16:creationId xmlns:a16="http://schemas.microsoft.com/office/drawing/2014/main" id="{BFCD835E-9647-4A22-A040-425CF34782E0}"/>
              </a:ext>
            </a:extLst>
          </p:cNvPr>
          <p:cNvSpPr/>
          <p:nvPr/>
        </p:nvSpPr>
        <p:spPr>
          <a:xfrm>
            <a:off x="350395" y="5371863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CustomShape 23">
            <a:hlinkClick r:id="" action="ppaction://noaction">
              <a:snd r:embed="rId11" name="T1_W10F_4.7.wav"/>
            </a:hlinkClick>
            <a:extLst>
              <a:ext uri="{FF2B5EF4-FFF2-40B4-BE49-F238E27FC236}">
                <a16:creationId xmlns:a16="http://schemas.microsoft.com/office/drawing/2014/main" id="{B0F6E60E-6A4B-4660-8A85-DDA0E5872F4A}"/>
              </a:ext>
            </a:extLst>
          </p:cNvPr>
          <p:cNvSpPr/>
          <p:nvPr/>
        </p:nvSpPr>
        <p:spPr>
          <a:xfrm>
            <a:off x="350395" y="6087338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6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12B737-531C-4814-BCBC-846798EA85C3}"/>
              </a:ext>
            </a:extLst>
          </p:cNvPr>
          <p:cNvSpPr txBox="1"/>
          <p:nvPr/>
        </p:nvSpPr>
        <p:spPr>
          <a:xfrm>
            <a:off x="123171" y="623956"/>
            <a:ext cx="8402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Aisha wants to practise. Help her understand these short messages from Johanna.</a:t>
            </a:r>
          </a:p>
        </p:txBody>
      </p:sp>
      <p:sp>
        <p:nvSpPr>
          <p:cNvPr id="41" name="TextBox 40">
            <a:hlinkClick r:id="" action="ppaction://noaction">
              <a:snd r:embed="rId12" name="T1_W10F_4.2.wav"/>
            </a:hlinkClick>
            <a:extLst>
              <a:ext uri="{FF2B5EF4-FFF2-40B4-BE49-F238E27FC236}">
                <a16:creationId xmlns:a16="http://schemas.microsoft.com/office/drawing/2014/main" id="{B21896FC-A32D-47E0-8B5E-9D78EDD14285}"/>
              </a:ext>
            </a:extLst>
          </p:cNvPr>
          <p:cNvSpPr txBox="1"/>
          <p:nvPr/>
        </p:nvSpPr>
        <p:spPr>
          <a:xfrm>
            <a:off x="123171" y="1409794"/>
            <a:ext cx="5972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Schreib 1-6 und das Wort auf Englisch.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B29925D-3C31-4255-8CD2-AD690A93EB48}"/>
              </a:ext>
            </a:extLst>
          </p:cNvPr>
          <p:cNvSpPr/>
          <p:nvPr/>
        </p:nvSpPr>
        <p:spPr>
          <a:xfrm>
            <a:off x="4905840" y="2079234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example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4C3437-AEAE-4A17-AB05-46A1A5477B05}"/>
              </a:ext>
            </a:extLst>
          </p:cNvPr>
          <p:cNvSpPr/>
          <p:nvPr/>
        </p:nvSpPr>
        <p:spPr>
          <a:xfrm>
            <a:off x="1871100" y="2097879"/>
            <a:ext cx="830680" cy="470236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8182B2-7893-F8BE-39A0-1826FCEE2707}"/>
              </a:ext>
            </a:extLst>
          </p:cNvPr>
          <p:cNvSpPr/>
          <p:nvPr/>
        </p:nvSpPr>
        <p:spPr>
          <a:xfrm>
            <a:off x="3693020" y="2912458"/>
            <a:ext cx="830680" cy="470236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38A518-8EA2-BD97-EAFB-8586C13FEA4A}"/>
              </a:ext>
            </a:extLst>
          </p:cNvPr>
          <p:cNvSpPr/>
          <p:nvPr/>
        </p:nvSpPr>
        <p:spPr>
          <a:xfrm>
            <a:off x="4905257" y="2935686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B62B9A0-6A92-060B-8CD5-D9E06198F8D2}"/>
              </a:ext>
            </a:extLst>
          </p:cNvPr>
          <p:cNvSpPr/>
          <p:nvPr/>
        </p:nvSpPr>
        <p:spPr>
          <a:xfrm>
            <a:off x="988639" y="3698437"/>
            <a:ext cx="830680" cy="470236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6B89DB-A4E0-F55D-8E99-1D25A4815C40}"/>
              </a:ext>
            </a:extLst>
          </p:cNvPr>
          <p:cNvSpPr/>
          <p:nvPr/>
        </p:nvSpPr>
        <p:spPr>
          <a:xfrm>
            <a:off x="4905257" y="3662998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picture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EECBA27-83FA-C68E-C9C3-751AB92FC728}"/>
              </a:ext>
            </a:extLst>
          </p:cNvPr>
          <p:cNvSpPr/>
          <p:nvPr/>
        </p:nvSpPr>
        <p:spPr>
          <a:xfrm>
            <a:off x="2882537" y="4512896"/>
            <a:ext cx="581632" cy="470236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5B2846-915E-03C8-3417-BE0E16474E6B}"/>
              </a:ext>
            </a:extLst>
          </p:cNvPr>
          <p:cNvSpPr/>
          <p:nvPr/>
        </p:nvSpPr>
        <p:spPr>
          <a:xfrm>
            <a:off x="4802771" y="4512896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photo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ED41D0-F343-468C-76A0-DF8C47935C60}"/>
              </a:ext>
            </a:extLst>
          </p:cNvPr>
          <p:cNvSpPr/>
          <p:nvPr/>
        </p:nvSpPr>
        <p:spPr>
          <a:xfrm>
            <a:off x="3693020" y="5327475"/>
            <a:ext cx="830679" cy="470236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4A84F21-0D4F-B3BD-EE3F-9707176523D2}"/>
              </a:ext>
            </a:extLst>
          </p:cNvPr>
          <p:cNvSpPr/>
          <p:nvPr/>
        </p:nvSpPr>
        <p:spPr>
          <a:xfrm>
            <a:off x="4802771" y="5179765"/>
            <a:ext cx="1933992" cy="7128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(male)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friend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AC9282-87F0-9D19-904B-0C331745C6C9}"/>
              </a:ext>
            </a:extLst>
          </p:cNvPr>
          <p:cNvSpPr/>
          <p:nvPr/>
        </p:nvSpPr>
        <p:spPr>
          <a:xfrm>
            <a:off x="2882537" y="6234044"/>
            <a:ext cx="581632" cy="470236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990AA40-EBC8-B0D7-82FD-10D72058FF97}"/>
              </a:ext>
            </a:extLst>
          </p:cNvPr>
          <p:cNvSpPr/>
          <p:nvPr/>
        </p:nvSpPr>
        <p:spPr>
          <a:xfrm>
            <a:off x="4802771" y="6070586"/>
            <a:ext cx="1933992" cy="7128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(female) friend</a:t>
            </a:r>
          </a:p>
        </p:txBody>
      </p:sp>
    </p:spTree>
    <p:extLst>
      <p:ext uri="{BB962C8B-B14F-4D97-AF65-F5344CB8AC3E}">
        <p14:creationId xmlns:p14="http://schemas.microsoft.com/office/powerpoint/2010/main" val="12843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1" grpId="0" animBg="1"/>
      <p:bldP spid="22" grpId="0" animBg="1"/>
      <p:bldP spid="24" grpId="0" animBg="1"/>
      <p:bldP spid="28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05D2105-ABC9-497A-97EB-ECF5CBFE1D75}"/>
              </a:ext>
            </a:extLst>
          </p:cNvPr>
          <p:cNvSpPr/>
          <p:nvPr/>
        </p:nvSpPr>
        <p:spPr>
          <a:xfrm>
            <a:off x="6442017" y="1343841"/>
            <a:ext cx="3781052" cy="4645669"/>
          </a:xfrm>
          <a:prstGeom prst="rect">
            <a:avLst/>
          </a:prstGeom>
          <a:solidFill>
            <a:srgbClr val="FDF5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 ist das auf Deutsch?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726410"/>
            <a:ext cx="8222339" cy="523220"/>
          </a:xfrm>
          <a:prstGeom prst="rect">
            <a:avLst/>
          </a:prstGeom>
          <a:solidFill>
            <a:srgbClr val="FFED9F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1. You are my (female) friend.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94034"/>
              </p:ext>
            </p:extLst>
          </p:nvPr>
        </p:nvGraphicFramePr>
        <p:xfrm>
          <a:off x="1966542" y="1881617"/>
          <a:ext cx="943554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3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97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E4F7EBD-0B4B-4B1D-A06F-DFC5EBD1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78402"/>
              </p:ext>
            </p:extLst>
          </p:nvPr>
        </p:nvGraphicFramePr>
        <p:xfrm>
          <a:off x="3392500" y="3397776"/>
          <a:ext cx="799260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9260">
                  <a:extLst>
                    <a:ext uri="{9D8B030D-6E8A-4147-A177-3AD203B41FA5}">
                      <a16:colId xmlns:a16="http://schemas.microsoft.com/office/drawing/2014/main" val="774120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3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3605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70039"/>
              </p:ext>
            </p:extLst>
          </p:nvPr>
        </p:nvGraphicFramePr>
        <p:xfrm>
          <a:off x="4674164" y="1881617"/>
          <a:ext cx="1177492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7492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13517"/>
              </p:ext>
            </p:extLst>
          </p:nvPr>
        </p:nvGraphicFramePr>
        <p:xfrm>
          <a:off x="6548823" y="1401868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84787"/>
              </p:ext>
            </p:extLst>
          </p:nvPr>
        </p:nvGraphicFramePr>
        <p:xfrm>
          <a:off x="1944399" y="4886543"/>
          <a:ext cx="9435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EF044-7E87-420C-B5FA-216EEBE76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70545"/>
              </p:ext>
            </p:extLst>
          </p:nvPr>
        </p:nvGraphicFramePr>
        <p:xfrm>
          <a:off x="8262565" y="1387599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375175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5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73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3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4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71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6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8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385579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48438A-6F71-4C03-BD58-D58923227639}"/>
              </a:ext>
            </a:extLst>
          </p:cNvPr>
          <p:cNvSpPr/>
          <p:nvPr/>
        </p:nvSpPr>
        <p:spPr>
          <a:xfrm>
            <a:off x="1966542" y="2356834"/>
            <a:ext cx="966163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3F4379-5736-49A7-8340-4A7CBE8833EB}"/>
              </a:ext>
            </a:extLst>
          </p:cNvPr>
          <p:cNvSpPr/>
          <p:nvPr/>
        </p:nvSpPr>
        <p:spPr>
          <a:xfrm>
            <a:off x="3383746" y="3864755"/>
            <a:ext cx="808014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0B78F20-A64A-43F6-9B5C-68FB6FB134EF}"/>
              </a:ext>
            </a:extLst>
          </p:cNvPr>
          <p:cNvSpPr/>
          <p:nvPr/>
        </p:nvSpPr>
        <p:spPr>
          <a:xfrm>
            <a:off x="4696187" y="4667602"/>
            <a:ext cx="1155469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71B4711-91CB-4030-B256-C9D40732B74E}"/>
              </a:ext>
            </a:extLst>
          </p:cNvPr>
          <p:cNvSpPr/>
          <p:nvPr/>
        </p:nvSpPr>
        <p:spPr>
          <a:xfrm>
            <a:off x="8361474" y="1401868"/>
            <a:ext cx="1542497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05D2105-ABC9-497A-97EB-ECF5CBFE1D75}"/>
              </a:ext>
            </a:extLst>
          </p:cNvPr>
          <p:cNvSpPr/>
          <p:nvPr/>
        </p:nvSpPr>
        <p:spPr>
          <a:xfrm>
            <a:off x="6442017" y="1343841"/>
            <a:ext cx="3781052" cy="4645669"/>
          </a:xfrm>
          <a:prstGeom prst="rect">
            <a:avLst/>
          </a:prstGeom>
          <a:solidFill>
            <a:srgbClr val="FDF5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 ist das auf Deutsch?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726410"/>
            <a:ext cx="8222339" cy="523220"/>
          </a:xfrm>
          <a:prstGeom prst="rect">
            <a:avLst/>
          </a:prstGeom>
          <a:solidFill>
            <a:srgbClr val="FFED9F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2. That is the place.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52007"/>
              </p:ext>
            </p:extLst>
          </p:nvPr>
        </p:nvGraphicFramePr>
        <p:xfrm>
          <a:off x="1965844" y="2026176"/>
          <a:ext cx="943554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3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97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E4F7EBD-0B4B-4B1D-A06F-DFC5EBD142D1}"/>
              </a:ext>
            </a:extLst>
          </p:cNvPr>
          <p:cNvGraphicFramePr>
            <a:graphicFrameLocks noGrp="1"/>
          </p:cNvGraphicFramePr>
          <p:nvPr/>
        </p:nvGraphicFramePr>
        <p:xfrm>
          <a:off x="3392500" y="3397776"/>
          <a:ext cx="799260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9260">
                  <a:extLst>
                    <a:ext uri="{9D8B030D-6E8A-4147-A177-3AD203B41FA5}">
                      <a16:colId xmlns:a16="http://schemas.microsoft.com/office/drawing/2014/main" val="774120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3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3605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/>
        </p:nvGraphicFramePr>
        <p:xfrm>
          <a:off x="4674164" y="1881617"/>
          <a:ext cx="1177492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7492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/>
        </p:nvGraphicFramePr>
        <p:xfrm>
          <a:off x="6548823" y="1401868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/>
        </p:nvGraphicFramePr>
        <p:xfrm>
          <a:off x="1944399" y="4886543"/>
          <a:ext cx="9435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EF044-7E87-420C-B5FA-216EEBE76D3C}"/>
              </a:ext>
            </a:extLst>
          </p:cNvPr>
          <p:cNvGraphicFramePr>
            <a:graphicFrameLocks noGrp="1"/>
          </p:cNvGraphicFramePr>
          <p:nvPr/>
        </p:nvGraphicFramePr>
        <p:xfrm>
          <a:off x="8262565" y="1387599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375175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5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73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3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4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71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6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8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385579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48438A-6F71-4C03-BD58-D58923227639}"/>
              </a:ext>
            </a:extLst>
          </p:cNvPr>
          <p:cNvSpPr/>
          <p:nvPr/>
        </p:nvSpPr>
        <p:spPr>
          <a:xfrm>
            <a:off x="1929461" y="4302636"/>
            <a:ext cx="966163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3F4379-5736-49A7-8340-4A7CBE8833EB}"/>
              </a:ext>
            </a:extLst>
          </p:cNvPr>
          <p:cNvSpPr/>
          <p:nvPr/>
        </p:nvSpPr>
        <p:spPr>
          <a:xfrm>
            <a:off x="3369223" y="4337482"/>
            <a:ext cx="808014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0B78F20-A64A-43F6-9B5C-68FB6FB134EF}"/>
              </a:ext>
            </a:extLst>
          </p:cNvPr>
          <p:cNvSpPr/>
          <p:nvPr/>
        </p:nvSpPr>
        <p:spPr>
          <a:xfrm>
            <a:off x="4655645" y="1954328"/>
            <a:ext cx="1155469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71B4711-91CB-4030-B256-C9D40732B74E}"/>
              </a:ext>
            </a:extLst>
          </p:cNvPr>
          <p:cNvSpPr/>
          <p:nvPr/>
        </p:nvSpPr>
        <p:spPr>
          <a:xfrm>
            <a:off x="8345510" y="4111039"/>
            <a:ext cx="1542497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05D2105-ABC9-497A-97EB-ECF5CBFE1D75}"/>
              </a:ext>
            </a:extLst>
          </p:cNvPr>
          <p:cNvSpPr/>
          <p:nvPr/>
        </p:nvSpPr>
        <p:spPr>
          <a:xfrm>
            <a:off x="6442017" y="1343841"/>
            <a:ext cx="3781052" cy="4645669"/>
          </a:xfrm>
          <a:prstGeom prst="rect">
            <a:avLst/>
          </a:prstGeom>
          <a:solidFill>
            <a:srgbClr val="FDF5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 ist das auf Deutsch?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726410"/>
            <a:ext cx="8222339" cy="523220"/>
          </a:xfrm>
          <a:prstGeom prst="rect">
            <a:avLst/>
          </a:prstGeom>
          <a:solidFill>
            <a:srgbClr val="FFED9F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3. That is a bag.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/>
        </p:nvGraphicFramePr>
        <p:xfrm>
          <a:off x="1965844" y="2026176"/>
          <a:ext cx="943554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3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97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E4F7EBD-0B4B-4B1D-A06F-DFC5EBD142D1}"/>
              </a:ext>
            </a:extLst>
          </p:cNvPr>
          <p:cNvGraphicFramePr>
            <a:graphicFrameLocks noGrp="1"/>
          </p:cNvGraphicFramePr>
          <p:nvPr/>
        </p:nvGraphicFramePr>
        <p:xfrm>
          <a:off x="3392500" y="3397776"/>
          <a:ext cx="799260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9260">
                  <a:extLst>
                    <a:ext uri="{9D8B030D-6E8A-4147-A177-3AD203B41FA5}">
                      <a16:colId xmlns:a16="http://schemas.microsoft.com/office/drawing/2014/main" val="774120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3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3605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/>
        </p:nvGraphicFramePr>
        <p:xfrm>
          <a:off x="4674164" y="1881617"/>
          <a:ext cx="1177492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7492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/>
        </p:nvGraphicFramePr>
        <p:xfrm>
          <a:off x="6548823" y="1401868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/>
        </p:nvGraphicFramePr>
        <p:xfrm>
          <a:off x="1944399" y="4886543"/>
          <a:ext cx="9435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EF044-7E87-420C-B5FA-216EEBE76D3C}"/>
              </a:ext>
            </a:extLst>
          </p:cNvPr>
          <p:cNvGraphicFramePr>
            <a:graphicFrameLocks noGrp="1"/>
          </p:cNvGraphicFramePr>
          <p:nvPr/>
        </p:nvGraphicFramePr>
        <p:xfrm>
          <a:off x="8262565" y="1387599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375175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5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73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3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4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71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6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8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385579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48438A-6F71-4C03-BD58-D58923227639}"/>
              </a:ext>
            </a:extLst>
          </p:cNvPr>
          <p:cNvSpPr/>
          <p:nvPr/>
        </p:nvSpPr>
        <p:spPr>
          <a:xfrm>
            <a:off x="1929461" y="4302636"/>
            <a:ext cx="966163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3F4379-5736-49A7-8340-4A7CBE8833EB}"/>
              </a:ext>
            </a:extLst>
          </p:cNvPr>
          <p:cNvSpPr/>
          <p:nvPr/>
        </p:nvSpPr>
        <p:spPr>
          <a:xfrm>
            <a:off x="3369223" y="4337482"/>
            <a:ext cx="808014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0B78F20-A64A-43F6-9B5C-68FB6FB134EF}"/>
              </a:ext>
            </a:extLst>
          </p:cNvPr>
          <p:cNvSpPr/>
          <p:nvPr/>
        </p:nvSpPr>
        <p:spPr>
          <a:xfrm>
            <a:off x="4658200" y="3720076"/>
            <a:ext cx="1155469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71B4711-91CB-4030-B256-C9D40732B74E}"/>
              </a:ext>
            </a:extLst>
          </p:cNvPr>
          <p:cNvSpPr/>
          <p:nvPr/>
        </p:nvSpPr>
        <p:spPr>
          <a:xfrm>
            <a:off x="8345510" y="5076278"/>
            <a:ext cx="1542497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05D2105-ABC9-497A-97EB-ECF5CBFE1D75}"/>
              </a:ext>
            </a:extLst>
          </p:cNvPr>
          <p:cNvSpPr/>
          <p:nvPr/>
        </p:nvSpPr>
        <p:spPr>
          <a:xfrm>
            <a:off x="6442017" y="1343841"/>
            <a:ext cx="3781052" cy="4645669"/>
          </a:xfrm>
          <a:prstGeom prst="rect">
            <a:avLst/>
          </a:prstGeom>
          <a:solidFill>
            <a:srgbClr val="FDF5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 ist das auf Deutsch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726410"/>
            <a:ext cx="8222339" cy="523220"/>
          </a:xfrm>
          <a:prstGeom prst="rect">
            <a:avLst/>
          </a:prstGeom>
          <a:solidFill>
            <a:srgbClr val="FFED9F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4. He is your friend.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/>
        </p:nvGraphicFramePr>
        <p:xfrm>
          <a:off x="1965844" y="2026176"/>
          <a:ext cx="943554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3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97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E4F7EBD-0B4B-4B1D-A06F-DFC5EBD142D1}"/>
              </a:ext>
            </a:extLst>
          </p:cNvPr>
          <p:cNvGraphicFramePr>
            <a:graphicFrameLocks noGrp="1"/>
          </p:cNvGraphicFramePr>
          <p:nvPr/>
        </p:nvGraphicFramePr>
        <p:xfrm>
          <a:off x="3392500" y="3397776"/>
          <a:ext cx="799260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9260">
                  <a:extLst>
                    <a:ext uri="{9D8B030D-6E8A-4147-A177-3AD203B41FA5}">
                      <a16:colId xmlns:a16="http://schemas.microsoft.com/office/drawing/2014/main" val="774120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3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3605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/>
        </p:nvGraphicFramePr>
        <p:xfrm>
          <a:off x="4674164" y="1881617"/>
          <a:ext cx="1177492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7492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/>
        </p:nvGraphicFramePr>
        <p:xfrm>
          <a:off x="6548823" y="1401868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/>
        </p:nvGraphicFramePr>
        <p:xfrm>
          <a:off x="1944399" y="4886543"/>
          <a:ext cx="9435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EF044-7E87-420C-B5FA-216EEBE76D3C}"/>
              </a:ext>
            </a:extLst>
          </p:cNvPr>
          <p:cNvGraphicFramePr>
            <a:graphicFrameLocks noGrp="1"/>
          </p:cNvGraphicFramePr>
          <p:nvPr/>
        </p:nvGraphicFramePr>
        <p:xfrm>
          <a:off x="8262565" y="1387599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375175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5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73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3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4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71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6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8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385579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48438A-6F71-4C03-BD58-D58923227639}"/>
              </a:ext>
            </a:extLst>
          </p:cNvPr>
          <p:cNvSpPr/>
          <p:nvPr/>
        </p:nvSpPr>
        <p:spPr>
          <a:xfrm>
            <a:off x="1950266" y="2959895"/>
            <a:ext cx="966163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3F4379-5736-49A7-8340-4A7CBE8833EB}"/>
              </a:ext>
            </a:extLst>
          </p:cNvPr>
          <p:cNvSpPr/>
          <p:nvPr/>
        </p:nvSpPr>
        <p:spPr>
          <a:xfrm>
            <a:off x="3369223" y="4337482"/>
            <a:ext cx="808014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0B78F20-A64A-43F6-9B5C-68FB6FB134EF}"/>
              </a:ext>
            </a:extLst>
          </p:cNvPr>
          <p:cNvSpPr/>
          <p:nvPr/>
        </p:nvSpPr>
        <p:spPr>
          <a:xfrm>
            <a:off x="4682249" y="5059190"/>
            <a:ext cx="1155469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71B4711-91CB-4030-B256-C9D40732B74E}"/>
              </a:ext>
            </a:extLst>
          </p:cNvPr>
          <p:cNvSpPr/>
          <p:nvPr/>
        </p:nvSpPr>
        <p:spPr>
          <a:xfrm>
            <a:off x="6585433" y="5514159"/>
            <a:ext cx="1542497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05D2105-ABC9-497A-97EB-ECF5CBFE1D75}"/>
              </a:ext>
            </a:extLst>
          </p:cNvPr>
          <p:cNvSpPr/>
          <p:nvPr/>
        </p:nvSpPr>
        <p:spPr>
          <a:xfrm>
            <a:off x="6442017" y="1343841"/>
            <a:ext cx="3781052" cy="4645669"/>
          </a:xfrm>
          <a:prstGeom prst="rect">
            <a:avLst/>
          </a:prstGeom>
          <a:solidFill>
            <a:srgbClr val="FDF5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4" y="44568"/>
            <a:ext cx="543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 ist das auf Deutsch?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9" name="Google Shape;410;p19">
            <a:extLst>
              <a:ext uri="{FF2B5EF4-FFF2-40B4-BE49-F238E27FC236}">
                <a16:creationId xmlns:a16="http://schemas.microsoft.com/office/drawing/2014/main" id="{D0B70AC4-714B-4E4D-B8D3-DF2E0899AE9B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87;p19">
            <a:extLst>
              <a:ext uri="{FF2B5EF4-FFF2-40B4-BE49-F238E27FC236}">
                <a16:creationId xmlns:a16="http://schemas.microsoft.com/office/drawing/2014/main" id="{D311E636-A3BB-49B4-8856-4E22938ADB26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8;p19">
            <a:extLst>
              <a:ext uri="{FF2B5EF4-FFF2-40B4-BE49-F238E27FC236}">
                <a16:creationId xmlns:a16="http://schemas.microsoft.com/office/drawing/2014/main" id="{06205BF5-C9E3-4162-BBE7-9C0B3AFC3DB6}"/>
              </a:ext>
            </a:extLst>
          </p:cNvPr>
          <p:cNvSpPr/>
          <p:nvPr/>
        </p:nvSpPr>
        <p:spPr>
          <a:xfrm>
            <a:off x="11002037" y="1876193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Calibri"/>
              <a:buNone/>
              <a:defRPr/>
            </a:pPr>
            <a:endParaRPr sz="200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" name="Google Shape;389;p19">
            <a:extLst>
              <a:ext uri="{FF2B5EF4-FFF2-40B4-BE49-F238E27FC236}">
                <a16:creationId xmlns:a16="http://schemas.microsoft.com/office/drawing/2014/main" id="{EBBC1193-73C0-4DE6-BC30-097824B85AC4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390;p19">
            <a:extLst>
              <a:ext uri="{FF2B5EF4-FFF2-40B4-BE49-F238E27FC236}">
                <a16:creationId xmlns:a16="http://schemas.microsoft.com/office/drawing/2014/main" id="{158B27FB-025F-4FD3-B81F-B9E602677C63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91;p19">
            <a:extLst>
              <a:ext uri="{FF2B5EF4-FFF2-40B4-BE49-F238E27FC236}">
                <a16:creationId xmlns:a16="http://schemas.microsoft.com/office/drawing/2014/main" id="{B63553D0-15C3-45D1-BD54-0026FFB3BD69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93;p19">
            <a:extLst>
              <a:ext uri="{FF2B5EF4-FFF2-40B4-BE49-F238E27FC236}">
                <a16:creationId xmlns:a16="http://schemas.microsoft.com/office/drawing/2014/main" id="{30A0CAF0-35FB-4238-9422-1303A19EBF61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394;p19">
            <a:extLst>
              <a:ext uri="{FF2B5EF4-FFF2-40B4-BE49-F238E27FC236}">
                <a16:creationId xmlns:a16="http://schemas.microsoft.com/office/drawing/2014/main" id="{F1DC5F6C-5E41-441A-9E94-B255D965F991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E4E79"/>
              </a:buClr>
              <a:buSzPts val="1800"/>
              <a:buFont typeface="Century Gothic"/>
              <a:buNone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395;p19">
            <a:extLst>
              <a:ext uri="{FF2B5EF4-FFF2-40B4-BE49-F238E27FC236}">
                <a16:creationId xmlns:a16="http://schemas.microsoft.com/office/drawing/2014/main" id="{FDBC1AC5-F760-467C-BF31-CEC830569BF5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20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sz="1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B94EDA-152C-4957-97B1-109F7560BBB9}"/>
              </a:ext>
            </a:extLst>
          </p:cNvPr>
          <p:cNvSpPr txBox="1"/>
          <p:nvPr/>
        </p:nvSpPr>
        <p:spPr>
          <a:xfrm>
            <a:off x="123171" y="726410"/>
            <a:ext cx="8222339" cy="523220"/>
          </a:xfrm>
          <a:prstGeom prst="rect">
            <a:avLst/>
          </a:prstGeom>
          <a:solidFill>
            <a:srgbClr val="FFED9F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5. What is the colour like?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96657A-0C78-4F3C-8420-C078EBF57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8325"/>
              </p:ext>
            </p:extLst>
          </p:nvPr>
        </p:nvGraphicFramePr>
        <p:xfrm>
          <a:off x="2149040" y="2002825"/>
          <a:ext cx="943554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2980741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5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3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6973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E4F7EBD-0B4B-4B1D-A06F-DFC5EBD142D1}"/>
              </a:ext>
            </a:extLst>
          </p:cNvPr>
          <p:cNvGraphicFramePr>
            <a:graphicFrameLocks noGrp="1"/>
          </p:cNvGraphicFramePr>
          <p:nvPr/>
        </p:nvGraphicFramePr>
        <p:xfrm>
          <a:off x="3392500" y="3397776"/>
          <a:ext cx="799260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9260">
                  <a:extLst>
                    <a:ext uri="{9D8B030D-6E8A-4147-A177-3AD203B41FA5}">
                      <a16:colId xmlns:a16="http://schemas.microsoft.com/office/drawing/2014/main" val="774120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3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3605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8378C27-3585-490F-B124-77D65170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85571"/>
              </p:ext>
            </p:extLst>
          </p:nvPr>
        </p:nvGraphicFramePr>
        <p:xfrm>
          <a:off x="4658673" y="1859068"/>
          <a:ext cx="1177492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77492">
                  <a:extLst>
                    <a:ext uri="{9D8B030D-6E8A-4147-A177-3AD203B41FA5}">
                      <a16:colId xmlns:a16="http://schemas.microsoft.com/office/drawing/2014/main" val="292244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7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0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6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6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164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8CD7DF-3AA9-425B-AA8B-6F0DA05C497C}"/>
              </a:ext>
            </a:extLst>
          </p:cNvPr>
          <p:cNvGraphicFramePr>
            <a:graphicFrameLocks noGrp="1"/>
          </p:cNvGraphicFramePr>
          <p:nvPr/>
        </p:nvGraphicFramePr>
        <p:xfrm>
          <a:off x="6548823" y="1401868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2828612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7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56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5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6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50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27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376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215EBC2-95F9-4A7C-92EF-A10664DF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02072"/>
              </p:ext>
            </p:extLst>
          </p:nvPr>
        </p:nvGraphicFramePr>
        <p:xfrm>
          <a:off x="2165927" y="4738313"/>
          <a:ext cx="9435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43554">
                  <a:extLst>
                    <a:ext uri="{9D8B030D-6E8A-4147-A177-3AD203B41FA5}">
                      <a16:colId xmlns:a16="http://schemas.microsoft.com/office/drawing/2014/main" val="358271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7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3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566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C2EF044-7E87-420C-B5FA-216EEBE76D3C}"/>
              </a:ext>
            </a:extLst>
          </p:cNvPr>
          <p:cNvGraphicFramePr>
            <a:graphicFrameLocks noGrp="1"/>
          </p:cNvGraphicFramePr>
          <p:nvPr/>
        </p:nvGraphicFramePr>
        <p:xfrm>
          <a:off x="8262565" y="1387599"/>
          <a:ext cx="1641406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406">
                  <a:extLst>
                    <a:ext uri="{9D8B030D-6E8A-4147-A177-3AD203B41FA5}">
                      <a16:colId xmlns:a16="http://schemas.microsoft.com/office/drawing/2014/main" val="375175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5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73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3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4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971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Tafel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62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8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385579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48438A-6F71-4C03-BD58-D58923227639}"/>
              </a:ext>
            </a:extLst>
          </p:cNvPr>
          <p:cNvSpPr/>
          <p:nvPr/>
        </p:nvSpPr>
        <p:spPr>
          <a:xfrm>
            <a:off x="2126431" y="5693709"/>
            <a:ext cx="966163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3F4379-5736-49A7-8340-4A7CBE8833EB}"/>
              </a:ext>
            </a:extLst>
          </p:cNvPr>
          <p:cNvSpPr/>
          <p:nvPr/>
        </p:nvSpPr>
        <p:spPr>
          <a:xfrm>
            <a:off x="3369223" y="4337482"/>
            <a:ext cx="808014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0B78F20-A64A-43F6-9B5C-68FB6FB134EF}"/>
              </a:ext>
            </a:extLst>
          </p:cNvPr>
          <p:cNvSpPr/>
          <p:nvPr/>
        </p:nvSpPr>
        <p:spPr>
          <a:xfrm>
            <a:off x="4661834" y="2346637"/>
            <a:ext cx="1155469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71B4711-91CB-4030-B256-C9D40732B74E}"/>
              </a:ext>
            </a:extLst>
          </p:cNvPr>
          <p:cNvSpPr/>
          <p:nvPr/>
        </p:nvSpPr>
        <p:spPr>
          <a:xfrm>
            <a:off x="6591617" y="3228794"/>
            <a:ext cx="1542497" cy="43788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ular Callout 24">
            <a:extLst>
              <a:ext uri="{FF2B5EF4-FFF2-40B4-BE49-F238E27FC236}">
                <a16:creationId xmlns:a16="http://schemas.microsoft.com/office/drawing/2014/main" id="{4A64C53D-F3DE-02B0-BDCC-227B5501FD9E}"/>
              </a:ext>
            </a:extLst>
          </p:cNvPr>
          <p:cNvSpPr/>
          <p:nvPr/>
        </p:nvSpPr>
        <p:spPr>
          <a:xfrm>
            <a:off x="-35436" y="4337482"/>
            <a:ext cx="2172837" cy="1183522"/>
          </a:xfrm>
          <a:prstGeom prst="wedgeRoundRectCallout">
            <a:avLst>
              <a:gd name="adj1" fmla="val 40689"/>
              <a:gd name="adj2" fmla="val 75800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Remember, </a:t>
            </a:r>
            <a:r>
              <a:rPr lang="en-US" sz="2000" b="1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wie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 means ‘how’ and ‘what…like?’</a:t>
            </a:r>
            <a:endParaRPr lang="en-GB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53" grpId="0" animBg="1"/>
      <p:bldP spid="54" grpId="0" animBg="1"/>
      <p:bldP spid="55" grpId="0" animBg="1"/>
      <p:bldP spid="56" grpId="0" animBg="1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F7E18F99B554BA7E8B4CB7D5983E9" ma:contentTypeVersion="9" ma:contentTypeDescription="Create a new document." ma:contentTypeScope="" ma:versionID="204da8952edf39917306072ce74d45c5">
  <xsd:schema xmlns:xsd="http://www.w3.org/2001/XMLSchema" xmlns:xs="http://www.w3.org/2001/XMLSchema" xmlns:p="http://schemas.microsoft.com/office/2006/metadata/properties" xmlns:ns3="2e76a080-e978-4c6f-9404-9a08901db6cb" xmlns:ns4="14021365-9c4a-42c7-9af8-2b2d04039a8f" targetNamespace="http://schemas.microsoft.com/office/2006/metadata/properties" ma:root="true" ma:fieldsID="184ba2ff092efc6e4700b4fea330a13e" ns3:_="" ns4:_="">
    <xsd:import namespace="2e76a080-e978-4c6f-9404-9a08901db6cb"/>
    <xsd:import namespace="14021365-9c4a-42c7-9af8-2b2d04039a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6a080-e978-4c6f-9404-9a08901db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21365-9c4a-42c7-9af8-2b2d04039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F2A38-0415-478F-A535-9C58D6EE89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FF565-9EBE-41F8-BD48-5D51718D8C79}">
  <ds:schemaRefs>
    <ds:schemaRef ds:uri="http://purl.org/dc/elements/1.1/"/>
    <ds:schemaRef ds:uri="http://schemas.microsoft.com/office/2006/metadata/properties"/>
    <ds:schemaRef ds:uri="14021365-9c4a-42c7-9af8-2b2d04039a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e76a080-e978-4c6f-9404-9a08901db6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B1CE70-0821-4A07-97D6-21AF9B0A4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6a080-e978-4c6f-9404-9a08901db6cb"/>
    <ds:schemaRef ds:uri="14021365-9c4a-42c7-9af8-2b2d04039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2462</Words>
  <Application>Microsoft Office PowerPoint</Application>
  <PresentationFormat>Widescreen</PresentationFormat>
  <Paragraphs>717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Modern Love</vt:lpstr>
      <vt:lpstr>Symbol</vt:lpstr>
      <vt:lpstr>Wingdings</vt:lpstr>
      <vt:lpstr>1_Office Theme</vt:lpstr>
      <vt:lpstr>2_Office Theme</vt:lpstr>
      <vt:lpstr>Describing me and others </vt:lpstr>
      <vt:lpstr>Follow up 1: Sag die Wörter.</vt:lpstr>
      <vt:lpstr>Follow up 2</vt:lpstr>
      <vt:lpstr>Follow up 3 </vt:lpstr>
      <vt:lpstr>Follow up 4</vt:lpstr>
      <vt:lpstr>Follow up 4</vt:lpstr>
      <vt:lpstr>Follow up 4</vt:lpstr>
      <vt:lpstr>Follow up 4</vt:lpstr>
      <vt:lpstr>Follow up 4</vt:lpstr>
      <vt:lpstr>Follow up 4</vt:lpstr>
      <vt:lpstr>Follow up 4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81</cp:revision>
  <dcterms:created xsi:type="dcterms:W3CDTF">2021-06-12T06:20:35Z</dcterms:created>
  <dcterms:modified xsi:type="dcterms:W3CDTF">2023-07-10T13:16:52Z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0x0101006C2F7E18F99B554BA7E8B4CB7D5983E9</vt:lpwstr>
  </property>
</Properties>
</file>