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75" r:id="rId5"/>
    <p:sldId id="277" r:id="rId6"/>
    <p:sldId id="299" r:id="rId7"/>
    <p:sldId id="298" r:id="rId8"/>
    <p:sldId id="294" r:id="rId9"/>
    <p:sldId id="400" r:id="rId10"/>
    <p:sldId id="401" r:id="rId11"/>
    <p:sldId id="402" r:id="rId12"/>
    <p:sldId id="403" r:id="rId13"/>
    <p:sldId id="404" r:id="rId14"/>
    <p:sldId id="279" r:id="rId15"/>
    <p:sldId id="291" r:id="rId16"/>
    <p:sldId id="281"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10D"/>
    <a:srgbClr val="FF0066"/>
    <a:srgbClr val="FFFFFF"/>
    <a:srgbClr val="FDF091"/>
    <a:srgbClr val="FFFFCC"/>
    <a:srgbClr val="2E94AF"/>
    <a:srgbClr val="EFF9FB"/>
    <a:srgbClr val="29C1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838" autoAdjust="0"/>
    <p:restoredTop sz="70153" autoAdjust="0"/>
  </p:normalViewPr>
  <p:slideViewPr>
    <p:cSldViewPr snapToGrid="0">
      <p:cViewPr varScale="1">
        <p:scale>
          <a:sx n="71" d="100"/>
          <a:sy n="71" d="100"/>
        </p:scale>
        <p:origin x="1152" y="36"/>
      </p:cViewPr>
      <p:guideLst/>
    </p:cSldViewPr>
  </p:slideViewPr>
  <p:outlineViewPr>
    <p:cViewPr>
      <p:scale>
        <a:sx n="33" d="100"/>
        <a:sy n="33" d="100"/>
      </p:scale>
      <p:origin x="0" y="0"/>
    </p:cViewPr>
  </p:outlineViewPr>
  <p:notesTextViewPr>
    <p:cViewPr>
      <p:scale>
        <a:sx n="3" d="2"/>
        <a:sy n="3" d="2"/>
      </p:scale>
      <p:origin x="0" y="-872"/>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7F4F9D68-7228-4C93-9380-12E108215C28}"/>
    <pc:docChg chg="modSld">
      <pc:chgData name="Charlotte Moss" userId="17b589c9-cb67-41ed-a894-f82ca12b573d" providerId="ADAL" clId="{7F4F9D68-7228-4C93-9380-12E108215C28}" dt="2023-07-10T15:05:25.343" v="2"/>
      <pc:docMkLst>
        <pc:docMk/>
      </pc:docMkLst>
      <pc:sldChg chg="modSp mod modNotesTx">
        <pc:chgData name="Charlotte Moss" userId="17b589c9-cb67-41ed-a894-f82ca12b573d" providerId="ADAL" clId="{7F4F9D68-7228-4C93-9380-12E108215C28}" dt="2023-07-10T15:05:25.343" v="2"/>
        <pc:sldMkLst>
          <pc:docMk/>
          <pc:sldMk cId="0" sldId="275"/>
        </pc:sldMkLst>
        <pc:spChg chg="mod">
          <ac:chgData name="Charlotte Moss" userId="17b589c9-cb67-41ed-a894-f82ca12b573d" providerId="ADAL" clId="{7F4F9D68-7228-4C93-9380-12E108215C28}" dt="2023-07-10T15:04:10.929" v="0" actId="20577"/>
          <ac:spMkLst>
            <pc:docMk/>
            <pc:sldMk cId="0" sldId="275"/>
            <ac:spMk id="47"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10/07/2023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a:t>
            </a:r>
          </a:p>
          <a:p>
            <a:pPr marL="216000" indent="-216000">
              <a:lnSpc>
                <a:spcPct val="100000"/>
              </a:lnSpc>
            </a:pPr>
            <a:r>
              <a:rPr lang="en-GB" sz="1200" b="0" strike="noStrike" spc="-1" dirty="0">
                <a:solidFill>
                  <a:srgbClr val="000000"/>
                </a:solidFill>
                <a:latin typeface="Calibri"/>
                <a:ea typeface="Calibri"/>
              </a:rPr>
              <a:t>license, no 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1" i="0" strike="noStrike" spc="-1" dirty="0">
                <a:solidFill>
                  <a:srgbClr val="002060"/>
                </a:solidFill>
                <a:latin typeface="Century Gothic"/>
                <a:ea typeface="Century Gothic"/>
              </a:rPr>
              <a:t>[z] Zug [675] sitzen [231] Platz [326] Zimmer [665] zehn [333]</a:t>
            </a: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p>
          <a:p>
            <a:pPr marL="216000" indent="-216000">
              <a:lnSpc>
                <a:spcPct val="100000"/>
              </a:lnSpc>
            </a:pPr>
            <a:r>
              <a:rPr lang="it-IT" sz="1200" b="0" strike="noStrike" spc="-1" dirty="0">
                <a:solidFill>
                  <a:srgbClr val="002060"/>
                </a:solidFill>
                <a:latin typeface="Century Gothic"/>
                <a:ea typeface="Century Gothic"/>
              </a:rPr>
              <a:t>New words in </a:t>
            </a:r>
            <a:r>
              <a:rPr lang="it-IT" sz="1200" b="0" strike="noStrike" spc="-1" dirty="0" err="1">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de-DE" sz="1200" b="1" strike="noStrike" spc="-1" dirty="0">
                <a:solidFill>
                  <a:srgbClr val="002060"/>
                </a:solidFill>
                <a:latin typeface="Century Gothic"/>
                <a:ea typeface="Century Gothic"/>
              </a:rPr>
              <a:t>Bild</a:t>
            </a:r>
            <a:r>
              <a:rPr lang="de-DE" sz="1200" b="0" strike="noStrike" spc="-1" dirty="0">
                <a:solidFill>
                  <a:srgbClr val="002060"/>
                </a:solidFill>
                <a:latin typeface="Century Gothic"/>
                <a:ea typeface="Century Gothic"/>
              </a:rPr>
              <a:t> [253] </a:t>
            </a:r>
            <a:r>
              <a:rPr lang="de-DE" sz="1200" b="1" strike="noStrike" spc="-1" dirty="0">
                <a:solidFill>
                  <a:srgbClr val="002060"/>
                </a:solidFill>
                <a:latin typeface="Century Gothic"/>
                <a:ea typeface="Century Gothic"/>
              </a:rPr>
              <a:t>Foto</a:t>
            </a:r>
            <a:r>
              <a:rPr lang="de-DE" sz="1200" b="0" strike="noStrike" spc="-1" dirty="0">
                <a:solidFill>
                  <a:srgbClr val="002060"/>
                </a:solidFill>
                <a:latin typeface="Century Gothic"/>
                <a:ea typeface="Century Gothic"/>
              </a:rPr>
              <a:t> [633] </a:t>
            </a:r>
            <a:r>
              <a:rPr lang="de-DE" sz="1200" b="1" strike="noStrike" spc="-1" dirty="0">
                <a:solidFill>
                  <a:srgbClr val="002060"/>
                </a:solidFill>
                <a:latin typeface="Century Gothic"/>
                <a:ea typeface="Century Gothic"/>
              </a:rPr>
              <a:t>Freund, Freundin </a:t>
            </a:r>
            <a:r>
              <a:rPr lang="de-DE" sz="1200" b="0" strike="noStrike" spc="-1" dirty="0">
                <a:solidFill>
                  <a:srgbClr val="002060"/>
                </a:solidFill>
                <a:latin typeface="Century Gothic"/>
                <a:ea typeface="Century Gothic"/>
              </a:rPr>
              <a:t>[273] </a:t>
            </a:r>
            <a:r>
              <a:rPr lang="de-DE" sz="1200" b="1" strike="noStrike" spc="-1" dirty="0">
                <a:solidFill>
                  <a:srgbClr val="002060"/>
                </a:solidFill>
                <a:latin typeface="Century Gothic"/>
                <a:ea typeface="Century Gothic"/>
              </a:rPr>
              <a:t>Fußball</a:t>
            </a:r>
            <a:r>
              <a:rPr lang="de-DE" sz="1200" b="0" strike="noStrike" spc="-1" dirty="0">
                <a:solidFill>
                  <a:srgbClr val="002060"/>
                </a:solidFill>
                <a:latin typeface="Century Gothic"/>
                <a:ea typeface="Century Gothic"/>
              </a:rPr>
              <a:t> [1277]  </a:t>
            </a:r>
            <a:r>
              <a:rPr lang="de-DE" sz="1200" b="1" strike="noStrike" spc="-1" dirty="0">
                <a:solidFill>
                  <a:srgbClr val="002060"/>
                </a:solidFill>
                <a:latin typeface="Century Gothic"/>
                <a:ea typeface="Century Gothic"/>
              </a:rPr>
              <a:t>Tasche</a:t>
            </a:r>
            <a:r>
              <a:rPr lang="de-DE" sz="1200" b="0" strike="noStrike" spc="-1" dirty="0">
                <a:solidFill>
                  <a:srgbClr val="002060"/>
                </a:solidFill>
                <a:latin typeface="Century Gothic"/>
                <a:ea typeface="Century Gothic"/>
              </a:rPr>
              <a:t> [1804] </a:t>
            </a:r>
            <a:r>
              <a:rPr lang="de-DE" sz="1200" b="1" strike="noStrike" spc="-1" dirty="0">
                <a:solidFill>
                  <a:srgbClr val="002060"/>
                </a:solidFill>
                <a:latin typeface="Century Gothic"/>
                <a:ea typeface="Century Gothic"/>
              </a:rPr>
              <a:t>mein, meine </a:t>
            </a:r>
            <a:r>
              <a:rPr lang="de-DE" sz="1200" b="0" strike="noStrike" spc="-1" dirty="0">
                <a:solidFill>
                  <a:srgbClr val="002060"/>
                </a:solidFill>
                <a:latin typeface="Century Gothic"/>
                <a:ea typeface="Century Gothic"/>
              </a:rPr>
              <a:t>[51] </a:t>
            </a:r>
            <a:r>
              <a:rPr lang="de-DE" sz="1200" b="1" strike="noStrike" spc="-1" dirty="0">
                <a:solidFill>
                  <a:srgbClr val="002060"/>
                </a:solidFill>
                <a:latin typeface="Century Gothic"/>
                <a:ea typeface="Century Gothic"/>
              </a:rPr>
              <a:t>dein, deine </a:t>
            </a:r>
            <a:r>
              <a:rPr lang="de-DE" sz="1200" b="0" strike="noStrike" spc="-1" dirty="0">
                <a:solidFill>
                  <a:srgbClr val="002060"/>
                </a:solidFill>
                <a:latin typeface="Century Gothic"/>
                <a:ea typeface="Century Gothic"/>
              </a:rPr>
              <a:t>[233] </a:t>
            </a:r>
          </a:p>
          <a:p>
            <a:pPr marL="216000" indent="-216000">
              <a:lnSpc>
                <a:spcPct val="100000"/>
              </a:lnSpc>
            </a:pPr>
            <a:r>
              <a:rPr lang="it-IT" sz="1200" b="0" strike="noStrike" spc="-1" dirty="0" err="1">
                <a:solidFill>
                  <a:srgbClr val="002060"/>
                </a:solidFill>
                <a:effectLst/>
                <a:latin typeface="Century Gothic"/>
                <a:ea typeface="+mn-ea"/>
                <a:cs typeface="+mn-cs"/>
              </a:rPr>
              <a:t>Revisit</a:t>
            </a:r>
            <a:r>
              <a:rPr lang="it-IT" sz="1200" b="0" strike="noStrike" spc="-1" dirty="0">
                <a:solidFill>
                  <a:srgbClr val="002060"/>
                </a:solidFill>
                <a:effectLst/>
                <a:latin typeface="Century Gothic"/>
                <a:ea typeface="+mn-ea"/>
                <a:cs typeface="+mn-cs"/>
              </a:rPr>
              <a:t> 1: </a:t>
            </a:r>
            <a:r>
              <a:rPr lang="de-DE" sz="1800" b="0" i="0" u="none" strike="noStrike" dirty="0">
                <a:solidFill>
                  <a:srgbClr val="002060"/>
                </a:solidFill>
                <a:effectLst/>
                <a:latin typeface="Century Gothic" panose="020B0502020202020204" pitchFamily="34" charset="0"/>
              </a:rPr>
              <a:t>Beispiel [94] Form [307] Mensch [90] groß [67] klein [110] Auf Wiedersehen [n/a] tschüss [3766]</a:t>
            </a:r>
            <a:r>
              <a:rPr lang="de-DE" dirty="0"/>
              <a:t> </a:t>
            </a:r>
          </a:p>
          <a:p>
            <a:pPr marL="216000" indent="-216000">
              <a:lnSpc>
                <a:spcPct val="100000"/>
              </a:lnSpc>
            </a:pPr>
            <a:r>
              <a:rPr lang="it-IT" sz="1200" b="0" strike="noStrike" spc="-1" dirty="0" err="1">
                <a:solidFill>
                  <a:srgbClr val="002060"/>
                </a:solidFill>
                <a:effectLst/>
                <a:latin typeface="Century Gothic"/>
                <a:ea typeface="+mn-ea"/>
                <a:cs typeface="+mn-cs"/>
              </a:rPr>
              <a:t>Revisit</a:t>
            </a:r>
            <a:r>
              <a:rPr lang="it-IT" sz="1200" b="0" strike="noStrike" spc="-1" dirty="0">
                <a:solidFill>
                  <a:srgbClr val="002060"/>
                </a:solidFill>
                <a:effectLst/>
                <a:latin typeface="Century Gothic"/>
                <a:ea typeface="+mn-ea"/>
                <a:cs typeface="+mn-cs"/>
              </a:rPr>
              <a:t> 2: </a:t>
            </a:r>
            <a:r>
              <a:rPr lang="de-DE" sz="1200" b="0" strike="noStrike" spc="-1" dirty="0">
                <a:solidFill>
                  <a:srgbClr val="002060"/>
                </a:solidFill>
                <a:effectLst/>
                <a:latin typeface="Century Gothic"/>
                <a:ea typeface="+mn-ea"/>
                <a:cs typeface="+mn-cs"/>
              </a:rPr>
              <a:t>du [54] bist [4]</a:t>
            </a:r>
          </a:p>
          <a:p>
            <a:pPr marL="216000" indent="-216000">
              <a:lnSpc>
                <a:spcPct val="100000"/>
              </a:lnSpc>
            </a:pPr>
            <a:endParaRPr lang="de-DE" sz="1200" b="0" strike="noStrike" spc="-1" dirty="0">
              <a:solidFill>
                <a:srgbClr val="002060"/>
              </a:solidFill>
              <a:latin typeface="Century Gothic"/>
              <a:ea typeface="Century Gothic"/>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a:t>
            </a:r>
          </a:p>
          <a:p>
            <a:pPr marL="216000" indent="-216000">
              <a:lnSpc>
                <a:spcPct val="100000"/>
              </a:lnSpc>
            </a:pPr>
            <a:r>
              <a:rPr lang="en-GB" sz="1100" b="0" strike="noStrike" spc="-1" dirty="0">
                <a:solidFill>
                  <a:srgbClr val="000000"/>
                </a:solidFill>
                <a:latin typeface="Calibri"/>
                <a:ea typeface="Calibri"/>
              </a:rPr>
              <a:t>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[3/3]</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Pupils practise oral production of the six new words.</a:t>
            </a:r>
          </a:p>
          <a:p>
            <a:pPr marL="229320" indent="-228600">
              <a:lnSpc>
                <a:spcPct val="100000"/>
              </a:lnSpc>
              <a:buAutoNum type="arabicPeriod"/>
            </a:pPr>
            <a:r>
              <a:rPr lang="en-GB" sz="1200" b="0" strike="noStrike" spc="-1" dirty="0">
                <a:solidFill>
                  <a:srgbClr val="000000"/>
                </a:solidFill>
                <a:latin typeface="Calibri"/>
              </a:rPr>
              <a:t>Again, pupils can volunteer their answers in any order (or the teacher can use English meaning to elicit the German words).</a:t>
            </a:r>
          </a:p>
          <a:p>
            <a:pPr marL="229320" indent="-228600">
              <a:lnSpc>
                <a:spcPct val="100000"/>
              </a:lnSpc>
              <a:buAutoNum type="arabicPeriod"/>
            </a:pPr>
            <a:r>
              <a:rPr lang="en-GB" sz="1200" b="0" strike="noStrike" spc="-1" dirty="0">
                <a:solidFill>
                  <a:srgbClr val="000000"/>
                </a:solidFill>
                <a:latin typeface="Calibri"/>
              </a:rPr>
              <a:t>To reveal the full words, click on the blue gapped versions.</a:t>
            </a:r>
          </a:p>
          <a:p>
            <a:pPr marL="229320" indent="-228600">
              <a:lnSpc>
                <a:spcPct val="100000"/>
              </a:lnSpc>
              <a:buAutoNum type="arabicPeriod"/>
            </a:pPr>
            <a:r>
              <a:rPr lang="en-GB" sz="1200" b="0" strike="noStrike" spc="-1" dirty="0">
                <a:solidFill>
                  <a:srgbClr val="000000"/>
                </a:solidFill>
                <a:latin typeface="Calibri"/>
              </a:rPr>
              <a:t>Click on the pictures to hear the audio, as required.</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3300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possessive adjectives ‘</a:t>
            </a:r>
            <a:r>
              <a:rPr lang="en-GB" sz="1200" b="0" strike="noStrike" spc="-1" dirty="0" err="1">
                <a:latin typeface="Arial"/>
              </a:rPr>
              <a:t>mein</a:t>
            </a:r>
            <a:r>
              <a:rPr lang="en-GB" sz="1200" b="0" strike="noStrike" spc="-1" dirty="0">
                <a:latin typeface="Arial"/>
              </a:rPr>
              <a:t>’ and ‘</a:t>
            </a:r>
            <a:r>
              <a:rPr lang="en-GB" sz="1200" b="0" strike="noStrike" spc="-1" dirty="0" err="1">
                <a:latin typeface="Arial"/>
              </a:rPr>
              <a:t>dein</a:t>
            </a:r>
            <a:r>
              <a:rPr lang="en-GB" sz="1200" b="0" strike="noStrike" spc="-1" dirty="0">
                <a:latin typeface="Arial"/>
              </a:rPr>
              <a:t>’.</a:t>
            </a:r>
            <a:br>
              <a:rPr lang="en-GB" sz="1200" b="0" strike="noStrike" spc="-1" dirty="0">
                <a:latin typeface="Arial"/>
              </a:rPr>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046522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8 minutes</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aural comprehension of ‘</a:t>
            </a:r>
            <a:r>
              <a:rPr lang="en-GB" sz="1200" b="0" strike="noStrike" spc="-1" dirty="0" err="1">
                <a:solidFill>
                  <a:srgbClr val="000000"/>
                </a:solidFill>
                <a:latin typeface="Calibri"/>
                <a:ea typeface="Calibri"/>
              </a:rPr>
              <a:t>dein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deine</a:t>
            </a:r>
            <a:r>
              <a:rPr lang="en-GB" sz="1200" b="0" strike="noStrike" spc="-1" dirty="0">
                <a:solidFill>
                  <a:srgbClr val="000000"/>
                </a:solidFill>
                <a:latin typeface="Calibri"/>
                <a:ea typeface="Calibri"/>
              </a:rPr>
              <a:t>’ and relate them to the gender of previously taught nouns and nouns taught this lesson.</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Explain the scenario.</a:t>
            </a:r>
          </a:p>
          <a:p>
            <a:pPr marL="228600" indent="-228600">
              <a:lnSpc>
                <a:spcPct val="100000"/>
              </a:lnSpc>
              <a:buAutoNum type="arabicPeriod"/>
            </a:pPr>
            <a:r>
              <a:rPr lang="en-GB" sz="1200" b="0" strike="noStrike" spc="-1" dirty="0">
                <a:solidFill>
                  <a:srgbClr val="000000"/>
                </a:solidFill>
                <a:latin typeface="Calibri"/>
              </a:rPr>
              <a:t>Explain the pupils need to listen out for </a:t>
            </a:r>
            <a:r>
              <a:rPr lang="en-GB" sz="1200" b="1" strike="noStrike" spc="-1" dirty="0" err="1">
                <a:solidFill>
                  <a:srgbClr val="000000"/>
                </a:solidFill>
                <a:latin typeface="Calibri"/>
              </a:rPr>
              <a:t>dein</a:t>
            </a:r>
            <a:r>
              <a:rPr lang="en-GB" sz="1200" b="0" strike="noStrike" spc="-1" dirty="0">
                <a:solidFill>
                  <a:srgbClr val="000000"/>
                </a:solidFill>
                <a:latin typeface="Calibri"/>
              </a:rPr>
              <a:t> or </a:t>
            </a:r>
            <a:r>
              <a:rPr lang="en-GB" sz="1200" b="1" strike="noStrike" spc="-1" dirty="0" err="1">
                <a:solidFill>
                  <a:srgbClr val="000000"/>
                </a:solidFill>
                <a:latin typeface="Calibri"/>
              </a:rPr>
              <a:t>deine</a:t>
            </a:r>
            <a:r>
              <a:rPr lang="en-GB" sz="1200" b="0" strike="noStrike" spc="-1" dirty="0">
                <a:solidFill>
                  <a:srgbClr val="000000"/>
                </a:solidFill>
                <a:latin typeface="Calibri"/>
              </a:rPr>
              <a:t> and decide which thing Johanna is talking about.</a:t>
            </a:r>
          </a:p>
          <a:p>
            <a:pPr marL="228600" indent="-228600">
              <a:lnSpc>
                <a:spcPct val="100000"/>
              </a:lnSpc>
              <a:buAutoNum type="arabicPeriod"/>
            </a:pPr>
            <a:r>
              <a:rPr lang="en-GB" sz="1200" b="0" strike="noStrike" spc="-1" dirty="0">
                <a:solidFill>
                  <a:srgbClr val="000000"/>
                </a:solidFill>
                <a:latin typeface="Calibri"/>
              </a:rPr>
              <a:t>Complete the listening task. Teachers click to correct.</a:t>
            </a:r>
          </a:p>
          <a:p>
            <a:pPr marL="228600" indent="-228600">
              <a:lnSpc>
                <a:spcPct val="100000"/>
              </a:lnSpc>
              <a:buAutoNum type="arabicPeriod"/>
            </a:pPr>
            <a:r>
              <a:rPr lang="en-GB" sz="1200" b="0" strike="noStrike" spc="-1" dirty="0">
                <a:solidFill>
                  <a:srgbClr val="000000"/>
                </a:solidFill>
                <a:latin typeface="Calibri"/>
              </a:rPr>
              <a:t>Click to bring up the next picture/question prompts and work through them.</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r>
              <a:rPr lang="en-GB" sz="1200" b="1" strike="noStrike" spc="-1" dirty="0">
                <a:solidFill>
                  <a:srgbClr val="000000"/>
                </a:solidFill>
                <a:latin typeface="Calibri"/>
              </a:rPr>
              <a:t>Transcript</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a:t>
            </a:r>
            <a:r>
              <a:rPr lang="en-GB" sz="1200" b="0" strike="noStrike" spc="-1" dirty="0">
                <a:solidFill>
                  <a:srgbClr val="000000"/>
                </a:solidFill>
                <a:latin typeface="Calibri"/>
              </a:rPr>
              <a:t> [Heft].</a:t>
            </a:r>
          </a:p>
          <a:p>
            <a:pPr marL="216000" indent="-216000">
              <a:lnSpc>
                <a:spcPct val="100000"/>
              </a:lnSpc>
            </a:pPr>
            <a:r>
              <a:rPr lang="en-GB" sz="1200" b="0" strike="noStrike" spc="-1" dirty="0">
                <a:solidFill>
                  <a:srgbClr val="000000"/>
                </a:solidFill>
                <a:latin typeface="Calibri"/>
              </a:rPr>
              <a:t>Und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a:t>
            </a:r>
            <a:r>
              <a:rPr lang="en-GB" sz="1200" b="0" strike="noStrike" spc="-1" dirty="0">
                <a:solidFill>
                  <a:srgbClr val="000000"/>
                </a:solidFill>
                <a:latin typeface="Calibri"/>
              </a:rPr>
              <a:t> [</a:t>
            </a:r>
            <a:r>
              <a:rPr lang="en-GB" sz="1200" b="0" strike="noStrike" spc="-1" dirty="0" err="1">
                <a:solidFill>
                  <a:srgbClr val="000000"/>
                </a:solidFill>
                <a:latin typeface="Calibri"/>
              </a:rPr>
              <a:t>Bleistift</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Ich bin </a:t>
            </a:r>
            <a:r>
              <a:rPr lang="en-GB" sz="1200" b="0" strike="noStrike" spc="-1" dirty="0" err="1">
                <a:solidFill>
                  <a:srgbClr val="000000"/>
                </a:solidFill>
                <a:latin typeface="Calibri"/>
              </a:rPr>
              <a:t>deine</a:t>
            </a:r>
            <a:r>
              <a:rPr lang="en-GB" sz="1200" b="0" strike="noStrike" spc="-1" dirty="0">
                <a:solidFill>
                  <a:srgbClr val="000000"/>
                </a:solidFill>
                <a:latin typeface="Calibri"/>
              </a:rPr>
              <a:t> [</a:t>
            </a:r>
            <a:r>
              <a:rPr lang="en-GB" sz="1200" b="0" strike="noStrike" spc="-1" dirty="0" err="1">
                <a:solidFill>
                  <a:srgbClr val="000000"/>
                </a:solidFill>
                <a:latin typeface="Calibri"/>
              </a:rPr>
              <a:t>Freundin</a:t>
            </a:r>
            <a:r>
              <a:rPr lang="en-GB" sz="1200" b="0" strike="noStrike" spc="-1" dirty="0">
                <a:solidFill>
                  <a:srgbClr val="000000"/>
                </a:solidFill>
                <a:latin typeface="Calibri"/>
              </a:rPr>
              <a:t>].</a:t>
            </a:r>
          </a:p>
          <a:p>
            <a:pPr marL="216000" indent="-216000">
              <a:lnSpc>
                <a:spcPct val="100000"/>
              </a:lnSpc>
            </a:pPr>
            <a:r>
              <a:rPr lang="en-GB" sz="1200" b="0" strike="noStrike" spc="-1" dirty="0">
                <a:solidFill>
                  <a:srgbClr val="000000"/>
                </a:solidFill>
                <a:latin typeface="Calibri"/>
              </a:rPr>
              <a:t>Und 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deine</a:t>
            </a:r>
            <a:r>
              <a:rPr lang="en-GB" sz="1200" b="0" strike="noStrike" spc="-1" dirty="0">
                <a:solidFill>
                  <a:srgbClr val="000000"/>
                </a:solidFill>
                <a:latin typeface="Calibri"/>
              </a:rPr>
              <a:t> [Mini-</a:t>
            </a:r>
            <a:r>
              <a:rPr lang="en-GB" sz="1200" b="0" strike="noStrike" spc="-1" dirty="0" err="1">
                <a:solidFill>
                  <a:srgbClr val="000000"/>
                </a:solidFill>
                <a:latin typeface="Calibri"/>
              </a:rPr>
              <a:t>tafel</a:t>
            </a:r>
            <a:r>
              <a:rPr lang="en-GB" sz="1200" b="0" strike="noStrike" spc="-1" dirty="0">
                <a:solidFill>
                  <a:srgbClr val="000000"/>
                </a:solidFill>
                <a:latin typeface="Calibri"/>
              </a:rPr>
              <a:t>].</a:t>
            </a:r>
          </a:p>
          <a:p>
            <a:pPr marL="216000" indent="-216000">
              <a:lnSpc>
                <a:spcPct val="100000"/>
              </a:lnSpc>
            </a:pPr>
            <a:r>
              <a:rPr lang="en-GB" sz="1200" b="0" strike="noStrike" spc="-1" dirty="0" err="1">
                <a:solidFill>
                  <a:srgbClr val="000000"/>
                </a:solidFill>
                <a:latin typeface="Calibri"/>
              </a:rPr>
              <a:t>Ist</a:t>
            </a:r>
            <a:r>
              <a:rPr lang="en-GB" sz="1200" b="0" strike="noStrike" spc="-1" dirty="0">
                <a:solidFill>
                  <a:srgbClr val="000000"/>
                </a:solidFill>
                <a:latin typeface="Calibri"/>
              </a:rPr>
              <a:t> das </a:t>
            </a:r>
            <a:r>
              <a:rPr lang="en-GB" sz="1200" b="0" strike="noStrike" spc="-1" dirty="0" err="1">
                <a:solidFill>
                  <a:srgbClr val="000000"/>
                </a:solidFill>
                <a:latin typeface="Calibri"/>
              </a:rPr>
              <a:t>deine</a:t>
            </a:r>
            <a:r>
              <a:rPr lang="en-GB" sz="1200" b="0" strike="noStrike" spc="-1" dirty="0">
                <a:solidFill>
                  <a:srgbClr val="000000"/>
                </a:solidFill>
                <a:latin typeface="Calibri"/>
              </a:rPr>
              <a:t> [</a:t>
            </a:r>
            <a:r>
              <a:rPr lang="en-GB" sz="1200" b="0" strike="noStrike" spc="-1" dirty="0" err="1">
                <a:solidFill>
                  <a:srgbClr val="000000"/>
                </a:solidFill>
                <a:latin typeface="Calibri"/>
              </a:rPr>
              <a:t>Flasche</a:t>
            </a:r>
            <a:r>
              <a:rPr lang="en-GB" sz="1200" b="0" strike="noStrike" spc="-1" dirty="0">
                <a:solidFill>
                  <a:srgbClr val="000000"/>
                </a:solidFill>
                <a:latin typeface="Calibri"/>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deine</a:t>
            </a:r>
            <a:r>
              <a:rPr lang="en-GB" sz="1200" b="0" strike="noStrike" spc="-1" dirty="0">
                <a:solidFill>
                  <a:srgbClr val="000000"/>
                </a:solidFill>
                <a:latin typeface="Calibri"/>
              </a:rPr>
              <a:t> [</a:t>
            </a:r>
            <a:r>
              <a:rPr lang="en-GB" sz="1200" b="0" strike="noStrike" spc="-1" dirty="0" err="1">
                <a:solidFill>
                  <a:srgbClr val="000000"/>
                </a:solidFill>
                <a:latin typeface="Calibri"/>
              </a:rPr>
              <a:t>Tasche</a:t>
            </a:r>
            <a:r>
              <a:rPr lang="en-GB" sz="1200" b="0" strike="noStrike" spc="-1" dirty="0">
                <a:solidFill>
                  <a:srgbClr val="000000"/>
                </a:solidFill>
                <a:latin typeface="Calibri"/>
              </a:rPr>
              <a:t>], </a:t>
            </a:r>
            <a:r>
              <a:rPr lang="en-GB" sz="1200" b="0" strike="noStrike" spc="-1" dirty="0" err="1">
                <a:solidFill>
                  <a:srgbClr val="000000"/>
                </a:solidFill>
                <a:latin typeface="Calibri"/>
              </a:rPr>
              <a:t>nicht</a:t>
            </a:r>
            <a:r>
              <a:rPr lang="en-GB" sz="1200" b="0" strike="noStrike" spc="-1" dirty="0">
                <a:solidFill>
                  <a:srgbClr val="000000"/>
                </a:solidFill>
                <a:latin typeface="Calibri"/>
              </a:rPr>
              <a:t> </a:t>
            </a:r>
            <a:r>
              <a:rPr lang="en-GB" sz="1200" b="0" strike="noStrike" spc="-1" dirty="0" err="1">
                <a:solidFill>
                  <a:srgbClr val="000000"/>
                </a:solidFill>
                <a:latin typeface="Calibri"/>
              </a:rPr>
              <a:t>wahr</a:t>
            </a:r>
            <a:r>
              <a:rPr lang="en-GB" sz="1200" b="0" strike="noStrike" spc="-1" dirty="0">
                <a:solidFill>
                  <a:srgbClr val="000000"/>
                </a:solidFill>
                <a:latin typeface="Calibri"/>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lang="en-GB" sz="1200" b="0" strike="noStrike" spc="-1" dirty="0">
                <a:solidFill>
                  <a:srgbClr val="000000"/>
                </a:solidFill>
                <a:latin typeface="Calibri"/>
              </a:rPr>
              <a:t>Das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mein</a:t>
            </a:r>
            <a:r>
              <a:rPr lang="en-GB" sz="1200" b="0" strike="noStrike" spc="-1" dirty="0">
                <a:solidFill>
                  <a:srgbClr val="000000"/>
                </a:solidFill>
                <a:latin typeface="Calibri"/>
              </a:rPr>
              <a:t> [Bild] </a:t>
            </a:r>
            <a:r>
              <a:rPr lang="en-GB" sz="1200" b="0" strike="noStrike" spc="-1" dirty="0" err="1">
                <a:solidFill>
                  <a:srgbClr val="000000"/>
                </a:solidFill>
                <a:latin typeface="Calibri"/>
              </a:rPr>
              <a:t>aber</a:t>
            </a:r>
            <a:r>
              <a:rPr lang="en-GB" sz="1200" b="0" strike="noStrike" spc="-1" dirty="0">
                <a:solidFill>
                  <a:srgbClr val="000000"/>
                </a:solidFill>
                <a:latin typeface="Calibri"/>
              </a:rPr>
              <a:t> es </a:t>
            </a:r>
            <a:r>
              <a:rPr lang="en-GB" sz="1200" b="0" strike="noStrike" spc="-1" dirty="0" err="1">
                <a:solidFill>
                  <a:srgbClr val="000000"/>
                </a:solidFill>
                <a:latin typeface="Calibri"/>
              </a:rPr>
              <a:t>ist</a:t>
            </a:r>
            <a:r>
              <a:rPr lang="en-GB" sz="1200" b="0" strike="noStrike" spc="-1" dirty="0">
                <a:solidFill>
                  <a:srgbClr val="000000"/>
                </a:solidFill>
                <a:latin typeface="Calibri"/>
              </a:rPr>
              <a:t> </a:t>
            </a:r>
            <a:r>
              <a:rPr lang="en-GB" sz="1200" b="0" strike="noStrike" spc="-1" dirty="0" err="1">
                <a:solidFill>
                  <a:srgbClr val="000000"/>
                </a:solidFill>
                <a:latin typeface="Calibri"/>
              </a:rPr>
              <a:t>jetzt</a:t>
            </a:r>
            <a:r>
              <a:rPr lang="en-GB" sz="1200" b="0" strike="noStrike" spc="-1" dirty="0">
                <a:solidFill>
                  <a:srgbClr val="000000"/>
                </a:solidFill>
                <a:latin typeface="Calibri"/>
              </a:rPr>
              <a:t> </a:t>
            </a:r>
            <a:r>
              <a:rPr lang="en-GB" sz="1200" b="0" strike="noStrike" spc="-1" dirty="0" err="1">
                <a:solidFill>
                  <a:srgbClr val="000000"/>
                </a:solidFill>
                <a:latin typeface="Calibri"/>
              </a:rPr>
              <a:t>dein</a:t>
            </a:r>
            <a:r>
              <a:rPr lang="en-GB" sz="1200" b="0" strike="noStrike" spc="-1" dirty="0">
                <a:solidFill>
                  <a:srgbClr val="000000"/>
                </a:solidFill>
                <a:latin typeface="Calibri"/>
              </a:rPr>
              <a:t> [Bild].</a:t>
            </a:r>
          </a:p>
          <a:p>
            <a:pPr marL="216000" indent="-216000">
              <a:lnSpc>
                <a:spcPct val="100000"/>
              </a:lnSpc>
            </a:pPr>
            <a:endParaRPr lang="en-GB" sz="1200" b="0" strike="noStrike" spc="-1" dirty="0">
              <a:solidFill>
                <a:srgbClr val="000000"/>
              </a:solidFill>
              <a:latin typeface="Calibri"/>
            </a:endParaRPr>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440545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6 minutes</a:t>
            </a: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comprehension of the forms ‘</a:t>
            </a:r>
            <a:r>
              <a:rPr lang="en-GB" sz="1200" b="0" strike="noStrike" spc="-1" dirty="0" err="1">
                <a:solidFill>
                  <a:srgbClr val="000000"/>
                </a:solidFill>
                <a:latin typeface="Calibri"/>
                <a:ea typeface="Calibri"/>
              </a:rPr>
              <a:t>mein</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meine</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Font typeface="+mj-lt"/>
              <a:buAutoNum type="arabicPeriod"/>
            </a:pPr>
            <a:r>
              <a:rPr lang="en-GB" sz="1200" b="0" strike="noStrike" spc="-1" dirty="0">
                <a:solidFill>
                  <a:srgbClr val="000000"/>
                </a:solidFill>
                <a:latin typeface="Calibri"/>
              </a:rPr>
              <a:t>Read out the instructions. </a:t>
            </a:r>
          </a:p>
          <a:p>
            <a:pPr marL="229320" indent="-228600">
              <a:lnSpc>
                <a:spcPct val="100000"/>
              </a:lnSpc>
              <a:buFont typeface="+mj-lt"/>
              <a:buAutoNum type="arabicPeriod"/>
            </a:pPr>
            <a:r>
              <a:rPr lang="en-GB" sz="1200" b="0" strike="noStrike" spc="-1" dirty="0">
                <a:solidFill>
                  <a:srgbClr val="000000"/>
                </a:solidFill>
                <a:latin typeface="Calibri"/>
              </a:rPr>
              <a:t>Pupils write or say A or B for each item, based on the </a:t>
            </a:r>
            <a:r>
              <a:rPr lang="en-GB" sz="1200" b="0" strike="noStrike" spc="-1" dirty="0" err="1">
                <a:solidFill>
                  <a:srgbClr val="000000"/>
                </a:solidFill>
                <a:latin typeface="Calibri"/>
              </a:rPr>
              <a:t>mein</a:t>
            </a:r>
            <a:r>
              <a:rPr lang="en-GB" sz="1200" b="0" strike="noStrike" spc="-1" dirty="0">
                <a:solidFill>
                  <a:srgbClr val="000000"/>
                </a:solidFill>
                <a:latin typeface="Calibri"/>
              </a:rPr>
              <a:t> or </a:t>
            </a:r>
            <a:r>
              <a:rPr lang="en-GB" sz="1200" b="0" strike="noStrike" spc="-1" dirty="0" err="1">
                <a:solidFill>
                  <a:srgbClr val="000000"/>
                </a:solidFill>
                <a:latin typeface="Calibri"/>
              </a:rPr>
              <a:t>meine</a:t>
            </a:r>
            <a:r>
              <a:rPr lang="en-GB" sz="1200" b="0" strike="noStrike" spc="-1" dirty="0">
                <a:solidFill>
                  <a:srgbClr val="000000"/>
                </a:solidFill>
                <a:latin typeface="Calibri"/>
              </a:rPr>
              <a:t>.</a:t>
            </a:r>
          </a:p>
          <a:p>
            <a:pPr marL="229320" indent="-228600">
              <a:lnSpc>
                <a:spcPct val="100000"/>
              </a:lnSpc>
              <a:buFont typeface="+mj-lt"/>
              <a:buAutoNum type="arabicPeriod"/>
            </a:pPr>
            <a:r>
              <a:rPr lang="en-GB" sz="1200" b="0" strike="noStrike" spc="-1" dirty="0">
                <a:solidFill>
                  <a:srgbClr val="000000"/>
                </a:solidFill>
                <a:latin typeface="Calibri"/>
              </a:rPr>
              <a:t>Click to bring up answer tick for item.</a:t>
            </a:r>
          </a:p>
          <a:p>
            <a:pPr marL="229320" indent="-228600">
              <a:lnSpc>
                <a:spcPct val="100000"/>
              </a:lnSpc>
              <a:buFont typeface="+mj-lt"/>
              <a:buAutoNum type="arabicPeriod"/>
            </a:pPr>
            <a:r>
              <a:rPr lang="en-GB" sz="1200" b="0" strike="noStrike" spc="-1" dirty="0">
                <a:solidFill>
                  <a:srgbClr val="000000"/>
                </a:solidFill>
                <a:latin typeface="Calibri"/>
              </a:rPr>
              <a:t>Click again to reveal written form.</a:t>
            </a:r>
          </a:p>
          <a:p>
            <a:pPr marL="229320" indent="-228600">
              <a:lnSpc>
                <a:spcPct val="100000"/>
              </a:lnSpc>
              <a:buFont typeface="+mj-lt"/>
              <a:buAutoNum type="arabicPeriod"/>
            </a:pPr>
            <a:r>
              <a:rPr lang="en-GB" sz="1200" b="0" strike="noStrike" spc="-1" dirty="0">
                <a:solidFill>
                  <a:srgbClr val="000000"/>
                </a:solidFill>
                <a:latin typeface="Calibri"/>
              </a:rPr>
              <a:t>Continue for items 2-6.</a:t>
            </a:r>
          </a:p>
          <a:p>
            <a:pPr marL="229320" indent="-228600">
              <a:lnSpc>
                <a:spcPct val="100000"/>
              </a:lnSpc>
              <a:buFont typeface="+mj-lt"/>
              <a:buAutoNum type="arabicPeriod"/>
            </a:pPr>
            <a:endParaRPr lang="en-GB" sz="1200" b="0" strike="noStrike" spc="-1" dirty="0">
              <a:solidFill>
                <a:srgbClr val="000000"/>
              </a:solidFill>
              <a:latin typeface="Calibri"/>
            </a:endParaRPr>
          </a:p>
          <a:p>
            <a:pPr marL="229320" indent="-228600">
              <a:lnSpc>
                <a:spcPct val="100000"/>
              </a:lnSpc>
              <a:buFont typeface="+mj-lt"/>
              <a:buAutoNum type="arabicPeriod"/>
            </a:pP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[z].</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‘Zug’ </a:t>
            </a:r>
            <a:r>
              <a:rPr lang="en-GB" sz="1200" b="0" strike="noStrike" spc="-1" dirty="0">
                <a:solidFill>
                  <a:srgbClr val="000000"/>
                </a:solidFill>
                <a:latin typeface="Calibri"/>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speech bubble to explain cultural reference re ICE train.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rPr>
              <a:t>Click again to bring up an audio button to hear I-C-E pronounced.  This is how these letters are pronounced in the German alphabet.</a:t>
            </a:r>
            <a:br>
              <a:rPr lang="en-GB" sz="1200" b="0" strike="noStrike" spc="-1" dirty="0">
                <a:solidFill>
                  <a:srgbClr val="000000"/>
                </a:solidFill>
                <a:latin typeface="Calibri"/>
              </a:rPr>
            </a:br>
            <a:r>
              <a:rPr lang="en-GB" sz="1200" b="0" strike="noStrike" spc="-1" dirty="0">
                <a:solidFill>
                  <a:srgbClr val="000000"/>
                </a:solidFill>
                <a:latin typeface="Calibri"/>
              </a:rPr>
              <a:t>We are not learning this here, but click to bring up a callout to raise awareness that the alphabet letters ‘C’ and ‘Z’ have the same starting sound.</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Zug</a:t>
            </a:r>
            <a:r>
              <a:rPr lang="fr-FR" baseline="0" dirty="0"/>
              <a:t>’ </a:t>
            </a:r>
            <a:r>
              <a:rPr lang="fr-FR" baseline="0" dirty="0" err="1"/>
              <a:t>might</a:t>
            </a:r>
            <a:r>
              <a:rPr lang="fr-FR" baseline="0" dirty="0"/>
              <a:t> </a:t>
            </a:r>
            <a:r>
              <a:rPr lang="fr-FR" baseline="0" dirty="0" err="1"/>
              <a:t>be</a:t>
            </a:r>
            <a:r>
              <a:rPr lang="fr-FR" baseline="0" dirty="0"/>
              <a:t> to roll </a:t>
            </a:r>
            <a:r>
              <a:rPr lang="fr-FR" baseline="0" dirty="0" err="1"/>
              <a:t>your</a:t>
            </a:r>
            <a:r>
              <a:rPr lang="fr-FR" baseline="0" dirty="0"/>
              <a:t> </a:t>
            </a:r>
            <a:r>
              <a:rPr lang="fr-FR" baseline="0" dirty="0" err="1"/>
              <a:t>arms</a:t>
            </a:r>
            <a:r>
              <a:rPr lang="fr-FR" baseline="0" dirty="0"/>
              <a:t> like </a:t>
            </a:r>
            <a:r>
              <a:rPr lang="fr-FR" baseline="0" dirty="0" err="1"/>
              <a:t>wheels</a:t>
            </a:r>
            <a:r>
              <a:rPr lang="fr-FR" baseline="0" dirty="0"/>
              <a:t> of a train and </a:t>
            </a:r>
            <a:r>
              <a:rPr lang="fr-FR" baseline="0" dirty="0" err="1"/>
              <a:t>make</a:t>
            </a:r>
            <a:r>
              <a:rPr lang="fr-FR" baseline="0" dirty="0"/>
              <a:t> a </a:t>
            </a:r>
            <a:r>
              <a:rPr lang="fr-FR" baseline="0" dirty="0" err="1"/>
              <a:t>tche-tche-thche-tche</a:t>
            </a:r>
            <a:r>
              <a:rPr lang="fr-FR" baseline="0" dirty="0"/>
              <a:t> </a:t>
            </a:r>
            <a:r>
              <a:rPr lang="fr-FR" baseline="0" dirty="0" err="1"/>
              <a:t>sound</a:t>
            </a:r>
            <a:r>
              <a:rPr lang="fr-FR" baseline="0" dirty="0"/>
              <a:t> like a train.</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Zug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[675]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‘Zug’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call-out explaining the pronounciation of ‘z’.</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bring up the prompt to identify the nouns (the ones with capital letters). This is still very new knowledge for pupils, so it’s good to revisit this as often as we can. Plus, it gives an additional opportunity to pronounce the words.</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Click to highlight the 3 x nouns.</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Vocabulary:</a:t>
            </a:r>
          </a:p>
          <a:p>
            <a:pPr>
              <a:lnSpc>
                <a:spcPct val="100000"/>
              </a:lnSpc>
            </a:pPr>
            <a:r>
              <a:rPr kumimoji="0" lang="de-DE" sz="1800" b="1" i="0" u="none" strike="noStrike" kern="1200" cap="none" spc="0" normalizeH="0" baseline="0" noProof="0" dirty="0">
                <a:ln>
                  <a:noFill/>
                </a:ln>
                <a:solidFill>
                  <a:prstClr val="black"/>
                </a:solidFill>
                <a:effectLst/>
                <a:uLnTx/>
                <a:uFillTx/>
                <a:latin typeface="Century Gothic"/>
                <a:ea typeface="+mn-ea"/>
                <a:cs typeface="+mn-cs"/>
              </a:rPr>
              <a:t>sitzen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[231]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Platz</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[326]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Zimmer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[665]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zehn </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[333]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8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8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a:lnSpc>
                <a:spcPct val="100000"/>
              </a:lnSpc>
            </a:pPr>
            <a:br>
              <a:rPr kumimoji="0" lang="de-DE" sz="1800" b="0" i="0" u="none" strike="noStrike" kern="1200" cap="none" spc="0" normalizeH="0" baseline="0" noProof="0" dirty="0">
                <a:ln>
                  <a:noFill/>
                </a:ln>
                <a:solidFill>
                  <a:prstClr val="black"/>
                </a:solidFill>
                <a:effectLst/>
                <a:uLnTx/>
                <a:uFillTx/>
                <a:latin typeface="Century Gothic"/>
                <a:ea typeface="+mn-ea"/>
                <a:cs typeface="+mn-cs"/>
              </a:rPr>
            </a:b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[z] </a:t>
            </a:r>
            <a:r>
              <a:rPr lang="en-GB" sz="1200" b="0" strike="noStrike" spc="-1" dirty="0">
                <a:solidFill>
                  <a:srgbClr val="000000"/>
                </a:solidFill>
                <a:latin typeface="+mn-lt"/>
                <a:ea typeface="Calibri"/>
              </a:rPr>
              <a:t>by reading out pupil names.</a:t>
            </a:r>
            <a:endParaRPr lang="en-GB" sz="1200" b="1" strike="noStrike" spc="-1" dirty="0">
              <a:solidFill>
                <a:srgbClr val="000000"/>
              </a:solidFill>
              <a:latin typeface="+mn-lt"/>
              <a:ea typeface="Calibri"/>
            </a:endParaRP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work in pairs reading out the pupil names.</a:t>
            </a:r>
          </a:p>
          <a:p>
            <a:r>
              <a:rPr lang="en-GB" dirty="0"/>
              <a:t>2. Change roles. </a:t>
            </a:r>
          </a:p>
          <a:p>
            <a:r>
              <a:rPr lang="en-GB" dirty="0"/>
              <a:t>3. Click for the timer to appear and repeat the task with a little time pressure.</a:t>
            </a:r>
          </a:p>
        </p:txBody>
      </p:sp>
      <p:sp>
        <p:nvSpPr>
          <p:cNvPr id="4" name="Slide Number Placeholder 3"/>
          <p:cNvSpPr>
            <a:spLocks noGrp="1"/>
          </p:cNvSpPr>
          <p:nvPr>
            <p:ph type="sldNum" sz="quarter" idx="5"/>
          </p:nvPr>
        </p:nvSpPr>
        <p:spPr/>
        <p:txBody>
          <a:bodyPr/>
          <a:lstStyle/>
          <a:p>
            <a:fld id="{6F88A7DB-3951-47CF-8E53-B42241E86674}" type="slidenum">
              <a:rPr lang="en-GB" smtClean="0"/>
              <a:t>4</a:t>
            </a:fld>
            <a:endParaRPr lang="en-GB"/>
          </a:p>
        </p:txBody>
      </p:sp>
    </p:spTree>
    <p:extLst>
      <p:ext uri="{BB962C8B-B14F-4D97-AF65-F5344CB8AC3E}">
        <p14:creationId xmlns:p14="http://schemas.microsoft.com/office/powerpoint/2010/main" val="780241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idea that learning other languages opens the door to new friendships, and that a few kind words go a long way; to revisit</a:t>
            </a:r>
          </a:p>
          <a:p>
            <a:pPr marL="216000" indent="-215280">
              <a:lnSpc>
                <a:spcPct val="100000"/>
              </a:lnSpc>
            </a:pPr>
            <a:r>
              <a:rPr lang="en-GB" sz="1200" b="0" strike="noStrike" spc="-1" dirty="0">
                <a:solidFill>
                  <a:srgbClr val="000000"/>
                </a:solidFill>
                <a:latin typeface="Calibri"/>
                <a:ea typeface="Calibri"/>
              </a:rPr>
              <a:t>some previously-taught language from this term that fits our category of ‘friendship sentences’.  This is an idea we will return to now and then</a:t>
            </a:r>
          </a:p>
          <a:p>
            <a:pPr marL="216000" indent="-215280">
              <a:lnSpc>
                <a:spcPct val="100000"/>
              </a:lnSpc>
            </a:pPr>
            <a:r>
              <a:rPr lang="en-GB" sz="1200" b="0" strike="noStrike" spc="-1" dirty="0">
                <a:solidFill>
                  <a:srgbClr val="000000"/>
                </a:solidFill>
                <a:latin typeface="Calibri"/>
                <a:ea typeface="Calibri"/>
              </a:rPr>
              <a:t>during the course.</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to present the information on the slide.</a:t>
            </a:r>
          </a:p>
          <a:p>
            <a:pPr marL="229320" indent="-228600">
              <a:lnSpc>
                <a:spcPct val="100000"/>
              </a:lnSpc>
              <a:buAutoNum type="arabicPeriod"/>
            </a:pPr>
            <a:r>
              <a:rPr lang="en-GB" sz="1200" b="0" strike="noStrike" spc="-1" dirty="0">
                <a:solidFill>
                  <a:srgbClr val="000000"/>
                </a:solidFill>
                <a:latin typeface="Calibri"/>
              </a:rPr>
              <a:t>Elicit the German from pupils for the English greetings and friendly statements.</a:t>
            </a:r>
          </a:p>
          <a:p>
            <a:pPr marL="229320" indent="-228600">
              <a:lnSpc>
                <a:spcPct val="100000"/>
              </a:lnSpc>
              <a:buAutoNum type="arabicPeriod"/>
            </a:pPr>
            <a:r>
              <a:rPr lang="en-GB" sz="1200" b="0" strike="noStrike" spc="-1" dirty="0">
                <a:solidFill>
                  <a:srgbClr val="000000"/>
                </a:solidFill>
                <a:latin typeface="Calibri"/>
              </a:rPr>
              <a:t>Allow pupils a few moments to turn to those around them and greet them and say something kind about their work or about them themselves.</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Remind pupils that we all need to hear kind words every day, in whatever language!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5135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 (two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‘Wie </a:t>
            </a:r>
            <a:r>
              <a:rPr lang="en-GB" sz="1200" b="0" strike="noStrike" spc="-1" dirty="0" err="1">
                <a:solidFill>
                  <a:srgbClr val="000000"/>
                </a:solidFill>
                <a:latin typeface="Calibri"/>
                <a:ea typeface="Calibri"/>
              </a:rPr>
              <a:t>geht’s</a:t>
            </a:r>
            <a:r>
              <a:rPr lang="en-GB" sz="1200" b="0" strike="noStrike" spc="-1" dirty="0">
                <a:solidFill>
                  <a:srgbClr val="000000"/>
                </a:solidFill>
                <a:latin typeface="Calibri"/>
                <a:ea typeface="Calibri"/>
              </a:rPr>
              <a:t>’ and how to reply.</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Click to bring up animations and elicit English and then German as appropriate to the sequence.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926444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solidFill>
                <a:srgbClr val="000000"/>
              </a:solidFill>
              <a:latin typeface="Arial"/>
              <a:ea typeface="Calibri"/>
            </a:endParaRPr>
          </a:p>
          <a:p>
            <a:pPr marL="216000" indent="-215280">
              <a:lnSpc>
                <a:spcPct val="100000"/>
              </a:lnSpc>
            </a:pPr>
            <a:r>
              <a:rPr lang="en-GB" sz="1200" b="0" strike="noStrike" spc="-1" dirty="0">
                <a:latin typeface="Arial"/>
              </a:rPr>
              <a:t>1. Click to bring up animations and elicit the German for each prompt.</a:t>
            </a:r>
          </a:p>
          <a:p>
            <a:pPr marL="216000" indent="-215280">
              <a:lnSpc>
                <a:spcPct val="100000"/>
              </a:lnSpc>
            </a:pPr>
            <a:r>
              <a:rPr lang="en-GB" sz="1200" b="0" strike="noStrike" spc="-1" dirty="0">
                <a:latin typeface="Arial"/>
              </a:rPr>
              <a:t>2. Ensure meanings are clear.</a:t>
            </a:r>
          </a:p>
          <a:p>
            <a:pPr marL="216000" indent="-215280">
              <a:lnSpc>
                <a:spcPct val="100000"/>
              </a:lnSpc>
            </a:pPr>
            <a:r>
              <a:rPr lang="en-GB" sz="1200" b="0" strike="noStrike" spc="-1" dirty="0">
                <a:latin typeface="Arial"/>
              </a:rPr>
              <a:t>3. Give pupils 30 seconds to turn to others around them and ask ‘how’s it going’ and reply.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27215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 (three slides)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new vocabulary for this week</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Click for German word and picture to appear.</a:t>
            </a:r>
          </a:p>
          <a:p>
            <a:pPr marL="229320" indent="-228600">
              <a:lnSpc>
                <a:spcPct val="100000"/>
              </a:lnSpc>
              <a:buAutoNum type="arabicPeriod"/>
            </a:pPr>
            <a:r>
              <a:rPr lang="en-GB" sz="1200" b="0" strike="noStrike" spc="-1" dirty="0">
                <a:solidFill>
                  <a:srgbClr val="000000"/>
                </a:solidFill>
                <a:latin typeface="Calibri"/>
              </a:rPr>
              <a:t>Pupils repeat the word.</a:t>
            </a:r>
          </a:p>
          <a:p>
            <a:pPr marL="229320" indent="-228600">
              <a:lnSpc>
                <a:spcPct val="100000"/>
              </a:lnSpc>
              <a:buAutoNum type="arabicPeriod"/>
            </a:pPr>
            <a:r>
              <a:rPr lang="en-GB" sz="1200" b="0" strike="noStrike" spc="-1" dirty="0">
                <a:solidFill>
                  <a:srgbClr val="000000"/>
                </a:solidFill>
                <a:latin typeface="Calibri"/>
              </a:rPr>
              <a:t>Teacher elicits English meaning ‘Was </a:t>
            </a:r>
            <a:r>
              <a:rPr lang="en-GB" sz="1200" b="0" strike="noStrike" spc="-1" dirty="0" err="1">
                <a:solidFill>
                  <a:srgbClr val="000000"/>
                </a:solidFill>
                <a:latin typeface="Calibri"/>
              </a:rPr>
              <a:t>ist</a:t>
            </a:r>
            <a:r>
              <a:rPr lang="en-GB" sz="1200" b="0" strike="noStrike" spc="-1" dirty="0">
                <a:solidFill>
                  <a:srgbClr val="000000"/>
                </a:solidFill>
                <a:latin typeface="Calibri"/>
              </a:rPr>
              <a:t> das auf </a:t>
            </a:r>
            <a:r>
              <a:rPr lang="en-GB" sz="1200" b="0" strike="noStrike" spc="-1" dirty="0" err="1">
                <a:solidFill>
                  <a:srgbClr val="000000"/>
                </a:solidFill>
                <a:latin typeface="Calibri"/>
              </a:rPr>
              <a:t>Englisch</a:t>
            </a:r>
            <a:r>
              <a:rPr lang="en-GB" sz="1200" b="0" strike="noStrike" spc="-1" dirty="0">
                <a:solidFill>
                  <a:srgbClr val="000000"/>
                </a:solidFill>
                <a:latin typeface="Calibri"/>
              </a:rPr>
              <a:t>?’</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99422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[2/3]</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Teachers elicits suggestions from pupils (the words are triggered to enable pupils to suggest ones in any order).</a:t>
            </a:r>
          </a:p>
          <a:p>
            <a:pPr marL="229320" indent="-228600">
              <a:lnSpc>
                <a:spcPct val="100000"/>
              </a:lnSpc>
              <a:buAutoNum type="arabicPeriod"/>
            </a:pPr>
            <a:r>
              <a:rPr lang="en-GB" sz="1200" b="0" strike="noStrike" spc="-1" dirty="0">
                <a:solidFill>
                  <a:srgbClr val="000000"/>
                </a:solidFill>
                <a:latin typeface="Calibri"/>
              </a:rPr>
              <a:t>If pupils say, for example, ‘Football </a:t>
            </a:r>
            <a:r>
              <a:rPr lang="en-GB" sz="1200" b="0" strike="noStrike" spc="-1" dirty="0" err="1">
                <a:solidFill>
                  <a:srgbClr val="000000"/>
                </a:solidFill>
                <a:latin typeface="Calibri"/>
              </a:rPr>
              <a:t>ist</a:t>
            </a:r>
            <a:r>
              <a:rPr lang="en-GB" sz="1200" b="0" strike="noStrike" spc="-1" dirty="0">
                <a:solidFill>
                  <a:srgbClr val="000000"/>
                </a:solidFill>
                <a:latin typeface="Calibri"/>
              </a:rPr>
              <a:t> der </a:t>
            </a:r>
            <a:r>
              <a:rPr lang="en-GB" sz="1200" b="0" strike="noStrike" spc="-1" dirty="0" err="1">
                <a:solidFill>
                  <a:srgbClr val="000000"/>
                </a:solidFill>
                <a:latin typeface="Calibri"/>
              </a:rPr>
              <a:t>Fußball</a:t>
            </a:r>
            <a:r>
              <a:rPr lang="en-GB" sz="1200" b="0" strike="noStrike" spc="-1" dirty="0">
                <a:solidFill>
                  <a:srgbClr val="000000"/>
                </a:solidFill>
                <a:latin typeface="Calibri"/>
              </a:rPr>
              <a:t>’ the teacher clicks on the German word, which disappears and reappears over the English definition.</a:t>
            </a:r>
          </a:p>
          <a:p>
            <a:pPr marL="229320" indent="-228600">
              <a:lnSpc>
                <a:spcPct val="100000"/>
              </a:lnSpc>
              <a:buAutoNum type="arabicPeriod"/>
            </a:pPr>
            <a:r>
              <a:rPr lang="en-GB" sz="1200" b="0" strike="noStrike" spc="-1" dirty="0">
                <a:solidFill>
                  <a:srgbClr val="000000"/>
                </a:solidFill>
                <a:latin typeface="Calibri"/>
              </a:rPr>
              <a:t>Pupils repeat the word.</a:t>
            </a:r>
          </a:p>
          <a:p>
            <a:pPr marL="229320" indent="-228600">
              <a:lnSpc>
                <a:spcPct val="100000"/>
              </a:lnSpc>
              <a:buAutoNum type="arabicPeriod"/>
            </a:pPr>
            <a:r>
              <a:rPr lang="en-GB" sz="1200" b="0" strike="noStrike" spc="-1" dirty="0">
                <a:solidFill>
                  <a:srgbClr val="000000"/>
                </a:solidFill>
                <a:latin typeface="Calibri"/>
              </a:rPr>
              <a:t>Continue until all the words have been practised.</a:t>
            </a:r>
          </a:p>
          <a:p>
            <a:pPr marL="229320" indent="-228600">
              <a:lnSpc>
                <a:spcPct val="100000"/>
              </a:lnSpc>
              <a:buAutoNum type="arabicPeriod"/>
            </a:pPr>
            <a:r>
              <a:rPr lang="en-GB" sz="1200" b="0" strike="noStrike" spc="-1" dirty="0">
                <a:solidFill>
                  <a:srgbClr val="000000"/>
                </a:solidFill>
                <a:latin typeface="Calibri"/>
              </a:rPr>
              <a:t>Move to the next slide.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173231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audio" Target="../media/audio1.wav"/></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44.wav"/><Relationship Id="rId3" Type="http://schemas.openxmlformats.org/officeDocument/2006/relationships/audio" Target="../media/audio39.wav"/><Relationship Id="rId7" Type="http://schemas.openxmlformats.org/officeDocument/2006/relationships/audio" Target="../media/audio41.wav"/><Relationship Id="rId12"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27.png"/><Relationship Id="rId11" Type="http://schemas.openxmlformats.org/officeDocument/2006/relationships/audio" Target="../media/audio43.wav"/><Relationship Id="rId5" Type="http://schemas.openxmlformats.org/officeDocument/2006/relationships/audio" Target="../media/audio40.wav"/><Relationship Id="rId10" Type="http://schemas.openxmlformats.org/officeDocument/2006/relationships/image" Target="../media/image29.png"/><Relationship Id="rId4" Type="http://schemas.openxmlformats.org/officeDocument/2006/relationships/image" Target="../media/image26.png"/><Relationship Id="rId9" Type="http://schemas.openxmlformats.org/officeDocument/2006/relationships/audio" Target="../media/audio42.wav"/></Relationships>
</file>

<file path=ppt/slides/_rels/slide11.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45.wav"/><Relationship Id="rId7" Type="http://schemas.openxmlformats.org/officeDocument/2006/relationships/audio" Target="../media/audio49.wav"/><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audio" Target="../media/audio48.wav"/><Relationship Id="rId11" Type="http://schemas.openxmlformats.org/officeDocument/2006/relationships/audio" Target="../media/audio51.wav"/><Relationship Id="rId5" Type="http://schemas.openxmlformats.org/officeDocument/2006/relationships/audio" Target="../media/audio47.wav"/><Relationship Id="rId10" Type="http://schemas.openxmlformats.org/officeDocument/2006/relationships/image" Target="../media/image32.png"/><Relationship Id="rId4" Type="http://schemas.openxmlformats.org/officeDocument/2006/relationships/audio" Target="../media/audio46.wav"/><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audio" Target="../media/audio57.wav"/><Relationship Id="rId13" Type="http://schemas.openxmlformats.org/officeDocument/2006/relationships/image" Target="../media/image34.png"/><Relationship Id="rId18" Type="http://schemas.openxmlformats.org/officeDocument/2006/relationships/image" Target="../media/image37.png"/><Relationship Id="rId26" Type="http://schemas.openxmlformats.org/officeDocument/2006/relationships/image" Target="../media/image39.svg"/><Relationship Id="rId3" Type="http://schemas.openxmlformats.org/officeDocument/2006/relationships/audio" Target="../media/audio52.wav"/><Relationship Id="rId21" Type="http://schemas.openxmlformats.org/officeDocument/2006/relationships/audio" Target="../media/audio65.wav"/><Relationship Id="rId7" Type="http://schemas.openxmlformats.org/officeDocument/2006/relationships/audio" Target="../media/audio56.wav"/><Relationship Id="rId12" Type="http://schemas.openxmlformats.org/officeDocument/2006/relationships/audio" Target="../media/audio60.wav"/><Relationship Id="rId17" Type="http://schemas.openxmlformats.org/officeDocument/2006/relationships/audio" Target="../media/audio62.wav"/><Relationship Id="rId25" Type="http://schemas.openxmlformats.org/officeDocument/2006/relationships/image" Target="../media/image38.png"/><Relationship Id="rId2" Type="http://schemas.openxmlformats.org/officeDocument/2006/relationships/notesSlide" Target="../notesSlides/notesSlide12.xml"/><Relationship Id="rId16" Type="http://schemas.openxmlformats.org/officeDocument/2006/relationships/image" Target="../media/image36.png"/><Relationship Id="rId20" Type="http://schemas.openxmlformats.org/officeDocument/2006/relationships/audio" Target="../media/audio64.wav"/><Relationship Id="rId1" Type="http://schemas.openxmlformats.org/officeDocument/2006/relationships/slideLayout" Target="../slideLayouts/slideLayout5.xml"/><Relationship Id="rId6" Type="http://schemas.openxmlformats.org/officeDocument/2006/relationships/audio" Target="../media/audio55.wav"/><Relationship Id="rId11" Type="http://schemas.openxmlformats.org/officeDocument/2006/relationships/image" Target="../media/image33.png"/><Relationship Id="rId24" Type="http://schemas.openxmlformats.org/officeDocument/2006/relationships/image" Target="../media/image26.png"/><Relationship Id="rId5" Type="http://schemas.openxmlformats.org/officeDocument/2006/relationships/audio" Target="../media/audio54.wav"/><Relationship Id="rId15" Type="http://schemas.openxmlformats.org/officeDocument/2006/relationships/image" Target="../media/image35.gif"/><Relationship Id="rId23" Type="http://schemas.openxmlformats.org/officeDocument/2006/relationships/audio" Target="../media/audio67.wav"/><Relationship Id="rId28" Type="http://schemas.openxmlformats.org/officeDocument/2006/relationships/image" Target="../media/image41.svg"/><Relationship Id="rId10" Type="http://schemas.openxmlformats.org/officeDocument/2006/relationships/audio" Target="../media/audio59.wav"/><Relationship Id="rId19" Type="http://schemas.openxmlformats.org/officeDocument/2006/relationships/audio" Target="../media/audio63.wav"/><Relationship Id="rId4" Type="http://schemas.openxmlformats.org/officeDocument/2006/relationships/audio" Target="../media/audio53.wav"/><Relationship Id="rId9" Type="http://schemas.openxmlformats.org/officeDocument/2006/relationships/audio" Target="../media/audio58.wav"/><Relationship Id="rId14" Type="http://schemas.openxmlformats.org/officeDocument/2006/relationships/audio" Target="../media/audio61.wav"/><Relationship Id="rId22" Type="http://schemas.openxmlformats.org/officeDocument/2006/relationships/audio" Target="../media/audio66.wav"/><Relationship Id="rId27" Type="http://schemas.openxmlformats.org/officeDocument/2006/relationships/image" Target="../media/image40.png"/></Relationships>
</file>

<file path=ppt/slides/_rels/slide13.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image" Target="../media/image44.gif"/><Relationship Id="rId18" Type="http://schemas.openxmlformats.org/officeDocument/2006/relationships/image" Target="../media/image26.png"/><Relationship Id="rId3" Type="http://schemas.openxmlformats.org/officeDocument/2006/relationships/audio" Target="../media/audio68.wav"/><Relationship Id="rId21" Type="http://schemas.openxmlformats.org/officeDocument/2006/relationships/image" Target="../media/image48.png"/><Relationship Id="rId7" Type="http://schemas.openxmlformats.org/officeDocument/2006/relationships/audio" Target="../media/audio71.wav"/><Relationship Id="rId12" Type="http://schemas.openxmlformats.org/officeDocument/2006/relationships/image" Target="../media/image30.png"/><Relationship Id="rId17" Type="http://schemas.openxmlformats.org/officeDocument/2006/relationships/image" Target="../media/image34.png"/><Relationship Id="rId2" Type="http://schemas.openxmlformats.org/officeDocument/2006/relationships/notesSlide" Target="../notesSlides/notesSlide13.xml"/><Relationship Id="rId16" Type="http://schemas.openxmlformats.org/officeDocument/2006/relationships/image" Target="../media/image47.png"/><Relationship Id="rId20"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audio" Target="../media/audio70.wav"/><Relationship Id="rId11" Type="http://schemas.openxmlformats.org/officeDocument/2006/relationships/image" Target="../media/image43.png"/><Relationship Id="rId5" Type="http://schemas.openxmlformats.org/officeDocument/2006/relationships/audio" Target="../media/audio69.wav"/><Relationship Id="rId15" Type="http://schemas.openxmlformats.org/officeDocument/2006/relationships/image" Target="../media/image46.png"/><Relationship Id="rId10" Type="http://schemas.openxmlformats.org/officeDocument/2006/relationships/audio" Target="../media/audio74.wav"/><Relationship Id="rId19" Type="http://schemas.openxmlformats.org/officeDocument/2006/relationships/image" Target="../media/image27.png"/><Relationship Id="rId4" Type="http://schemas.openxmlformats.org/officeDocument/2006/relationships/image" Target="../media/image42.png"/><Relationship Id="rId9" Type="http://schemas.openxmlformats.org/officeDocument/2006/relationships/audio" Target="../media/audio73.wav"/><Relationship Id="rId14" Type="http://schemas.openxmlformats.org/officeDocument/2006/relationships/image" Target="../media/image45.gif"/><Relationship Id="rId22"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audio" Target="../media/audio75.wav"/><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gif"/></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audio" Target="../media/audio4.wav"/><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audio" Target="../media/audio3.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image" Target="../media/image7.png"/><Relationship Id="rId3" Type="http://schemas.openxmlformats.org/officeDocument/2006/relationships/audio" Target="../media/audio2.wav"/><Relationship Id="rId7" Type="http://schemas.openxmlformats.org/officeDocument/2006/relationships/audio" Target="../media/audio8.wav"/><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audio" Target="../media/audio7.wav"/><Relationship Id="rId11" Type="http://schemas.openxmlformats.org/officeDocument/2006/relationships/image" Target="../media/image5.png"/><Relationship Id="rId5" Type="http://schemas.openxmlformats.org/officeDocument/2006/relationships/audio" Target="../media/audio6.wav"/><Relationship Id="rId10" Type="http://schemas.openxmlformats.org/officeDocument/2006/relationships/image" Target="../media/image4.png"/><Relationship Id="rId4" Type="http://schemas.openxmlformats.org/officeDocument/2006/relationships/audio" Target="../media/audio5.wav"/><Relationship Id="rId9" Type="http://schemas.openxmlformats.org/officeDocument/2006/relationships/image" Target="../media/image3.png"/><Relationship Id="rId1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1.tiff"/><Relationship Id="rId13" Type="http://schemas.openxmlformats.org/officeDocument/2006/relationships/image" Target="../media/image13.png"/><Relationship Id="rId18" Type="http://schemas.openxmlformats.org/officeDocument/2006/relationships/image" Target="../media/image15.png"/><Relationship Id="rId3" Type="http://schemas.openxmlformats.org/officeDocument/2006/relationships/audio" Target="../media/audio9.wav"/><Relationship Id="rId21" Type="http://schemas.openxmlformats.org/officeDocument/2006/relationships/audio" Target="../media/audio18.wav"/><Relationship Id="rId7" Type="http://schemas.openxmlformats.org/officeDocument/2006/relationships/audio" Target="../media/audio11.wav"/><Relationship Id="rId12" Type="http://schemas.openxmlformats.org/officeDocument/2006/relationships/audio" Target="../media/audio13.wav"/><Relationship Id="rId17" Type="http://schemas.openxmlformats.org/officeDocument/2006/relationships/audio" Target="../media/audio16.wav"/><Relationship Id="rId2" Type="http://schemas.openxmlformats.org/officeDocument/2006/relationships/notesSlide" Target="../notesSlides/notesSlide4.xml"/><Relationship Id="rId16" Type="http://schemas.openxmlformats.org/officeDocument/2006/relationships/image" Target="../media/image14.png"/><Relationship Id="rId20"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0.tiff"/><Relationship Id="rId11" Type="http://schemas.microsoft.com/office/2007/relationships/hdphoto" Target="../media/hdphoto1.wdp"/><Relationship Id="rId5" Type="http://schemas.openxmlformats.org/officeDocument/2006/relationships/audio" Target="../media/audio10.wav"/><Relationship Id="rId15" Type="http://schemas.openxmlformats.org/officeDocument/2006/relationships/audio" Target="../media/audio15.wav"/><Relationship Id="rId10" Type="http://schemas.openxmlformats.org/officeDocument/2006/relationships/image" Target="../media/image12.png"/><Relationship Id="rId19" Type="http://schemas.openxmlformats.org/officeDocument/2006/relationships/audio" Target="../media/audio17.wav"/><Relationship Id="rId4" Type="http://schemas.openxmlformats.org/officeDocument/2006/relationships/image" Target="../media/image9.png"/><Relationship Id="rId9" Type="http://schemas.openxmlformats.org/officeDocument/2006/relationships/audio" Target="../media/audio12.wav"/><Relationship Id="rId14" Type="http://schemas.openxmlformats.org/officeDocument/2006/relationships/audio" Target="../media/audio14.wav"/><Relationship Id="rId22"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audio" Target="../media/audio24.wav"/><Relationship Id="rId13" Type="http://schemas.openxmlformats.org/officeDocument/2006/relationships/image" Target="../media/image2.png"/><Relationship Id="rId3" Type="http://schemas.openxmlformats.org/officeDocument/2006/relationships/audio" Target="../media/audio19.wav"/><Relationship Id="rId7" Type="http://schemas.openxmlformats.org/officeDocument/2006/relationships/audio" Target="../media/audio23.wav"/><Relationship Id="rId12"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audio" Target="../media/audio22.wav"/><Relationship Id="rId11" Type="http://schemas.openxmlformats.org/officeDocument/2006/relationships/audio" Target="../media/audio27.wav"/><Relationship Id="rId5" Type="http://schemas.openxmlformats.org/officeDocument/2006/relationships/audio" Target="../media/audio21.wav"/><Relationship Id="rId15" Type="http://schemas.openxmlformats.org/officeDocument/2006/relationships/image" Target="../media/image20.png"/><Relationship Id="rId10" Type="http://schemas.openxmlformats.org/officeDocument/2006/relationships/audio" Target="../media/audio26.wav"/><Relationship Id="rId4" Type="http://schemas.openxmlformats.org/officeDocument/2006/relationships/audio" Target="../media/audio20.wav"/><Relationship Id="rId9" Type="http://schemas.openxmlformats.org/officeDocument/2006/relationships/audio" Target="../media/audio25.wav"/><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audio" Target="../media/audio28.wav"/><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21.png"/><Relationship Id="rId4" Type="http://schemas.openxmlformats.org/officeDocument/2006/relationships/audio" Target="../media/audio29.wav"/></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30.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audio" Target="../media/audio32.wav"/><Relationship Id="rId4" Type="http://schemas.openxmlformats.org/officeDocument/2006/relationships/audio" Target="../media/audio31.wav"/><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8" Type="http://schemas.openxmlformats.org/officeDocument/2006/relationships/audio" Target="../media/audio38.wav"/><Relationship Id="rId13" Type="http://schemas.openxmlformats.org/officeDocument/2006/relationships/image" Target="../media/image30.png"/><Relationship Id="rId3" Type="http://schemas.openxmlformats.org/officeDocument/2006/relationships/audio" Target="../media/audio33.wav"/><Relationship Id="rId7" Type="http://schemas.openxmlformats.org/officeDocument/2006/relationships/audio" Target="../media/audio37.wav"/><Relationship Id="rId12"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audio" Target="../media/audio36.wav"/><Relationship Id="rId11" Type="http://schemas.openxmlformats.org/officeDocument/2006/relationships/image" Target="../media/image28.png"/><Relationship Id="rId5" Type="http://schemas.openxmlformats.org/officeDocument/2006/relationships/audio" Target="../media/audio35.wav"/><Relationship Id="rId10" Type="http://schemas.openxmlformats.org/officeDocument/2006/relationships/image" Target="../media/image27.png"/><Relationship Id="rId4" Type="http://schemas.openxmlformats.org/officeDocument/2006/relationships/audio" Target="../media/audio34.wav"/><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30.png"/><Relationship Id="rId3" Type="http://schemas.openxmlformats.org/officeDocument/2006/relationships/audio" Target="../media/audio36.wav"/><Relationship Id="rId7" Type="http://schemas.openxmlformats.org/officeDocument/2006/relationships/audio" Target="../media/audio35.wav"/><Relationship Id="rId12"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audio" Target="../media/audio37.wav"/><Relationship Id="rId11" Type="http://schemas.openxmlformats.org/officeDocument/2006/relationships/image" Target="../media/image28.png"/><Relationship Id="rId5" Type="http://schemas.openxmlformats.org/officeDocument/2006/relationships/audio" Target="../media/audio38.wav"/><Relationship Id="rId10" Type="http://schemas.openxmlformats.org/officeDocument/2006/relationships/image" Target="../media/image27.png"/><Relationship Id="rId4" Type="http://schemas.openxmlformats.org/officeDocument/2006/relationships/audio" Target="../media/audio33.wav"/><Relationship Id="rId9"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236"/>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sp>
        <p:nvSpPr>
          <p:cNvPr id="47" name="CustomShape 3"/>
          <p:cNvSpPr/>
          <p:nvPr/>
        </p:nvSpPr>
        <p:spPr>
          <a:xfrm>
            <a:off x="55031" y="5096774"/>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Possessive adjectives mein, meine, </a:t>
            </a:r>
            <a:b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b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dein, </a:t>
            </a:r>
            <a:r>
              <a:rPr kumimoji="0" lang="fr-FR" sz="28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rPr>
              <a:t>deine</a:t>
            </a:r>
            <a:endParaRPr kumimoji="0" lang="fr-FR" sz="2800" b="1" i="1"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[z]</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Describing me and others</a:t>
            </a:r>
            <a:endParaRPr lang="en-GB" sz="4000" dirty="0"/>
          </a:p>
        </p:txBody>
      </p:sp>
      <p:pic>
        <p:nvPicPr>
          <p:cNvPr id="9" name="Picture 8" descr="Map&#10;&#10;Description automatically generated">
            <a:extLst>
              <a:ext uri="{FF2B5EF4-FFF2-40B4-BE49-F238E27FC236}">
                <a16:creationId xmlns:a16="http://schemas.microsoft.com/office/drawing/2014/main" id="{5C309164-4BD5-485C-BB1D-CE7F75568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7579" y="320181"/>
            <a:ext cx="3811412" cy="4881282"/>
          </a:xfrm>
          <a:prstGeom prst="rect">
            <a:avLst/>
          </a:prstGeom>
        </p:spPr>
      </p:pic>
      <p:pic>
        <p:nvPicPr>
          <p:cNvPr id="5" name="Picture 4" descr="Shape, circle&#10;&#10;Description automatically generated">
            <a:hlinkClick r:id="" action="ppaction://noaction">
              <a:snd r:embed="rId4" name="T1_W10_1.1.wav"/>
            </a:hlinkClick>
            <a:extLst>
              <a:ext uri="{FF2B5EF4-FFF2-40B4-BE49-F238E27FC236}">
                <a16:creationId xmlns:a16="http://schemas.microsoft.com/office/drawing/2014/main" id="{CB07BF59-7455-46E0-B7D2-BBC567A2F8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677" y="1497445"/>
            <a:ext cx="3118886" cy="2877486"/>
          </a:xfrm>
          <a:prstGeom prst="rect">
            <a:avLst/>
          </a:prstGeom>
        </p:spPr>
      </p:pic>
      <p:sp>
        <p:nvSpPr>
          <p:cNvPr id="12" name="TextBox 11">
            <a:extLst>
              <a:ext uri="{FF2B5EF4-FFF2-40B4-BE49-F238E27FC236}">
                <a16:creationId xmlns:a16="http://schemas.microsoft.com/office/drawing/2014/main" id="{3BA66DCB-3AFF-4327-92AD-AD72CAC0648A}"/>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10</a:t>
            </a:r>
          </a:p>
        </p:txBody>
      </p:sp>
      <p:sp>
        <p:nvSpPr>
          <p:cNvPr id="6" name="TextBox 5">
            <a:hlinkClick r:id="" action="ppaction://noaction">
              <a:snd r:embed="rId4" name="T1_W10_1.1.wav"/>
            </a:hlinkClick>
            <a:extLst>
              <a:ext uri="{FF2B5EF4-FFF2-40B4-BE49-F238E27FC236}">
                <a16:creationId xmlns:a16="http://schemas.microsoft.com/office/drawing/2014/main" id="{BD739579-B84E-4902-89EF-0441160A5B99}"/>
              </a:ext>
            </a:extLst>
          </p:cNvPr>
          <p:cNvSpPr txBox="1"/>
          <p:nvPr/>
        </p:nvSpPr>
        <p:spPr>
          <a:xfrm>
            <a:off x="145928" y="4236607"/>
            <a:ext cx="4058383" cy="461665"/>
          </a:xfrm>
          <a:prstGeom prst="rect">
            <a:avLst/>
          </a:prstGeom>
          <a:solidFill>
            <a:schemeClr val="bg1"/>
          </a:solidFill>
          <a:ln w="28575">
            <a:solidFill>
              <a:srgbClr val="002060"/>
            </a:solidFill>
          </a:ln>
        </p:spPr>
        <p:txBody>
          <a:bodyPr wrap="square" rtlCol="0">
            <a:spAutoFit/>
          </a:bodyPr>
          <a:lstStyle/>
          <a:p>
            <a:pPr algn="ctr"/>
            <a:r>
              <a:rPr lang="en-GB" sz="2400" dirty="0" err="1">
                <a:solidFill>
                  <a:srgbClr val="002060"/>
                </a:solidFill>
              </a:rPr>
              <a:t>Freundschaft</a:t>
            </a:r>
            <a:r>
              <a:rPr lang="en-GB" sz="2400" dirty="0">
                <a:solidFill>
                  <a:srgbClr val="002060"/>
                </a:solidFill>
              </a:rPr>
              <a:t> - friendship</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A picture containing text, stationary&#10;&#10;Description automatically generated">
            <a:hlinkClick r:id="" action="ppaction://noaction">
              <a:snd r:embed="rId3" name="T1_W10_10.1.wav"/>
            </a:hlinkClick>
            <a:extLst>
              <a:ext uri="{FF2B5EF4-FFF2-40B4-BE49-F238E27FC236}">
                <a16:creationId xmlns:a16="http://schemas.microsoft.com/office/drawing/2014/main" id="{01A0A7CD-EF8F-4353-B2D9-3996ED4771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038" y="-5678"/>
            <a:ext cx="1943705" cy="1574031"/>
          </a:xfrm>
          <a:prstGeom prst="rect">
            <a:avLst/>
          </a:prstGeom>
          <a:solidFill>
            <a:schemeClr val="bg1"/>
          </a:solidFill>
        </p:spPr>
      </p:pic>
      <p:pic>
        <p:nvPicPr>
          <p:cNvPr id="6" name="Picture 5" descr="Icon&#10;&#10;Description automatically generated">
            <a:hlinkClick r:id="" action="ppaction://noaction">
              <a:snd r:embed="rId5" name="T1_W10_10.4.wav"/>
            </a:hlinkClick>
            <a:extLst>
              <a:ext uri="{FF2B5EF4-FFF2-40B4-BE49-F238E27FC236}">
                <a16:creationId xmlns:a16="http://schemas.microsoft.com/office/drawing/2014/main" id="{28B99312-DDE2-4497-9C7F-3D462A056C9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18785" y="3568910"/>
            <a:ext cx="1285103" cy="1346098"/>
          </a:xfrm>
          <a:prstGeom prst="rect">
            <a:avLst/>
          </a:prstGeom>
        </p:spPr>
      </p:pic>
      <p:pic>
        <p:nvPicPr>
          <p:cNvPr id="8" name="Picture 7" descr="A picture containing soccer, dome&#10;&#10;Description automatically generated">
            <a:hlinkClick r:id="" action="ppaction://noaction">
              <a:snd r:embed="rId7" name="T1_W10_10.5.wav"/>
            </a:hlinkClick>
            <a:extLst>
              <a:ext uri="{FF2B5EF4-FFF2-40B4-BE49-F238E27FC236}">
                <a16:creationId xmlns:a16="http://schemas.microsoft.com/office/drawing/2014/main" id="{2EFB1275-F60E-4130-A254-7385A622C4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66627" y="3705741"/>
            <a:ext cx="1323576" cy="1323576"/>
          </a:xfrm>
          <a:prstGeom prst="rect">
            <a:avLst/>
          </a:prstGeom>
        </p:spPr>
      </p:pic>
      <p:pic>
        <p:nvPicPr>
          <p:cNvPr id="17" name="Picture 16" descr="Icon&#10;&#10;Description automatically generated with medium confidence">
            <a:hlinkClick r:id="" action="ppaction://noaction">
              <a:snd r:embed="rId9" name="T1_W10_10.2.wav"/>
            </a:hlinkClick>
            <a:extLst>
              <a:ext uri="{FF2B5EF4-FFF2-40B4-BE49-F238E27FC236}">
                <a16:creationId xmlns:a16="http://schemas.microsoft.com/office/drawing/2014/main" id="{B77520BB-E4A5-4B02-9A70-8A200C5E5C5E}"/>
              </a:ext>
            </a:extLst>
          </p:cNvPr>
          <p:cNvPicPr>
            <a:picLocks noChangeAspect="1"/>
          </p:cNvPicPr>
          <p:nvPr/>
        </p:nvPicPr>
        <p:blipFill rotWithShape="1">
          <a:blip r:embed="rId10">
            <a:extLst>
              <a:ext uri="{28A0092B-C50C-407E-A947-70E740481C1C}">
                <a14:useLocalDpi xmlns:a14="http://schemas.microsoft.com/office/drawing/2010/main" val="0"/>
              </a:ext>
            </a:extLst>
          </a:blip>
          <a:srcRect t="14861" r="57718" b="9009"/>
          <a:stretch/>
        </p:blipFill>
        <p:spPr>
          <a:xfrm>
            <a:off x="5113976" y="84285"/>
            <a:ext cx="1476227" cy="1574030"/>
          </a:xfrm>
          <a:prstGeom prst="rect">
            <a:avLst/>
          </a:prstGeom>
        </p:spPr>
      </p:pic>
      <p:pic>
        <p:nvPicPr>
          <p:cNvPr id="21" name="Picture 20" descr="Shape&#10;&#10;Description automatically generated with medium confidence">
            <a:hlinkClick r:id="" action="ppaction://noaction">
              <a:snd r:embed="rId11" name="T1_W10_10.6.wav"/>
            </a:hlinkClick>
            <a:extLst>
              <a:ext uri="{FF2B5EF4-FFF2-40B4-BE49-F238E27FC236}">
                <a16:creationId xmlns:a16="http://schemas.microsoft.com/office/drawing/2014/main" id="{819E82A3-19A3-4ED9-84ED-FE0F6633E4A6}"/>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45190" y="3424760"/>
            <a:ext cx="1764461" cy="1604557"/>
          </a:xfrm>
          <a:prstGeom prst="rect">
            <a:avLst/>
          </a:prstGeom>
        </p:spPr>
      </p:pic>
      <p:pic>
        <p:nvPicPr>
          <p:cNvPr id="22" name="Picture 21" descr="Icon&#10;&#10;Description automatically generated with medium confidence">
            <a:hlinkClick r:id="" action="ppaction://noaction">
              <a:snd r:embed="rId13" name="T1_W10_10.3.wav"/>
            </a:hlinkClick>
            <a:extLst>
              <a:ext uri="{FF2B5EF4-FFF2-40B4-BE49-F238E27FC236}">
                <a16:creationId xmlns:a16="http://schemas.microsoft.com/office/drawing/2014/main" id="{4F66CEA0-3B87-41B2-81D3-336602DCA1BE}"/>
              </a:ext>
            </a:extLst>
          </p:cNvPr>
          <p:cNvPicPr>
            <a:picLocks noChangeAspect="1"/>
          </p:cNvPicPr>
          <p:nvPr/>
        </p:nvPicPr>
        <p:blipFill rotWithShape="1">
          <a:blip r:embed="rId10">
            <a:extLst>
              <a:ext uri="{28A0092B-C50C-407E-A947-70E740481C1C}">
                <a14:useLocalDpi xmlns:a14="http://schemas.microsoft.com/office/drawing/2010/main" val="0"/>
              </a:ext>
            </a:extLst>
          </a:blip>
          <a:srcRect l="44476" t="-3533" r="-4643" b="9008"/>
          <a:stretch/>
        </p:blipFill>
        <p:spPr>
          <a:xfrm>
            <a:off x="8535533" y="-27725"/>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781728" y="1668603"/>
            <a:ext cx="2152326"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picture</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524641" y="1674156"/>
            <a:ext cx="2561253"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friend (m)</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946101" y="5123563"/>
            <a:ext cx="2128936"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photo</a:t>
            </a: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524641" y="5116767"/>
            <a:ext cx="2830365"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football</a:t>
            </a: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404537" y="1668603"/>
            <a:ext cx="3295094"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friend (f)</a:t>
            </a: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8545520" y="5116767"/>
            <a:ext cx="2567955"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bag</a:t>
            </a:r>
          </a:p>
        </p:txBody>
      </p:sp>
      <p:sp>
        <p:nvSpPr>
          <p:cNvPr id="35" name="Rectangle: Rounded Corners 34">
            <a:extLst>
              <a:ext uri="{FF2B5EF4-FFF2-40B4-BE49-F238E27FC236}">
                <a16:creationId xmlns:a16="http://schemas.microsoft.com/office/drawing/2014/main" id="{E434C234-DEB4-445C-96A9-F82165F544FC}"/>
              </a:ext>
            </a:extLst>
          </p:cNvPr>
          <p:cNvSpPr/>
          <p:nvPr/>
        </p:nvSpPr>
        <p:spPr>
          <a:xfrm>
            <a:off x="953784" y="5828288"/>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F_ _ _</a:t>
            </a:r>
          </a:p>
        </p:txBody>
      </p:sp>
      <p:sp>
        <p:nvSpPr>
          <p:cNvPr id="36" name="Rectangle: Rounded Corners 35">
            <a:extLst>
              <a:ext uri="{FF2B5EF4-FFF2-40B4-BE49-F238E27FC236}">
                <a16:creationId xmlns:a16="http://schemas.microsoft.com/office/drawing/2014/main" id="{187AF873-4076-4DA1-9E42-D77575941BCD}"/>
              </a:ext>
            </a:extLst>
          </p:cNvPr>
          <p:cNvSpPr/>
          <p:nvPr/>
        </p:nvSpPr>
        <p:spPr>
          <a:xfrm>
            <a:off x="781727" y="237720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B_ _ _</a:t>
            </a:r>
          </a:p>
        </p:txBody>
      </p:sp>
      <p:sp>
        <p:nvSpPr>
          <p:cNvPr id="37" name="Rectangle: Rounded Corners 36">
            <a:extLst>
              <a:ext uri="{FF2B5EF4-FFF2-40B4-BE49-F238E27FC236}">
                <a16:creationId xmlns:a16="http://schemas.microsoft.com/office/drawing/2014/main" id="{8F440564-DAFD-49AB-A5FF-AC9FAF25FBEB}"/>
              </a:ext>
            </a:extLst>
          </p:cNvPr>
          <p:cNvSpPr/>
          <p:nvPr/>
        </p:nvSpPr>
        <p:spPr>
          <a:xfrm>
            <a:off x="8541367" y="5829676"/>
            <a:ext cx="257210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T_ _ _ _ _</a:t>
            </a:r>
          </a:p>
        </p:txBody>
      </p:sp>
      <p:sp>
        <p:nvSpPr>
          <p:cNvPr id="38" name="Rectangle: Rounded Corners 37">
            <a:extLst>
              <a:ext uri="{FF2B5EF4-FFF2-40B4-BE49-F238E27FC236}">
                <a16:creationId xmlns:a16="http://schemas.microsoft.com/office/drawing/2014/main" id="{F434B98D-B714-430F-B22D-4DC96570018F}"/>
              </a:ext>
            </a:extLst>
          </p:cNvPr>
          <p:cNvSpPr/>
          <p:nvPr/>
        </p:nvSpPr>
        <p:spPr>
          <a:xfrm>
            <a:off x="4524642" y="5828288"/>
            <a:ext cx="283036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F_ _ _ _ _ _</a:t>
            </a:r>
          </a:p>
        </p:txBody>
      </p:sp>
      <p:sp>
        <p:nvSpPr>
          <p:cNvPr id="39" name="Rectangle: Rounded Corners 38">
            <a:extLst>
              <a:ext uri="{FF2B5EF4-FFF2-40B4-BE49-F238E27FC236}">
                <a16:creationId xmlns:a16="http://schemas.microsoft.com/office/drawing/2014/main" id="{2A68DCA7-E1D5-4F0B-A0C8-C8BD1DC1C029}"/>
              </a:ext>
            </a:extLst>
          </p:cNvPr>
          <p:cNvSpPr/>
          <p:nvPr/>
        </p:nvSpPr>
        <p:spPr>
          <a:xfrm>
            <a:off x="8404537" y="2375532"/>
            <a:ext cx="329509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F_ _ _ _ _ _ _</a:t>
            </a:r>
          </a:p>
        </p:txBody>
      </p:sp>
      <p:sp>
        <p:nvSpPr>
          <p:cNvPr id="40" name="Rectangle: Rounded Corners 39">
            <a:extLst>
              <a:ext uri="{FF2B5EF4-FFF2-40B4-BE49-F238E27FC236}">
                <a16:creationId xmlns:a16="http://schemas.microsoft.com/office/drawing/2014/main" id="{E5F26BD0-C510-44B4-A3B7-2C88C4EA8E30}"/>
              </a:ext>
            </a:extLst>
          </p:cNvPr>
          <p:cNvSpPr/>
          <p:nvPr/>
        </p:nvSpPr>
        <p:spPr>
          <a:xfrm>
            <a:off x="4524641" y="2383949"/>
            <a:ext cx="2561253"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d_ _ F_ _ _ _ _</a:t>
            </a:r>
          </a:p>
        </p:txBody>
      </p:sp>
      <p:sp>
        <p:nvSpPr>
          <p:cNvPr id="41" name="Rectangle: Rounded Corners 40">
            <a:extLst>
              <a:ext uri="{FF2B5EF4-FFF2-40B4-BE49-F238E27FC236}">
                <a16:creationId xmlns:a16="http://schemas.microsoft.com/office/drawing/2014/main" id="{6CFE3D69-541A-4687-92F9-2446C6F87B9C}"/>
              </a:ext>
            </a:extLst>
          </p:cNvPr>
          <p:cNvSpPr/>
          <p:nvPr/>
        </p:nvSpPr>
        <p:spPr>
          <a:xfrm>
            <a:off x="781727" y="2383949"/>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Bild</a:t>
            </a:r>
          </a:p>
        </p:txBody>
      </p:sp>
      <p:sp>
        <p:nvSpPr>
          <p:cNvPr id="42" name="Rectangle: Rounded Corners 41">
            <a:extLst>
              <a:ext uri="{FF2B5EF4-FFF2-40B4-BE49-F238E27FC236}">
                <a16:creationId xmlns:a16="http://schemas.microsoft.com/office/drawing/2014/main" id="{772D486D-8930-4FC7-A0C1-5153BCF0BD65}"/>
              </a:ext>
            </a:extLst>
          </p:cNvPr>
          <p:cNvSpPr/>
          <p:nvPr/>
        </p:nvSpPr>
        <p:spPr>
          <a:xfrm>
            <a:off x="4524640" y="2399196"/>
            <a:ext cx="2561253"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Freund</a:t>
            </a:r>
          </a:p>
        </p:txBody>
      </p:sp>
      <p:sp>
        <p:nvSpPr>
          <p:cNvPr id="43" name="Rectangle: Rounded Corners 42">
            <a:extLst>
              <a:ext uri="{FF2B5EF4-FFF2-40B4-BE49-F238E27FC236}">
                <a16:creationId xmlns:a16="http://schemas.microsoft.com/office/drawing/2014/main" id="{6D8C6148-015E-46D5-B085-186DD894A578}"/>
              </a:ext>
            </a:extLst>
          </p:cNvPr>
          <p:cNvSpPr/>
          <p:nvPr/>
        </p:nvSpPr>
        <p:spPr>
          <a:xfrm>
            <a:off x="8404537" y="2383949"/>
            <a:ext cx="3295094"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Freundin</a:t>
            </a:r>
            <a:endParaRPr lang="en-GB" sz="2800" b="1" dirty="0"/>
          </a:p>
        </p:txBody>
      </p:sp>
      <p:sp>
        <p:nvSpPr>
          <p:cNvPr id="44" name="Rectangle: Rounded Corners 43">
            <a:extLst>
              <a:ext uri="{FF2B5EF4-FFF2-40B4-BE49-F238E27FC236}">
                <a16:creationId xmlns:a16="http://schemas.microsoft.com/office/drawing/2014/main" id="{E006B21E-A694-4591-B93B-472EDDCBF83F}"/>
              </a:ext>
            </a:extLst>
          </p:cNvPr>
          <p:cNvSpPr/>
          <p:nvPr/>
        </p:nvSpPr>
        <p:spPr>
          <a:xfrm>
            <a:off x="953784" y="5837333"/>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a:t>
            </a:r>
            <a:r>
              <a:rPr lang="en-GB" sz="2800" b="1" dirty="0" err="1"/>
              <a:t>Foto</a:t>
            </a:r>
            <a:endParaRPr lang="en-GB" sz="2800" b="1" dirty="0"/>
          </a:p>
        </p:txBody>
      </p:sp>
      <p:sp>
        <p:nvSpPr>
          <p:cNvPr id="45" name="Rectangle: Rounded Corners 44">
            <a:extLst>
              <a:ext uri="{FF2B5EF4-FFF2-40B4-BE49-F238E27FC236}">
                <a16:creationId xmlns:a16="http://schemas.microsoft.com/office/drawing/2014/main" id="{E95E9C40-C881-47D1-B138-405AA06CAF99}"/>
              </a:ext>
            </a:extLst>
          </p:cNvPr>
          <p:cNvSpPr/>
          <p:nvPr/>
        </p:nvSpPr>
        <p:spPr>
          <a:xfrm>
            <a:off x="4532324" y="5824170"/>
            <a:ext cx="283036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a:t>
            </a:r>
            <a:r>
              <a:rPr lang="en-GB" sz="2800" b="1" dirty="0" err="1"/>
              <a:t>Fußball</a:t>
            </a:r>
            <a:endParaRPr lang="en-GB" sz="2800" b="1" dirty="0"/>
          </a:p>
        </p:txBody>
      </p:sp>
      <p:sp>
        <p:nvSpPr>
          <p:cNvPr id="46" name="Rectangle: Rounded Corners 45">
            <a:extLst>
              <a:ext uri="{FF2B5EF4-FFF2-40B4-BE49-F238E27FC236}">
                <a16:creationId xmlns:a16="http://schemas.microsoft.com/office/drawing/2014/main" id="{1C6E28C4-E5C6-4A52-9622-DC10E3929A07}"/>
              </a:ext>
            </a:extLst>
          </p:cNvPr>
          <p:cNvSpPr/>
          <p:nvPr/>
        </p:nvSpPr>
        <p:spPr>
          <a:xfrm>
            <a:off x="8549049" y="5829420"/>
            <a:ext cx="2572109"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Tasche</a:t>
            </a:r>
            <a:endParaRPr lang="en-GB" sz="2800" b="1" dirty="0"/>
          </a:p>
        </p:txBody>
      </p:sp>
    </p:spTree>
    <p:extLst>
      <p:ext uri="{BB962C8B-B14F-4D97-AF65-F5344CB8AC3E}">
        <p14:creationId xmlns:p14="http://schemas.microsoft.com/office/powerpoint/2010/main" val="31145352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nextCondLst>
                <p:cond evt="onClick" delay="0">
                  <p:tgtEl>
                    <p:spTgt spid="36"/>
                  </p:tgtEl>
                </p:cond>
              </p:nextCondLst>
            </p:seq>
            <p:seq concurrent="1" nextAc="seek">
              <p:cTn id="7" restart="whenNotActive" fill="hold" evtFilter="cancelBubble" nodeType="interactiveSeq">
                <p:stCondLst>
                  <p:cond evt="onClick" delay="0">
                    <p:tgtEl>
                      <p:spTgt spid="40"/>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childTnLst>
                                </p:cTn>
                              </p:par>
                            </p:childTnLst>
                          </p:cTn>
                        </p:par>
                      </p:childTnLst>
                    </p:cTn>
                  </p:par>
                </p:childTnLst>
              </p:cTn>
              <p:nextCondLst>
                <p:cond evt="onClick" delay="0">
                  <p:tgtEl>
                    <p:spTgt spid="40"/>
                  </p:tgtEl>
                </p:cond>
              </p:nextCondLst>
            </p:seq>
            <p:seq concurrent="1" nextAc="seek">
              <p:cTn id="12" restart="whenNotActive" fill="hold" evtFilter="cancelBubble" nodeType="interactiveSeq">
                <p:stCondLst>
                  <p:cond evt="onClick" delay="0">
                    <p:tgtEl>
                      <p:spTgt spid="39"/>
                    </p:tgtEl>
                  </p:cond>
                </p:stCondLst>
                <p:endSync evt="end" delay="0">
                  <p:rtn val="all"/>
                </p:endSync>
                <p:childTnLst>
                  <p:par>
                    <p:cTn id="13" fill="hold">
                      <p:stCondLst>
                        <p:cond delay="0"/>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childTnLst>
              </p:cTn>
              <p:nextCondLst>
                <p:cond evt="onClick" delay="0">
                  <p:tgtEl>
                    <p:spTgt spid="39"/>
                  </p:tgtEl>
                </p:cond>
              </p:nextCondLst>
            </p:seq>
            <p:seq concurrent="1" nextAc="seek">
              <p:cTn id="17" restart="whenNotActive" fill="hold" evtFilter="cancelBubble" nodeType="interactiveSeq">
                <p:stCondLst>
                  <p:cond evt="onClick" delay="0">
                    <p:tgtEl>
                      <p:spTgt spid="35"/>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35"/>
                  </p:tgtEl>
                </p:cond>
              </p:nextCondLst>
            </p:seq>
            <p:seq concurrent="1" nextAc="seek">
              <p:cTn id="22" restart="whenNotActive" fill="hold" evtFilter="cancelBubble" nodeType="interactiveSeq">
                <p:stCondLst>
                  <p:cond evt="onClick" delay="0">
                    <p:tgtEl>
                      <p:spTgt spid="38"/>
                    </p:tgtEl>
                  </p:cond>
                </p:stCondLst>
                <p:endSync evt="end" delay="0">
                  <p:rtn val="all"/>
                </p:endSync>
                <p:childTnLst>
                  <p:par>
                    <p:cTn id="23" fill="hold">
                      <p:stCondLst>
                        <p:cond delay="0"/>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childTnLst>
                          </p:cTn>
                        </p:par>
                      </p:childTnLst>
                    </p:cTn>
                  </p:par>
                </p:childTnLst>
              </p:cTn>
              <p:nextCondLst>
                <p:cond evt="onClick" delay="0">
                  <p:tgtEl>
                    <p:spTgt spid="38"/>
                  </p:tgtEl>
                </p:cond>
              </p:nextCondLst>
            </p:seq>
            <p:seq concurrent="1" nextAc="seek">
              <p:cTn id="27" restart="whenNotActive" fill="hold" evtFilter="cancelBubble" nodeType="interactiveSeq">
                <p:stCondLst>
                  <p:cond evt="onClick" delay="0">
                    <p:tgtEl>
                      <p:spTgt spid="37"/>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37"/>
                  </p:tgtEl>
                </p:cond>
              </p:nextCondLst>
            </p:seq>
          </p:childTnLst>
        </p:cTn>
      </p:par>
    </p:tnLst>
    <p:bldLst>
      <p:bldP spid="41" grpId="0" animBg="1"/>
      <p:bldP spid="42" grpId="0" animBg="1"/>
      <p:bldP spid="43" grpId="0" animBg="1"/>
      <p:bldP spid="44" grpId="0" animBg="1"/>
      <p:bldP spid="45" grpId="0" animBg="1"/>
      <p:bldP spid="4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9"/>
          <a:stretch/>
        </p:blipFill>
        <p:spPr>
          <a:xfrm>
            <a:off x="10909270" y="86527"/>
            <a:ext cx="1190434" cy="1088269"/>
          </a:xfrm>
          <a:prstGeom prst="rect">
            <a:avLst/>
          </a:prstGeom>
          <a:ln>
            <a:noFill/>
          </a:ln>
        </p:spPr>
      </p:pic>
      <p:sp>
        <p:nvSpPr>
          <p:cNvPr id="90" name="CustomShape 3"/>
          <p:cNvSpPr/>
          <p:nvPr/>
        </p:nvSpPr>
        <p:spPr>
          <a:xfrm>
            <a:off x="280166" y="85327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‘my’ use </a:t>
            </a:r>
            <a:r>
              <a:rPr lang="en-GB" sz="2800" b="1" spc="-1" dirty="0" err="1">
                <a:solidFill>
                  <a:srgbClr val="002060"/>
                </a:solidFill>
                <a:latin typeface="Century Gothic" panose="020B0502020202020204" pitchFamily="34" charset="0"/>
              </a:rPr>
              <a:t>mein</a:t>
            </a:r>
            <a:r>
              <a:rPr lang="en-GB" sz="2800" spc="-1" dirty="0">
                <a:solidFill>
                  <a:srgbClr val="002060"/>
                </a:solidFill>
                <a:latin typeface="Century Gothic" panose="020B0502020202020204" pitchFamily="34" charset="0"/>
              </a:rPr>
              <a:t> or </a:t>
            </a:r>
            <a:r>
              <a:rPr lang="en-GB" sz="2800" b="1" spc="-1" dirty="0" err="1">
                <a:solidFill>
                  <a:srgbClr val="002060"/>
                </a:solidFill>
                <a:latin typeface="Century Gothic" panose="020B0502020202020204" pitchFamily="34" charset="0"/>
              </a:rPr>
              <a:t>meine</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92" name="CustomShape 5"/>
          <p:cNvSpPr/>
          <p:nvPr/>
        </p:nvSpPr>
        <p:spPr>
          <a:xfrm>
            <a:off x="1300668"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Fußball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02" name="Google Shape;183;p8"/>
          <p:cNvPicPr/>
          <p:nvPr/>
        </p:nvPicPr>
        <p:blipFill>
          <a:blip r:embed="rId10"/>
          <a:stretch/>
        </p:blipFill>
        <p:spPr>
          <a:xfrm>
            <a:off x="666708" y="2820203"/>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160773"/>
            <a:ext cx="8799066" cy="668717"/>
          </a:xfrm>
        </p:spPr>
        <p:txBody>
          <a:bodyPr/>
          <a:lstStyle/>
          <a:p>
            <a:r>
              <a:rPr lang="en-GB" sz="3600" b="1" spc="-1" dirty="0" err="1">
                <a:latin typeface="Century Gothic" panose="020B0502020202020204" pitchFamily="34" charset="0"/>
                <a:ea typeface="Century Gothic"/>
                <a:hlinkClick r:id="" action="ppaction://noaction">
                  <a:snd r:embed="rId11" name="T1_W10_11.1.wav"/>
                  <a:extLst>
                    <a:ext uri="{A12FA001-AC4F-418D-AE19-62706E023703}">
                      <ahyp:hlinkClr xmlns:ahyp="http://schemas.microsoft.com/office/drawing/2018/hyperlinkcolor" val="tx"/>
                    </a:ext>
                  </a:extLst>
                </a:hlinkClick>
              </a:rPr>
              <a:t>mein</a:t>
            </a:r>
            <a:r>
              <a:rPr lang="en-GB" sz="3600" b="1" spc="-1" dirty="0">
                <a:latin typeface="Century Gothic" panose="020B0502020202020204" pitchFamily="34" charset="0"/>
                <a:ea typeface="Century Gothic"/>
                <a:hlinkClick r:id="" action="ppaction://noaction">
                  <a:snd r:embed="rId11" name="T1_W10_11.1.wav"/>
                  <a:extLst>
                    <a:ext uri="{A12FA001-AC4F-418D-AE19-62706E023703}">
                      <ahyp:hlinkClr xmlns:ahyp="http://schemas.microsoft.com/office/drawing/2018/hyperlinkcolor" val="tx"/>
                    </a:ext>
                  </a:extLst>
                </a:hlinkClick>
              </a:rPr>
              <a:t> | </a:t>
            </a:r>
            <a:r>
              <a:rPr lang="en-GB" sz="3600" b="1" spc="-1" dirty="0" err="1">
                <a:latin typeface="Century Gothic" panose="020B0502020202020204" pitchFamily="34" charset="0"/>
                <a:ea typeface="Century Gothic"/>
                <a:hlinkClick r:id="" action="ppaction://noaction">
                  <a:snd r:embed="rId11" name="T1_W10_11.1.wav"/>
                  <a:extLst>
                    <a:ext uri="{A12FA001-AC4F-418D-AE19-62706E023703}">
                      <ahyp:hlinkClr xmlns:ahyp="http://schemas.microsoft.com/office/drawing/2018/hyperlinkcolor" val="tx"/>
                    </a:ext>
                  </a:extLst>
                </a:hlinkClick>
              </a:rPr>
              <a:t>dein</a:t>
            </a:r>
            <a:r>
              <a:rPr lang="en-GB" sz="3600" b="1" spc="-1" dirty="0">
                <a:latin typeface="Century Gothic" panose="020B0502020202020204" pitchFamily="34" charset="0"/>
                <a:ea typeface="Century Gothic"/>
                <a:hlinkClick r:id="" action="ppaction://noaction">
                  <a:snd r:embed="rId11" name="T1_W10_11.1.wav"/>
                  <a:extLst>
                    <a:ext uri="{A12FA001-AC4F-418D-AE19-62706E023703}">
                      <ahyp:hlinkClr xmlns:ahyp="http://schemas.microsoft.com/office/drawing/2018/hyperlinkcolor" val="tx"/>
                    </a:ext>
                  </a:extLst>
                </a:hlinkClick>
              </a:rPr>
              <a:t> (possessive adjectives)</a:t>
            </a:r>
            <a:endParaRPr lang="en-GB" sz="3600" dirty="0">
              <a:hlinkClick r:id="" action="ppaction://noaction">
                <a:snd r:embed="rId11" name="T1_W10_11.1.wav"/>
                <a:extLst>
                  <a:ext uri="{A12FA001-AC4F-418D-AE19-62706E023703}">
                    <ahyp:hlinkClr xmlns:ahyp="http://schemas.microsoft.com/office/drawing/2018/hyperlinkcolor" val="tx"/>
                  </a:ext>
                </a:extLst>
              </a:hlinkClick>
            </a:endParaRPr>
          </a:p>
        </p:txBody>
      </p:sp>
      <p:sp>
        <p:nvSpPr>
          <p:cNvPr id="4" name="Rectangle: Rounded Corners 3">
            <a:extLst>
              <a:ext uri="{FF2B5EF4-FFF2-40B4-BE49-F238E27FC236}">
                <a16:creationId xmlns:a16="http://schemas.microsoft.com/office/drawing/2014/main" id="{9CD1300A-FC1A-4389-BC12-D89809096E0A}"/>
              </a:ext>
            </a:extLst>
          </p:cNvPr>
          <p:cNvSpPr/>
          <p:nvPr/>
        </p:nvSpPr>
        <p:spPr>
          <a:xfrm>
            <a:off x="1693392" y="1566210"/>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masculine</a:t>
            </a:r>
          </a:p>
        </p:txBody>
      </p:sp>
      <p:sp>
        <p:nvSpPr>
          <p:cNvPr id="26" name="Rectangle: Rounded Corners 25">
            <a:extLst>
              <a:ext uri="{FF2B5EF4-FFF2-40B4-BE49-F238E27FC236}">
                <a16:creationId xmlns:a16="http://schemas.microsoft.com/office/drawing/2014/main" id="{F0F79FDB-D32A-4BB3-B5EB-6846D0EA6ED8}"/>
              </a:ext>
            </a:extLst>
          </p:cNvPr>
          <p:cNvSpPr/>
          <p:nvPr/>
        </p:nvSpPr>
        <p:spPr>
          <a:xfrm>
            <a:off x="5292377" y="1591441"/>
            <a:ext cx="1870421" cy="518040"/>
          </a:xfrm>
          <a:prstGeom prst="roundRect">
            <a:avLst/>
          </a:prstGeom>
          <a:solidFill>
            <a:srgbClr val="FF000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feminine</a:t>
            </a:r>
          </a:p>
        </p:txBody>
      </p:sp>
      <p:sp>
        <p:nvSpPr>
          <p:cNvPr id="27" name="Rectangle: Rounded Corners 26">
            <a:extLst>
              <a:ext uri="{FF2B5EF4-FFF2-40B4-BE49-F238E27FC236}">
                <a16:creationId xmlns:a16="http://schemas.microsoft.com/office/drawing/2014/main" id="{D883DB97-D66C-485B-B516-1713BA2FB831}"/>
              </a:ext>
            </a:extLst>
          </p:cNvPr>
          <p:cNvSpPr/>
          <p:nvPr/>
        </p:nvSpPr>
        <p:spPr>
          <a:xfrm>
            <a:off x="8891362" y="1571450"/>
            <a:ext cx="1870421" cy="518040"/>
          </a:xfrm>
          <a:prstGeom prst="roundRect">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t>neuter</a:t>
            </a:r>
          </a:p>
        </p:txBody>
      </p:sp>
      <p:sp>
        <p:nvSpPr>
          <p:cNvPr id="28" name="CustomShape 5">
            <a:extLst>
              <a:ext uri="{FF2B5EF4-FFF2-40B4-BE49-F238E27FC236}">
                <a16:creationId xmlns:a16="http://schemas.microsoft.com/office/drawing/2014/main" id="{1A304562-FFAE-47C1-AAB3-E0DD291ADD70}"/>
              </a:ext>
            </a:extLst>
          </p:cNvPr>
          <p:cNvSpPr/>
          <p:nvPr/>
        </p:nvSpPr>
        <p:spPr>
          <a:xfrm>
            <a:off x="1300668"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my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football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5">
            <a:extLst>
              <a:ext uri="{FF2B5EF4-FFF2-40B4-BE49-F238E27FC236}">
                <a16:creationId xmlns:a16="http://schemas.microsoft.com/office/drawing/2014/main" id="{C4E5B442-BFA6-4470-A33B-FD5C08584EA3}"/>
              </a:ext>
            </a:extLst>
          </p:cNvPr>
          <p:cNvSpPr/>
          <p:nvPr/>
        </p:nvSpPr>
        <p:spPr>
          <a:xfrm>
            <a:off x="5117096"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Tasche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0" name="Google Shape;183;p8">
            <a:extLst>
              <a:ext uri="{FF2B5EF4-FFF2-40B4-BE49-F238E27FC236}">
                <a16:creationId xmlns:a16="http://schemas.microsoft.com/office/drawing/2014/main" id="{1FD085A7-AD18-4AB8-897A-4A91178F22D4}"/>
              </a:ext>
            </a:extLst>
          </p:cNvPr>
          <p:cNvPicPr/>
          <p:nvPr/>
        </p:nvPicPr>
        <p:blipFill>
          <a:blip r:embed="rId10"/>
          <a:stretch/>
        </p:blipFill>
        <p:spPr>
          <a:xfrm>
            <a:off x="4483136" y="2820203"/>
            <a:ext cx="633960" cy="671040"/>
          </a:xfrm>
          <a:prstGeom prst="rect">
            <a:avLst/>
          </a:prstGeom>
          <a:ln>
            <a:noFill/>
          </a:ln>
        </p:spPr>
      </p:pic>
      <p:sp>
        <p:nvSpPr>
          <p:cNvPr id="31" name="CustomShape 5">
            <a:extLst>
              <a:ext uri="{FF2B5EF4-FFF2-40B4-BE49-F238E27FC236}">
                <a16:creationId xmlns:a16="http://schemas.microsoft.com/office/drawing/2014/main" id="{55726535-1206-471F-85C0-066EA0CC3E5C}"/>
              </a:ext>
            </a:extLst>
          </p:cNvPr>
          <p:cNvSpPr/>
          <p:nvPr/>
        </p:nvSpPr>
        <p:spPr>
          <a:xfrm>
            <a:off x="5117096"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my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bag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CustomShape 5">
            <a:extLst>
              <a:ext uri="{FF2B5EF4-FFF2-40B4-BE49-F238E27FC236}">
                <a16:creationId xmlns:a16="http://schemas.microsoft.com/office/drawing/2014/main" id="{6500C995-2DD7-4311-8319-AD39B8868035}"/>
              </a:ext>
            </a:extLst>
          </p:cNvPr>
          <p:cNvSpPr/>
          <p:nvPr/>
        </p:nvSpPr>
        <p:spPr>
          <a:xfrm>
            <a:off x="9064331" y="2330678"/>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mein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Foto</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33" name="Google Shape;183;p8">
            <a:extLst>
              <a:ext uri="{FF2B5EF4-FFF2-40B4-BE49-F238E27FC236}">
                <a16:creationId xmlns:a16="http://schemas.microsoft.com/office/drawing/2014/main" id="{BA372CA1-F8AA-4B5F-B911-EA48AD64DE35}"/>
              </a:ext>
            </a:extLst>
          </p:cNvPr>
          <p:cNvPicPr/>
          <p:nvPr/>
        </p:nvPicPr>
        <p:blipFill>
          <a:blip r:embed="rId10"/>
          <a:stretch/>
        </p:blipFill>
        <p:spPr>
          <a:xfrm>
            <a:off x="8430371" y="2820203"/>
            <a:ext cx="633960" cy="671040"/>
          </a:xfrm>
          <a:prstGeom prst="rect">
            <a:avLst/>
          </a:prstGeom>
          <a:ln>
            <a:noFill/>
          </a:ln>
        </p:spPr>
      </p:pic>
      <p:sp>
        <p:nvSpPr>
          <p:cNvPr id="34" name="CustomShape 5">
            <a:extLst>
              <a:ext uri="{FF2B5EF4-FFF2-40B4-BE49-F238E27FC236}">
                <a16:creationId xmlns:a16="http://schemas.microsoft.com/office/drawing/2014/main" id="{C409A808-A0DA-4028-972D-84ABF9B44477}"/>
              </a:ext>
            </a:extLst>
          </p:cNvPr>
          <p:cNvSpPr/>
          <p:nvPr/>
        </p:nvSpPr>
        <p:spPr>
          <a:xfrm>
            <a:off x="9064331" y="291096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my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photo</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3">
            <a:extLst>
              <a:ext uri="{FF2B5EF4-FFF2-40B4-BE49-F238E27FC236}">
                <a16:creationId xmlns:a16="http://schemas.microsoft.com/office/drawing/2014/main" id="{19FD4E1A-4443-4CAB-9E56-ABF0C60ADABB}"/>
              </a:ext>
            </a:extLst>
          </p:cNvPr>
          <p:cNvSpPr/>
          <p:nvPr/>
        </p:nvSpPr>
        <p:spPr>
          <a:xfrm>
            <a:off x="280166" y="4038587"/>
            <a:ext cx="609312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panose="020B0502020202020204" pitchFamily="34" charset="0"/>
              </a:rPr>
              <a:t>To say ‘your’ use </a:t>
            </a:r>
            <a:r>
              <a:rPr lang="en-GB" sz="2800" b="1" spc="-1" dirty="0" err="1">
                <a:solidFill>
                  <a:srgbClr val="002060"/>
                </a:solidFill>
                <a:latin typeface="Century Gothic" panose="020B0502020202020204" pitchFamily="34" charset="0"/>
              </a:rPr>
              <a:t>dein</a:t>
            </a:r>
            <a:r>
              <a:rPr lang="en-GB" sz="2800" spc="-1" dirty="0">
                <a:solidFill>
                  <a:srgbClr val="002060"/>
                </a:solidFill>
                <a:latin typeface="Century Gothic" panose="020B0502020202020204" pitchFamily="34" charset="0"/>
              </a:rPr>
              <a:t> or </a:t>
            </a:r>
            <a:r>
              <a:rPr lang="en-GB" sz="2800" b="1" spc="-1" dirty="0" err="1">
                <a:solidFill>
                  <a:srgbClr val="002060"/>
                </a:solidFill>
                <a:latin typeface="Century Gothic" panose="020B0502020202020204" pitchFamily="34" charset="0"/>
              </a:rPr>
              <a:t>deine</a:t>
            </a:r>
            <a:r>
              <a:rPr lang="en-GB" sz="2800" spc="-1" dirty="0">
                <a:solidFill>
                  <a:srgbClr val="002060"/>
                </a:solidFill>
                <a:latin typeface="Century Gothic" panose="020B0502020202020204" pitchFamily="34" charset="0"/>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7" name="Rounded Rectangular Callout 24">
            <a:extLst>
              <a:ext uri="{FF2B5EF4-FFF2-40B4-BE49-F238E27FC236}">
                <a16:creationId xmlns:a16="http://schemas.microsoft.com/office/drawing/2014/main" id="{9E78B14F-BF50-4E51-B2C1-7DF18A61EC40}"/>
              </a:ext>
            </a:extLst>
          </p:cNvPr>
          <p:cNvSpPr/>
          <p:nvPr/>
        </p:nvSpPr>
        <p:spPr>
          <a:xfrm>
            <a:off x="7162798" y="3579431"/>
            <a:ext cx="4749036" cy="1088269"/>
          </a:xfrm>
          <a:prstGeom prst="wedgeRoundRectCallout">
            <a:avLst>
              <a:gd name="adj1" fmla="val -69311"/>
              <a:gd name="adj2" fmla="val -123294"/>
              <a:gd name="adj3" fmla="val 16667"/>
            </a:avLst>
          </a:prstGeom>
          <a:solidFill>
            <a:srgbClr val="5B9BD5">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ea typeface="+mn-ea"/>
                <a:cs typeface="+mn-cs"/>
              </a:rPr>
              <a:t>The word ‘</a:t>
            </a:r>
            <a:r>
              <a:rPr kumimoji="0" lang="en-GB" sz="2000" b="0" i="0" u="none" strike="noStrike" kern="0" cap="none" spc="0" normalizeH="0" baseline="0" noProof="0" dirty="0" err="1">
                <a:ln>
                  <a:noFill/>
                </a:ln>
                <a:solidFill>
                  <a:prstClr val="white"/>
                </a:solidFill>
                <a:effectLst/>
                <a:uLnTx/>
                <a:uFillTx/>
                <a:ea typeface="+mn-ea"/>
                <a:cs typeface="+mn-cs"/>
              </a:rPr>
              <a:t>mein</a:t>
            </a:r>
            <a:r>
              <a:rPr kumimoji="0" lang="en-GB" sz="2000" b="0" i="0" u="none" strike="noStrike" kern="0" cap="none" spc="0" normalizeH="0" baseline="0" noProof="0" dirty="0">
                <a:ln>
                  <a:noFill/>
                </a:ln>
                <a:solidFill>
                  <a:prstClr val="white"/>
                </a:solidFill>
                <a:effectLst/>
                <a:uLnTx/>
                <a:uFillTx/>
                <a:ea typeface="+mn-ea"/>
                <a:cs typeface="+mn-cs"/>
              </a:rPr>
              <a:t>’ must</a:t>
            </a:r>
            <a:r>
              <a:rPr kumimoji="0" lang="en-GB" sz="2000" b="0" i="0" u="none" strike="noStrike" kern="0" cap="none" spc="0" normalizeH="0" noProof="0" dirty="0">
                <a:ln>
                  <a:noFill/>
                </a:ln>
                <a:solidFill>
                  <a:prstClr val="white"/>
                </a:solidFill>
                <a:effectLst/>
                <a:uLnTx/>
                <a:uFillTx/>
                <a:ea typeface="+mn-ea"/>
                <a:cs typeface="+mn-cs"/>
              </a:rPr>
              <a:t> agree with the gender of the noun that follows. </a:t>
            </a:r>
            <a:r>
              <a:rPr lang="en-GB" sz="2000" kern="0" dirty="0">
                <a:solidFill>
                  <a:prstClr val="white"/>
                </a:solidFill>
              </a:rPr>
              <a:t>The feminine form is ‘</a:t>
            </a:r>
            <a:r>
              <a:rPr lang="en-GB" sz="2000" kern="0" dirty="0" err="1">
                <a:solidFill>
                  <a:prstClr val="white"/>
                </a:solidFill>
              </a:rPr>
              <a:t>mein</a:t>
            </a:r>
            <a:r>
              <a:rPr lang="en-GB" sz="2000" b="1" kern="0" dirty="0" err="1">
                <a:solidFill>
                  <a:prstClr val="white"/>
                </a:solidFill>
              </a:rPr>
              <a:t>e</a:t>
            </a:r>
            <a:r>
              <a:rPr lang="en-GB" sz="2000" kern="0" dirty="0">
                <a:solidFill>
                  <a:prstClr val="white"/>
                </a:solidFill>
              </a:rPr>
              <a:t>’.</a:t>
            </a:r>
            <a:endParaRPr kumimoji="0" lang="en-GB" sz="2000" b="0" i="0" u="none" strike="noStrike" kern="0" cap="none" spc="0" normalizeH="0" baseline="0" noProof="0" dirty="0">
              <a:ln>
                <a:noFill/>
              </a:ln>
              <a:solidFill>
                <a:prstClr val="white"/>
              </a:solidFill>
              <a:effectLst/>
              <a:uLnTx/>
              <a:uFillTx/>
              <a:ea typeface="+mn-ea"/>
              <a:cs typeface="+mn-cs"/>
            </a:endParaRPr>
          </a:p>
        </p:txBody>
      </p:sp>
      <p:sp>
        <p:nvSpPr>
          <p:cNvPr id="39" name="TextBox 38">
            <a:extLst>
              <a:ext uri="{FF2B5EF4-FFF2-40B4-BE49-F238E27FC236}">
                <a16:creationId xmlns:a16="http://schemas.microsoft.com/office/drawing/2014/main" id="{2DE6D245-6706-480A-BFBA-751708B87B33}"/>
              </a:ext>
            </a:extLst>
          </p:cNvPr>
          <p:cNvSpPr txBox="1"/>
          <p:nvPr/>
        </p:nvSpPr>
        <p:spPr>
          <a:xfrm>
            <a:off x="5974708" y="2333500"/>
            <a:ext cx="398585"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dirty="0">
              <a:solidFill>
                <a:srgbClr val="FF0000"/>
              </a:solidFill>
            </a:endParaRPr>
          </a:p>
        </p:txBody>
      </p:sp>
      <p:sp>
        <p:nvSpPr>
          <p:cNvPr id="40" name="CustomShape 5">
            <a:extLst>
              <a:ext uri="{FF2B5EF4-FFF2-40B4-BE49-F238E27FC236}">
                <a16:creationId xmlns:a16="http://schemas.microsoft.com/office/drawing/2014/main" id="{F1B464FB-30A3-4F2E-95DA-0A80F273A7E8}"/>
              </a:ext>
            </a:extLst>
          </p:cNvPr>
          <p:cNvSpPr/>
          <p:nvPr/>
        </p:nvSpPr>
        <p:spPr>
          <a:xfrm>
            <a:off x="1300668"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dein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Fußball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5F53CF60-16D5-44FB-AD29-AB68560DAD84}"/>
              </a:ext>
            </a:extLst>
          </p:cNvPr>
          <p:cNvPicPr/>
          <p:nvPr/>
        </p:nvPicPr>
        <p:blipFill>
          <a:blip r:embed="rId10"/>
          <a:stretch/>
        </p:blipFill>
        <p:spPr>
          <a:xfrm>
            <a:off x="666708" y="5554362"/>
            <a:ext cx="633960" cy="671040"/>
          </a:xfrm>
          <a:prstGeom prst="rect">
            <a:avLst/>
          </a:prstGeom>
          <a:ln>
            <a:noFill/>
          </a:ln>
        </p:spPr>
      </p:pic>
      <p:sp>
        <p:nvSpPr>
          <p:cNvPr id="42" name="CustomShape 5">
            <a:extLst>
              <a:ext uri="{FF2B5EF4-FFF2-40B4-BE49-F238E27FC236}">
                <a16:creationId xmlns:a16="http://schemas.microsoft.com/office/drawing/2014/main" id="{C8A1B176-619C-4B01-8369-7256A48995B4}"/>
              </a:ext>
            </a:extLst>
          </p:cNvPr>
          <p:cNvSpPr/>
          <p:nvPr/>
        </p:nvSpPr>
        <p:spPr>
          <a:xfrm>
            <a:off x="1300668"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your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football</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3" name="CustomShape 5">
            <a:extLst>
              <a:ext uri="{FF2B5EF4-FFF2-40B4-BE49-F238E27FC236}">
                <a16:creationId xmlns:a16="http://schemas.microsoft.com/office/drawing/2014/main" id="{4BFE6055-BADF-432E-AEC2-30E7485E2ABF}"/>
              </a:ext>
            </a:extLst>
          </p:cNvPr>
          <p:cNvSpPr/>
          <p:nvPr/>
        </p:nvSpPr>
        <p:spPr>
          <a:xfrm>
            <a:off x="5117096"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deine</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Tasche</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639CBE7B-EC94-42FB-AD46-A35AFC0D457F}"/>
              </a:ext>
            </a:extLst>
          </p:cNvPr>
          <p:cNvPicPr/>
          <p:nvPr/>
        </p:nvPicPr>
        <p:blipFill>
          <a:blip r:embed="rId10"/>
          <a:stretch/>
        </p:blipFill>
        <p:spPr>
          <a:xfrm>
            <a:off x="4483136" y="5554362"/>
            <a:ext cx="633960" cy="671040"/>
          </a:xfrm>
          <a:prstGeom prst="rect">
            <a:avLst/>
          </a:prstGeom>
          <a:ln>
            <a:noFill/>
          </a:ln>
        </p:spPr>
      </p:pic>
      <p:sp>
        <p:nvSpPr>
          <p:cNvPr id="45" name="CustomShape 5">
            <a:extLst>
              <a:ext uri="{FF2B5EF4-FFF2-40B4-BE49-F238E27FC236}">
                <a16:creationId xmlns:a16="http://schemas.microsoft.com/office/drawing/2014/main" id="{52991B35-1762-40DA-A663-511381565999}"/>
              </a:ext>
            </a:extLst>
          </p:cNvPr>
          <p:cNvSpPr/>
          <p:nvPr/>
        </p:nvSpPr>
        <p:spPr>
          <a:xfrm>
            <a:off x="5117096"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your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bag</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6" name="CustomShape 5">
            <a:extLst>
              <a:ext uri="{FF2B5EF4-FFF2-40B4-BE49-F238E27FC236}">
                <a16:creationId xmlns:a16="http://schemas.microsoft.com/office/drawing/2014/main" id="{29779BCB-4F48-422E-B63A-208A9AB007E9}"/>
              </a:ext>
            </a:extLst>
          </p:cNvPr>
          <p:cNvSpPr/>
          <p:nvPr/>
        </p:nvSpPr>
        <p:spPr>
          <a:xfrm>
            <a:off x="9064331" y="5064837"/>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dein</a:t>
            </a: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 </a:t>
            </a:r>
            <a:r>
              <a:rPr kumimoji="0" lang="en-GB" sz="280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rPr>
              <a:t>Foto</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47" name="Google Shape;183;p8">
            <a:extLst>
              <a:ext uri="{FF2B5EF4-FFF2-40B4-BE49-F238E27FC236}">
                <a16:creationId xmlns:a16="http://schemas.microsoft.com/office/drawing/2014/main" id="{F005E1F7-FFED-4CF5-90C5-29689490913C}"/>
              </a:ext>
            </a:extLst>
          </p:cNvPr>
          <p:cNvPicPr/>
          <p:nvPr/>
        </p:nvPicPr>
        <p:blipFill>
          <a:blip r:embed="rId10"/>
          <a:stretch/>
        </p:blipFill>
        <p:spPr>
          <a:xfrm>
            <a:off x="8430371" y="5554362"/>
            <a:ext cx="633960" cy="671040"/>
          </a:xfrm>
          <a:prstGeom prst="rect">
            <a:avLst/>
          </a:prstGeom>
          <a:ln>
            <a:noFill/>
          </a:ln>
        </p:spPr>
      </p:pic>
      <p:sp>
        <p:nvSpPr>
          <p:cNvPr id="48" name="CustomShape 5">
            <a:extLst>
              <a:ext uri="{FF2B5EF4-FFF2-40B4-BE49-F238E27FC236}">
                <a16:creationId xmlns:a16="http://schemas.microsoft.com/office/drawing/2014/main" id="{392764EB-36C3-4EB1-A6DF-D996994B17CB}"/>
              </a:ext>
            </a:extLst>
          </p:cNvPr>
          <p:cNvSpPr/>
          <p:nvPr/>
        </p:nvSpPr>
        <p:spPr>
          <a:xfrm>
            <a:off x="9064331" y="5645119"/>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your </a:t>
            </a:r>
            <a:r>
              <a:rPr kumimoji="0" lang="en-GB" sz="2800" i="0" u="none" strike="noStrike" kern="1200" cap="none" spc="-1" normalizeH="0" baseline="0" noProof="0" dirty="0">
                <a:ln>
                  <a:noFill/>
                </a:ln>
                <a:solidFill>
                  <a:srgbClr val="1F3864"/>
                </a:solidFill>
                <a:effectLst/>
                <a:uLnTx/>
                <a:uFillTx/>
                <a:latin typeface="Century Gothic" panose="020B0502020202020204" pitchFamily="34" charset="0"/>
                <a:ea typeface="Century Gothic"/>
              </a:rPr>
              <a:t>photo</a:t>
            </a:r>
            <a:endParaRPr kumimoji="0" lang="en-GB" sz="280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49" name="TextBox 48">
            <a:extLst>
              <a:ext uri="{FF2B5EF4-FFF2-40B4-BE49-F238E27FC236}">
                <a16:creationId xmlns:a16="http://schemas.microsoft.com/office/drawing/2014/main" id="{8FC6EE23-16C1-42B9-88AF-17D39358BA29}"/>
              </a:ext>
            </a:extLst>
          </p:cNvPr>
          <p:cNvSpPr txBox="1"/>
          <p:nvPr/>
        </p:nvSpPr>
        <p:spPr>
          <a:xfrm>
            <a:off x="5875009" y="5067716"/>
            <a:ext cx="398585" cy="523220"/>
          </a:xfrm>
          <a:prstGeom prst="rect">
            <a:avLst/>
          </a:prstGeom>
          <a:noFill/>
        </p:spPr>
        <p:txBody>
          <a:bodyPr wrap="square">
            <a:spAutoFit/>
          </a:bodyPr>
          <a:lstStyle/>
          <a:p>
            <a:r>
              <a:rPr kumimoji="0" lang="en-GB" sz="2800" b="1" i="0" u="none" strike="noStrike" kern="1200" cap="none" spc="-1" normalizeH="0" baseline="0" noProof="0" dirty="0">
                <a:ln>
                  <a:noFill/>
                </a:ln>
                <a:solidFill>
                  <a:srgbClr val="FF0000"/>
                </a:solidFill>
                <a:effectLst/>
                <a:uLnTx/>
                <a:uFillTx/>
                <a:latin typeface="Century Gothic" panose="020B0502020202020204" pitchFamily="34" charset="0"/>
                <a:ea typeface="Century Gothic"/>
                <a:cs typeface="+mn-cs"/>
              </a:rPr>
              <a:t>e</a:t>
            </a:r>
            <a:endParaRPr lang="en-GB" dirty="0">
              <a:solidFill>
                <a:srgbClr val="FF0000"/>
              </a:solidFill>
            </a:endParaRPr>
          </a:p>
        </p:txBody>
      </p:sp>
    </p:spTree>
    <p:extLst>
      <p:ext uri="{BB962C8B-B14F-4D97-AF65-F5344CB8AC3E}">
        <p14:creationId xmlns:p14="http://schemas.microsoft.com/office/powerpoint/2010/main" val="32084737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3" name="T1_W10_11.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4" name="T1_W10_11.3.wav"/>
                                        </p:tgtEl>
                                      </p:cMediaNode>
                                    </p:audio>
                                  </p:subTnLst>
                                </p:cTn>
                              </p:par>
                              <p:par>
                                <p:cTn id="35" presetID="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5" name="T1_W10_11.4.wav"/>
                                        </p:tgtEl>
                                      </p:cMediaNode>
                                    </p:audio>
                                  </p:sub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fill="hold"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35"/>
                                        </p:tgtEl>
                                        <p:attrNameLst>
                                          <p:attrName>style.visibility</p:attrName>
                                        </p:attrNameLst>
                                      </p:cBhvr>
                                      <p:to>
                                        <p:strVal val="visible"/>
                                      </p:to>
                                    </p:set>
                                    <p:anim calcmode="lin" valueType="num">
                                      <p:cBhvr additive="repl">
                                        <p:cTn id="61" dur="500"/>
                                        <p:tgtEl>
                                          <p:spTgt spid="35"/>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ntr" fill="hold" nodeType="clickEffect">
                                  <p:stCondLst>
                                    <p:cond delay="0"/>
                                  </p:stCondLst>
                                  <p:childTnLst>
                                    <p:set>
                                      <p:cBhvr>
                                        <p:cTn id="65"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T1_W10_11.5.wav"/>
                                        </p:tgtEl>
                                      </p:cMediaNode>
                                    </p:audio>
                                  </p:subTnLst>
                                </p:cTn>
                              </p:par>
                              <p:par>
                                <p:cTn id="66" presetID="1" presetClass="entr" presetSubtype="0" fill="hold" nodeType="withEffect">
                                  <p:stCondLst>
                                    <p:cond delay="0"/>
                                  </p:stCondLst>
                                  <p:childTnLst>
                                    <p:set>
                                      <p:cBhvr>
                                        <p:cTn id="67" dur="1" fill="hold">
                                          <p:stCondLst>
                                            <p:cond delay="0"/>
                                          </p:stCondLst>
                                        </p:cTn>
                                        <p:tgtEl>
                                          <p:spTgt spid="41"/>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fill="hold" nodeType="clickEffect">
                                  <p:stCondLst>
                                    <p:cond delay="0"/>
                                  </p:stCondLst>
                                  <p:childTnLst>
                                    <p:set>
                                      <p:cBhvr>
                                        <p:cTn id="71" dur="1" fill="hold">
                                          <p:stCondLst>
                                            <p:cond delay="0"/>
                                          </p:stCondLst>
                                        </p:cTn>
                                        <p:tgtEl>
                                          <p:spTgt spid="42"/>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fill="hold" nodeType="clickEffect">
                                  <p:stCondLst>
                                    <p:cond delay="0"/>
                                  </p:stCondLst>
                                  <p:childTnLst>
                                    <p:set>
                                      <p:cBhvr>
                                        <p:cTn id="75"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7" name="T1_W10_11.6.wav"/>
                                        </p:tgtEl>
                                      </p:cMediaNode>
                                    </p:audio>
                                  </p:sub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childTnLst>
                                    <p:set>
                                      <p:cBhvr>
                                        <p:cTn id="79" dur="1" fill="hold">
                                          <p:stCondLst>
                                            <p:cond delay="0"/>
                                          </p:stCondLst>
                                        </p:cTn>
                                        <p:tgtEl>
                                          <p:spTgt spid="49"/>
                                        </p:tgtEl>
                                        <p:attrNameLst>
                                          <p:attrName>style.visibility</p:attrName>
                                        </p:attrNameLst>
                                      </p:cBhvr>
                                      <p:to>
                                        <p:strVal val="visible"/>
                                      </p:to>
                                    </p:set>
                                  </p:childTnLst>
                                </p:cTn>
                              </p:par>
                              <p:par>
                                <p:cTn id="80" presetID="1" presetClass="entr" presetSubtype="0" fill="hold" nodeType="withEffect">
                                  <p:stCondLst>
                                    <p:cond delay="0"/>
                                  </p:stCondLst>
                                  <p:childTnLst>
                                    <p:set>
                                      <p:cBhvr>
                                        <p:cTn id="81" dur="1" fill="hold">
                                          <p:stCondLst>
                                            <p:cond delay="0"/>
                                          </p:stCondLst>
                                        </p:cTn>
                                        <p:tgtEl>
                                          <p:spTgt spid="44"/>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ntr" fill="hold" nodeType="clickEffect">
                                  <p:stCondLst>
                                    <p:cond delay="0"/>
                                  </p:stCondLst>
                                  <p:childTnLst>
                                    <p:set>
                                      <p:cBhvr>
                                        <p:cTn id="85" dur="1" fill="hold">
                                          <p:stCondLst>
                                            <p:cond delay="0"/>
                                          </p:stCondLst>
                                        </p:cTn>
                                        <p:tgtEl>
                                          <p:spTgt spid="45"/>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fill="hold" nodeType="clickEffect">
                                  <p:stCondLst>
                                    <p:cond delay="0"/>
                                  </p:stCondLst>
                                  <p:childTnLst>
                                    <p:set>
                                      <p:cBhvr>
                                        <p:cTn id="89"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8" name="T1_W10_11.7.wav"/>
                                        </p:tgtEl>
                                      </p:cMediaNode>
                                    </p:audio>
                                  </p:subTnLst>
                                </p:cTn>
                              </p:par>
                              <p:par>
                                <p:cTn id="90" presetID="1" presetClass="entr" presetSubtype="0" fill="hold" nodeType="withEffect">
                                  <p:stCondLst>
                                    <p:cond delay="0"/>
                                  </p:stCondLst>
                                  <p:childTnLst>
                                    <p:set>
                                      <p:cBhvr>
                                        <p:cTn id="91" dur="1" fill="hold">
                                          <p:stCondLst>
                                            <p:cond delay="0"/>
                                          </p:stCondLst>
                                        </p:cTn>
                                        <p:tgtEl>
                                          <p:spTgt spid="4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fill="hold" nodeType="clickEffect">
                                  <p:stCondLst>
                                    <p:cond delay="0"/>
                                  </p:stCondLst>
                                  <p:childTnLst>
                                    <p:set>
                                      <p:cBhvr>
                                        <p:cTn id="95"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4" grpId="0" animBg="1"/>
      <p:bldP spid="26" grpId="0" animBg="1"/>
      <p:bldP spid="27" grpId="0" animBg="1"/>
      <p:bldP spid="37" grpId="0" animBg="1"/>
      <p:bldP spid="39" grpId="0"/>
      <p:bldP spid="4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19475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hören</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C6398E9F-79CD-4BAD-B189-42283EE14EB0}"/>
              </a:ext>
            </a:extLst>
          </p:cNvPr>
          <p:cNvGraphicFramePr/>
          <p:nvPr>
            <p:extLst>
              <p:ext uri="{D42A27DB-BD31-4B8C-83A1-F6EECF244321}">
                <p14:modId xmlns:p14="http://schemas.microsoft.com/office/powerpoint/2010/main" val="1042535916"/>
              </p:ext>
            </p:extLst>
          </p:nvPr>
        </p:nvGraphicFramePr>
        <p:xfrm>
          <a:off x="1032385" y="2107929"/>
          <a:ext cx="5696661" cy="4344480"/>
        </p:xfrm>
        <a:graphic>
          <a:graphicData uri="http://schemas.openxmlformats.org/drawingml/2006/table">
            <a:tbl>
              <a:tblPr/>
              <a:tblGrid>
                <a:gridCol w="2747457">
                  <a:extLst>
                    <a:ext uri="{9D8B030D-6E8A-4147-A177-3AD203B41FA5}">
                      <a16:colId xmlns:a16="http://schemas.microsoft.com/office/drawing/2014/main" val="20000"/>
                    </a:ext>
                  </a:extLst>
                </a:gridCol>
                <a:gridCol w="2949204">
                  <a:extLst>
                    <a:ext uri="{9D8B030D-6E8A-4147-A177-3AD203B41FA5}">
                      <a16:colId xmlns:a16="http://schemas.microsoft.com/office/drawing/2014/main" val="20001"/>
                    </a:ext>
                  </a:extLst>
                </a:gridCol>
              </a:tblGrid>
              <a:tr h="961200">
                <a:tc>
                  <a:txBody>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5080">
                <a:tc>
                  <a:txBody>
                    <a:bodyPr/>
                    <a:lstStyle/>
                    <a:p>
                      <a:pPr algn="ctr"/>
                      <a:r>
                        <a:rPr lang="en-US" sz="2400" dirty="0">
                          <a:solidFill>
                            <a:srgbClr val="002060"/>
                          </a:solidFill>
                        </a:rPr>
                        <a:t>Heft</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Flasche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78440">
                <a:tc>
                  <a:txBody>
                    <a:bodyPr/>
                    <a:lstStyle/>
                    <a:p>
                      <a:pPr algn="ctr"/>
                      <a:r>
                        <a:rPr lang="en-US" sz="2400" dirty="0" err="1">
                          <a:solidFill>
                            <a:srgbClr val="002060"/>
                          </a:solidFill>
                        </a:rPr>
                        <a:t>Tasche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Bleistift</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41000">
                <a:tc>
                  <a:txBody>
                    <a:bodyPr/>
                    <a:lstStyle/>
                    <a:p>
                      <a:pPr algn="ctr"/>
                      <a:r>
                        <a:rPr lang="en-US" sz="2400" dirty="0">
                          <a:solidFill>
                            <a:srgbClr val="002060"/>
                          </a:solidFill>
                        </a:rPr>
                        <a:t>Freund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Freundin</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78440">
                <a:tc>
                  <a:txBody>
                    <a:bodyPr/>
                    <a:lstStyle/>
                    <a:p>
                      <a:pPr algn="ctr"/>
                      <a:r>
                        <a:rPr lang="en-US" sz="2400" dirty="0" err="1">
                          <a:solidFill>
                            <a:srgbClr val="002060"/>
                          </a:solidFill>
                        </a:rPr>
                        <a:t>Bleistift</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Mini-</a:t>
                      </a:r>
                      <a:r>
                        <a:rPr lang="en-US" sz="2400" dirty="0" err="1">
                          <a:solidFill>
                            <a:srgbClr val="002060"/>
                          </a:solidFill>
                        </a:rPr>
                        <a:t>tafel</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7240">
                <a:tc>
                  <a:txBody>
                    <a:bodyPr/>
                    <a:lstStyle/>
                    <a:p>
                      <a:pPr algn="ctr"/>
                      <a:r>
                        <a:rPr lang="en-US" sz="2400" dirty="0" err="1">
                          <a:solidFill>
                            <a:srgbClr val="002060"/>
                          </a:solidFill>
                        </a:rPr>
                        <a:t>Flasche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err="1">
                          <a:solidFill>
                            <a:srgbClr val="002060"/>
                          </a:solidFill>
                        </a:rPr>
                        <a:t>Foto</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8440">
                <a:tc>
                  <a:txBody>
                    <a:bodyPr/>
                    <a:lstStyle/>
                    <a:p>
                      <a:pPr algn="ctr"/>
                      <a:r>
                        <a:rPr lang="en-US" sz="2400" dirty="0">
                          <a:solidFill>
                            <a:srgbClr val="002060"/>
                          </a:solidFill>
                        </a:rPr>
                        <a:t>Ding</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err="1">
                          <a:solidFill>
                            <a:srgbClr val="002060"/>
                          </a:solidFill>
                        </a:rPr>
                        <a:t>Tasche</a:t>
                      </a:r>
                      <a:endParaRPr lang="en-US" sz="2400" dirty="0">
                        <a:solidFill>
                          <a:srgbClr val="002060"/>
                        </a:solidFill>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78440">
                <a:tc>
                  <a:txBody>
                    <a:bodyPr/>
                    <a:lstStyle/>
                    <a:p>
                      <a:pPr algn="ctr"/>
                      <a:r>
                        <a:rPr lang="en-US" sz="2400" dirty="0">
                          <a:solidFill>
                            <a:srgbClr val="002060"/>
                          </a:solidFill>
                        </a:rPr>
                        <a:t>Bild</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r>
                        <a:rPr lang="en-US" sz="2400" dirty="0">
                          <a:solidFill>
                            <a:srgbClr val="002060"/>
                          </a:solidFill>
                        </a:rPr>
                        <a:t>Form</a:t>
                      </a: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graphicFrame>
        <p:nvGraphicFramePr>
          <p:cNvPr id="6" name="Table 2">
            <a:extLst>
              <a:ext uri="{FF2B5EF4-FFF2-40B4-BE49-F238E27FC236}">
                <a16:creationId xmlns:a16="http://schemas.microsoft.com/office/drawing/2014/main" id="{54458669-5D9D-4D2D-8CD9-BF98FB203F05}"/>
              </a:ext>
            </a:extLst>
          </p:cNvPr>
          <p:cNvGraphicFramePr/>
          <p:nvPr>
            <p:extLst>
              <p:ext uri="{D42A27DB-BD31-4B8C-83A1-F6EECF244321}">
                <p14:modId xmlns:p14="http://schemas.microsoft.com/office/powerpoint/2010/main" val="3231996872"/>
              </p:ext>
            </p:extLst>
          </p:nvPr>
        </p:nvGraphicFramePr>
        <p:xfrm>
          <a:off x="220585" y="2122879"/>
          <a:ext cx="695520" cy="4329531"/>
        </p:xfrm>
        <a:graphic>
          <a:graphicData uri="http://schemas.openxmlformats.org/drawingml/2006/table">
            <a:tbl>
              <a:tblPr/>
              <a:tblGrid>
                <a:gridCol w="695520">
                  <a:extLst>
                    <a:ext uri="{9D8B030D-6E8A-4147-A177-3AD203B41FA5}">
                      <a16:colId xmlns:a16="http://schemas.microsoft.com/office/drawing/2014/main" val="20000"/>
                    </a:ext>
                  </a:extLst>
                </a:gridCol>
              </a:tblGrid>
              <a:tr h="955022">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0"/>
                  </a:ext>
                </a:extLst>
              </a:tr>
              <a:tr h="5029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458209">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484547">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06555">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476248">
                <a:tc>
                  <a:txBody>
                    <a:bodyPr/>
                    <a:lstStyle/>
                    <a:p>
                      <a:endParaRPr lang="en-US" sz="240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461456">
                <a:tc>
                  <a:txBody>
                    <a:bodyPr/>
                    <a:lstStyle/>
                    <a:p>
                      <a:endParaRPr lang="en-US" sz="2400" dirty="0">
                        <a:latin typeface="+mn-lt"/>
                      </a:endParaRPr>
                    </a:p>
                  </a:txBody>
                  <a:tcP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bl>
          </a:graphicData>
        </a:graphic>
      </p:graphicFrame>
      <p:sp>
        <p:nvSpPr>
          <p:cNvPr id="15" name="CustomShape 22">
            <a:hlinkClick r:id="" action="ppaction://noaction">
              <a:snd r:embed="rId3" name="T1_W10_12.3.wav"/>
            </a:hlinkClick>
            <a:extLst>
              <a:ext uri="{FF2B5EF4-FFF2-40B4-BE49-F238E27FC236}">
                <a16:creationId xmlns:a16="http://schemas.microsoft.com/office/drawing/2014/main" id="{4247252A-FC32-4F16-8616-A5FE2859FCB7}"/>
              </a:ext>
            </a:extLst>
          </p:cNvPr>
          <p:cNvSpPr/>
          <p:nvPr/>
        </p:nvSpPr>
        <p:spPr>
          <a:xfrm>
            <a:off x="336865" y="3102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Ex</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6" name="CustomShape 23">
            <a:hlinkClick r:id="" action="ppaction://noaction">
              <a:snd r:embed="rId4" name="T1_W10_12.4.wav"/>
            </a:hlinkClick>
            <a:extLst>
              <a:ext uri="{FF2B5EF4-FFF2-40B4-BE49-F238E27FC236}">
                <a16:creationId xmlns:a16="http://schemas.microsoft.com/office/drawing/2014/main" id="{3AD5864B-E328-4811-82EC-A3D77BDC6BF2}"/>
              </a:ext>
            </a:extLst>
          </p:cNvPr>
          <p:cNvSpPr/>
          <p:nvPr/>
        </p:nvSpPr>
        <p:spPr>
          <a:xfrm>
            <a:off x="336865" y="36049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7" name="CustomShape 24">
            <a:hlinkClick r:id="" action="ppaction://noaction">
              <a:snd r:embed="rId5" name="T1_W10_12.5.wav"/>
            </a:hlinkClick>
            <a:extLst>
              <a:ext uri="{FF2B5EF4-FFF2-40B4-BE49-F238E27FC236}">
                <a16:creationId xmlns:a16="http://schemas.microsoft.com/office/drawing/2014/main" id="{F2DAD2AC-ADD2-4480-845B-008BBA9A5F70}"/>
              </a:ext>
            </a:extLst>
          </p:cNvPr>
          <p:cNvSpPr/>
          <p:nvPr/>
        </p:nvSpPr>
        <p:spPr>
          <a:xfrm>
            <a:off x="336865" y="4084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8" name="CustomShape 25">
            <a:hlinkClick r:id="" action="ppaction://noaction">
              <a:snd r:embed="rId6" name="T1_W10_12.6.wav"/>
            </a:hlinkClick>
            <a:extLst>
              <a:ext uri="{FF2B5EF4-FFF2-40B4-BE49-F238E27FC236}">
                <a16:creationId xmlns:a16="http://schemas.microsoft.com/office/drawing/2014/main" id="{E47FAB46-1A11-4EF4-B700-EF919D0338F8}"/>
              </a:ext>
            </a:extLst>
          </p:cNvPr>
          <p:cNvSpPr/>
          <p:nvPr/>
        </p:nvSpPr>
        <p:spPr>
          <a:xfrm>
            <a:off x="336865" y="455071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19" name="CustomShape 26">
            <a:hlinkClick r:id="" action="ppaction://noaction">
              <a:snd r:embed="rId7" name="T1_W10_12.7.wav"/>
            </a:hlinkClick>
            <a:extLst>
              <a:ext uri="{FF2B5EF4-FFF2-40B4-BE49-F238E27FC236}">
                <a16:creationId xmlns:a16="http://schemas.microsoft.com/office/drawing/2014/main" id="{1ECA2C39-8E1B-46F9-B4CE-5D69DA706F12}"/>
              </a:ext>
            </a:extLst>
          </p:cNvPr>
          <p:cNvSpPr/>
          <p:nvPr/>
        </p:nvSpPr>
        <p:spPr>
          <a:xfrm>
            <a:off x="336865" y="505615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1" name="CustomShape 27">
            <a:hlinkClick r:id="" action="ppaction://noaction">
              <a:snd r:embed="rId8" name="T1_W10_12.8.wav"/>
            </a:hlinkClick>
            <a:extLst>
              <a:ext uri="{FF2B5EF4-FFF2-40B4-BE49-F238E27FC236}">
                <a16:creationId xmlns:a16="http://schemas.microsoft.com/office/drawing/2014/main" id="{B06E6BFD-FB69-40F9-9653-301D379E5A17}"/>
              </a:ext>
            </a:extLst>
          </p:cNvPr>
          <p:cNvSpPr/>
          <p:nvPr/>
        </p:nvSpPr>
        <p:spPr>
          <a:xfrm>
            <a:off x="341185" y="554827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2" name="CustomShape 28">
            <a:hlinkClick r:id="" action="ppaction://noaction">
              <a:snd r:embed="rId9" name="T1_W10_12.9.wav"/>
            </a:hlinkClick>
            <a:extLst>
              <a:ext uri="{FF2B5EF4-FFF2-40B4-BE49-F238E27FC236}">
                <a16:creationId xmlns:a16="http://schemas.microsoft.com/office/drawing/2014/main" id="{34261C61-C209-49EF-A2E1-6B62F7BA1FCB}"/>
              </a:ext>
            </a:extLst>
          </p:cNvPr>
          <p:cNvSpPr/>
          <p:nvPr/>
        </p:nvSpPr>
        <p:spPr>
          <a:xfrm>
            <a:off x="336865" y="599143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5" name="CustomShape 6">
            <a:hlinkClick r:id="" action="ppaction://noaction">
              <a:snd r:embed="rId10" name="T1_W10_12.1.wav"/>
            </a:hlinkClick>
            <a:extLst>
              <a:ext uri="{FF2B5EF4-FFF2-40B4-BE49-F238E27FC236}">
                <a16:creationId xmlns:a16="http://schemas.microsoft.com/office/drawing/2014/main" id="{85BDA598-D8FC-421B-AEDB-34FBDED665F3}"/>
              </a:ext>
            </a:extLst>
          </p:cNvPr>
          <p:cNvSpPr/>
          <p:nvPr/>
        </p:nvSpPr>
        <p:spPr>
          <a:xfrm>
            <a:off x="114389" y="0"/>
            <a:ext cx="1342013"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Aisha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CustomShape 7">
            <a:extLst>
              <a:ext uri="{FF2B5EF4-FFF2-40B4-BE49-F238E27FC236}">
                <a16:creationId xmlns:a16="http://schemas.microsoft.com/office/drawing/2014/main" id="{CDE017ED-8249-468A-9710-339DEB7176CF}"/>
              </a:ext>
            </a:extLst>
          </p:cNvPr>
          <p:cNvSpPr/>
          <p:nvPr/>
        </p:nvSpPr>
        <p:spPr>
          <a:xfrm>
            <a:off x="1365698" y="84240"/>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Aisha is new to</a:t>
            </a:r>
            <a:r>
              <a:rPr kumimoji="0" lang="en-GB" sz="2400" b="0" i="0" u="none" strike="noStrike" kern="1200" cap="none" spc="-1" normalizeH="0" noProof="0" dirty="0">
                <a:ln>
                  <a:noFill/>
                </a:ln>
                <a:solidFill>
                  <a:srgbClr val="002060"/>
                </a:solidFill>
                <a:effectLst/>
                <a:uLnTx/>
                <a:uFillTx/>
                <a:latin typeface="Century Gothic" panose="020B0502020202020204" pitchFamily="34" charset="0"/>
                <a:ea typeface="Century Gothic"/>
              </a:rPr>
              <a:t> Johanna’s class. She is from Syria.</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7" name="Picture 26" descr="A picture containing text, clipart&#10;&#10;Description automatically generated">
            <a:extLst>
              <a:ext uri="{FF2B5EF4-FFF2-40B4-BE49-F238E27FC236}">
                <a16:creationId xmlns:a16="http://schemas.microsoft.com/office/drawing/2014/main" id="{AC19905F-818E-4788-94EC-FA69D89EB988}"/>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pic>
        <p:nvPicPr>
          <p:cNvPr id="4" name="Picture 3" descr="Icon&#10;&#10;Description automatically generated">
            <a:hlinkClick r:id="" action="ppaction://noaction">
              <a:snd r:embed="rId12" name="T1_W10_12.10.wav"/>
            </a:hlinkClick>
            <a:extLst>
              <a:ext uri="{FF2B5EF4-FFF2-40B4-BE49-F238E27FC236}">
                <a16:creationId xmlns:a16="http://schemas.microsoft.com/office/drawing/2014/main" id="{38D73F0C-2FDA-4386-9298-50EF1D54097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22061" y="3046983"/>
            <a:ext cx="517321" cy="517320"/>
          </a:xfrm>
          <a:prstGeom prst="rect">
            <a:avLst/>
          </a:prstGeom>
        </p:spPr>
      </p:pic>
      <p:pic>
        <p:nvPicPr>
          <p:cNvPr id="28" name="Picture 27" descr="Icon&#10;&#10;Description automatically generated">
            <a:hlinkClick r:id="" action="ppaction://noaction">
              <a:snd r:embed="rId14" name="T1_W10_12.11.wav"/>
            </a:hlinkClick>
            <a:extLst>
              <a:ext uri="{FF2B5EF4-FFF2-40B4-BE49-F238E27FC236}">
                <a16:creationId xmlns:a16="http://schemas.microsoft.com/office/drawing/2014/main" id="{794BAFBC-62E0-448C-9EFA-AA88D4866E4D}"/>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95999" y="3543777"/>
            <a:ext cx="517321" cy="517320"/>
          </a:xfrm>
          <a:prstGeom prst="rect">
            <a:avLst/>
          </a:prstGeom>
        </p:spPr>
      </p:pic>
      <p:pic>
        <p:nvPicPr>
          <p:cNvPr id="7" name="Picture 6" descr="A picture containing text, doll&#10;&#10;Description automatically generated">
            <a:extLst>
              <a:ext uri="{FF2B5EF4-FFF2-40B4-BE49-F238E27FC236}">
                <a16:creationId xmlns:a16="http://schemas.microsoft.com/office/drawing/2014/main" id="{6F94846D-7645-45CC-A2F2-C84A143AA0F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3123" y="440298"/>
            <a:ext cx="1251309" cy="1402202"/>
          </a:xfrm>
          <a:prstGeom prst="rect">
            <a:avLst/>
          </a:prstGeom>
        </p:spPr>
      </p:pic>
      <p:sp>
        <p:nvSpPr>
          <p:cNvPr id="20" name="CustomShape 7">
            <a:extLst>
              <a:ext uri="{FF2B5EF4-FFF2-40B4-BE49-F238E27FC236}">
                <a16:creationId xmlns:a16="http://schemas.microsoft.com/office/drawing/2014/main" id="{199D1369-82F9-411F-8FF0-08308C97990C}"/>
              </a:ext>
            </a:extLst>
          </p:cNvPr>
          <p:cNvSpPr/>
          <p:nvPr/>
        </p:nvSpPr>
        <p:spPr>
          <a:xfrm>
            <a:off x="1356043" y="539723"/>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Johanna is pleased to be her welcome buddy.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3" name="Picture 22" descr="A picture containing text, vector graphics, clipart&#10;&#10;Description automatically generated">
            <a:extLst>
              <a:ext uri="{FF2B5EF4-FFF2-40B4-BE49-F238E27FC236}">
                <a16:creationId xmlns:a16="http://schemas.microsoft.com/office/drawing/2014/main" id="{450C40E8-04B4-4FDB-821F-35284C7EDCB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720357" y="105836"/>
            <a:ext cx="1252298" cy="1736664"/>
          </a:xfrm>
          <a:prstGeom prst="rect">
            <a:avLst/>
          </a:prstGeom>
        </p:spPr>
      </p:pic>
      <p:sp>
        <p:nvSpPr>
          <p:cNvPr id="24" name="CustomShape 7">
            <a:extLst>
              <a:ext uri="{FF2B5EF4-FFF2-40B4-BE49-F238E27FC236}">
                <a16:creationId xmlns:a16="http://schemas.microsoft.com/office/drawing/2014/main" id="{BE743016-0647-48FD-9738-59BC6E2A7F21}"/>
              </a:ext>
            </a:extLst>
          </p:cNvPr>
          <p:cNvSpPr/>
          <p:nvPr/>
        </p:nvSpPr>
        <p:spPr>
          <a:xfrm>
            <a:off x="1375707" y="987047"/>
            <a:ext cx="9059783"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She helps her with her things.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9" name="CustomShape 7">
            <a:hlinkClick r:id="" action="ppaction://noaction">
              <a:snd r:embed="rId17" name="T1_W10_12.2.wav"/>
            </a:hlinkClick>
            <a:extLst>
              <a:ext uri="{FF2B5EF4-FFF2-40B4-BE49-F238E27FC236}">
                <a16:creationId xmlns:a16="http://schemas.microsoft.com/office/drawing/2014/main" id="{9F8A9B7E-9A0E-48A0-A8D9-E62493383219}"/>
              </a:ext>
            </a:extLst>
          </p:cNvPr>
          <p:cNvSpPr/>
          <p:nvPr/>
        </p:nvSpPr>
        <p:spPr>
          <a:xfrm>
            <a:off x="1375707" y="1468819"/>
            <a:ext cx="3253443" cy="4664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err="1">
                <a:solidFill>
                  <a:srgbClr val="002060"/>
                </a:solidFill>
                <a:latin typeface="Century Gothic" panose="020B0502020202020204" pitchFamily="34" charset="0"/>
              </a:rPr>
              <a:t>Hör</a:t>
            </a:r>
            <a:r>
              <a:rPr lang="en-GB" sz="2400" spc="-1" dirty="0">
                <a:solidFill>
                  <a:srgbClr val="002060"/>
                </a:solidFill>
                <a:latin typeface="Century Gothic" panose="020B0502020202020204" pitchFamily="34" charset="0"/>
              </a:rPr>
              <a:t> </a:t>
            </a:r>
            <a:r>
              <a:rPr lang="en-GB" sz="2400" spc="-1" dirty="0" err="1">
                <a:solidFill>
                  <a:srgbClr val="002060"/>
                </a:solidFill>
                <a:latin typeface="Century Gothic" panose="020B0502020202020204" pitchFamily="34" charset="0"/>
              </a:rPr>
              <a:t>zu</a:t>
            </a:r>
            <a:r>
              <a:rPr lang="en-GB" sz="2400" spc="-1" dirty="0">
                <a:solidFill>
                  <a:srgbClr val="002060"/>
                </a:solidFill>
                <a:latin typeface="Century Gothic" panose="020B0502020202020204" pitchFamily="34" charset="0"/>
              </a:rPr>
              <a:t>.  Was </a:t>
            </a:r>
            <a:r>
              <a:rPr lang="en-GB" sz="2400" spc="-1" dirty="0" err="1">
                <a:solidFill>
                  <a:srgbClr val="002060"/>
                </a:solidFill>
                <a:latin typeface="Century Gothic" panose="020B0502020202020204" pitchFamily="34" charset="0"/>
              </a:rPr>
              <a:t>ist</a:t>
            </a:r>
            <a:r>
              <a:rPr lang="en-GB" sz="2400" spc="-1" dirty="0">
                <a:solidFill>
                  <a:srgbClr val="002060"/>
                </a:solidFill>
                <a:latin typeface="Century Gothic" panose="020B0502020202020204" pitchFamily="34" charset="0"/>
              </a:rPr>
              <a:t> das?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62450C52-D835-4E10-A47A-5E72E6D7D63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249604" y="194143"/>
            <a:ext cx="2116925" cy="1648357"/>
          </a:xfrm>
          <a:prstGeom prst="rect">
            <a:avLst/>
          </a:prstGeom>
        </p:spPr>
      </p:pic>
      <p:pic>
        <p:nvPicPr>
          <p:cNvPr id="30" name="Picture 29" descr="Icon&#10;&#10;Description automatically generated">
            <a:hlinkClick r:id="" action="ppaction://noaction">
              <a:snd r:embed="rId19" name="T1_W10_12.12.wav"/>
            </a:hlinkClick>
            <a:extLst>
              <a:ext uri="{FF2B5EF4-FFF2-40B4-BE49-F238E27FC236}">
                <a16:creationId xmlns:a16="http://schemas.microsoft.com/office/drawing/2014/main" id="{C4091622-CEDE-4FD1-A2B1-528D8314E8DA}"/>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95999" y="4018674"/>
            <a:ext cx="517321" cy="517320"/>
          </a:xfrm>
          <a:prstGeom prst="rect">
            <a:avLst/>
          </a:prstGeom>
        </p:spPr>
      </p:pic>
      <p:pic>
        <p:nvPicPr>
          <p:cNvPr id="31" name="Picture 30" descr="Icon&#10;&#10;Description automatically generated">
            <a:hlinkClick r:id="" action="ppaction://noaction">
              <a:snd r:embed="rId20" name="T1_W10_12.13.wav"/>
            </a:hlinkClick>
            <a:extLst>
              <a:ext uri="{FF2B5EF4-FFF2-40B4-BE49-F238E27FC236}">
                <a16:creationId xmlns:a16="http://schemas.microsoft.com/office/drawing/2014/main" id="{162C8841-36C2-469E-9148-5DAF52DB3B0B}"/>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95998" y="4480519"/>
            <a:ext cx="517321" cy="517320"/>
          </a:xfrm>
          <a:prstGeom prst="rect">
            <a:avLst/>
          </a:prstGeom>
        </p:spPr>
      </p:pic>
      <p:pic>
        <p:nvPicPr>
          <p:cNvPr id="32" name="Picture 31" descr="Icon&#10;&#10;Description automatically generated">
            <a:hlinkClick r:id="" action="ppaction://noaction">
              <a:snd r:embed="rId21" name="T1_W10_12.14.wav"/>
            </a:hlinkClick>
            <a:extLst>
              <a:ext uri="{FF2B5EF4-FFF2-40B4-BE49-F238E27FC236}">
                <a16:creationId xmlns:a16="http://schemas.microsoft.com/office/drawing/2014/main" id="{1619A7D9-4206-4556-9FDF-0829B9F08837}"/>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73298" y="4947079"/>
            <a:ext cx="517321" cy="517320"/>
          </a:xfrm>
          <a:prstGeom prst="rect">
            <a:avLst/>
          </a:prstGeom>
        </p:spPr>
      </p:pic>
      <p:pic>
        <p:nvPicPr>
          <p:cNvPr id="33" name="Picture 32" descr="Icon&#10;&#10;Description automatically generated">
            <a:hlinkClick r:id="" action="ppaction://noaction">
              <a:snd r:embed="rId22" name="T1_W10_12.15.wav"/>
            </a:hlinkClick>
            <a:extLst>
              <a:ext uri="{FF2B5EF4-FFF2-40B4-BE49-F238E27FC236}">
                <a16:creationId xmlns:a16="http://schemas.microsoft.com/office/drawing/2014/main" id="{54B0EBDA-D46E-452C-A902-6F0134A259A6}"/>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6095998" y="5447962"/>
            <a:ext cx="517321" cy="517320"/>
          </a:xfrm>
          <a:prstGeom prst="rect">
            <a:avLst/>
          </a:prstGeom>
        </p:spPr>
      </p:pic>
      <p:pic>
        <p:nvPicPr>
          <p:cNvPr id="34" name="Picture 33" descr="Icon&#10;&#10;Description automatically generated">
            <a:hlinkClick r:id="" action="ppaction://noaction">
              <a:snd r:embed="rId23" name="T1_W10_12.16.wav"/>
            </a:hlinkClick>
            <a:extLst>
              <a:ext uri="{FF2B5EF4-FFF2-40B4-BE49-F238E27FC236}">
                <a16:creationId xmlns:a16="http://schemas.microsoft.com/office/drawing/2014/main" id="{E659ACCA-F812-4AAD-B1C7-74EC974877E6}"/>
              </a:ext>
            </a:extLst>
          </p:cNvPr>
          <p:cNvPicPr>
            <a:picLocks noChangeAspect="1"/>
          </p:cNvPicPr>
          <p:nvPr/>
        </p:nvPicPr>
        <p:blipFill rotWithShape="1">
          <a:blip r:embed="rId13">
            <a:extLst>
              <a:ext uri="{28A0092B-C50C-407E-A947-70E740481C1C}">
                <a14:useLocalDpi xmlns:a14="http://schemas.microsoft.com/office/drawing/2010/main" val="0"/>
              </a:ext>
            </a:extLst>
          </a:blip>
          <a:srcRect r="50000"/>
          <a:stretch/>
        </p:blipFill>
        <p:spPr>
          <a:xfrm>
            <a:off x="3055490" y="5930959"/>
            <a:ext cx="517321" cy="517320"/>
          </a:xfrm>
          <a:prstGeom prst="rect">
            <a:avLst/>
          </a:prstGeom>
        </p:spPr>
      </p:pic>
      <p:sp>
        <p:nvSpPr>
          <p:cNvPr id="10" name="TextBox 9">
            <a:extLst>
              <a:ext uri="{FF2B5EF4-FFF2-40B4-BE49-F238E27FC236}">
                <a16:creationId xmlns:a16="http://schemas.microsoft.com/office/drawing/2014/main" id="{BECB5401-3029-44D9-B8B6-A1DE7D13F508}"/>
              </a:ext>
            </a:extLst>
          </p:cNvPr>
          <p:cNvSpPr txBox="1"/>
          <p:nvPr/>
        </p:nvSpPr>
        <p:spPr>
          <a:xfrm>
            <a:off x="9736833" y="6508868"/>
            <a:ext cx="2471643" cy="369332"/>
          </a:xfrm>
          <a:prstGeom prst="rect">
            <a:avLst/>
          </a:prstGeom>
          <a:solidFill>
            <a:srgbClr val="92D050"/>
          </a:solidFill>
        </p:spPr>
        <p:txBody>
          <a:bodyPr wrap="square" rtlCol="0">
            <a:spAutoFit/>
          </a:bodyPr>
          <a:lstStyle/>
          <a:p>
            <a:pPr algn="ctr"/>
            <a:r>
              <a:rPr lang="en-GB" b="1" dirty="0" err="1"/>
              <a:t>jetzt</a:t>
            </a:r>
            <a:r>
              <a:rPr lang="en-GB" b="1" dirty="0"/>
              <a:t> - now</a:t>
            </a:r>
          </a:p>
        </p:txBody>
      </p:sp>
      <p:pic>
        <p:nvPicPr>
          <p:cNvPr id="35" name="Picture 34" descr="A picture containing text, stationary&#10;&#10;Description automatically generated">
            <a:extLst>
              <a:ext uri="{FF2B5EF4-FFF2-40B4-BE49-F238E27FC236}">
                <a16:creationId xmlns:a16="http://schemas.microsoft.com/office/drawing/2014/main" id="{63A5A3DE-5976-429B-9D7C-FEDA9F3B622C}"/>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8553586" y="1885974"/>
            <a:ext cx="1943705" cy="1574031"/>
          </a:xfrm>
          <a:prstGeom prst="rect">
            <a:avLst/>
          </a:prstGeom>
          <a:solidFill>
            <a:schemeClr val="bg1"/>
          </a:solidFill>
        </p:spPr>
      </p:pic>
      <p:pic>
        <p:nvPicPr>
          <p:cNvPr id="36" name="Picture 35" descr="A picture containing text&#10;&#10;Description automatically generated">
            <a:extLst>
              <a:ext uri="{FF2B5EF4-FFF2-40B4-BE49-F238E27FC236}">
                <a16:creationId xmlns:a16="http://schemas.microsoft.com/office/drawing/2014/main" id="{F97EEAA6-6202-4C6B-B97F-CB420088D4CA}"/>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35695" y="1889660"/>
            <a:ext cx="2116925" cy="1648357"/>
          </a:xfrm>
          <a:prstGeom prst="rect">
            <a:avLst/>
          </a:prstGeom>
        </p:spPr>
      </p:pic>
      <p:pic>
        <p:nvPicPr>
          <p:cNvPr id="12" name="Graphic 11" descr="Arrow Right with solid fill">
            <a:extLst>
              <a:ext uri="{FF2B5EF4-FFF2-40B4-BE49-F238E27FC236}">
                <a16:creationId xmlns:a16="http://schemas.microsoft.com/office/drawing/2014/main" id="{ACCB153F-B344-4846-9763-B156889EF82A}"/>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913395" y="3242652"/>
            <a:ext cx="914400" cy="914400"/>
          </a:xfrm>
          <a:prstGeom prst="rect">
            <a:avLst/>
          </a:prstGeom>
        </p:spPr>
      </p:pic>
      <p:pic>
        <p:nvPicPr>
          <p:cNvPr id="37" name="Picture 36" descr="A picture containing text, doll&#10;&#10;Description automatically generated">
            <a:extLst>
              <a:ext uri="{FF2B5EF4-FFF2-40B4-BE49-F238E27FC236}">
                <a16:creationId xmlns:a16="http://schemas.microsoft.com/office/drawing/2014/main" id="{57B6433F-DE99-4DC4-853E-CD0AE88BF2B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75555" y="2222072"/>
            <a:ext cx="1251309" cy="1402202"/>
          </a:xfrm>
          <a:prstGeom prst="rect">
            <a:avLst/>
          </a:prstGeom>
        </p:spPr>
      </p:pic>
      <p:sp>
        <p:nvSpPr>
          <p:cNvPr id="38" name="CustomShape 7">
            <a:extLst>
              <a:ext uri="{FF2B5EF4-FFF2-40B4-BE49-F238E27FC236}">
                <a16:creationId xmlns:a16="http://schemas.microsoft.com/office/drawing/2014/main" id="{C9009C35-A3A9-40A4-AB7A-9DDB65B19E84}"/>
              </a:ext>
            </a:extLst>
          </p:cNvPr>
          <p:cNvSpPr/>
          <p:nvPr/>
        </p:nvSpPr>
        <p:spPr>
          <a:xfrm>
            <a:off x="6814381" y="4370608"/>
            <a:ext cx="5155547" cy="106338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spc="-1" dirty="0">
                <a:solidFill>
                  <a:srgbClr val="002060"/>
                </a:solidFill>
                <a:latin typeface="Century Gothic" panose="020B0502020202020204" pitchFamily="34" charset="0"/>
              </a:rPr>
              <a:t>What else does Johanna mention? </a:t>
            </a:r>
            <a:r>
              <a:rPr lang="en-GB" sz="2000" b="1" spc="-1" dirty="0" err="1">
                <a:solidFill>
                  <a:srgbClr val="002060"/>
                </a:solidFill>
                <a:latin typeface="Century Gothic" panose="020B0502020202020204" pitchFamily="34" charset="0"/>
              </a:rPr>
              <a:t>Schreib</a:t>
            </a:r>
            <a:r>
              <a:rPr lang="en-GB" sz="2000" b="1" spc="-1" dirty="0">
                <a:solidFill>
                  <a:srgbClr val="002060"/>
                </a:solidFill>
                <a:latin typeface="Century Gothic" panose="020B0502020202020204" pitchFamily="34" charset="0"/>
              </a:rPr>
              <a:t> eine </a:t>
            </a:r>
            <a:r>
              <a:rPr lang="en-GB" sz="2000" b="1" spc="-1" dirty="0" err="1">
                <a:solidFill>
                  <a:srgbClr val="002060"/>
                </a:solidFill>
                <a:latin typeface="Century Gothic" panose="020B0502020202020204" pitchFamily="34" charset="0"/>
              </a:rPr>
              <a:t>Liste</a:t>
            </a:r>
            <a:r>
              <a:rPr lang="en-GB" sz="2000" b="1" spc="-1" dirty="0">
                <a:solidFill>
                  <a:srgbClr val="002060"/>
                </a:solidFill>
                <a:latin typeface="Century Gothic" panose="020B0502020202020204" pitchFamily="34" charset="0"/>
              </a:rPr>
              <a:t> auf </a:t>
            </a:r>
            <a:r>
              <a:rPr lang="en-GB" sz="2000" b="1" spc="-1" dirty="0" err="1">
                <a:solidFill>
                  <a:srgbClr val="002060"/>
                </a:solidFill>
                <a:latin typeface="Century Gothic" panose="020B0502020202020204" pitchFamily="34" charset="0"/>
              </a:rPr>
              <a:t>Englisch</a:t>
            </a:r>
            <a:r>
              <a:rPr lang="en-GB" sz="2000" b="1" spc="-1" dirty="0">
                <a:solidFill>
                  <a:srgbClr val="002060"/>
                </a:solidFill>
                <a:latin typeface="Century Gothic" panose="020B0502020202020204" pitchFamily="34" charset="0"/>
              </a:rPr>
              <a:t>.</a:t>
            </a:r>
            <a:endParaRPr kumimoji="0" lang="en-GB" sz="2000" b="1"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4" name="Graphic 13" descr="List outline">
            <a:extLst>
              <a:ext uri="{FF2B5EF4-FFF2-40B4-BE49-F238E27FC236}">
                <a16:creationId xmlns:a16="http://schemas.microsoft.com/office/drawing/2014/main" id="{20F71E7C-67E6-4D85-BA7C-D4D1AF3C5F0C}"/>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6774564" y="5036272"/>
            <a:ext cx="1404278" cy="1404278"/>
          </a:xfrm>
          <a:prstGeom prst="rect">
            <a:avLst/>
          </a:prstGeom>
        </p:spPr>
      </p:pic>
      <p:sp>
        <p:nvSpPr>
          <p:cNvPr id="41" name="TextBox 40">
            <a:extLst>
              <a:ext uri="{FF2B5EF4-FFF2-40B4-BE49-F238E27FC236}">
                <a16:creationId xmlns:a16="http://schemas.microsoft.com/office/drawing/2014/main" id="{C6E8752A-973E-4609-9E10-8723A3BD564C}"/>
              </a:ext>
            </a:extLst>
          </p:cNvPr>
          <p:cNvSpPr txBox="1"/>
          <p:nvPr/>
        </p:nvSpPr>
        <p:spPr>
          <a:xfrm>
            <a:off x="6814381" y="3865536"/>
            <a:ext cx="6242538" cy="400110"/>
          </a:xfrm>
          <a:prstGeom prst="rect">
            <a:avLst/>
          </a:prstGeom>
          <a:noFill/>
        </p:spPr>
        <p:txBody>
          <a:bodyPr wrap="square">
            <a:spAutoFit/>
          </a:bodyPr>
          <a:lstStyle/>
          <a:p>
            <a:r>
              <a:rPr lang="en-GB" sz="2000" spc="-1" dirty="0">
                <a:solidFill>
                  <a:srgbClr val="002060"/>
                </a:solidFill>
                <a:latin typeface="Century Gothic" panose="020B0502020202020204" pitchFamily="34" charset="0"/>
              </a:rPr>
              <a:t>What does Johanna</a:t>
            </a:r>
            <a:r>
              <a:rPr kumimoji="0" lang="en-GB" sz="20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give to Aisha? </a:t>
            </a:r>
            <a:endParaRPr lang="en-GB" dirty="0"/>
          </a:p>
        </p:txBody>
      </p:sp>
      <p:sp>
        <p:nvSpPr>
          <p:cNvPr id="42" name="Rectangle: Rounded Corners 41">
            <a:extLst>
              <a:ext uri="{FF2B5EF4-FFF2-40B4-BE49-F238E27FC236}">
                <a16:creationId xmlns:a16="http://schemas.microsoft.com/office/drawing/2014/main" id="{B8E6F1AB-4EA4-47FE-9C70-3D614666EB63}"/>
              </a:ext>
            </a:extLst>
          </p:cNvPr>
          <p:cNvSpPr/>
          <p:nvPr/>
        </p:nvSpPr>
        <p:spPr>
          <a:xfrm>
            <a:off x="8370277" y="1842500"/>
            <a:ext cx="2405278" cy="1656299"/>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3800" b="1" dirty="0"/>
              <a:t>?</a:t>
            </a:r>
          </a:p>
        </p:txBody>
      </p:sp>
      <p:sp>
        <p:nvSpPr>
          <p:cNvPr id="43" name="TextBox 42">
            <a:extLst>
              <a:ext uri="{FF2B5EF4-FFF2-40B4-BE49-F238E27FC236}">
                <a16:creationId xmlns:a16="http://schemas.microsoft.com/office/drawing/2014/main" id="{5FE54F44-085E-4C7E-9AFA-FE2087FEE249}"/>
              </a:ext>
            </a:extLst>
          </p:cNvPr>
          <p:cNvSpPr txBox="1"/>
          <p:nvPr/>
        </p:nvSpPr>
        <p:spPr>
          <a:xfrm>
            <a:off x="7984790" y="5138246"/>
            <a:ext cx="3979437" cy="1200329"/>
          </a:xfrm>
          <a:prstGeom prst="rect">
            <a:avLst/>
          </a:prstGeom>
          <a:noFill/>
        </p:spPr>
        <p:txBody>
          <a:bodyPr wrap="square" rtlCol="0">
            <a:spAutoFit/>
          </a:bodyPr>
          <a:lstStyle/>
          <a:p>
            <a:r>
              <a:rPr lang="en-GB" sz="2400" dirty="0">
                <a:solidFill>
                  <a:srgbClr val="002060"/>
                </a:solidFill>
                <a:latin typeface="Segoe Print" panose="02000600000000000000" pitchFamily="2" charset="0"/>
              </a:rPr>
              <a:t>an exercise book, pencil, friend (f), mini-board, bottle, bag</a:t>
            </a:r>
          </a:p>
        </p:txBody>
      </p:sp>
    </p:spTree>
    <p:extLst>
      <p:ext uri="{BB962C8B-B14F-4D97-AF65-F5344CB8AC3E}">
        <p14:creationId xmlns:p14="http://schemas.microsoft.com/office/powerpoint/2010/main" val="41388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5"/>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2"/>
                                        </p:tgtEl>
                                        <p:attrNameLst>
                                          <p:attrName>style.visibility</p:attrName>
                                        </p:attrNameLst>
                                      </p:cBhvr>
                                      <p:to>
                                        <p:strVal val="visible"/>
                                      </p:to>
                                    </p:set>
                                  </p:childTnLst>
                                </p:cTn>
                              </p:par>
                              <p:par>
                                <p:cTn id="63" presetID="10"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animEffect transition="in" filter="fade">
                                      <p:cBhvr>
                                        <p:cTn id="65" dur="500"/>
                                        <p:tgtEl>
                                          <p:spTgt spid="42"/>
                                        </p:tgtEl>
                                      </p:cBhvr>
                                    </p:animEffect>
                                  </p:childTnLst>
                                </p:cTn>
                              </p:par>
                              <p:par>
                                <p:cTn id="66" presetID="1" presetClass="exit" presetSubtype="0" fill="hold" nodeType="withEffect">
                                  <p:stCondLst>
                                    <p:cond delay="0"/>
                                  </p:stCondLst>
                                  <p:childTnLst>
                                    <p:set>
                                      <p:cBhvr>
                                        <p:cTn id="67" dur="1" fill="hold">
                                          <p:stCondLst>
                                            <p:cond delay="0"/>
                                          </p:stCondLst>
                                        </p:cTn>
                                        <p:tgtEl>
                                          <p:spTgt spid="9"/>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7"/>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4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xit" presetSubtype="0" fill="hold" grpId="1" nodeType="clickEffect">
                                  <p:stCondLst>
                                    <p:cond delay="0"/>
                                  </p:stCondLst>
                                  <p:childTnLst>
                                    <p:set>
                                      <p:cBhvr>
                                        <p:cTn id="77" dur="1" fill="hold">
                                          <p:stCondLst>
                                            <p:cond delay="0"/>
                                          </p:stCondLst>
                                        </p:cTn>
                                        <p:tgtEl>
                                          <p:spTgt spid="42"/>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38"/>
                                        </p:tgtEl>
                                        <p:attrNameLst>
                                          <p:attrName>style.visibility</p:attrName>
                                        </p:attrNameLst>
                                      </p:cBhvr>
                                      <p:to>
                                        <p:strVal val="visible"/>
                                      </p:to>
                                    </p:set>
                                  </p:childTnLst>
                                </p:cTn>
                              </p:par>
                              <p:par>
                                <p:cTn id="82" presetID="1" presetClass="entr" presetSubtype="0"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42" grpId="0" animBg="1"/>
      <p:bldP spid="42" grpId="1" animBg="1"/>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3" name="T1_W10_13.1.wav"/>
            </a:hlinkClick>
          </p:cNvPr>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Das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a:t>
            </a:r>
            <a:r>
              <a:rPr kumimoji="0" lang="en-GB" sz="2800" b="1" i="0" u="none" strike="noStrike" kern="1200" cap="none" spc="-1" normalizeH="0" noProof="0" dirty="0">
                <a:ln>
                  <a:noFill/>
                </a:ln>
                <a:solidFill>
                  <a:srgbClr val="002060"/>
                </a:solidFill>
                <a:effectLst/>
                <a:uLnTx/>
                <a:uFillTx/>
                <a:latin typeface="Century gothic"/>
                <a:ea typeface="Century Gothic"/>
              </a:rPr>
              <a:t>… Das </a:t>
            </a:r>
            <a:r>
              <a:rPr kumimoji="0" lang="en-GB" sz="2800" b="1" i="0" u="none" strike="noStrike" kern="1200" cap="none" spc="-1" normalizeH="0" noProof="0" dirty="0" err="1">
                <a:ln>
                  <a:noFill/>
                </a:ln>
                <a:solidFill>
                  <a:srgbClr val="002060"/>
                </a:solidFill>
                <a:effectLst/>
                <a:uLnTx/>
                <a:uFillTx/>
                <a:latin typeface="Century gothic"/>
                <a:ea typeface="Century Gothic"/>
              </a:rPr>
              <a:t>ist</a:t>
            </a:r>
            <a:r>
              <a:rPr kumimoji="0" lang="en-GB" sz="2800" b="1" i="0" u="none" strike="noStrike" kern="1200" cap="none" spc="-1" normalizeH="0" noProof="0" dirty="0">
                <a:ln>
                  <a:noFill/>
                </a:ln>
                <a:solidFill>
                  <a:srgbClr val="002060"/>
                </a:solidFill>
                <a:effectLst/>
                <a:uLnTx/>
                <a:uFillTx/>
                <a:latin typeface="Century gothic"/>
                <a:ea typeface="Century Gothic"/>
              </a:rPr>
              <a:t> </a:t>
            </a:r>
            <a:r>
              <a:rPr kumimoji="0" lang="en-GB" sz="2800" b="1" i="0" u="none" strike="noStrike" kern="1200" cap="none" spc="-1" normalizeH="0" noProof="0" dirty="0" err="1">
                <a:ln>
                  <a:noFill/>
                </a:ln>
                <a:solidFill>
                  <a:srgbClr val="002060"/>
                </a:solidFill>
                <a:effectLst/>
                <a:uLnTx/>
                <a:uFillTx/>
                <a:latin typeface="Century gothic"/>
                <a:ea typeface="Century Gothic"/>
              </a:rPr>
              <a:t>meine</a:t>
            </a:r>
            <a:r>
              <a:rPr kumimoji="0" lang="en-GB" sz="2800" b="1" i="0" u="none" strike="noStrike" kern="1200" cap="none" spc="-1" normalizeH="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sp>
        <p:nvSpPr>
          <p:cNvPr id="113" name="CustomShape 7"/>
          <p:cNvSpPr/>
          <p:nvPr/>
        </p:nvSpPr>
        <p:spPr>
          <a:xfrm>
            <a:off x="101160" y="425134"/>
            <a:ext cx="10285486" cy="11692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Aisha is new to German, too.  Johanna makes her some</a:t>
            </a:r>
            <a:r>
              <a:rPr kumimoji="0" lang="en-GB" sz="2400" b="0" i="0" u="none" strike="noStrike" kern="1200" cap="none" spc="-1" normalizeH="0" noProof="0" dirty="0">
                <a:ln>
                  <a:noFill/>
                </a:ln>
                <a:solidFill>
                  <a:srgbClr val="002060"/>
                </a:solidFill>
                <a:effectLst/>
                <a:uLnTx/>
                <a:uFillTx/>
                <a:latin typeface="Century Gothic"/>
                <a:ea typeface="Century Gothic"/>
              </a:rPr>
              <a:t> labels for her things but they get smudged. Help Aisha match the label to the correct item.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45010" y="899844"/>
            <a:ext cx="766122" cy="374973"/>
          </a:xfrm>
          <a:solidFill>
            <a:srgbClr val="2E94AF"/>
          </a:solidFill>
        </p:spPr>
        <p:txBody>
          <a:bodyPr/>
          <a:lstStyle/>
          <a:p>
            <a:pPr algn="ctr"/>
            <a:r>
              <a:rPr lang="en-GB" sz="2000" b="1" dirty="0" err="1">
                <a:solidFill>
                  <a:schemeClr val="bg1"/>
                </a:solidFill>
                <a:latin typeface="Century Gothic" panose="020B0502020202020204" pitchFamily="34" charset="0"/>
              </a:rPr>
              <a:t>lesen</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DEB9BE4F-6D3E-469F-AE7A-46561C5DCF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9" name="Rectangle 8">
            <a:hlinkClick r:id="" action="ppaction://noaction">
              <a:snd r:embed="rId5" name="T1_W10_13.2.wav"/>
            </a:hlinkClick>
            <a:extLst>
              <a:ext uri="{FF2B5EF4-FFF2-40B4-BE49-F238E27FC236}">
                <a16:creationId xmlns:a16="http://schemas.microsoft.com/office/drawing/2014/main" id="{FA8CB7F0-F8CF-4B81-B158-8063FEDA7D6B}"/>
              </a:ext>
            </a:extLst>
          </p:cNvPr>
          <p:cNvSpPr/>
          <p:nvPr/>
        </p:nvSpPr>
        <p:spPr>
          <a:xfrm>
            <a:off x="152554" y="206359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1</a:t>
            </a:r>
          </a:p>
        </p:txBody>
      </p:sp>
      <p:sp>
        <p:nvSpPr>
          <p:cNvPr id="15" name="Rectangle 14">
            <a:hlinkClick r:id="" action="ppaction://noaction">
              <a:snd r:embed="rId6" name="T1_W10_13.3.wav"/>
            </a:hlinkClick>
            <a:extLst>
              <a:ext uri="{FF2B5EF4-FFF2-40B4-BE49-F238E27FC236}">
                <a16:creationId xmlns:a16="http://schemas.microsoft.com/office/drawing/2014/main" id="{E094FD90-0D83-47F8-89A4-772DF44F575F}"/>
              </a:ext>
            </a:extLst>
          </p:cNvPr>
          <p:cNvSpPr/>
          <p:nvPr/>
        </p:nvSpPr>
        <p:spPr>
          <a:xfrm>
            <a:off x="152554" y="3866643"/>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2</a:t>
            </a:r>
          </a:p>
        </p:txBody>
      </p:sp>
      <p:sp>
        <p:nvSpPr>
          <p:cNvPr id="17" name="Rectangle 16">
            <a:hlinkClick r:id="" action="ppaction://noaction">
              <a:snd r:embed="rId7" name="T1_W10_13.4.wav"/>
            </a:hlinkClick>
            <a:extLst>
              <a:ext uri="{FF2B5EF4-FFF2-40B4-BE49-F238E27FC236}">
                <a16:creationId xmlns:a16="http://schemas.microsoft.com/office/drawing/2014/main" id="{257623FD-7C94-435C-A16D-BE56DC83EBF2}"/>
              </a:ext>
            </a:extLst>
          </p:cNvPr>
          <p:cNvSpPr/>
          <p:nvPr/>
        </p:nvSpPr>
        <p:spPr>
          <a:xfrm>
            <a:off x="152554" y="5606260"/>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3</a:t>
            </a:r>
          </a:p>
        </p:txBody>
      </p:sp>
      <p:sp>
        <p:nvSpPr>
          <p:cNvPr id="4" name="Flowchart: Off-page Connector 3">
            <a:extLst>
              <a:ext uri="{FF2B5EF4-FFF2-40B4-BE49-F238E27FC236}">
                <a16:creationId xmlns:a16="http://schemas.microsoft.com/office/drawing/2014/main" id="{FCC24EB2-B454-4DC4-97BF-C0BB13ACC944}"/>
              </a:ext>
            </a:extLst>
          </p:cNvPr>
          <p:cNvSpPr/>
          <p:nvPr/>
        </p:nvSpPr>
        <p:spPr>
          <a:xfrm rot="16200000">
            <a:off x="2245252" y="694859"/>
            <a:ext cx="539644" cy="3183969"/>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err="1">
                <a:solidFill>
                  <a:srgbClr val="002060"/>
                </a:solidFill>
              </a:rPr>
              <a:t>Meine</a:t>
            </a:r>
            <a:r>
              <a:rPr lang="en-US" sz="2800" dirty="0">
                <a:solidFill>
                  <a:srgbClr val="002060"/>
                </a:solidFill>
              </a:rPr>
              <a:t> </a:t>
            </a:r>
            <a:r>
              <a:rPr lang="en-US" sz="2800" dirty="0" err="1">
                <a:solidFill>
                  <a:srgbClr val="002060"/>
                </a:solidFill>
              </a:rPr>
              <a:t>Tasche</a:t>
            </a:r>
            <a:r>
              <a:rPr lang="en-US" sz="2800" dirty="0">
                <a:solidFill>
                  <a:srgbClr val="002060"/>
                </a:solidFill>
              </a:rPr>
              <a:t> </a:t>
            </a:r>
            <a:endParaRPr lang="en-GB" sz="2800" dirty="0">
              <a:solidFill>
                <a:srgbClr val="002060"/>
              </a:solidFill>
            </a:endParaRPr>
          </a:p>
        </p:txBody>
      </p:sp>
      <p:sp>
        <p:nvSpPr>
          <p:cNvPr id="24" name="Rectangle 23">
            <a:hlinkClick r:id="" action="ppaction://noaction">
              <a:snd r:embed="rId8" name="T1_W10_13.5.wav"/>
            </a:hlinkClick>
            <a:extLst>
              <a:ext uri="{FF2B5EF4-FFF2-40B4-BE49-F238E27FC236}">
                <a16:creationId xmlns:a16="http://schemas.microsoft.com/office/drawing/2014/main" id="{3B4705F3-E501-4226-B4B6-9BB079170310}"/>
              </a:ext>
            </a:extLst>
          </p:cNvPr>
          <p:cNvSpPr/>
          <p:nvPr/>
        </p:nvSpPr>
        <p:spPr>
          <a:xfrm>
            <a:off x="6859698" y="204710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4</a:t>
            </a:r>
          </a:p>
        </p:txBody>
      </p:sp>
      <p:sp>
        <p:nvSpPr>
          <p:cNvPr id="25" name="Rectangle 24">
            <a:hlinkClick r:id="" action="ppaction://noaction">
              <a:snd r:embed="rId9" name="T1_W10_13.6.wav"/>
            </a:hlinkClick>
            <a:extLst>
              <a:ext uri="{FF2B5EF4-FFF2-40B4-BE49-F238E27FC236}">
                <a16:creationId xmlns:a16="http://schemas.microsoft.com/office/drawing/2014/main" id="{3866836F-AC3A-4D05-AFD2-33FD6427756C}"/>
              </a:ext>
            </a:extLst>
          </p:cNvPr>
          <p:cNvSpPr/>
          <p:nvPr/>
        </p:nvSpPr>
        <p:spPr>
          <a:xfrm>
            <a:off x="6859698" y="3850154"/>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5</a:t>
            </a:r>
          </a:p>
        </p:txBody>
      </p:sp>
      <p:sp>
        <p:nvSpPr>
          <p:cNvPr id="26" name="Rectangle 25">
            <a:hlinkClick r:id="" action="ppaction://noaction">
              <a:snd r:embed="rId10" name="T1_W10_13.7.wav"/>
            </a:hlinkClick>
            <a:extLst>
              <a:ext uri="{FF2B5EF4-FFF2-40B4-BE49-F238E27FC236}">
                <a16:creationId xmlns:a16="http://schemas.microsoft.com/office/drawing/2014/main" id="{3A907367-D514-4A74-8788-2214FDF8D09F}"/>
              </a:ext>
            </a:extLst>
          </p:cNvPr>
          <p:cNvSpPr/>
          <p:nvPr/>
        </p:nvSpPr>
        <p:spPr>
          <a:xfrm>
            <a:off x="6859698" y="5589771"/>
            <a:ext cx="537565" cy="539646"/>
          </a:xfrm>
          <a:prstGeom prst="rect">
            <a:avLst/>
          </a:prstGeom>
          <a:solidFill>
            <a:srgbClr val="2E94AF"/>
          </a:solidFill>
          <a:ln>
            <a:solidFill>
              <a:srgbClr val="2E94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6</a:t>
            </a:r>
          </a:p>
        </p:txBody>
      </p:sp>
      <p:grpSp>
        <p:nvGrpSpPr>
          <p:cNvPr id="11" name="Group 10">
            <a:extLst>
              <a:ext uri="{FF2B5EF4-FFF2-40B4-BE49-F238E27FC236}">
                <a16:creationId xmlns:a16="http://schemas.microsoft.com/office/drawing/2014/main" id="{443E68B8-91F7-41A5-9F3A-789FE7272EE3}"/>
              </a:ext>
            </a:extLst>
          </p:cNvPr>
          <p:cNvGrpSpPr/>
          <p:nvPr/>
        </p:nvGrpSpPr>
        <p:grpSpPr>
          <a:xfrm>
            <a:off x="1957647" y="1822155"/>
            <a:ext cx="1882880" cy="946980"/>
            <a:chOff x="2478723" y="3989540"/>
            <a:chExt cx="1882880" cy="946980"/>
          </a:xfrm>
        </p:grpSpPr>
        <p:sp>
          <p:nvSpPr>
            <p:cNvPr id="7" name="Rectangle: Rounded Corners 6">
              <a:extLst>
                <a:ext uri="{FF2B5EF4-FFF2-40B4-BE49-F238E27FC236}">
                  <a16:creationId xmlns:a16="http://schemas.microsoft.com/office/drawing/2014/main" id="{54D2DE7D-A6A3-48FB-92C1-57C9BCFC1108}"/>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a:extLst>
                <a:ext uri="{FF2B5EF4-FFF2-40B4-BE49-F238E27FC236}">
                  <a16:creationId xmlns:a16="http://schemas.microsoft.com/office/drawing/2014/main" id="{3B759E96-C97C-48B9-B96C-3499D84B71C0}"/>
                </a:ext>
              </a:extLst>
            </p:cNvPr>
            <p:cNvGrpSpPr/>
            <p:nvPr/>
          </p:nvGrpSpPr>
          <p:grpSpPr>
            <a:xfrm>
              <a:off x="2478723" y="3989540"/>
              <a:ext cx="1882880" cy="946980"/>
              <a:chOff x="3756350" y="3191267"/>
              <a:chExt cx="1882880" cy="946980"/>
            </a:xfrm>
          </p:grpSpPr>
          <p:pic>
            <p:nvPicPr>
              <p:cNvPr id="6" name="Picture 5" descr="Shape&#10;&#10;Description automatically generated with medium confidence">
                <a:extLst>
                  <a:ext uri="{FF2B5EF4-FFF2-40B4-BE49-F238E27FC236}">
                    <a16:creationId xmlns:a16="http://schemas.microsoft.com/office/drawing/2014/main" id="{76CB4944-8ADB-453C-82EA-B08A4E40E0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BABC0E85-01E7-4E9F-ADA1-400D2352DAB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19" name="Picture 18" descr="Shape&#10;&#10;Description automatically generated with medium confidence">
                <a:extLst>
                  <a:ext uri="{FF2B5EF4-FFF2-40B4-BE49-F238E27FC236}">
                    <a16:creationId xmlns:a16="http://schemas.microsoft.com/office/drawing/2014/main" id="{120D3337-7DD4-4A10-89F1-BACC2A57148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22" name="Picture 21" descr="Shape&#10;&#10;Description automatically generated with medium confidence">
                <a:extLst>
                  <a:ext uri="{FF2B5EF4-FFF2-40B4-BE49-F238E27FC236}">
                    <a16:creationId xmlns:a16="http://schemas.microsoft.com/office/drawing/2014/main" id="{4AF3D17D-549D-4C34-BA5D-13DCCE52A3C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23" name="Picture 22" descr="Shape&#10;&#10;Description automatically generated with medium confidence">
                <a:extLst>
                  <a:ext uri="{FF2B5EF4-FFF2-40B4-BE49-F238E27FC236}">
                    <a16:creationId xmlns:a16="http://schemas.microsoft.com/office/drawing/2014/main" id="{6CE695CB-3F79-4B1C-9DC2-B411FC4A29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27" name="Picture 26" descr="Shape&#10;&#10;Description automatically generated with medium confidence">
            <a:extLst>
              <a:ext uri="{FF2B5EF4-FFF2-40B4-BE49-F238E27FC236}">
                <a16:creationId xmlns:a16="http://schemas.microsoft.com/office/drawing/2014/main" id="{1ABC31F7-049B-4DB7-A044-2C6A0DEEA624}"/>
              </a:ext>
            </a:extLst>
          </p:cNvPr>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114673" y="2063706"/>
            <a:ext cx="796687" cy="724487"/>
          </a:xfrm>
          <a:prstGeom prst="rect">
            <a:avLst/>
          </a:prstGeom>
        </p:spPr>
      </p:pic>
      <p:sp>
        <p:nvSpPr>
          <p:cNvPr id="29" name="TextBox 28">
            <a:extLst>
              <a:ext uri="{FF2B5EF4-FFF2-40B4-BE49-F238E27FC236}">
                <a16:creationId xmlns:a16="http://schemas.microsoft.com/office/drawing/2014/main" id="{C8056FEA-B2AE-4A8B-94E1-69243A7CB612}"/>
              </a:ext>
            </a:extLst>
          </p:cNvPr>
          <p:cNvSpPr txBox="1"/>
          <p:nvPr/>
        </p:nvSpPr>
        <p:spPr>
          <a:xfrm>
            <a:off x="4337867" y="1572772"/>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p:txBody>
      </p:sp>
      <p:sp>
        <p:nvSpPr>
          <p:cNvPr id="30" name="TextBox 29">
            <a:extLst>
              <a:ext uri="{FF2B5EF4-FFF2-40B4-BE49-F238E27FC236}">
                <a16:creationId xmlns:a16="http://schemas.microsoft.com/office/drawing/2014/main" id="{213F903C-D5BB-4682-A000-1F2E5B094D89}"/>
              </a:ext>
            </a:extLst>
          </p:cNvPr>
          <p:cNvSpPr txBox="1"/>
          <p:nvPr/>
        </p:nvSpPr>
        <p:spPr>
          <a:xfrm>
            <a:off x="5252730" y="1523881"/>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p:txBody>
      </p:sp>
      <p:pic>
        <p:nvPicPr>
          <p:cNvPr id="14" name="Picture 13" descr="A picture containing icon&#10;&#10;Description automatically generated">
            <a:extLst>
              <a:ext uri="{FF2B5EF4-FFF2-40B4-BE49-F238E27FC236}">
                <a16:creationId xmlns:a16="http://schemas.microsoft.com/office/drawing/2014/main" id="{F632C533-5490-43A7-BCDC-0D2EB7D1E4B2}"/>
              </a:ext>
            </a:extLst>
          </p:cNvPr>
          <p:cNvPicPr>
            <a:picLocks noChangeAspect="1"/>
          </p:cNvPicPr>
          <p:nvPr/>
        </p:nvPicPr>
        <p:blipFill rotWithShape="1">
          <a:blip r:embed="rId13">
            <a:extLst>
              <a:ext uri="{28A0092B-C50C-407E-A947-70E740481C1C}">
                <a14:useLocalDpi xmlns:a14="http://schemas.microsoft.com/office/drawing/2010/main" val="0"/>
              </a:ext>
            </a:extLst>
          </a:blip>
          <a:srcRect t="21238"/>
          <a:stretch/>
        </p:blipFill>
        <p:spPr>
          <a:xfrm>
            <a:off x="11088918" y="5584238"/>
            <a:ext cx="1150091" cy="652440"/>
          </a:xfrm>
          <a:prstGeom prst="rect">
            <a:avLst/>
          </a:prstGeom>
        </p:spPr>
      </p:pic>
      <p:pic>
        <p:nvPicPr>
          <p:cNvPr id="33" name="Picture 32" descr="A picture containing text, table, worktable&#10;&#10;Description automatically generated">
            <a:extLst>
              <a:ext uri="{FF2B5EF4-FFF2-40B4-BE49-F238E27FC236}">
                <a16:creationId xmlns:a16="http://schemas.microsoft.com/office/drawing/2014/main" id="{DEDFCA5C-6E50-4217-B1F5-71589E72DDA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163934" y="3695251"/>
            <a:ext cx="1484235" cy="776056"/>
          </a:xfrm>
          <a:prstGeom prst="rect">
            <a:avLst/>
          </a:prstGeom>
        </p:spPr>
      </p:pic>
      <p:pic>
        <p:nvPicPr>
          <p:cNvPr id="34" name="Picture 33">
            <a:extLst>
              <a:ext uri="{FF2B5EF4-FFF2-40B4-BE49-F238E27FC236}">
                <a16:creationId xmlns:a16="http://schemas.microsoft.com/office/drawing/2014/main" id="{BAF72DC2-89D7-43A9-BA23-119A2C36F9A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1381421" y="3488143"/>
            <a:ext cx="696040" cy="931936"/>
          </a:xfrm>
          <a:prstGeom prst="rect">
            <a:avLst/>
          </a:prstGeom>
        </p:spPr>
      </p:pic>
      <p:pic>
        <p:nvPicPr>
          <p:cNvPr id="35" name="Picture 34" descr="Icon&#10;&#10;Description automatically generated with low confidence">
            <a:extLst>
              <a:ext uri="{FF2B5EF4-FFF2-40B4-BE49-F238E27FC236}">
                <a16:creationId xmlns:a16="http://schemas.microsoft.com/office/drawing/2014/main" id="{7D5F20E4-6926-42CB-B9B6-07A83A585D4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690988">
            <a:off x="4271869" y="2160940"/>
            <a:ext cx="725999" cy="363000"/>
          </a:xfrm>
          <a:prstGeom prst="rect">
            <a:avLst/>
          </a:prstGeom>
        </p:spPr>
      </p:pic>
      <p:pic>
        <p:nvPicPr>
          <p:cNvPr id="37" name="Picture 36" descr="Icon&#10;&#10;Description automatically generated">
            <a:extLst>
              <a:ext uri="{FF2B5EF4-FFF2-40B4-BE49-F238E27FC236}">
                <a16:creationId xmlns:a16="http://schemas.microsoft.com/office/drawing/2014/main" id="{E7261DE2-C8A2-4BD8-9002-2D4D6C2166DC}"/>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5338312" y="2637476"/>
            <a:ext cx="517321" cy="517320"/>
          </a:xfrm>
          <a:prstGeom prst="rect">
            <a:avLst/>
          </a:prstGeom>
        </p:spPr>
      </p:pic>
      <p:pic>
        <p:nvPicPr>
          <p:cNvPr id="38" name="Picture 37" descr="A picture containing text, stationary&#10;&#10;Description automatically generated">
            <a:extLst>
              <a:ext uri="{FF2B5EF4-FFF2-40B4-BE49-F238E27FC236}">
                <a16:creationId xmlns:a16="http://schemas.microsoft.com/office/drawing/2014/main" id="{97D939A8-D8F1-4169-9261-49BE0AA0D2A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383932" y="5365783"/>
            <a:ext cx="874902" cy="708504"/>
          </a:xfrm>
          <a:prstGeom prst="rect">
            <a:avLst/>
          </a:prstGeom>
          <a:solidFill>
            <a:schemeClr val="bg1"/>
          </a:solidFill>
        </p:spPr>
      </p:pic>
      <p:pic>
        <p:nvPicPr>
          <p:cNvPr id="39" name="Picture 38" descr="Icon&#10;&#10;Description automatically generated">
            <a:extLst>
              <a:ext uri="{FF2B5EF4-FFF2-40B4-BE49-F238E27FC236}">
                <a16:creationId xmlns:a16="http://schemas.microsoft.com/office/drawing/2014/main" id="{717F8BB9-5755-4ACE-96CA-48B9147A9AC0}"/>
              </a:ext>
            </a:extLst>
          </p:cNvPr>
          <p:cNvPicPr>
            <a:picLocks noChangeAspect="1"/>
          </p:cNvPicPr>
          <p:nvPr/>
        </p:nvPicPr>
        <p:blipFill>
          <a:blip r:embed="rId1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1194271" y="1983453"/>
            <a:ext cx="708504" cy="742132"/>
          </a:xfrm>
          <a:prstGeom prst="rect">
            <a:avLst/>
          </a:prstGeom>
        </p:spPr>
      </p:pic>
      <p:sp>
        <p:nvSpPr>
          <p:cNvPr id="41" name="TextBox 40">
            <a:extLst>
              <a:ext uri="{FF2B5EF4-FFF2-40B4-BE49-F238E27FC236}">
                <a16:creationId xmlns:a16="http://schemas.microsoft.com/office/drawing/2014/main" id="{81BF74DC-96BA-4505-8C2A-6D82AC80A41E}"/>
              </a:ext>
            </a:extLst>
          </p:cNvPr>
          <p:cNvSpPr txBox="1"/>
          <p:nvPr/>
        </p:nvSpPr>
        <p:spPr>
          <a:xfrm>
            <a:off x="10369211" y="1516909"/>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A</a:t>
            </a:r>
            <a:endParaRPr lang="en-GB" sz="2800" b="0" strike="noStrike" spc="-1" dirty="0">
              <a:latin typeface="Century gothic"/>
            </a:endParaRPr>
          </a:p>
        </p:txBody>
      </p:sp>
      <p:sp>
        <p:nvSpPr>
          <p:cNvPr id="42" name="TextBox 41">
            <a:extLst>
              <a:ext uri="{FF2B5EF4-FFF2-40B4-BE49-F238E27FC236}">
                <a16:creationId xmlns:a16="http://schemas.microsoft.com/office/drawing/2014/main" id="{D9260C3C-A85C-4A4B-9BCA-D230B223A594}"/>
              </a:ext>
            </a:extLst>
          </p:cNvPr>
          <p:cNvSpPr txBox="1"/>
          <p:nvPr/>
        </p:nvSpPr>
        <p:spPr>
          <a:xfrm>
            <a:off x="11194271" y="1486819"/>
            <a:ext cx="470602" cy="523220"/>
          </a:xfrm>
          <a:prstGeom prst="rect">
            <a:avLst/>
          </a:prstGeom>
          <a:noFill/>
        </p:spPr>
        <p:txBody>
          <a:bodyPr wrap="square">
            <a:spAutoFit/>
          </a:bodyPr>
          <a:lstStyle/>
          <a:p>
            <a:pPr algn="ctr">
              <a:lnSpc>
                <a:spcPct val="100000"/>
              </a:lnSpc>
            </a:pPr>
            <a:r>
              <a:rPr lang="en-GB" sz="2800" b="1" strike="noStrike" spc="-1" dirty="0">
                <a:solidFill>
                  <a:srgbClr val="002060"/>
                </a:solidFill>
                <a:latin typeface="Century gothic"/>
                <a:ea typeface="Century Gothic"/>
              </a:rPr>
              <a:t>B</a:t>
            </a:r>
            <a:endParaRPr lang="en-GB" sz="2800" b="0" strike="noStrike" spc="-1" dirty="0">
              <a:latin typeface="Century gothic"/>
            </a:endParaRPr>
          </a:p>
        </p:txBody>
      </p:sp>
      <p:sp>
        <p:nvSpPr>
          <p:cNvPr id="28" name="Flowchart: Extract 27">
            <a:extLst>
              <a:ext uri="{FF2B5EF4-FFF2-40B4-BE49-F238E27FC236}">
                <a16:creationId xmlns:a16="http://schemas.microsoft.com/office/drawing/2014/main" id="{9FF634B3-BEF7-4EBC-B313-D462146A14B9}"/>
              </a:ext>
            </a:extLst>
          </p:cNvPr>
          <p:cNvSpPr/>
          <p:nvPr/>
        </p:nvSpPr>
        <p:spPr>
          <a:xfrm>
            <a:off x="10115903" y="1968679"/>
            <a:ext cx="973015" cy="761811"/>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Flowchart: Off-page Connector 43">
            <a:extLst>
              <a:ext uri="{FF2B5EF4-FFF2-40B4-BE49-F238E27FC236}">
                <a16:creationId xmlns:a16="http://schemas.microsoft.com/office/drawing/2014/main" id="{FFAD7487-9281-43A1-BA46-4D134AC153B1}"/>
              </a:ext>
            </a:extLst>
          </p:cNvPr>
          <p:cNvSpPr/>
          <p:nvPr/>
        </p:nvSpPr>
        <p:spPr>
          <a:xfrm rot="16200000">
            <a:off x="2191840" y="2631948"/>
            <a:ext cx="539646" cy="3183973"/>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err="1">
                <a:solidFill>
                  <a:srgbClr val="002060"/>
                </a:solidFill>
              </a:rPr>
              <a:t>Meine</a:t>
            </a:r>
            <a:r>
              <a:rPr lang="en-US" sz="2800" dirty="0">
                <a:solidFill>
                  <a:srgbClr val="002060"/>
                </a:solidFill>
              </a:rPr>
              <a:t> Form</a:t>
            </a:r>
            <a:endParaRPr lang="en-GB" sz="2800" dirty="0">
              <a:solidFill>
                <a:srgbClr val="002060"/>
              </a:solidFill>
            </a:endParaRPr>
          </a:p>
        </p:txBody>
      </p:sp>
      <p:sp>
        <p:nvSpPr>
          <p:cNvPr id="45" name="Flowchart: Off-page Connector 44">
            <a:extLst>
              <a:ext uri="{FF2B5EF4-FFF2-40B4-BE49-F238E27FC236}">
                <a16:creationId xmlns:a16="http://schemas.microsoft.com/office/drawing/2014/main" id="{8BCEED66-3282-4A2E-AC42-9EA9B01E956B}"/>
              </a:ext>
            </a:extLst>
          </p:cNvPr>
          <p:cNvSpPr/>
          <p:nvPr/>
        </p:nvSpPr>
        <p:spPr>
          <a:xfrm rot="16200000">
            <a:off x="2032671" y="4488401"/>
            <a:ext cx="601579" cy="2860383"/>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a:solidFill>
                  <a:srgbClr val="002060"/>
                </a:solidFill>
              </a:rPr>
              <a:t>Mein  Bild</a:t>
            </a:r>
            <a:endParaRPr lang="en-GB" sz="2800" dirty="0">
              <a:solidFill>
                <a:srgbClr val="002060"/>
              </a:solidFill>
            </a:endParaRPr>
          </a:p>
        </p:txBody>
      </p:sp>
      <p:sp>
        <p:nvSpPr>
          <p:cNvPr id="46" name="Flowchart: Off-page Connector 45">
            <a:extLst>
              <a:ext uri="{FF2B5EF4-FFF2-40B4-BE49-F238E27FC236}">
                <a16:creationId xmlns:a16="http://schemas.microsoft.com/office/drawing/2014/main" id="{5BD6D70E-683E-4444-AFC7-FA8D96D12E55}"/>
              </a:ext>
            </a:extLst>
          </p:cNvPr>
          <p:cNvSpPr/>
          <p:nvPr/>
        </p:nvSpPr>
        <p:spPr>
          <a:xfrm rot="16200000">
            <a:off x="8619694" y="1012073"/>
            <a:ext cx="539646" cy="2689677"/>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a:solidFill>
                  <a:srgbClr val="002060"/>
                </a:solidFill>
              </a:rPr>
              <a:t>Mein </a:t>
            </a:r>
            <a:r>
              <a:rPr lang="en-US" sz="2800" dirty="0" err="1">
                <a:solidFill>
                  <a:srgbClr val="002060"/>
                </a:solidFill>
              </a:rPr>
              <a:t>Foto</a:t>
            </a:r>
            <a:endParaRPr lang="en-GB" sz="2800" dirty="0">
              <a:solidFill>
                <a:srgbClr val="002060"/>
              </a:solidFill>
            </a:endParaRPr>
          </a:p>
        </p:txBody>
      </p:sp>
      <p:sp>
        <p:nvSpPr>
          <p:cNvPr id="47" name="Flowchart: Off-page Connector 46">
            <a:extLst>
              <a:ext uri="{FF2B5EF4-FFF2-40B4-BE49-F238E27FC236}">
                <a16:creationId xmlns:a16="http://schemas.microsoft.com/office/drawing/2014/main" id="{CD454620-E5FF-4521-B591-EC54FA25289F}"/>
              </a:ext>
            </a:extLst>
          </p:cNvPr>
          <p:cNvSpPr/>
          <p:nvPr/>
        </p:nvSpPr>
        <p:spPr>
          <a:xfrm rot="16200000">
            <a:off x="8892240" y="2457220"/>
            <a:ext cx="647780" cy="3310128"/>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err="1">
                <a:solidFill>
                  <a:srgbClr val="002060"/>
                </a:solidFill>
              </a:rPr>
              <a:t>Meine</a:t>
            </a:r>
            <a:r>
              <a:rPr lang="en-US" sz="2800" dirty="0">
                <a:solidFill>
                  <a:srgbClr val="002060"/>
                </a:solidFill>
              </a:rPr>
              <a:t> </a:t>
            </a:r>
            <a:r>
              <a:rPr lang="en-US" sz="2800" dirty="0" err="1">
                <a:solidFill>
                  <a:srgbClr val="002060"/>
                </a:solidFill>
              </a:rPr>
              <a:t>Flasche</a:t>
            </a:r>
            <a:r>
              <a:rPr lang="en-US" sz="2800" dirty="0">
                <a:solidFill>
                  <a:srgbClr val="002060"/>
                </a:solidFill>
              </a:rPr>
              <a:t> </a:t>
            </a:r>
            <a:endParaRPr lang="en-GB" sz="2800" dirty="0">
              <a:solidFill>
                <a:srgbClr val="002060"/>
              </a:solidFill>
            </a:endParaRPr>
          </a:p>
        </p:txBody>
      </p:sp>
      <p:sp>
        <p:nvSpPr>
          <p:cNvPr id="48" name="Flowchart: Off-page Connector 47">
            <a:extLst>
              <a:ext uri="{FF2B5EF4-FFF2-40B4-BE49-F238E27FC236}">
                <a16:creationId xmlns:a16="http://schemas.microsoft.com/office/drawing/2014/main" id="{03CE3C7B-DFBC-4685-B18F-15E1EA54C670}"/>
              </a:ext>
            </a:extLst>
          </p:cNvPr>
          <p:cNvSpPr/>
          <p:nvPr/>
        </p:nvSpPr>
        <p:spPr>
          <a:xfrm rot="16200000">
            <a:off x="8756736" y="4518920"/>
            <a:ext cx="551525" cy="2849402"/>
          </a:xfrm>
          <a:prstGeom prst="flowChartOffpageConnector">
            <a:avLst/>
          </a:prstGeom>
          <a:solidFill>
            <a:srgbClr val="FFFF00"/>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vert" rtlCol="0" anchor="ctr">
            <a:scene3d>
              <a:camera prst="orthographicFront">
                <a:rot lat="0" lon="300000" rev="0"/>
              </a:camera>
              <a:lightRig rig="threePt" dir="t"/>
            </a:scene3d>
          </a:bodyPr>
          <a:lstStyle/>
          <a:p>
            <a:pPr algn="ctr"/>
            <a:r>
              <a:rPr lang="en-US" sz="2800" dirty="0">
                <a:solidFill>
                  <a:srgbClr val="002060"/>
                </a:solidFill>
              </a:rPr>
              <a:t>Mein </a:t>
            </a:r>
            <a:r>
              <a:rPr lang="en-US" sz="2800" dirty="0" err="1">
                <a:solidFill>
                  <a:srgbClr val="002060"/>
                </a:solidFill>
              </a:rPr>
              <a:t>Fußball</a:t>
            </a:r>
            <a:endParaRPr lang="en-GB" sz="2800" dirty="0">
              <a:solidFill>
                <a:srgbClr val="002060"/>
              </a:solidFill>
            </a:endParaRPr>
          </a:p>
        </p:txBody>
      </p:sp>
      <p:pic>
        <p:nvPicPr>
          <p:cNvPr id="50" name="Picture 49" descr="Icon&#10;&#10;Description automatically generated with medium confidence">
            <a:extLst>
              <a:ext uri="{FF2B5EF4-FFF2-40B4-BE49-F238E27FC236}">
                <a16:creationId xmlns:a16="http://schemas.microsoft.com/office/drawing/2014/main" id="{F988603B-ACA7-46DA-95E3-15690AE7B893}"/>
              </a:ext>
            </a:extLst>
          </p:cNvPr>
          <p:cNvPicPr>
            <a:picLocks noChangeAspect="1"/>
          </p:cNvPicPr>
          <p:nvPr/>
        </p:nvPicPr>
        <p:blipFill rotWithShape="1">
          <a:blip r:embed="rId20">
            <a:extLst>
              <a:ext uri="{28A0092B-C50C-407E-A947-70E740481C1C}">
                <a14:useLocalDpi xmlns:a14="http://schemas.microsoft.com/office/drawing/2010/main" val="0"/>
              </a:ext>
            </a:extLst>
          </a:blip>
          <a:srcRect l="44476" t="-3533" r="-4643" b="9008"/>
          <a:stretch/>
        </p:blipFill>
        <p:spPr>
          <a:xfrm>
            <a:off x="4222178" y="5220688"/>
            <a:ext cx="1073457" cy="998694"/>
          </a:xfrm>
          <a:prstGeom prst="rect">
            <a:avLst/>
          </a:prstGeom>
        </p:spPr>
      </p:pic>
      <p:grpSp>
        <p:nvGrpSpPr>
          <p:cNvPr id="43" name="Group 42">
            <a:extLst>
              <a:ext uri="{FF2B5EF4-FFF2-40B4-BE49-F238E27FC236}">
                <a16:creationId xmlns:a16="http://schemas.microsoft.com/office/drawing/2014/main" id="{81ECD366-776C-7DBC-2355-DD42490ABFBD}"/>
              </a:ext>
            </a:extLst>
          </p:cNvPr>
          <p:cNvGrpSpPr/>
          <p:nvPr/>
        </p:nvGrpSpPr>
        <p:grpSpPr>
          <a:xfrm>
            <a:off x="2078433" y="3761447"/>
            <a:ext cx="1882880" cy="946980"/>
            <a:chOff x="2478723" y="3989540"/>
            <a:chExt cx="1882880" cy="946980"/>
          </a:xfrm>
        </p:grpSpPr>
        <p:sp>
          <p:nvSpPr>
            <p:cNvPr id="49" name="Rectangle: Rounded Corners 48">
              <a:extLst>
                <a:ext uri="{FF2B5EF4-FFF2-40B4-BE49-F238E27FC236}">
                  <a16:creationId xmlns:a16="http://schemas.microsoft.com/office/drawing/2014/main" id="{EFC8DB56-C94A-B3B7-F73D-97B18E01585A}"/>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1" name="Group 50">
              <a:extLst>
                <a:ext uri="{FF2B5EF4-FFF2-40B4-BE49-F238E27FC236}">
                  <a16:creationId xmlns:a16="http://schemas.microsoft.com/office/drawing/2014/main" id="{18267C9E-84C1-91EA-0176-68260BB4D0A8}"/>
                </a:ext>
              </a:extLst>
            </p:cNvPr>
            <p:cNvGrpSpPr/>
            <p:nvPr/>
          </p:nvGrpSpPr>
          <p:grpSpPr>
            <a:xfrm>
              <a:off x="2478723" y="3989540"/>
              <a:ext cx="1882880" cy="946980"/>
              <a:chOff x="3756350" y="3191267"/>
              <a:chExt cx="1882880" cy="946980"/>
            </a:xfrm>
          </p:grpSpPr>
          <p:pic>
            <p:nvPicPr>
              <p:cNvPr id="52" name="Picture 51" descr="Shape&#10;&#10;Description automatically generated with medium confidence">
                <a:extLst>
                  <a:ext uri="{FF2B5EF4-FFF2-40B4-BE49-F238E27FC236}">
                    <a16:creationId xmlns:a16="http://schemas.microsoft.com/office/drawing/2014/main" id="{5FDAEFC6-C302-64D2-892B-DEFE20E1BC1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53" name="Picture 52" descr="Shape&#10;&#10;Description automatically generated with medium confidence">
                <a:extLst>
                  <a:ext uri="{FF2B5EF4-FFF2-40B4-BE49-F238E27FC236}">
                    <a16:creationId xmlns:a16="http://schemas.microsoft.com/office/drawing/2014/main" id="{614B7D89-832A-6F0B-EAD1-B31EF82A505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54" name="Picture 53" descr="Shape&#10;&#10;Description automatically generated with medium confidence">
                <a:extLst>
                  <a:ext uri="{FF2B5EF4-FFF2-40B4-BE49-F238E27FC236}">
                    <a16:creationId xmlns:a16="http://schemas.microsoft.com/office/drawing/2014/main" id="{3FB300AE-DE48-613B-B8F3-841E30DC426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55" name="Picture 54" descr="Shape&#10;&#10;Description automatically generated with medium confidence">
                <a:extLst>
                  <a:ext uri="{FF2B5EF4-FFF2-40B4-BE49-F238E27FC236}">
                    <a16:creationId xmlns:a16="http://schemas.microsoft.com/office/drawing/2014/main" id="{B222954C-69AB-D339-CABF-BF0BB8E3F5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56" name="Picture 55" descr="Shape&#10;&#10;Description automatically generated with medium confidence">
                <a:extLst>
                  <a:ext uri="{FF2B5EF4-FFF2-40B4-BE49-F238E27FC236}">
                    <a16:creationId xmlns:a16="http://schemas.microsoft.com/office/drawing/2014/main" id="{163B2E76-1EF5-3C05-E759-AA38D7A0188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sp>
        <p:nvSpPr>
          <p:cNvPr id="58" name="Flowchart: Extract 57">
            <a:extLst>
              <a:ext uri="{FF2B5EF4-FFF2-40B4-BE49-F238E27FC236}">
                <a16:creationId xmlns:a16="http://schemas.microsoft.com/office/drawing/2014/main" id="{2FBE43FF-E9C7-D6A1-C6BA-B19BCF065D56}"/>
              </a:ext>
            </a:extLst>
          </p:cNvPr>
          <p:cNvSpPr/>
          <p:nvPr/>
        </p:nvSpPr>
        <p:spPr>
          <a:xfrm>
            <a:off x="4214978" y="3593405"/>
            <a:ext cx="973015" cy="761811"/>
          </a:xfrm>
          <a:prstGeom prst="flowChartExtra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9" name="Picture 58" descr="Icon&#10;&#10;Description automatically generated">
            <a:extLst>
              <a:ext uri="{FF2B5EF4-FFF2-40B4-BE49-F238E27FC236}">
                <a16:creationId xmlns:a16="http://schemas.microsoft.com/office/drawing/2014/main" id="{B0F263FC-B035-9098-C6FA-225540D57916}"/>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4517776" y="4335575"/>
            <a:ext cx="517321" cy="517320"/>
          </a:xfrm>
          <a:prstGeom prst="rect">
            <a:avLst/>
          </a:prstGeom>
        </p:spPr>
      </p:pic>
      <p:pic>
        <p:nvPicPr>
          <p:cNvPr id="60" name="Picture 59" descr="Icon&#10;&#10;Description automatically generated">
            <a:extLst>
              <a:ext uri="{FF2B5EF4-FFF2-40B4-BE49-F238E27FC236}">
                <a16:creationId xmlns:a16="http://schemas.microsoft.com/office/drawing/2014/main" id="{EEF91698-88F3-D112-ABD5-239D5786C770}"/>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5647390" y="6030243"/>
            <a:ext cx="517321" cy="517320"/>
          </a:xfrm>
          <a:prstGeom prst="rect">
            <a:avLst/>
          </a:prstGeom>
        </p:spPr>
      </p:pic>
      <p:grpSp>
        <p:nvGrpSpPr>
          <p:cNvPr id="61" name="Group 60">
            <a:extLst>
              <a:ext uri="{FF2B5EF4-FFF2-40B4-BE49-F238E27FC236}">
                <a16:creationId xmlns:a16="http://schemas.microsoft.com/office/drawing/2014/main" id="{4C941258-02E8-CDA8-9954-7F5C41A6147F}"/>
              </a:ext>
            </a:extLst>
          </p:cNvPr>
          <p:cNvGrpSpPr/>
          <p:nvPr/>
        </p:nvGrpSpPr>
        <p:grpSpPr>
          <a:xfrm>
            <a:off x="1917567" y="5472575"/>
            <a:ext cx="1882880" cy="946980"/>
            <a:chOff x="2478723" y="3989540"/>
            <a:chExt cx="1882880" cy="946980"/>
          </a:xfrm>
        </p:grpSpPr>
        <p:sp>
          <p:nvSpPr>
            <p:cNvPr id="62" name="Rectangle: Rounded Corners 61">
              <a:extLst>
                <a:ext uri="{FF2B5EF4-FFF2-40B4-BE49-F238E27FC236}">
                  <a16:creationId xmlns:a16="http://schemas.microsoft.com/office/drawing/2014/main" id="{F8F22CBD-6AEF-7AE4-6ACA-5DD7A5957687}"/>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3" name="Group 62">
              <a:extLst>
                <a:ext uri="{FF2B5EF4-FFF2-40B4-BE49-F238E27FC236}">
                  <a16:creationId xmlns:a16="http://schemas.microsoft.com/office/drawing/2014/main" id="{41EF445D-9CB3-BE11-6EB1-2FF2C68FEEDC}"/>
                </a:ext>
              </a:extLst>
            </p:cNvPr>
            <p:cNvGrpSpPr/>
            <p:nvPr/>
          </p:nvGrpSpPr>
          <p:grpSpPr>
            <a:xfrm>
              <a:off x="2478723" y="3989540"/>
              <a:ext cx="1882880" cy="946980"/>
              <a:chOff x="3756350" y="3191267"/>
              <a:chExt cx="1882880" cy="946980"/>
            </a:xfrm>
          </p:grpSpPr>
          <p:pic>
            <p:nvPicPr>
              <p:cNvPr id="64" name="Picture 63" descr="Shape&#10;&#10;Description automatically generated with medium confidence">
                <a:extLst>
                  <a:ext uri="{FF2B5EF4-FFF2-40B4-BE49-F238E27FC236}">
                    <a16:creationId xmlns:a16="http://schemas.microsoft.com/office/drawing/2014/main" id="{E0DFFAED-5B68-0A3F-724C-0A13B5ACEA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65" name="Picture 64" descr="Shape&#10;&#10;Description automatically generated with medium confidence">
                <a:extLst>
                  <a:ext uri="{FF2B5EF4-FFF2-40B4-BE49-F238E27FC236}">
                    <a16:creationId xmlns:a16="http://schemas.microsoft.com/office/drawing/2014/main" id="{D16BF1D6-3905-7200-5A02-3B73671E8C3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66" name="Picture 65" descr="Shape&#10;&#10;Description automatically generated with medium confidence">
                <a:extLst>
                  <a:ext uri="{FF2B5EF4-FFF2-40B4-BE49-F238E27FC236}">
                    <a16:creationId xmlns:a16="http://schemas.microsoft.com/office/drawing/2014/main" id="{457FE749-E327-8E15-2F50-1FD71F9EB0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67" name="Picture 66" descr="Shape&#10;&#10;Description automatically generated with medium confidence">
                <a:extLst>
                  <a:ext uri="{FF2B5EF4-FFF2-40B4-BE49-F238E27FC236}">
                    <a16:creationId xmlns:a16="http://schemas.microsoft.com/office/drawing/2014/main" id="{15CA40E2-895A-8AAB-015E-8539414BE84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68" name="Picture 67" descr="Shape&#10;&#10;Description automatically generated with medium confidence">
                <a:extLst>
                  <a:ext uri="{FF2B5EF4-FFF2-40B4-BE49-F238E27FC236}">
                    <a16:creationId xmlns:a16="http://schemas.microsoft.com/office/drawing/2014/main" id="{977B72C0-E560-E778-A006-C92F8649638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69" name="Picture 68" descr="Icon&#10;&#10;Description automatically generated">
            <a:extLst>
              <a:ext uri="{FF2B5EF4-FFF2-40B4-BE49-F238E27FC236}">
                <a16:creationId xmlns:a16="http://schemas.microsoft.com/office/drawing/2014/main" id="{FA6A11DD-E92E-F91F-04C6-98D171197E71}"/>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1385454" y="2685358"/>
            <a:ext cx="517321" cy="517320"/>
          </a:xfrm>
          <a:prstGeom prst="rect">
            <a:avLst/>
          </a:prstGeom>
        </p:spPr>
      </p:pic>
      <p:grpSp>
        <p:nvGrpSpPr>
          <p:cNvPr id="70" name="Group 69">
            <a:extLst>
              <a:ext uri="{FF2B5EF4-FFF2-40B4-BE49-F238E27FC236}">
                <a16:creationId xmlns:a16="http://schemas.microsoft.com/office/drawing/2014/main" id="{91081B27-0AA3-FA5C-506E-7D00547CAAD5}"/>
              </a:ext>
            </a:extLst>
          </p:cNvPr>
          <p:cNvGrpSpPr/>
          <p:nvPr/>
        </p:nvGrpSpPr>
        <p:grpSpPr>
          <a:xfrm>
            <a:off x="8461795" y="1849648"/>
            <a:ext cx="1882880" cy="946980"/>
            <a:chOff x="2478723" y="3989540"/>
            <a:chExt cx="1882880" cy="946980"/>
          </a:xfrm>
        </p:grpSpPr>
        <p:sp>
          <p:nvSpPr>
            <p:cNvPr id="71" name="Rectangle: Rounded Corners 70">
              <a:extLst>
                <a:ext uri="{FF2B5EF4-FFF2-40B4-BE49-F238E27FC236}">
                  <a16:creationId xmlns:a16="http://schemas.microsoft.com/office/drawing/2014/main" id="{4008B996-8FB0-7FAB-E349-CABC84849A94}"/>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72" name="Group 71">
              <a:extLst>
                <a:ext uri="{FF2B5EF4-FFF2-40B4-BE49-F238E27FC236}">
                  <a16:creationId xmlns:a16="http://schemas.microsoft.com/office/drawing/2014/main" id="{8E7CC8C8-1328-A3A6-0282-CFDCC836F54D}"/>
                </a:ext>
              </a:extLst>
            </p:cNvPr>
            <p:cNvGrpSpPr/>
            <p:nvPr/>
          </p:nvGrpSpPr>
          <p:grpSpPr>
            <a:xfrm>
              <a:off x="2478723" y="3989540"/>
              <a:ext cx="1882880" cy="946980"/>
              <a:chOff x="3756350" y="3191267"/>
              <a:chExt cx="1882880" cy="946980"/>
            </a:xfrm>
          </p:grpSpPr>
          <p:pic>
            <p:nvPicPr>
              <p:cNvPr id="73" name="Picture 72" descr="Shape&#10;&#10;Description automatically generated with medium confidence">
                <a:extLst>
                  <a:ext uri="{FF2B5EF4-FFF2-40B4-BE49-F238E27FC236}">
                    <a16:creationId xmlns:a16="http://schemas.microsoft.com/office/drawing/2014/main" id="{5622C1FD-7296-728E-3BD0-701A3746F99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74" name="Picture 73" descr="Shape&#10;&#10;Description automatically generated with medium confidence">
                <a:extLst>
                  <a:ext uri="{FF2B5EF4-FFF2-40B4-BE49-F238E27FC236}">
                    <a16:creationId xmlns:a16="http://schemas.microsoft.com/office/drawing/2014/main" id="{F83A351D-34F1-D9CB-60A7-322AB18B5A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75" name="Picture 74" descr="Shape&#10;&#10;Description automatically generated with medium confidence">
                <a:extLst>
                  <a:ext uri="{FF2B5EF4-FFF2-40B4-BE49-F238E27FC236}">
                    <a16:creationId xmlns:a16="http://schemas.microsoft.com/office/drawing/2014/main" id="{7E1CE4D2-CF3A-5C19-1E5A-DEFCD9B26E8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76" name="Picture 75" descr="Shape&#10;&#10;Description automatically generated with medium confidence">
                <a:extLst>
                  <a:ext uri="{FF2B5EF4-FFF2-40B4-BE49-F238E27FC236}">
                    <a16:creationId xmlns:a16="http://schemas.microsoft.com/office/drawing/2014/main" id="{34E53EFF-17CE-2EBD-6D9D-DD6DABAB732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77" name="Picture 76" descr="Shape&#10;&#10;Description automatically generated with medium confidence">
                <a:extLst>
                  <a:ext uri="{FF2B5EF4-FFF2-40B4-BE49-F238E27FC236}">
                    <a16:creationId xmlns:a16="http://schemas.microsoft.com/office/drawing/2014/main" id="{150582FA-DC1C-CA4F-3D03-CB53AE2C43C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36" name="Picture 35" descr="Icon&#10;&#10;Description automatically generated">
            <a:extLst>
              <a:ext uri="{FF2B5EF4-FFF2-40B4-BE49-F238E27FC236}">
                <a16:creationId xmlns:a16="http://schemas.microsoft.com/office/drawing/2014/main" id="{149E13B8-E899-4BDE-946A-0EC62BC80667}"/>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780340" y="3513565"/>
            <a:ext cx="440546" cy="881091"/>
          </a:xfrm>
          <a:prstGeom prst="rect">
            <a:avLst/>
          </a:prstGeom>
        </p:spPr>
      </p:pic>
      <p:pic>
        <p:nvPicPr>
          <p:cNvPr id="78" name="Picture 77" descr="Icon&#10;&#10;Description automatically generated">
            <a:extLst>
              <a:ext uri="{FF2B5EF4-FFF2-40B4-BE49-F238E27FC236}">
                <a16:creationId xmlns:a16="http://schemas.microsoft.com/office/drawing/2014/main" id="{5553AB79-9BA2-0896-FE91-512DEDA4A318}"/>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844650" y="4420079"/>
            <a:ext cx="517321" cy="517320"/>
          </a:xfrm>
          <a:prstGeom prst="rect">
            <a:avLst/>
          </a:prstGeom>
        </p:spPr>
      </p:pic>
      <p:grpSp>
        <p:nvGrpSpPr>
          <p:cNvPr id="79" name="Group 78">
            <a:extLst>
              <a:ext uri="{FF2B5EF4-FFF2-40B4-BE49-F238E27FC236}">
                <a16:creationId xmlns:a16="http://schemas.microsoft.com/office/drawing/2014/main" id="{A91634BD-4D2F-D05C-033F-88EC59C35C39}"/>
              </a:ext>
            </a:extLst>
          </p:cNvPr>
          <p:cNvGrpSpPr/>
          <p:nvPr/>
        </p:nvGrpSpPr>
        <p:grpSpPr>
          <a:xfrm>
            <a:off x="8574320" y="3662976"/>
            <a:ext cx="1882880" cy="946980"/>
            <a:chOff x="2478723" y="3989540"/>
            <a:chExt cx="1882880" cy="946980"/>
          </a:xfrm>
        </p:grpSpPr>
        <p:sp>
          <p:nvSpPr>
            <p:cNvPr id="80" name="Rectangle: Rounded Corners 79">
              <a:extLst>
                <a:ext uri="{FF2B5EF4-FFF2-40B4-BE49-F238E27FC236}">
                  <a16:creationId xmlns:a16="http://schemas.microsoft.com/office/drawing/2014/main" id="{F520A6C2-7A54-7BF8-01A0-02EC4A450F4E}"/>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1" name="Group 80">
              <a:extLst>
                <a:ext uri="{FF2B5EF4-FFF2-40B4-BE49-F238E27FC236}">
                  <a16:creationId xmlns:a16="http://schemas.microsoft.com/office/drawing/2014/main" id="{6AFA8110-E21C-448B-B45A-C0536C32584B}"/>
                </a:ext>
              </a:extLst>
            </p:cNvPr>
            <p:cNvGrpSpPr/>
            <p:nvPr/>
          </p:nvGrpSpPr>
          <p:grpSpPr>
            <a:xfrm>
              <a:off x="2478723" y="3989540"/>
              <a:ext cx="1882880" cy="946980"/>
              <a:chOff x="3756350" y="3191267"/>
              <a:chExt cx="1882880" cy="946980"/>
            </a:xfrm>
          </p:grpSpPr>
          <p:pic>
            <p:nvPicPr>
              <p:cNvPr id="82" name="Picture 81" descr="Shape&#10;&#10;Description automatically generated with medium confidence">
                <a:extLst>
                  <a:ext uri="{FF2B5EF4-FFF2-40B4-BE49-F238E27FC236}">
                    <a16:creationId xmlns:a16="http://schemas.microsoft.com/office/drawing/2014/main" id="{53CC64C2-DA41-0BC5-ACBB-A6F84BEBA0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83" name="Picture 82" descr="Shape&#10;&#10;Description automatically generated with medium confidence">
                <a:extLst>
                  <a:ext uri="{FF2B5EF4-FFF2-40B4-BE49-F238E27FC236}">
                    <a16:creationId xmlns:a16="http://schemas.microsoft.com/office/drawing/2014/main" id="{DE522B57-6FDF-B68A-0495-75DD7403517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84" name="Picture 83" descr="Shape&#10;&#10;Description automatically generated with medium confidence">
                <a:extLst>
                  <a:ext uri="{FF2B5EF4-FFF2-40B4-BE49-F238E27FC236}">
                    <a16:creationId xmlns:a16="http://schemas.microsoft.com/office/drawing/2014/main" id="{25D4D5FA-D01B-6822-F866-1F07DA4D8E0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85" name="Picture 84" descr="Shape&#10;&#10;Description automatically generated with medium confidence">
                <a:extLst>
                  <a:ext uri="{FF2B5EF4-FFF2-40B4-BE49-F238E27FC236}">
                    <a16:creationId xmlns:a16="http://schemas.microsoft.com/office/drawing/2014/main" id="{566B8A3A-E6F1-3198-9477-4D3EABF1FD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86" name="Picture 85" descr="Shape&#10;&#10;Description automatically generated with medium confidence">
                <a:extLst>
                  <a:ext uri="{FF2B5EF4-FFF2-40B4-BE49-F238E27FC236}">
                    <a16:creationId xmlns:a16="http://schemas.microsoft.com/office/drawing/2014/main" id="{CD6C6C4E-1A4A-B3B1-681E-57B94B6C6E2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pic>
        <p:nvPicPr>
          <p:cNvPr id="40" name="Picture 39" descr="A picture containing soccer, dome&#10;&#10;Description automatically generated">
            <a:extLst>
              <a:ext uri="{FF2B5EF4-FFF2-40B4-BE49-F238E27FC236}">
                <a16:creationId xmlns:a16="http://schemas.microsoft.com/office/drawing/2014/main" id="{D1CDAF01-1A39-4D71-892E-DA9416DD183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0322014" y="5543930"/>
            <a:ext cx="708504" cy="708504"/>
          </a:xfrm>
          <a:prstGeom prst="rect">
            <a:avLst/>
          </a:prstGeom>
        </p:spPr>
      </p:pic>
      <p:pic>
        <p:nvPicPr>
          <p:cNvPr id="87" name="Picture 86" descr="Icon&#10;&#10;Description automatically generated">
            <a:extLst>
              <a:ext uri="{FF2B5EF4-FFF2-40B4-BE49-F238E27FC236}">
                <a16:creationId xmlns:a16="http://schemas.microsoft.com/office/drawing/2014/main" id="{752F9C43-F0CB-6BA9-3B3E-0D5812E1B436}"/>
              </a:ext>
            </a:extLst>
          </p:cNvPr>
          <p:cNvPicPr>
            <a:picLocks noChangeAspect="1"/>
          </p:cNvPicPr>
          <p:nvPr/>
        </p:nvPicPr>
        <p:blipFill rotWithShape="1">
          <a:blip r:embed="rId17">
            <a:extLst>
              <a:ext uri="{28A0092B-C50C-407E-A947-70E740481C1C}">
                <a14:useLocalDpi xmlns:a14="http://schemas.microsoft.com/office/drawing/2010/main" val="0"/>
              </a:ext>
            </a:extLst>
          </a:blip>
          <a:srcRect r="50000"/>
          <a:stretch/>
        </p:blipFill>
        <p:spPr>
          <a:xfrm>
            <a:off x="10571597" y="6204063"/>
            <a:ext cx="517321" cy="517320"/>
          </a:xfrm>
          <a:prstGeom prst="rect">
            <a:avLst/>
          </a:prstGeom>
        </p:spPr>
      </p:pic>
      <p:grpSp>
        <p:nvGrpSpPr>
          <p:cNvPr id="88" name="Group 87">
            <a:extLst>
              <a:ext uri="{FF2B5EF4-FFF2-40B4-BE49-F238E27FC236}">
                <a16:creationId xmlns:a16="http://schemas.microsoft.com/office/drawing/2014/main" id="{9B185627-1410-8B9B-5575-295F360A58A1}"/>
              </a:ext>
            </a:extLst>
          </p:cNvPr>
          <p:cNvGrpSpPr/>
          <p:nvPr/>
        </p:nvGrpSpPr>
        <p:grpSpPr>
          <a:xfrm>
            <a:off x="8409934" y="5465167"/>
            <a:ext cx="1882880" cy="946980"/>
            <a:chOff x="2478723" y="3989540"/>
            <a:chExt cx="1882880" cy="946980"/>
          </a:xfrm>
        </p:grpSpPr>
        <p:sp>
          <p:nvSpPr>
            <p:cNvPr id="89" name="Rectangle: Rounded Corners 88">
              <a:extLst>
                <a:ext uri="{FF2B5EF4-FFF2-40B4-BE49-F238E27FC236}">
                  <a16:creationId xmlns:a16="http://schemas.microsoft.com/office/drawing/2014/main" id="{E55474DC-E335-E314-2FFD-AAA3EF5AF56D}"/>
                </a:ext>
              </a:extLst>
            </p:cNvPr>
            <p:cNvSpPr/>
            <p:nvPr/>
          </p:nvSpPr>
          <p:spPr>
            <a:xfrm>
              <a:off x="2676387" y="4242127"/>
              <a:ext cx="1487553" cy="492369"/>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0" name="Group 89">
              <a:extLst>
                <a:ext uri="{FF2B5EF4-FFF2-40B4-BE49-F238E27FC236}">
                  <a16:creationId xmlns:a16="http://schemas.microsoft.com/office/drawing/2014/main" id="{9B8631D8-4DE7-EC4A-08B9-B77064706DF3}"/>
                </a:ext>
              </a:extLst>
            </p:cNvPr>
            <p:cNvGrpSpPr/>
            <p:nvPr/>
          </p:nvGrpSpPr>
          <p:grpSpPr>
            <a:xfrm>
              <a:off x="2478723" y="3989540"/>
              <a:ext cx="1882880" cy="946980"/>
              <a:chOff x="3756350" y="3191267"/>
              <a:chExt cx="1882880" cy="946980"/>
            </a:xfrm>
          </p:grpSpPr>
          <p:pic>
            <p:nvPicPr>
              <p:cNvPr id="91" name="Picture 90" descr="Shape&#10;&#10;Description automatically generated with medium confidence">
                <a:extLst>
                  <a:ext uri="{FF2B5EF4-FFF2-40B4-BE49-F238E27FC236}">
                    <a16:creationId xmlns:a16="http://schemas.microsoft.com/office/drawing/2014/main" id="{F5F5DBBB-B376-F468-DC5C-5A684F2A70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56350" y="3192998"/>
                <a:ext cx="1190788" cy="932164"/>
              </a:xfrm>
              <a:prstGeom prst="rect">
                <a:avLst/>
              </a:prstGeom>
            </p:spPr>
          </p:pic>
          <p:pic>
            <p:nvPicPr>
              <p:cNvPr id="92" name="Picture 91" descr="Shape&#10;&#10;Description automatically generated with medium confidence">
                <a:extLst>
                  <a:ext uri="{FF2B5EF4-FFF2-40B4-BE49-F238E27FC236}">
                    <a16:creationId xmlns:a16="http://schemas.microsoft.com/office/drawing/2014/main" id="{1431607E-E83C-BDCC-59D7-9E4B96BBD1C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59720" y="3192998"/>
                <a:ext cx="1190788" cy="932164"/>
              </a:xfrm>
              <a:prstGeom prst="rect">
                <a:avLst/>
              </a:prstGeom>
            </p:spPr>
          </p:pic>
          <p:pic>
            <p:nvPicPr>
              <p:cNvPr id="93" name="Picture 92" descr="Shape&#10;&#10;Description automatically generated with medium confidence">
                <a:extLst>
                  <a:ext uri="{FF2B5EF4-FFF2-40B4-BE49-F238E27FC236}">
                    <a16:creationId xmlns:a16="http://schemas.microsoft.com/office/drawing/2014/main" id="{107BAF51-4672-2397-6A0D-1F650AA62E7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053115" y="3192998"/>
                <a:ext cx="1190788" cy="932164"/>
              </a:xfrm>
              <a:prstGeom prst="rect">
                <a:avLst/>
              </a:prstGeom>
            </p:spPr>
          </p:pic>
          <p:pic>
            <p:nvPicPr>
              <p:cNvPr id="94" name="Picture 93" descr="Shape&#10;&#10;Description automatically generated with medium confidence">
                <a:extLst>
                  <a:ext uri="{FF2B5EF4-FFF2-40B4-BE49-F238E27FC236}">
                    <a16:creationId xmlns:a16="http://schemas.microsoft.com/office/drawing/2014/main" id="{A56AD9A4-45EF-0322-3602-E77F5C2C356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87576" y="3191267"/>
                <a:ext cx="1190788" cy="932164"/>
              </a:xfrm>
              <a:prstGeom prst="rect">
                <a:avLst/>
              </a:prstGeom>
            </p:spPr>
          </p:pic>
          <p:pic>
            <p:nvPicPr>
              <p:cNvPr id="95" name="Picture 94" descr="Shape&#10;&#10;Description automatically generated with medium confidence">
                <a:extLst>
                  <a:ext uri="{FF2B5EF4-FFF2-40B4-BE49-F238E27FC236}">
                    <a16:creationId xmlns:a16="http://schemas.microsoft.com/office/drawing/2014/main" id="{22366F91-62BC-3E2C-FDD6-D086F3CC0F9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8442" y="3206083"/>
                <a:ext cx="1190788" cy="932164"/>
              </a:xfrm>
              <a:prstGeom prst="rect">
                <a:avLst/>
              </a:prstGeom>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4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6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7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7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nodeType="clickEffect">
                                  <p:stCondLst>
                                    <p:cond delay="0"/>
                                  </p:stCondLst>
                                  <p:childTnLst>
                                    <p:set>
                                      <p:cBhvr>
                                        <p:cTn id="50" dur="1" fill="hold">
                                          <p:stCondLst>
                                            <p:cond delay="0"/>
                                          </p:stCondLst>
                                        </p:cTn>
                                        <p:tgtEl>
                                          <p:spTgt spid="8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47704CE8-1F96-4CF9-977D-03D4E3A5CD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560211"/>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727018" y="270135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FF0066"/>
                </a:solidFill>
                <a:latin typeface="Century Gothic" panose="020B0502020202020204" pitchFamily="34" charset="0"/>
              </a:rPr>
              <a:t>Z</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ug</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0_2.1.wav"/>
            </a:hlinkClick>
            <a:extLst>
              <a:ext uri="{FF2B5EF4-FFF2-40B4-BE49-F238E27FC236}">
                <a16:creationId xmlns:a16="http://schemas.microsoft.com/office/drawing/2014/main" id="{6DC42178-501A-44BF-9149-1C679CF37202}"/>
              </a:ext>
            </a:extLst>
          </p:cNvPr>
          <p:cNvSpPr txBox="1"/>
          <p:nvPr/>
        </p:nvSpPr>
        <p:spPr>
          <a:xfrm>
            <a:off x="-89452" y="-84044"/>
            <a:ext cx="3863899" cy="1323439"/>
          </a:xfrm>
          <a:prstGeom prst="rect">
            <a:avLst/>
          </a:prstGeom>
          <a:noFill/>
        </p:spPr>
        <p:txBody>
          <a:bodyPr wrap="square" rtlCol="0">
            <a:spAutoFit/>
          </a:bodyPr>
          <a:lstStyle/>
          <a:p>
            <a:r>
              <a:rPr lang="en-GB" sz="8000" dirty="0">
                <a:solidFill>
                  <a:srgbClr val="002060"/>
                </a:solidFill>
              </a:rPr>
              <a:t>[</a:t>
            </a:r>
            <a:r>
              <a:rPr lang="en-GB" sz="8000" b="1" dirty="0">
                <a:solidFill>
                  <a:srgbClr val="002060"/>
                </a:solidFill>
              </a:rPr>
              <a:t>z</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1026" name="Picture 2" descr="Free vector graphics of High speed train">
            <a:extLst>
              <a:ext uri="{FF2B5EF4-FFF2-40B4-BE49-F238E27FC236}">
                <a16:creationId xmlns:a16="http://schemas.microsoft.com/office/drawing/2014/main" id="{31452896-C0A0-7990-BF69-5C366739B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2563" y="1197782"/>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2" name="Action Button: Sound 1">
            <a:hlinkClick r:id="" action="ppaction://noaction" highlightClick="1">
              <a:snd r:embed="rId7" name="T1_W10_2.8.wav"/>
            </a:hlinkClick>
            <a:extLst>
              <a:ext uri="{FF2B5EF4-FFF2-40B4-BE49-F238E27FC236}">
                <a16:creationId xmlns:a16="http://schemas.microsoft.com/office/drawing/2014/main" id="{62B2C0EF-D1CA-4273-B816-B99BA48A8FF6}"/>
              </a:ext>
            </a:extLst>
          </p:cNvPr>
          <p:cNvSpPr/>
          <p:nvPr/>
        </p:nvSpPr>
        <p:spPr>
          <a:xfrm>
            <a:off x="245425" y="5884118"/>
            <a:ext cx="464039" cy="396360"/>
          </a:xfrm>
          <a:prstGeom prst="actionButtonSound">
            <a:avLst/>
          </a:prstGeom>
          <a:solidFill>
            <a:srgbClr val="002060"/>
          </a:solidFill>
          <a:ln>
            <a:solidFill>
              <a:srgbClr val="FFD10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C7CC33B5-6F61-4299-906D-5B26A1EB30FC}"/>
              </a:ext>
            </a:extLst>
          </p:cNvPr>
          <p:cNvSpPr txBox="1"/>
          <p:nvPr/>
        </p:nvSpPr>
        <p:spPr>
          <a:xfrm>
            <a:off x="800100" y="5820688"/>
            <a:ext cx="880110" cy="523220"/>
          </a:xfrm>
          <a:prstGeom prst="rect">
            <a:avLst/>
          </a:prstGeom>
          <a:noFill/>
        </p:spPr>
        <p:txBody>
          <a:bodyPr wrap="square" rtlCol="0">
            <a:spAutoFit/>
          </a:bodyPr>
          <a:lstStyle/>
          <a:p>
            <a:r>
              <a:rPr lang="en-GB" sz="2800" b="1" dirty="0">
                <a:solidFill>
                  <a:srgbClr val="002060"/>
                </a:solidFill>
              </a:rPr>
              <a:t>ICE</a:t>
            </a:r>
          </a:p>
        </p:txBody>
      </p:sp>
      <p:sp>
        <p:nvSpPr>
          <p:cNvPr id="18" name="Rounded Rectangular Callout 24">
            <a:extLst>
              <a:ext uri="{FF2B5EF4-FFF2-40B4-BE49-F238E27FC236}">
                <a16:creationId xmlns:a16="http://schemas.microsoft.com/office/drawing/2014/main" id="{957590FA-61DE-08A3-DBAD-2269074A5436}"/>
              </a:ext>
            </a:extLst>
          </p:cNvPr>
          <p:cNvSpPr/>
          <p:nvPr/>
        </p:nvSpPr>
        <p:spPr>
          <a:xfrm>
            <a:off x="7032292" y="2540202"/>
            <a:ext cx="4901555" cy="1576585"/>
          </a:xfrm>
          <a:prstGeom prst="wedgeRoundRectCallout">
            <a:avLst>
              <a:gd name="adj1" fmla="val -41835"/>
              <a:gd name="adj2" fmla="val -81658"/>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This is a German high-speed train called ICE, which stands for </a:t>
            </a:r>
            <a:r>
              <a:rPr lang="en-US" sz="2400" b="1" dirty="0">
                <a:solidFill>
                  <a:prstClr val="white"/>
                </a:solidFill>
                <a:latin typeface="Century Gothic" panose="020B0502020202020204" pitchFamily="34" charset="0"/>
              </a:rPr>
              <a:t>I</a:t>
            </a:r>
            <a:r>
              <a:rPr lang="en-US" sz="2400" dirty="0">
                <a:solidFill>
                  <a:prstClr val="white"/>
                </a:solidFill>
                <a:latin typeface="Century Gothic" panose="020B0502020202020204" pitchFamily="34" charset="0"/>
              </a:rPr>
              <a:t>nter</a:t>
            </a:r>
            <a:r>
              <a:rPr lang="en-US" sz="2400" b="1" dirty="0">
                <a:solidFill>
                  <a:prstClr val="white"/>
                </a:solidFill>
                <a:latin typeface="Century Gothic" panose="020B0502020202020204" pitchFamily="34" charset="0"/>
              </a:rPr>
              <a:t>c</a:t>
            </a:r>
            <a:r>
              <a:rPr lang="en-US" sz="2400" dirty="0">
                <a:solidFill>
                  <a:prstClr val="white"/>
                </a:solidFill>
                <a:latin typeface="Century Gothic" panose="020B0502020202020204" pitchFamily="34" charset="0"/>
              </a:rPr>
              <a:t>ity </a:t>
            </a:r>
            <a:r>
              <a:rPr lang="en-US" sz="2400" b="1" dirty="0">
                <a:solidFill>
                  <a:prstClr val="white"/>
                </a:solidFill>
                <a:latin typeface="Century Gothic" panose="020B0502020202020204" pitchFamily="34" charset="0"/>
              </a:rPr>
              <a:t>E</a:t>
            </a:r>
            <a:r>
              <a:rPr lang="en-US" sz="2400" dirty="0">
                <a:solidFill>
                  <a:prstClr val="white"/>
                </a:solidFill>
                <a:latin typeface="Century Gothic" panose="020B0502020202020204" pitchFamily="34" charset="0"/>
              </a:rPr>
              <a:t>xpress.</a:t>
            </a:r>
            <a:endParaRPr lang="en-GB" sz="2400" dirty="0">
              <a:solidFill>
                <a:prstClr val="white"/>
              </a:solidFill>
              <a:latin typeface="Century Gothic" panose="020B0502020202020204" pitchFamily="34" charset="0"/>
            </a:endParaRPr>
          </a:p>
        </p:txBody>
      </p:sp>
      <p:sp>
        <p:nvSpPr>
          <p:cNvPr id="20" name="Rounded Rectangular Callout 24">
            <a:extLst>
              <a:ext uri="{FF2B5EF4-FFF2-40B4-BE49-F238E27FC236}">
                <a16:creationId xmlns:a16="http://schemas.microsoft.com/office/drawing/2014/main" id="{B211D3C3-4DAF-A7DD-2257-5E4CBDBA36EF}"/>
              </a:ext>
            </a:extLst>
          </p:cNvPr>
          <p:cNvSpPr/>
          <p:nvPr/>
        </p:nvSpPr>
        <p:spPr>
          <a:xfrm>
            <a:off x="1842497" y="5095825"/>
            <a:ext cx="4901555" cy="1576585"/>
          </a:xfrm>
          <a:prstGeom prst="wedgeRoundRectCallout">
            <a:avLst>
              <a:gd name="adj1" fmla="val -59181"/>
              <a:gd name="adj2" fmla="val -9414"/>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Notice that alphabet letters sound different in German.</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‘C’ sounds similar to ‘Z’!</a:t>
            </a:r>
            <a:endParaRPr lang="en-GB" sz="2400" dirty="0">
              <a:solidFill>
                <a:prstClr val="white"/>
              </a:solidFill>
              <a:latin typeface="Century Gothic" panose="020B0502020202020204" pitchFamily="34" charset="0"/>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18"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1_W10_2.1.wav"/>
            </a:hlinkClick>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r>
              <a:rPr lang="en-GB" sz="8000" dirty="0">
                <a:solidFill>
                  <a:srgbClr val="002060"/>
                </a:solidFill>
              </a:rPr>
              <a:t>[</a:t>
            </a:r>
            <a:r>
              <a:rPr lang="en-GB" sz="8000" b="1" dirty="0">
                <a:solidFill>
                  <a:srgbClr val="002060"/>
                </a:solidFill>
              </a:rPr>
              <a:t>z</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73948" y="1232755"/>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6600" b="1" dirty="0">
                <a:solidFill>
                  <a:srgbClr val="FF0066"/>
                </a:solidFill>
                <a:latin typeface="Century Gothic" panose="020B0502020202020204" pitchFamily="34" charset="0"/>
              </a:rPr>
              <a:t>Z</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ug</a:t>
            </a:r>
          </a:p>
        </p:txBody>
      </p:sp>
      <p:pic>
        <p:nvPicPr>
          <p:cNvPr id="10" name="Picture 2" descr="Free vector graphics of High speed train">
            <a:extLst>
              <a:ext uri="{FF2B5EF4-FFF2-40B4-BE49-F238E27FC236}">
                <a16:creationId xmlns:a16="http://schemas.microsoft.com/office/drawing/2014/main" id="{EDDDBA89-C007-F273-5F8F-DE9AA17599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53580" y="1865998"/>
            <a:ext cx="2684839" cy="1342420"/>
          </a:xfrm>
          <a:prstGeom prst="rect">
            <a:avLst/>
          </a:prstGeom>
          <a:noFill/>
          <a:extLst>
            <a:ext uri="{909E8E84-426E-40DD-AFC4-6F175D3DCCD1}">
              <a14:hiddenFill xmlns:a14="http://schemas.microsoft.com/office/drawing/2010/main">
                <a:solidFill>
                  <a:srgbClr val="FFFFFF"/>
                </a:solidFill>
              </a14:hiddenFill>
            </a:ext>
          </a:extLst>
        </p:spPr>
      </p:pic>
      <p:sp>
        <p:nvSpPr>
          <p:cNvPr id="11" name="CustomShape 2">
            <a:extLst>
              <a:ext uri="{FF2B5EF4-FFF2-40B4-BE49-F238E27FC236}">
                <a16:creationId xmlns:a16="http://schemas.microsoft.com/office/drawing/2014/main" id="{85682B05-7BA6-0E61-9E69-4F3430134372}"/>
              </a:ext>
            </a:extLst>
          </p:cNvPr>
          <p:cNvSpPr/>
          <p:nvPr/>
        </p:nvSpPr>
        <p:spPr>
          <a:xfrm>
            <a:off x="8640086" y="5048161"/>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ehn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0" name="Picture 2" descr="Free vector graphics of Man">
            <a:extLst>
              <a:ext uri="{FF2B5EF4-FFF2-40B4-BE49-F238E27FC236}">
                <a16:creationId xmlns:a16="http://schemas.microsoft.com/office/drawing/2014/main" id="{F686D9E0-B9ED-C1A6-814B-D6B9C3995BC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82773" y="1204278"/>
            <a:ext cx="773844" cy="132343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ree vector graphics of Blonde">
            <a:extLst>
              <a:ext uri="{FF2B5EF4-FFF2-40B4-BE49-F238E27FC236}">
                <a16:creationId xmlns:a16="http://schemas.microsoft.com/office/drawing/2014/main" id="{18F9EE59-7D3A-EF59-D3E5-B2592B9880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587731" y="965396"/>
            <a:ext cx="1352029" cy="1666885"/>
          </a:xfrm>
          <a:prstGeom prst="rect">
            <a:avLst/>
          </a:prstGeom>
          <a:noFill/>
          <a:extLst>
            <a:ext uri="{909E8E84-426E-40DD-AFC4-6F175D3DCCD1}">
              <a14:hiddenFill xmlns:a14="http://schemas.microsoft.com/office/drawing/2010/main">
                <a:solidFill>
                  <a:srgbClr val="FFFFFF"/>
                </a:solidFill>
              </a14:hiddenFill>
            </a:ext>
          </a:extLst>
        </p:spPr>
      </p:pic>
      <p:sp>
        <p:nvSpPr>
          <p:cNvPr id="13" name="CustomShape 2">
            <a:extLst>
              <a:ext uri="{FF2B5EF4-FFF2-40B4-BE49-F238E27FC236}">
                <a16:creationId xmlns:a16="http://schemas.microsoft.com/office/drawing/2014/main" id="{83E3F941-9FB8-60A4-3303-456E0C196E49}"/>
              </a:ext>
            </a:extLst>
          </p:cNvPr>
          <p:cNvSpPr/>
          <p:nvPr/>
        </p:nvSpPr>
        <p:spPr>
          <a:xfrm>
            <a:off x="7616863" y="2421917"/>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Plat</a:t>
            </a:r>
            <a:r>
              <a:rPr lang="en-GB" sz="6600" b="1" noProof="0" dirty="0">
                <a:solidFill>
                  <a:srgbClr val="FF0066"/>
                </a:solidFill>
                <a:latin typeface="Century Gothic" panose="020B0502020202020204" pitchFamily="34" charset="0"/>
              </a:rPr>
              <a:t>z</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2054" name="Picture 6" descr="Free vector graphics of Children's room">
            <a:extLst>
              <a:ext uri="{FF2B5EF4-FFF2-40B4-BE49-F238E27FC236}">
                <a16:creationId xmlns:a16="http://schemas.microsoft.com/office/drawing/2014/main" id="{B8518372-07D0-B2BF-CE06-E5BD3ECE47E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8201" y="3508012"/>
            <a:ext cx="3229580" cy="1752720"/>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9E5BC87F-C351-1071-08B5-81EF7B5EE524}"/>
              </a:ext>
            </a:extLst>
          </p:cNvPr>
          <p:cNvSpPr/>
          <p:nvPr/>
        </p:nvSpPr>
        <p:spPr>
          <a:xfrm>
            <a:off x="676425" y="5260732"/>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b="1" dirty="0">
                <a:solidFill>
                  <a:srgbClr val="FF0066"/>
                </a:solidFill>
                <a:latin typeface="Century Gothic" panose="020B0502020202020204" pitchFamily="34" charset="0"/>
              </a:rPr>
              <a:t>Z</a:t>
            </a:r>
            <a:r>
              <a:rPr lang="en-GB" sz="6000" dirty="0">
                <a:solidFill>
                  <a:srgbClr val="002060"/>
                </a:solidFill>
                <a:latin typeface="Century Gothic" panose="020B0502020202020204" pitchFamily="34" charset="0"/>
              </a:rPr>
              <a:t>immer</a:t>
            </a:r>
          </a:p>
        </p:txBody>
      </p:sp>
      <p:pic>
        <p:nvPicPr>
          <p:cNvPr id="2056" name="Picture 8" descr="Free vector graphics of Number">
            <a:extLst>
              <a:ext uri="{FF2B5EF4-FFF2-40B4-BE49-F238E27FC236}">
                <a16:creationId xmlns:a16="http://schemas.microsoft.com/office/drawing/2014/main" id="{D4082511-B6D3-E977-6787-AA1A6DB4298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447328" y="3764499"/>
            <a:ext cx="1679275" cy="1291750"/>
          </a:xfrm>
          <a:prstGeom prst="rect">
            <a:avLst/>
          </a:prstGeom>
          <a:noFill/>
          <a:extLst>
            <a:ext uri="{909E8E84-426E-40DD-AFC4-6F175D3DCCD1}">
              <a14:hiddenFill xmlns:a14="http://schemas.microsoft.com/office/drawing/2010/main">
                <a:solidFill>
                  <a:srgbClr val="FFFFFF"/>
                </a:solidFill>
              </a14:hiddenFill>
            </a:ext>
          </a:extLst>
        </p:spPr>
      </p:pic>
      <p:sp>
        <p:nvSpPr>
          <p:cNvPr id="17" name="CustomShape 2">
            <a:extLst>
              <a:ext uri="{FF2B5EF4-FFF2-40B4-BE49-F238E27FC236}">
                <a16:creationId xmlns:a16="http://schemas.microsoft.com/office/drawing/2014/main" id="{32F563A5-CBAA-85D1-E6E0-D416D959D243}"/>
              </a:ext>
            </a:extLst>
          </p:cNvPr>
          <p:cNvSpPr/>
          <p:nvPr/>
        </p:nvSpPr>
        <p:spPr>
          <a:xfrm>
            <a:off x="368477" y="2201335"/>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defRPr/>
            </a:pPr>
            <a:r>
              <a:rPr lang="en-GB" sz="6600" spc="-1" dirty="0">
                <a:solidFill>
                  <a:srgbClr val="002060"/>
                </a:solidFill>
                <a:latin typeface="Century Gothic" panose="020B0502020202020204" pitchFamily="34" charset="0"/>
              </a:rPr>
              <a:t>sit</a:t>
            </a:r>
            <a:r>
              <a:rPr lang="en-GB" sz="6600" b="1" noProof="0" dirty="0">
                <a:solidFill>
                  <a:srgbClr val="FF0066"/>
                </a:solidFill>
                <a:latin typeface="Century Gothic" panose="020B0502020202020204" pitchFamily="34" charset="0"/>
              </a:rPr>
              <a:t>z</a:t>
            </a:r>
            <a:r>
              <a:rPr lang="en-GB" sz="6600" spc="-1" dirty="0" err="1">
                <a:solidFill>
                  <a:srgbClr val="002060"/>
                </a:solidFill>
                <a:latin typeface="Century Gothic" panose="020B0502020202020204" pitchFamily="34" charset="0"/>
              </a:rPr>
              <a:t>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60F08EB4-775D-4EBA-9EDB-A88223C479E9}"/>
              </a:ext>
            </a:extLst>
          </p:cNvPr>
          <p:cNvSpPr/>
          <p:nvPr/>
        </p:nvSpPr>
        <p:spPr>
          <a:xfrm>
            <a:off x="4645023" y="3758515"/>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Rounded Corners 20">
            <a:extLst>
              <a:ext uri="{FF2B5EF4-FFF2-40B4-BE49-F238E27FC236}">
                <a16:creationId xmlns:a16="http://schemas.microsoft.com/office/drawing/2014/main" id="{C1A9600A-D60E-4643-AC3D-D3C7C5BCF2A5}"/>
              </a:ext>
            </a:extLst>
          </p:cNvPr>
          <p:cNvSpPr/>
          <p:nvPr/>
        </p:nvSpPr>
        <p:spPr>
          <a:xfrm>
            <a:off x="544019" y="5376023"/>
            <a:ext cx="3293761"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Rounded Corners 21">
            <a:extLst>
              <a:ext uri="{FF2B5EF4-FFF2-40B4-BE49-F238E27FC236}">
                <a16:creationId xmlns:a16="http://schemas.microsoft.com/office/drawing/2014/main" id="{6B0F6026-1D71-47B9-8BAF-9369EA14F01B}"/>
              </a:ext>
            </a:extLst>
          </p:cNvPr>
          <p:cNvSpPr/>
          <p:nvPr/>
        </p:nvSpPr>
        <p:spPr>
          <a:xfrm>
            <a:off x="8028573" y="2502307"/>
            <a:ext cx="2514600" cy="891792"/>
          </a:xfrm>
          <a:prstGeom prst="roundRect">
            <a:avLst/>
          </a:prstGeom>
          <a:solidFill>
            <a:srgbClr val="FFFF00">
              <a:alpha val="26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ed Rectangular Callout 24">
            <a:extLst>
              <a:ext uri="{FF2B5EF4-FFF2-40B4-BE49-F238E27FC236}">
                <a16:creationId xmlns:a16="http://schemas.microsoft.com/office/drawing/2014/main" id="{96B8CECF-BB5D-9B4E-74D9-C87F5D7E6244}"/>
              </a:ext>
            </a:extLst>
          </p:cNvPr>
          <p:cNvSpPr/>
          <p:nvPr/>
        </p:nvSpPr>
        <p:spPr>
          <a:xfrm>
            <a:off x="1700384" y="35840"/>
            <a:ext cx="4395615" cy="1111311"/>
          </a:xfrm>
          <a:prstGeom prst="wedgeRoundRectCallout">
            <a:avLst>
              <a:gd name="adj1" fmla="val -22646"/>
              <a:gd name="adj2" fmla="val 94520"/>
              <a:gd name="adj3" fmla="val 16667"/>
            </a:avLst>
          </a:prstGeom>
          <a:solidFill>
            <a:srgbClr val="002060"/>
          </a:solidFill>
          <a:ln w="12700" cap="flat" cmpd="sng" algn="ctr">
            <a:noFill/>
            <a:prstDash val="solid"/>
            <a:miter lim="800000"/>
          </a:ln>
          <a:effectLst/>
        </p:spPr>
        <p:txBody>
          <a:bodyPr rtlCol="0" anchor="ctr"/>
          <a:lstStyle/>
          <a:p>
            <a:pPr lvl="0" algn="ctr">
              <a:defRPr/>
            </a:pPr>
            <a:r>
              <a:rPr lang="en-US" sz="2400" dirty="0">
                <a:solidFill>
                  <a:prstClr val="white"/>
                </a:solidFill>
                <a:latin typeface="Century Gothic" panose="020B0502020202020204" pitchFamily="34" charset="0"/>
              </a:rPr>
              <a:t>Which words are nouns?</a:t>
            </a:r>
            <a:br>
              <a:rPr lang="en-US" sz="2400" dirty="0">
                <a:solidFill>
                  <a:prstClr val="white"/>
                </a:solidFill>
                <a:latin typeface="Century Gothic" panose="020B0502020202020204" pitchFamily="34" charset="0"/>
              </a:rPr>
            </a:br>
            <a:r>
              <a:rPr lang="en-US" sz="2400" dirty="0">
                <a:solidFill>
                  <a:prstClr val="white"/>
                </a:solidFill>
                <a:latin typeface="Century Gothic" panose="020B0502020202020204" pitchFamily="34" charset="0"/>
              </a:rPr>
              <a:t>How do you know?</a:t>
            </a:r>
            <a:endParaRPr lang="en-GB" sz="24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0_2.4.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0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10_2.6.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5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10_2.7.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0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Effect transition="in" filter="wheel(1)">
                                      <p:cBhvr>
                                        <p:cTn id="51" dur="2000"/>
                                        <p:tgtEl>
                                          <p:spTgt spid="2"/>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wheel(1)">
                                      <p:cBhvr>
                                        <p:cTn id="56" dur="20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Effect transition="in" filter="wheel(1)">
                                      <p:cBhvr>
                                        <p:cTn id="61"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21" grpId="0" animBg="1"/>
      <p:bldP spid="22" grpId="0" animBg="1"/>
      <p:bldP spid="2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3" name="T1_W10_4.1.wav"/>
            </a:hlinkClick>
            <a:extLst>
              <a:ext uri="{FF2B5EF4-FFF2-40B4-BE49-F238E27FC236}">
                <a16:creationId xmlns:a16="http://schemas.microsoft.com/office/drawing/2014/main" id="{6DC42178-501A-44BF-9149-1C679CF37202}"/>
              </a:ext>
            </a:extLst>
          </p:cNvPr>
          <p:cNvSpPr txBox="1"/>
          <p:nvPr/>
        </p:nvSpPr>
        <p:spPr>
          <a:xfrm>
            <a:off x="0" y="-65314"/>
            <a:ext cx="818289" cy="523220"/>
          </a:xfrm>
          <a:prstGeom prst="rect">
            <a:avLst/>
          </a:prstGeom>
          <a:noFill/>
        </p:spPr>
        <p:txBody>
          <a:bodyPr wrap="square" rtlCol="0">
            <a:spAutoFit/>
          </a:bodyPr>
          <a:lstStyle/>
          <a:p>
            <a:r>
              <a:rPr lang="en-GB" sz="2800" b="1" dirty="0">
                <a:solidFill>
                  <a:srgbClr val="002060"/>
                </a:solidFill>
              </a:rPr>
              <a:t>[z]</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Say the pupil names out loud.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12" name="Picture 11" descr="Icon&#10;&#10;Description automatically generated">
            <a:extLst>
              <a:ext uri="{FF2B5EF4-FFF2-40B4-BE49-F238E27FC236}">
                <a16:creationId xmlns:a16="http://schemas.microsoft.com/office/drawing/2014/main" id="{957C4FD2-6F61-444C-A1BA-3D28A91C21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graphicFrame>
        <p:nvGraphicFramePr>
          <p:cNvPr id="24" name="Table 3">
            <a:extLst>
              <a:ext uri="{FF2B5EF4-FFF2-40B4-BE49-F238E27FC236}">
                <a16:creationId xmlns:a16="http://schemas.microsoft.com/office/drawing/2014/main" id="{D3B14C3C-BD8D-E337-C524-1209346638CF}"/>
              </a:ext>
            </a:extLst>
          </p:cNvPr>
          <p:cNvGraphicFramePr>
            <a:graphicFrameLocks noGrp="1"/>
          </p:cNvGraphicFramePr>
          <p:nvPr>
            <p:extLst>
              <p:ext uri="{D42A27DB-BD31-4B8C-83A1-F6EECF244321}">
                <p14:modId xmlns:p14="http://schemas.microsoft.com/office/powerpoint/2010/main" val="394223363"/>
              </p:ext>
            </p:extLst>
          </p:nvPr>
        </p:nvGraphicFramePr>
        <p:xfrm>
          <a:off x="1532899" y="1660099"/>
          <a:ext cx="7950591" cy="4149957"/>
        </p:xfrm>
        <a:graphic>
          <a:graphicData uri="http://schemas.openxmlformats.org/drawingml/2006/table">
            <a:tbl>
              <a:tblPr firstRow="1" bandRow="1">
                <a:tableStyleId>{5940675A-B579-460E-94D1-54222C63F5DA}</a:tableStyleId>
              </a:tblPr>
              <a:tblGrid>
                <a:gridCol w="2650197">
                  <a:extLst>
                    <a:ext uri="{9D8B030D-6E8A-4147-A177-3AD203B41FA5}">
                      <a16:colId xmlns:a16="http://schemas.microsoft.com/office/drawing/2014/main" val="2134240432"/>
                    </a:ext>
                  </a:extLst>
                </a:gridCol>
                <a:gridCol w="2650197">
                  <a:extLst>
                    <a:ext uri="{9D8B030D-6E8A-4147-A177-3AD203B41FA5}">
                      <a16:colId xmlns:a16="http://schemas.microsoft.com/office/drawing/2014/main" val="1848928950"/>
                    </a:ext>
                  </a:extLst>
                </a:gridCol>
                <a:gridCol w="2650197">
                  <a:extLst>
                    <a:ext uri="{9D8B030D-6E8A-4147-A177-3AD203B41FA5}">
                      <a16:colId xmlns:a16="http://schemas.microsoft.com/office/drawing/2014/main" val="1980577298"/>
                    </a:ext>
                  </a:extLst>
                </a:gridCol>
              </a:tblGrid>
              <a:tr h="1383319">
                <a:tc>
                  <a:txBody>
                    <a:bodyPr/>
                    <a:lstStyle/>
                    <a:p>
                      <a:pPr algn="ctr"/>
                      <a:r>
                        <a:rPr lang="en-GB" sz="3200" dirty="0" err="1">
                          <a:solidFill>
                            <a:srgbClr val="002060"/>
                          </a:solidFill>
                          <a:latin typeface="Century Gothic" panose="020B0502020202020204" pitchFamily="34" charset="0"/>
                        </a:rPr>
                        <a:t>Aliz</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Zander</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Franziska</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6788699"/>
                  </a:ext>
                </a:extLst>
              </a:tr>
              <a:tr h="1383319">
                <a:tc>
                  <a:txBody>
                    <a:bodyPr/>
                    <a:lstStyle/>
                    <a:p>
                      <a:pPr algn="ctr"/>
                      <a:r>
                        <a:rPr lang="en-GB" sz="3200" dirty="0" err="1">
                          <a:solidFill>
                            <a:srgbClr val="002060"/>
                          </a:solidFill>
                          <a:latin typeface="Century Gothic" panose="020B0502020202020204" pitchFamily="34" charset="0"/>
                        </a:rPr>
                        <a:t>Luzia</a:t>
                      </a:r>
                      <a:endParaRPr lang="en-GB" sz="3200" dirty="0">
                        <a:solidFill>
                          <a:srgbClr val="002060"/>
                        </a:solidFill>
                        <a:latin typeface="Century Gothic" panose="020B0502020202020204" pitchFamily="34" charset="0"/>
                      </a:endParaRP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Moritz</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Franz</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84565471"/>
                  </a:ext>
                </a:extLst>
              </a:tr>
              <a:tr h="1383319">
                <a:tc>
                  <a:txBody>
                    <a:bodyPr/>
                    <a:lstStyle/>
                    <a:p>
                      <a:pPr algn="ctr"/>
                      <a:r>
                        <a:rPr lang="en-GB" sz="3200" dirty="0">
                          <a:solidFill>
                            <a:srgbClr val="002060"/>
                          </a:solidFill>
                          <a:latin typeface="Century Gothic" panose="020B0502020202020204" pitchFamily="34" charset="0"/>
                        </a:rPr>
                        <a:t>Lorenz</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Zelda</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3200" dirty="0">
                          <a:solidFill>
                            <a:srgbClr val="002060"/>
                          </a:solidFill>
                          <a:latin typeface="Century Gothic" panose="020B0502020202020204" pitchFamily="34" charset="0"/>
                        </a:rPr>
                        <a:t>Zara</a:t>
                      </a:r>
                    </a:p>
                  </a:txBody>
                  <a:tcPr anchor="b">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85785199"/>
                  </a:ext>
                </a:extLst>
              </a:tr>
            </a:tbl>
          </a:graphicData>
        </a:graphic>
      </p:graphicFrame>
      <p:pic>
        <p:nvPicPr>
          <p:cNvPr id="28" name="Imagen 10">
            <a:hlinkClick r:id="" action="ppaction://noaction">
              <a:snd r:embed="rId5" name="T1_W10_4.8.wav"/>
            </a:hlinkClick>
            <a:extLst>
              <a:ext uri="{FF2B5EF4-FFF2-40B4-BE49-F238E27FC236}">
                <a16:creationId xmlns:a16="http://schemas.microsoft.com/office/drawing/2014/main" id="{07E3934F-8C5B-BDC1-91FB-546388BC2CC9}"/>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397218" y="1824368"/>
            <a:ext cx="588433" cy="668836"/>
          </a:xfrm>
          <a:prstGeom prst="rect">
            <a:avLst/>
          </a:prstGeom>
        </p:spPr>
      </p:pic>
      <p:pic>
        <p:nvPicPr>
          <p:cNvPr id="30" name="Imagen 12">
            <a:hlinkClick r:id="" action="ppaction://noaction">
              <a:snd r:embed="rId7" name="T1_W10_4.10.wav"/>
            </a:hlinkClick>
            <a:extLst>
              <a:ext uri="{FF2B5EF4-FFF2-40B4-BE49-F238E27FC236}">
                <a16:creationId xmlns:a16="http://schemas.microsoft.com/office/drawing/2014/main" id="{94DBC8A9-6409-D2FA-15E3-6B4DE7EA1B0A}"/>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2364925" y="3260822"/>
            <a:ext cx="560094" cy="557873"/>
          </a:xfrm>
          <a:prstGeom prst="rect">
            <a:avLst/>
          </a:prstGeom>
        </p:spPr>
      </p:pic>
      <p:pic>
        <p:nvPicPr>
          <p:cNvPr id="33" name="Picture 8">
            <a:hlinkClick r:id="" action="ppaction://noaction">
              <a:snd r:embed="rId9" name="T1_W10_4.2.wav"/>
            </a:hlinkClick>
            <a:extLst>
              <a:ext uri="{FF2B5EF4-FFF2-40B4-BE49-F238E27FC236}">
                <a16:creationId xmlns:a16="http://schemas.microsoft.com/office/drawing/2014/main" id="{6EED0EA3-531E-D5AF-F36B-5DE9C5B9E93C}"/>
              </a:ext>
            </a:extLst>
          </p:cNvPr>
          <p:cNvPicPr>
            <a:picLocks noChangeAspect="1"/>
          </p:cNvPicPr>
          <p:nvPr/>
        </p:nvPicPr>
        <p:blipFill rotWithShape="1">
          <a:blip r:embed="rId10" cstate="screen">
            <a:extLst>
              <a:ext uri="{BEBA8EAE-BF5A-486C-A8C5-ECC9F3942E4B}">
                <a14:imgProps xmlns:a14="http://schemas.microsoft.com/office/drawing/2010/main">
                  <a14:imgLayer r:embed="rId11">
                    <a14:imgEffect>
                      <a14:backgroundRemoval t="2679" b="94643" l="1905" r="93333">
                        <a14:foregroundMark x1="29524" y1="66071" x2="73333" y2="72321"/>
                        <a14:foregroundMark x1="73333" y1="72321" x2="35238" y2="58036"/>
                        <a14:foregroundMark x1="35238" y1="58036" x2="11429" y2="58929"/>
                        <a14:foregroundMark x1="33333" y1="78571" x2="57143" y2="83036"/>
                        <a14:foregroundMark x1="64762" y1="77679" x2="87619" y2="46429"/>
                        <a14:foregroundMark x1="41905" y1="90179" x2="76190" y2="78571"/>
                        <a14:foregroundMark x1="37143" y1="78571" x2="13333" y2="65179"/>
                        <a14:foregroundMark x1="24762" y1="71429" x2="59048" y2="91071"/>
                        <a14:foregroundMark x1="59048" y1="91071" x2="90476" y2="64286"/>
                        <a14:foregroundMark x1="90476" y1="64286" x2="79048" y2="21429"/>
                        <a14:foregroundMark x1="79048" y1="21429" x2="40952" y2="8929"/>
                        <a14:foregroundMark x1="40952" y1="8929" x2="11429" y2="22321"/>
                        <a14:foregroundMark x1="43810" y1="87500" x2="22857" y2="75000"/>
                        <a14:foregroundMark x1="16190" y1="59821" x2="34286" y2="85714"/>
                        <a14:foregroundMark x1="34286" y1="86607" x2="32381" y2="83929"/>
                        <a14:foregroundMark x1="36190" y1="86607" x2="11429" y2="68750"/>
                        <a14:foregroundMark x1="17143" y1="76786" x2="62857" y2="70536"/>
                        <a14:foregroundMark x1="62857" y1="70536" x2="63810" y2="34821"/>
                        <a14:foregroundMark x1="7619" y1="50000" x2="10476" y2="25893"/>
                        <a14:foregroundMark x1="8571" y1="46429" x2="4762" y2="41964"/>
                        <a14:foregroundMark x1="6667" y1="49107" x2="5714" y2="36607"/>
                        <a14:foregroundMark x1="41905" y1="13393" x2="82857" y2="23214"/>
                        <a14:foregroundMark x1="82857" y1="23214" x2="86667" y2="65179"/>
                        <a14:foregroundMark x1="86667" y1="65179" x2="54286" y2="91964"/>
                        <a14:foregroundMark x1="54286" y1="91964" x2="43810" y2="94643"/>
                        <a14:foregroundMark x1="57143" y1="93750" x2="89524" y2="70536"/>
                        <a14:foregroundMark x1="89524" y1="70536" x2="89524" y2="29464"/>
                        <a14:foregroundMark x1="89524" y1="29464" x2="84762" y2="21429"/>
                        <a14:foregroundMark x1="71429" y1="86607" x2="95238" y2="55357"/>
                        <a14:foregroundMark x1="95238" y1="55357" x2="92381" y2="41964"/>
                        <a14:foregroundMark x1="80952" y1="79464" x2="41905" y2="93750"/>
                        <a14:foregroundMark x1="41905" y1="93750" x2="19048" y2="79464"/>
                        <a14:foregroundMark x1="3810" y1="45536" x2="1905" y2="38393"/>
                        <a14:foregroundMark x1="45714" y1="9821" x2="68571" y2="13393"/>
                        <a14:foregroundMark x1="72381" y1="14286" x2="49524" y2="8036"/>
                        <a14:foregroundMark x1="63810" y1="5357" x2="52381" y2="2679"/>
                        <a14:foregroundMark x1="71429" y1="48214" x2="72381" y2="43750"/>
                        <a14:foregroundMark x1="80952" y1="16964" x2="74286" y2="10714"/>
                        <a14:foregroundMark x1="60000" y1="92857" x2="68571" y2="87500"/>
                      </a14:backgroundRemoval>
                    </a14:imgEffect>
                  </a14:imgLayer>
                </a14:imgProps>
              </a:ext>
              <a:ext uri="{28A0092B-C50C-407E-A947-70E740481C1C}">
                <a14:useLocalDpi xmlns:a14="http://schemas.microsoft.com/office/drawing/2010/main"/>
              </a:ext>
            </a:extLst>
          </a:blip>
          <a:srcRect/>
          <a:stretch/>
        </p:blipFill>
        <p:spPr>
          <a:xfrm rot="12778579">
            <a:off x="5002966" y="4527663"/>
            <a:ext cx="569970" cy="604125"/>
          </a:xfrm>
          <a:prstGeom prst="rect">
            <a:avLst/>
          </a:prstGeom>
        </p:spPr>
      </p:pic>
      <p:pic>
        <p:nvPicPr>
          <p:cNvPr id="34" name="Picture 9">
            <a:hlinkClick r:id="" action="ppaction://noaction">
              <a:snd r:embed="rId12" name="T1_W10_4.5.wav"/>
            </a:hlinkClick>
            <a:extLst>
              <a:ext uri="{FF2B5EF4-FFF2-40B4-BE49-F238E27FC236}">
                <a16:creationId xmlns:a16="http://schemas.microsoft.com/office/drawing/2014/main" id="{C1D013E6-0B65-358F-C82D-BDD1E7DE28DC}"/>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rot="17308951">
            <a:off x="7841243" y="3233333"/>
            <a:ext cx="565572" cy="564887"/>
          </a:xfrm>
          <a:prstGeom prst="rect">
            <a:avLst/>
          </a:prstGeom>
        </p:spPr>
      </p:pic>
      <p:pic>
        <p:nvPicPr>
          <p:cNvPr id="35" name="Imagen 84">
            <a:hlinkClick r:id="" action="ppaction://noaction">
              <a:snd r:embed="rId14" name="T1_W10_4.3.wav"/>
            </a:hlinkClick>
            <a:extLst>
              <a:ext uri="{FF2B5EF4-FFF2-40B4-BE49-F238E27FC236}">
                <a16:creationId xmlns:a16="http://schemas.microsoft.com/office/drawing/2014/main" id="{C32B5F33-8D89-BD84-53B6-97B8B7D63C37}"/>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364925" y="4504397"/>
            <a:ext cx="588433" cy="668836"/>
          </a:xfrm>
          <a:prstGeom prst="rect">
            <a:avLst/>
          </a:prstGeom>
        </p:spPr>
      </p:pic>
      <p:pic>
        <p:nvPicPr>
          <p:cNvPr id="38" name="Picture 37">
            <a:hlinkClick r:id="" action="ppaction://noaction">
              <a:snd r:embed="rId15" name="T1_W10_4.4.wav"/>
            </a:hlinkClick>
            <a:extLst>
              <a:ext uri="{FF2B5EF4-FFF2-40B4-BE49-F238E27FC236}">
                <a16:creationId xmlns:a16="http://schemas.microsoft.com/office/drawing/2014/main" id="{A2C2B1A2-A060-7090-6BDA-82E45BAC873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576759" y="4533987"/>
            <a:ext cx="639330" cy="704253"/>
          </a:xfrm>
          <a:prstGeom prst="rect">
            <a:avLst/>
          </a:prstGeom>
        </p:spPr>
      </p:pic>
      <p:pic>
        <p:nvPicPr>
          <p:cNvPr id="39" name="Picture 38">
            <a:hlinkClick r:id="" action="ppaction://noaction">
              <a:snd r:embed="rId17" name="T1_W10_4.9.wav"/>
            </a:hlinkClick>
            <a:extLst>
              <a:ext uri="{FF2B5EF4-FFF2-40B4-BE49-F238E27FC236}">
                <a16:creationId xmlns:a16="http://schemas.microsoft.com/office/drawing/2014/main" id="{BABF2A4B-B878-8EF0-3AD4-48EE594300BF}"/>
              </a:ext>
            </a:extLst>
          </p:cNvPr>
          <p:cNvPicPr>
            <a:picLocks noChangeAspect="1"/>
          </p:cNvPicPr>
          <p:nvPr/>
        </p:nvPicPr>
        <p:blipFill rotWithShape="1">
          <a:blip r:embed="rId18">
            <a:extLst>
              <a:ext uri="{28A0092B-C50C-407E-A947-70E740481C1C}">
                <a14:useLocalDpi xmlns:a14="http://schemas.microsoft.com/office/drawing/2010/main" val="0"/>
              </a:ext>
            </a:extLst>
          </a:blip>
          <a:srcRect b="15978"/>
          <a:stretch/>
        </p:blipFill>
        <p:spPr>
          <a:xfrm>
            <a:off x="7896424" y="1871071"/>
            <a:ext cx="573193" cy="581018"/>
          </a:xfrm>
          <a:prstGeom prst="rect">
            <a:avLst/>
          </a:prstGeom>
        </p:spPr>
      </p:pic>
      <p:pic>
        <p:nvPicPr>
          <p:cNvPr id="40" name="Picture 39" descr="A picture containing toy, doll&#10;&#10;Description automatically generated">
            <a:hlinkClick r:id="" action="ppaction://noaction">
              <a:snd r:embed="rId19" name="T1_W10_4.6.wav"/>
            </a:hlinkClick>
            <a:extLst>
              <a:ext uri="{FF2B5EF4-FFF2-40B4-BE49-F238E27FC236}">
                <a16:creationId xmlns:a16="http://schemas.microsoft.com/office/drawing/2014/main" id="{C4875D58-F08E-D185-6A44-736139D0DA56}"/>
              </a:ext>
            </a:extLst>
          </p:cNvPr>
          <p:cNvPicPr>
            <a:picLocks noChangeAspect="1"/>
          </p:cNvPicPr>
          <p:nvPr/>
        </p:nvPicPr>
        <p:blipFill rotWithShape="1">
          <a:blip r:embed="rId20">
            <a:extLst>
              <a:ext uri="{28A0092B-C50C-407E-A947-70E740481C1C}">
                <a14:useLocalDpi xmlns:a14="http://schemas.microsoft.com/office/drawing/2010/main" val="0"/>
              </a:ext>
            </a:extLst>
          </a:blip>
          <a:srcRect l="34758" r="22704" b="57105"/>
          <a:stretch/>
        </p:blipFill>
        <p:spPr>
          <a:xfrm flipH="1">
            <a:off x="5152914" y="3103482"/>
            <a:ext cx="715145" cy="872552"/>
          </a:xfrm>
          <a:prstGeom prst="rect">
            <a:avLst/>
          </a:prstGeom>
        </p:spPr>
      </p:pic>
      <p:pic>
        <p:nvPicPr>
          <p:cNvPr id="41" name="Picture 40" descr="A picture containing text, vector graphics&#10;&#10;Description automatically generated">
            <a:hlinkClick r:id="" action="ppaction://noaction">
              <a:snd r:embed="rId21" name="T1_W10_4.7.wav"/>
            </a:hlinkClick>
            <a:extLst>
              <a:ext uri="{FF2B5EF4-FFF2-40B4-BE49-F238E27FC236}">
                <a16:creationId xmlns:a16="http://schemas.microsoft.com/office/drawing/2014/main" id="{62747701-1D1F-A29F-56FB-1E8396EF96DA}"/>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2364925" y="1789341"/>
            <a:ext cx="922777" cy="716594"/>
          </a:xfrm>
          <a:prstGeom prst="rect">
            <a:avLst/>
          </a:prstGeom>
        </p:spPr>
      </p:pic>
      <p:sp>
        <p:nvSpPr>
          <p:cNvPr id="17" name="Google Shape;410;p19">
            <a:extLst>
              <a:ext uri="{FF2B5EF4-FFF2-40B4-BE49-F238E27FC236}">
                <a16:creationId xmlns:a16="http://schemas.microsoft.com/office/drawing/2014/main" id="{B201B115-C9A6-41FC-86D4-5C647D669CAE}"/>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S</a:t>
            </a:r>
            <a:endParaRPr b="1" kern="0" dirty="0">
              <a:solidFill>
                <a:srgbClr val="1E4E79"/>
              </a:solidFill>
              <a:ea typeface="Century Gothic"/>
              <a:cs typeface="Century Gothic"/>
              <a:sym typeface="Century Gothic"/>
            </a:endParaRPr>
          </a:p>
        </p:txBody>
      </p:sp>
      <p:sp>
        <p:nvSpPr>
          <p:cNvPr id="18" name="Google Shape;387;p19">
            <a:extLst>
              <a:ext uri="{FF2B5EF4-FFF2-40B4-BE49-F238E27FC236}">
                <a16:creationId xmlns:a16="http://schemas.microsoft.com/office/drawing/2014/main" id="{0C6A4A35-37CA-428B-A503-42F3CFC4C862}"/>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sp>
        <p:nvSpPr>
          <p:cNvPr id="19" name="Google Shape;388;p19">
            <a:extLst>
              <a:ext uri="{FF2B5EF4-FFF2-40B4-BE49-F238E27FC236}">
                <a16:creationId xmlns:a16="http://schemas.microsoft.com/office/drawing/2014/main" id="{B9EF5595-BFB9-49FF-93DB-06089DADBFB3}"/>
              </a:ext>
            </a:extLst>
          </p:cNvPr>
          <p:cNvSpPr/>
          <p:nvPr/>
        </p:nvSpPr>
        <p:spPr>
          <a:xfrm>
            <a:off x="11002037" y="186948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a:buClr>
                <a:srgbClr val="000000"/>
              </a:buClr>
              <a:buSzPts val="2000"/>
              <a:buFont typeface="Calibri"/>
              <a:buNone/>
              <a:defRPr/>
            </a:pPr>
            <a:endParaRPr sz="2000" kern="0">
              <a:solidFill>
                <a:srgbClr val="000000"/>
              </a:solidFill>
              <a:ea typeface="Century Gothic"/>
              <a:cs typeface="Century Gothic"/>
              <a:sym typeface="Century Gothic"/>
            </a:endParaRPr>
          </a:p>
        </p:txBody>
      </p:sp>
      <p:cxnSp>
        <p:nvCxnSpPr>
          <p:cNvPr id="20" name="Google Shape;389;p19">
            <a:extLst>
              <a:ext uri="{FF2B5EF4-FFF2-40B4-BE49-F238E27FC236}">
                <a16:creationId xmlns:a16="http://schemas.microsoft.com/office/drawing/2014/main" id="{EEA042B5-3EB8-429D-88F2-31BB75F65A3F}"/>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21" name="Google Shape;390;p19">
            <a:extLst>
              <a:ext uri="{FF2B5EF4-FFF2-40B4-BE49-F238E27FC236}">
                <a16:creationId xmlns:a16="http://schemas.microsoft.com/office/drawing/2014/main" id="{8F8CA488-F67B-45A9-936B-C9F8F05643BE}"/>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22" name="Google Shape;391;p19">
            <a:extLst>
              <a:ext uri="{FF2B5EF4-FFF2-40B4-BE49-F238E27FC236}">
                <a16:creationId xmlns:a16="http://schemas.microsoft.com/office/drawing/2014/main" id="{03843202-F762-4708-AF78-1EF40179C3DD}"/>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23" name="Google Shape;393;p19">
            <a:extLst>
              <a:ext uri="{FF2B5EF4-FFF2-40B4-BE49-F238E27FC236}">
                <a16:creationId xmlns:a16="http://schemas.microsoft.com/office/drawing/2014/main" id="{20AA55F6-1D6E-45AE-AB2B-2B17AE039BF5}"/>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30</a:t>
            </a:r>
            <a:endParaRPr sz="1400" kern="0" dirty="0">
              <a:solidFill>
                <a:srgbClr val="000000"/>
              </a:solidFill>
              <a:latin typeface="Arial"/>
              <a:cs typeface="Arial"/>
              <a:sym typeface="Arial"/>
            </a:endParaRPr>
          </a:p>
        </p:txBody>
      </p:sp>
      <p:sp>
        <p:nvSpPr>
          <p:cNvPr id="25" name="Google Shape;394;p19">
            <a:extLst>
              <a:ext uri="{FF2B5EF4-FFF2-40B4-BE49-F238E27FC236}">
                <a16:creationId xmlns:a16="http://schemas.microsoft.com/office/drawing/2014/main" id="{76A2F399-29FD-47D4-8149-D1EC6BCDF2A1}"/>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a:buClr>
                <a:srgbClr val="1E4E79"/>
              </a:buClr>
              <a:buSzPts val="1800"/>
              <a:buFont typeface="Century Gothic"/>
              <a:buNone/>
              <a:defRPr/>
            </a:pPr>
            <a:r>
              <a:rPr lang="en-GB" b="1" kern="0" dirty="0">
                <a:solidFill>
                  <a:srgbClr val="1E4E79"/>
                </a:solidFill>
                <a:ea typeface="Century Gothic"/>
                <a:cs typeface="Century Gothic"/>
                <a:sym typeface="Century Gothic"/>
              </a:rPr>
              <a:t>0</a:t>
            </a:r>
            <a:endParaRPr sz="1400" kern="0" dirty="0">
              <a:solidFill>
                <a:srgbClr val="000000"/>
              </a:solidFill>
              <a:latin typeface="Arial"/>
              <a:cs typeface="Arial"/>
              <a:sym typeface="Arial"/>
            </a:endParaRPr>
          </a:p>
        </p:txBody>
      </p:sp>
      <p:sp>
        <p:nvSpPr>
          <p:cNvPr id="26" name="Google Shape;395;p19">
            <a:extLst>
              <a:ext uri="{FF2B5EF4-FFF2-40B4-BE49-F238E27FC236}">
                <a16:creationId xmlns:a16="http://schemas.microsoft.com/office/drawing/2014/main" id="{9DC84C58-29D7-4B4B-B131-107D1F8EC299}"/>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algn="ctr">
              <a:buClr>
                <a:srgbClr val="FFFFFF"/>
              </a:buClr>
              <a:buSzPts val="1800"/>
              <a:buFont typeface="Century Gothic"/>
              <a:buNone/>
              <a:defRPr/>
            </a:pPr>
            <a:r>
              <a:rPr lang="en-GB" sz="2000" b="1" kern="0" dirty="0">
                <a:solidFill>
                  <a:srgbClr val="FFFFFF"/>
                </a:solidFill>
                <a:ea typeface="Century Gothic"/>
                <a:cs typeface="Century Gothic"/>
                <a:sym typeface="Century Gothic"/>
              </a:rPr>
              <a:t>START</a:t>
            </a:r>
            <a:endParaRPr sz="1600" kern="0" dirty="0">
              <a:solidFill>
                <a:srgbClr val="000000"/>
              </a:solidFill>
              <a:latin typeface="Arial"/>
              <a:cs typeface="Arial"/>
              <a:sym typeface="Arial"/>
            </a:endParaRPr>
          </a:p>
        </p:txBody>
      </p:sp>
    </p:spTree>
    <p:extLst>
      <p:ext uri="{BB962C8B-B14F-4D97-AF65-F5344CB8AC3E}">
        <p14:creationId xmlns:p14="http://schemas.microsoft.com/office/powerpoint/2010/main" val="3885875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6"/>
                    </p:tgtEl>
                  </p:cond>
                </p:stCondLst>
                <p:endSync evt="end" delay="0">
                  <p:rtn val="all"/>
                </p:endSync>
                <p:childTnLst>
                  <p:par>
                    <p:cTn id="24" fill="hold">
                      <p:stCondLst>
                        <p:cond delay="0"/>
                      </p:stCondLst>
                      <p:childTnLst>
                        <p:par>
                          <p:cTn id="25" fill="hold">
                            <p:stCondLst>
                              <p:cond delay="0"/>
                            </p:stCondLst>
                            <p:childTnLst>
                              <p:par>
                                <p:cTn id="26" presetID="12" presetClass="exit" presetSubtype="4" fill="remove" grpId="0" nodeType="clickEffect">
                                  <p:stCondLst>
                                    <p:cond delay="0"/>
                                  </p:stCondLst>
                                  <p:childTnLst>
                                    <p:anim calcmode="lin" valueType="num">
                                      <p:cBhvr additive="base">
                                        <p:cTn id="27" dur="30000"/>
                                        <p:tgtEl>
                                          <p:spTgt spid="19"/>
                                        </p:tgtEl>
                                        <p:attrNameLst>
                                          <p:attrName>ppt_y</p:attrName>
                                        </p:attrNameLst>
                                      </p:cBhvr>
                                      <p:tavLst>
                                        <p:tav tm="0">
                                          <p:val>
                                            <p:strVal val="#ppt_y"/>
                                          </p:val>
                                        </p:tav>
                                        <p:tav tm="100000">
                                          <p:val>
                                            <p:strVal val="#ppt_y+#ppt_h*1.125000"/>
                                          </p:val>
                                        </p:tav>
                                      </p:tavLst>
                                    </p:anim>
                                    <p:animEffect transition="out" filter="wipe(down)">
                                      <p:cBhvr>
                                        <p:cTn id="28" dur="30000"/>
                                        <p:tgtEl>
                                          <p:spTgt spid="19"/>
                                        </p:tgtEl>
                                      </p:cBhvr>
                                    </p:animEffect>
                                    <p:set>
                                      <p:cBhvr>
                                        <p:cTn id="29" dur="1" fill="hold">
                                          <p:stCondLst>
                                            <p:cond delay="29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6"/>
                  </p:tgtEl>
                </p:cond>
              </p:nextCondLst>
            </p:seq>
          </p:childTnLst>
        </p:cTn>
      </p:par>
    </p:tnLst>
    <p:bldLst>
      <p:bldP spid="17" grpId="0"/>
      <p:bldP spid="18" grpId="0" animBg="1"/>
      <p:bldP spid="19" grpId="0" animBg="1"/>
      <p:bldP spid="19" grpId="1" animBg="1"/>
      <p:bldP spid="23" grpId="0"/>
      <p:bldP spid="25" grpId="0"/>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a:hlinkClick r:id="" action="ppaction://noaction">
              <a:snd r:embed="rId11" name="T1_W10_5.1.wav"/>
            </a:hlinkClick>
          </p:cNvPr>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Freundschaft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13" name="CustomShape 7"/>
          <p:cNvSpPr/>
          <p:nvPr/>
        </p:nvSpPr>
        <p:spPr>
          <a:xfrm>
            <a:off x="114255" y="440163"/>
            <a:ext cx="10287452"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Learning languages is about making friends.</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520160" y="142347"/>
            <a:ext cx="1557451" cy="374973"/>
          </a:xfrm>
          <a:solidFill>
            <a:schemeClr val="bg1"/>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pic>
        <p:nvPicPr>
          <p:cNvPr id="18" name="Picture 17">
            <a:extLst>
              <a:ext uri="{FF2B5EF4-FFF2-40B4-BE49-F238E27FC236}">
                <a16:creationId xmlns:a16="http://schemas.microsoft.com/office/drawing/2014/main" id="{9703EC86-84FA-4D82-A1A8-FBA15230C8E9}"/>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63681" y="2493474"/>
            <a:ext cx="1476268" cy="1408797"/>
          </a:xfrm>
          <a:prstGeom prst="rect">
            <a:avLst/>
          </a:prstGeom>
        </p:spPr>
      </p:pic>
      <p:sp>
        <p:nvSpPr>
          <p:cNvPr id="4" name="TextBox 3">
            <a:extLst>
              <a:ext uri="{FF2B5EF4-FFF2-40B4-BE49-F238E27FC236}">
                <a16:creationId xmlns:a16="http://schemas.microsoft.com/office/drawing/2014/main" id="{3EB476DB-250C-4E61-A7DA-2B478430D51E}"/>
              </a:ext>
            </a:extLst>
          </p:cNvPr>
          <p:cNvSpPr txBox="1"/>
          <p:nvPr/>
        </p:nvSpPr>
        <p:spPr>
          <a:xfrm>
            <a:off x="7011651" y="99322"/>
            <a:ext cx="3858734" cy="400110"/>
          </a:xfrm>
          <a:prstGeom prst="rect">
            <a:avLst/>
          </a:prstGeom>
          <a:solidFill>
            <a:srgbClr val="92D050"/>
          </a:solidFill>
        </p:spPr>
        <p:txBody>
          <a:bodyPr wrap="square" rtlCol="0">
            <a:spAutoFit/>
          </a:bodyPr>
          <a:lstStyle/>
          <a:p>
            <a:r>
              <a:rPr lang="en-GB" sz="2000" dirty="0">
                <a:solidFill>
                  <a:srgbClr val="002060"/>
                </a:solidFill>
              </a:rPr>
              <a:t>die </a:t>
            </a:r>
            <a:r>
              <a:rPr lang="en-GB" sz="2000" dirty="0" err="1">
                <a:solidFill>
                  <a:srgbClr val="002060"/>
                </a:solidFill>
              </a:rPr>
              <a:t>Freundschaft</a:t>
            </a:r>
            <a:r>
              <a:rPr lang="en-GB" sz="2000" dirty="0">
                <a:solidFill>
                  <a:srgbClr val="002060"/>
                </a:solidFill>
              </a:rPr>
              <a:t> - friendship</a:t>
            </a:r>
          </a:p>
        </p:txBody>
      </p:sp>
      <p:pic>
        <p:nvPicPr>
          <p:cNvPr id="7" name="Picture 6" descr="Shape, circle&#10;&#10;Description automatically generated">
            <a:extLst>
              <a:ext uri="{FF2B5EF4-FFF2-40B4-BE49-F238E27FC236}">
                <a16:creationId xmlns:a16="http://schemas.microsoft.com/office/drawing/2014/main" id="{28DAF1CE-62ED-4C89-A58E-328111D8DE8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88838" y="23024"/>
            <a:ext cx="1203161" cy="1110037"/>
          </a:xfrm>
          <a:prstGeom prst="rect">
            <a:avLst/>
          </a:prstGeom>
        </p:spPr>
      </p:pic>
      <p:sp>
        <p:nvSpPr>
          <p:cNvPr id="19" name="CustomShape 7">
            <a:extLst>
              <a:ext uri="{FF2B5EF4-FFF2-40B4-BE49-F238E27FC236}">
                <a16:creationId xmlns:a16="http://schemas.microsoft.com/office/drawing/2014/main" id="{F85632EC-3249-4C8C-84EC-2076DF95BD24}"/>
              </a:ext>
            </a:extLst>
          </p:cNvPr>
          <p:cNvSpPr/>
          <p:nvPr/>
        </p:nvSpPr>
        <p:spPr>
          <a:xfrm>
            <a:off x="114255" y="858092"/>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You show kindness when you learn even a few words in another language.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0" name="CustomShape 7">
            <a:extLst>
              <a:ext uri="{FF2B5EF4-FFF2-40B4-BE49-F238E27FC236}">
                <a16:creationId xmlns:a16="http://schemas.microsoft.com/office/drawing/2014/main" id="{D4DF0369-C09E-4384-AB5C-0A288E749A83}"/>
              </a:ext>
            </a:extLst>
          </p:cNvPr>
          <p:cNvSpPr/>
          <p:nvPr/>
        </p:nvSpPr>
        <p:spPr>
          <a:xfrm>
            <a:off x="131109" y="1363255"/>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Let’s remember some of the friendship sentences we have learnt already!</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9" name="Picture 8" descr="A picture containing text, dark&#10;&#10;Description automatically generated">
            <a:extLst>
              <a:ext uri="{FF2B5EF4-FFF2-40B4-BE49-F238E27FC236}">
                <a16:creationId xmlns:a16="http://schemas.microsoft.com/office/drawing/2014/main" id="{BF2C829A-3F91-407C-AFD8-AE28C7B3563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241850" y="2009329"/>
            <a:ext cx="1328532" cy="968291"/>
          </a:xfrm>
          <a:prstGeom prst="rect">
            <a:avLst/>
          </a:prstGeom>
        </p:spPr>
      </p:pic>
      <p:pic>
        <p:nvPicPr>
          <p:cNvPr id="25" name="Picture 9" descr="See the source image">
            <a:extLst>
              <a:ext uri="{FF2B5EF4-FFF2-40B4-BE49-F238E27FC236}">
                <a16:creationId xmlns:a16="http://schemas.microsoft.com/office/drawing/2014/main" id="{C413E2F4-A109-4CD6-B38A-E542F5E23D7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839972" y="2981540"/>
            <a:ext cx="1584234" cy="142840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9" descr="See the source image">
            <a:extLst>
              <a:ext uri="{FF2B5EF4-FFF2-40B4-BE49-F238E27FC236}">
                <a16:creationId xmlns:a16="http://schemas.microsoft.com/office/drawing/2014/main" id="{3AD4B30C-21EB-43ED-95AD-91249378A97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flipH="1">
            <a:off x="4002370" y="2932774"/>
            <a:ext cx="1584235" cy="1502292"/>
          </a:xfrm>
          <a:prstGeom prst="rect">
            <a:avLst/>
          </a:prstGeom>
          <a:noFill/>
          <a:extLst>
            <a:ext uri="{909E8E84-426E-40DD-AFC4-6F175D3DCCD1}">
              <a14:hiddenFill xmlns:a14="http://schemas.microsoft.com/office/drawing/2010/main">
                <a:solidFill>
                  <a:srgbClr val="FFFFFF"/>
                </a:solidFill>
              </a14:hiddenFill>
            </a:ext>
          </a:extLst>
        </p:spPr>
      </p:pic>
      <p:sp>
        <p:nvSpPr>
          <p:cNvPr id="27" name="Speech Bubble: Rectangle with Corners Rounded 26">
            <a:extLst>
              <a:ext uri="{FF2B5EF4-FFF2-40B4-BE49-F238E27FC236}">
                <a16:creationId xmlns:a16="http://schemas.microsoft.com/office/drawing/2014/main" id="{5793D828-39FC-498C-92A8-1DCA5E635209}"/>
              </a:ext>
            </a:extLst>
          </p:cNvPr>
          <p:cNvSpPr/>
          <p:nvPr/>
        </p:nvSpPr>
        <p:spPr>
          <a:xfrm>
            <a:off x="3975686" y="1887310"/>
            <a:ext cx="1892808" cy="862051"/>
          </a:xfrm>
          <a:prstGeom prst="wedgeRoundRectCallout">
            <a:avLst>
              <a:gd name="adj1" fmla="val -20833"/>
              <a:gd name="adj2" fmla="val 78819"/>
              <a:gd name="adj3" fmla="val 16667"/>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_ _ _ _ _!</a:t>
            </a:r>
          </a:p>
        </p:txBody>
      </p:sp>
      <p:sp>
        <p:nvSpPr>
          <p:cNvPr id="28" name="Speech Bubble: Rectangle with Corners Rounded 27">
            <a:extLst>
              <a:ext uri="{FF2B5EF4-FFF2-40B4-BE49-F238E27FC236}">
                <a16:creationId xmlns:a16="http://schemas.microsoft.com/office/drawing/2014/main" id="{43F9F068-A5B7-4C0B-8DDD-1A6EFF3284B3}"/>
              </a:ext>
            </a:extLst>
          </p:cNvPr>
          <p:cNvSpPr/>
          <p:nvPr/>
        </p:nvSpPr>
        <p:spPr>
          <a:xfrm>
            <a:off x="1839972" y="1985251"/>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 _ _ _ _ </a:t>
            </a:r>
            <a:br>
              <a:rPr lang="en-GB" sz="2400" dirty="0">
                <a:solidFill>
                  <a:srgbClr val="002060"/>
                </a:solidFill>
              </a:rPr>
            </a:br>
            <a:r>
              <a:rPr lang="en-GB" sz="2400" dirty="0">
                <a:solidFill>
                  <a:srgbClr val="002060"/>
                </a:solidFill>
              </a:rPr>
              <a:t>_ _ _!</a:t>
            </a:r>
          </a:p>
        </p:txBody>
      </p:sp>
      <p:sp>
        <p:nvSpPr>
          <p:cNvPr id="29" name="Speech Bubble: Rectangle with Corners Rounded 28">
            <a:extLst>
              <a:ext uri="{FF2B5EF4-FFF2-40B4-BE49-F238E27FC236}">
                <a16:creationId xmlns:a16="http://schemas.microsoft.com/office/drawing/2014/main" id="{5B58A1CD-5E5C-48F7-9DC2-BC94EF60FAF7}"/>
              </a:ext>
            </a:extLst>
          </p:cNvPr>
          <p:cNvSpPr/>
          <p:nvPr/>
        </p:nvSpPr>
        <p:spPr>
          <a:xfrm>
            <a:off x="7952991" y="1985250"/>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_ _ _  </a:t>
            </a:r>
            <a:br>
              <a:rPr lang="en-GB" sz="2400" dirty="0">
                <a:solidFill>
                  <a:srgbClr val="002060"/>
                </a:solidFill>
              </a:rPr>
            </a:br>
            <a:r>
              <a:rPr lang="en-GB" sz="2400" dirty="0">
                <a:solidFill>
                  <a:srgbClr val="002060"/>
                </a:solidFill>
              </a:rPr>
              <a:t>_ _ _ _’_?</a:t>
            </a:r>
          </a:p>
        </p:txBody>
      </p:sp>
      <p:sp>
        <p:nvSpPr>
          <p:cNvPr id="31" name="CustomShape 7">
            <a:extLst>
              <a:ext uri="{FF2B5EF4-FFF2-40B4-BE49-F238E27FC236}">
                <a16:creationId xmlns:a16="http://schemas.microsoft.com/office/drawing/2014/main" id="{FB4E0658-0601-495C-BBB0-F6F2018DA475}"/>
              </a:ext>
            </a:extLst>
          </p:cNvPr>
          <p:cNvSpPr/>
          <p:nvPr/>
        </p:nvSpPr>
        <p:spPr>
          <a:xfrm>
            <a:off x="131109" y="4347770"/>
            <a:ext cx="1147477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Can you say other kind things?  </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2" name="Speech Bubble: Rectangle with Corners Rounded 31">
            <a:extLst>
              <a:ext uri="{FF2B5EF4-FFF2-40B4-BE49-F238E27FC236}">
                <a16:creationId xmlns:a16="http://schemas.microsoft.com/office/drawing/2014/main" id="{FCDA0B3C-7BA5-48BA-88C0-BE3A0DA2AEC9}"/>
              </a:ext>
            </a:extLst>
          </p:cNvPr>
          <p:cNvSpPr/>
          <p:nvPr/>
        </p:nvSpPr>
        <p:spPr>
          <a:xfrm>
            <a:off x="241850" y="482865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That’s good!</a:t>
            </a:r>
          </a:p>
        </p:txBody>
      </p:sp>
      <p:sp>
        <p:nvSpPr>
          <p:cNvPr id="33" name="Speech Bubble: Rectangle with Corners Rounded 32">
            <a:extLst>
              <a:ext uri="{FF2B5EF4-FFF2-40B4-BE49-F238E27FC236}">
                <a16:creationId xmlns:a16="http://schemas.microsoft.com/office/drawing/2014/main" id="{C24811CC-B68C-4990-9E77-E1C86A6C6BC2}"/>
              </a:ext>
            </a:extLst>
          </p:cNvPr>
          <p:cNvSpPr/>
          <p:nvPr/>
        </p:nvSpPr>
        <p:spPr>
          <a:xfrm>
            <a:off x="2588306"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That’s great!</a:t>
            </a:r>
          </a:p>
        </p:txBody>
      </p:sp>
      <p:sp>
        <p:nvSpPr>
          <p:cNvPr id="34" name="Speech Bubble: Rectangle with Corners Rounded 33">
            <a:extLst>
              <a:ext uri="{FF2B5EF4-FFF2-40B4-BE49-F238E27FC236}">
                <a16:creationId xmlns:a16="http://schemas.microsoft.com/office/drawing/2014/main" id="{4500CFE3-6E7F-400F-89BA-7F4F2A792D37}"/>
              </a:ext>
            </a:extLst>
          </p:cNvPr>
          <p:cNvSpPr/>
          <p:nvPr/>
        </p:nvSpPr>
        <p:spPr>
          <a:xfrm>
            <a:off x="4934763" y="4843505"/>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You are great!</a:t>
            </a:r>
          </a:p>
        </p:txBody>
      </p:sp>
      <p:sp>
        <p:nvSpPr>
          <p:cNvPr id="35" name="Speech Bubble: Rectangle with Corners Rounded 34">
            <a:extLst>
              <a:ext uri="{FF2B5EF4-FFF2-40B4-BE49-F238E27FC236}">
                <a16:creationId xmlns:a16="http://schemas.microsoft.com/office/drawing/2014/main" id="{15BA82EC-6460-4A51-985E-5874B59E23CC}"/>
              </a:ext>
            </a:extLst>
          </p:cNvPr>
          <p:cNvSpPr/>
          <p:nvPr/>
        </p:nvSpPr>
        <p:spPr>
          <a:xfrm>
            <a:off x="7266413"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You are super!</a:t>
            </a:r>
          </a:p>
        </p:txBody>
      </p:sp>
      <p:sp>
        <p:nvSpPr>
          <p:cNvPr id="36" name="Speech Bubble: Rectangle with Corners Rounded 35">
            <a:extLst>
              <a:ext uri="{FF2B5EF4-FFF2-40B4-BE49-F238E27FC236}">
                <a16:creationId xmlns:a16="http://schemas.microsoft.com/office/drawing/2014/main" id="{894D4334-7897-47D3-9DA8-6BEA789C2F34}"/>
              </a:ext>
            </a:extLst>
          </p:cNvPr>
          <p:cNvSpPr/>
          <p:nvPr/>
        </p:nvSpPr>
        <p:spPr>
          <a:xfrm>
            <a:off x="9718812" y="4853773"/>
            <a:ext cx="1892808" cy="947523"/>
          </a:xfrm>
          <a:prstGeom prst="wedgeRoundRectCallout">
            <a:avLst/>
          </a:prstGeom>
          <a:solidFill>
            <a:schemeClr val="bg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Thank you!</a:t>
            </a:r>
          </a:p>
        </p:txBody>
      </p:sp>
      <p:sp>
        <p:nvSpPr>
          <p:cNvPr id="37" name="Speech Bubble: Rectangle with Corners Rounded 36">
            <a:extLst>
              <a:ext uri="{FF2B5EF4-FFF2-40B4-BE49-F238E27FC236}">
                <a16:creationId xmlns:a16="http://schemas.microsoft.com/office/drawing/2014/main" id="{088F0471-0AFD-4DEF-A6A3-0EDD5CB44824}"/>
              </a:ext>
            </a:extLst>
          </p:cNvPr>
          <p:cNvSpPr/>
          <p:nvPr/>
        </p:nvSpPr>
        <p:spPr>
          <a:xfrm>
            <a:off x="1839972" y="1967477"/>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Guten</a:t>
            </a:r>
            <a:r>
              <a:rPr lang="en-GB" sz="2400" dirty="0">
                <a:solidFill>
                  <a:srgbClr val="002060"/>
                </a:solidFill>
              </a:rPr>
              <a:t> Tag!</a:t>
            </a:r>
          </a:p>
        </p:txBody>
      </p:sp>
      <p:sp>
        <p:nvSpPr>
          <p:cNvPr id="38" name="Speech Bubble: Rectangle with Corners Rounded 37">
            <a:extLst>
              <a:ext uri="{FF2B5EF4-FFF2-40B4-BE49-F238E27FC236}">
                <a16:creationId xmlns:a16="http://schemas.microsoft.com/office/drawing/2014/main" id="{C4B7DD3B-E46A-4273-A2A1-6CFDEBB2D4D5}"/>
              </a:ext>
            </a:extLst>
          </p:cNvPr>
          <p:cNvSpPr/>
          <p:nvPr/>
        </p:nvSpPr>
        <p:spPr>
          <a:xfrm>
            <a:off x="3988359" y="1880613"/>
            <a:ext cx="1892808" cy="862051"/>
          </a:xfrm>
          <a:prstGeom prst="wedgeRoundRectCallout">
            <a:avLst>
              <a:gd name="adj1" fmla="val -20833"/>
              <a:gd name="adj2" fmla="val 78819"/>
              <a:gd name="adj3" fmla="val 16667"/>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Hallo!</a:t>
            </a:r>
          </a:p>
        </p:txBody>
      </p:sp>
      <p:sp>
        <p:nvSpPr>
          <p:cNvPr id="39" name="Speech Bubble: Rectangle with Corners Rounded 38">
            <a:extLst>
              <a:ext uri="{FF2B5EF4-FFF2-40B4-BE49-F238E27FC236}">
                <a16:creationId xmlns:a16="http://schemas.microsoft.com/office/drawing/2014/main" id="{E63E1920-B2EB-41B0-AE37-EDD255052DFF}"/>
              </a:ext>
            </a:extLst>
          </p:cNvPr>
          <p:cNvSpPr/>
          <p:nvPr/>
        </p:nvSpPr>
        <p:spPr>
          <a:xfrm>
            <a:off x="7965664" y="199038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Wie </a:t>
            </a:r>
            <a:r>
              <a:rPr lang="en-GB" sz="2400" dirty="0" err="1">
                <a:solidFill>
                  <a:srgbClr val="002060"/>
                </a:solidFill>
              </a:rPr>
              <a:t>geht’s</a:t>
            </a:r>
            <a:r>
              <a:rPr lang="en-GB" sz="2400" dirty="0">
                <a:solidFill>
                  <a:srgbClr val="002060"/>
                </a:solidFill>
              </a:rPr>
              <a:t>?</a:t>
            </a:r>
          </a:p>
        </p:txBody>
      </p:sp>
      <p:sp>
        <p:nvSpPr>
          <p:cNvPr id="40" name="Speech Bubble: Rectangle with Corners Rounded 39">
            <a:extLst>
              <a:ext uri="{FF2B5EF4-FFF2-40B4-BE49-F238E27FC236}">
                <a16:creationId xmlns:a16="http://schemas.microsoft.com/office/drawing/2014/main" id="{C4EC0701-7567-44F5-87ED-405818E27E70}"/>
              </a:ext>
            </a:extLst>
          </p:cNvPr>
          <p:cNvSpPr/>
          <p:nvPr/>
        </p:nvSpPr>
        <p:spPr>
          <a:xfrm>
            <a:off x="237878" y="482865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gut!</a:t>
            </a:r>
          </a:p>
        </p:txBody>
      </p:sp>
      <p:sp>
        <p:nvSpPr>
          <p:cNvPr id="41" name="Speech Bubble: Rectangle with Corners Rounded 40">
            <a:extLst>
              <a:ext uri="{FF2B5EF4-FFF2-40B4-BE49-F238E27FC236}">
                <a16:creationId xmlns:a16="http://schemas.microsoft.com/office/drawing/2014/main" id="{FCEED51E-E977-4102-8CC9-5D4229EEAF55}"/>
              </a:ext>
            </a:extLst>
          </p:cNvPr>
          <p:cNvSpPr/>
          <p:nvPr/>
        </p:nvSpPr>
        <p:spPr>
          <a:xfrm>
            <a:off x="2593424" y="4851038"/>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Das </a:t>
            </a:r>
            <a:r>
              <a:rPr lang="en-GB" sz="2400" dirty="0" err="1">
                <a:solidFill>
                  <a:srgbClr val="002060"/>
                </a:solidFill>
              </a:rPr>
              <a:t>ist</a:t>
            </a:r>
            <a:r>
              <a:rPr lang="en-GB" sz="2400" dirty="0">
                <a:solidFill>
                  <a:srgbClr val="002060"/>
                </a:solidFill>
              </a:rPr>
              <a:t> toll!</a:t>
            </a:r>
          </a:p>
        </p:txBody>
      </p:sp>
      <p:sp>
        <p:nvSpPr>
          <p:cNvPr id="42" name="Speech Bubble: Rectangle with Corners Rounded 41">
            <a:extLst>
              <a:ext uri="{FF2B5EF4-FFF2-40B4-BE49-F238E27FC236}">
                <a16:creationId xmlns:a16="http://schemas.microsoft.com/office/drawing/2014/main" id="{64DB7CD2-8674-442E-A6BB-DF4DF68A5004}"/>
              </a:ext>
            </a:extLst>
          </p:cNvPr>
          <p:cNvSpPr/>
          <p:nvPr/>
        </p:nvSpPr>
        <p:spPr>
          <a:xfrm>
            <a:off x="4922090" y="482865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Du </a:t>
            </a:r>
            <a:r>
              <a:rPr lang="en-GB" sz="2400" dirty="0" err="1">
                <a:solidFill>
                  <a:srgbClr val="002060"/>
                </a:solidFill>
              </a:rPr>
              <a:t>bist</a:t>
            </a:r>
            <a:r>
              <a:rPr lang="en-GB" sz="2400" dirty="0">
                <a:solidFill>
                  <a:srgbClr val="002060"/>
                </a:solidFill>
              </a:rPr>
              <a:t> toll!</a:t>
            </a:r>
          </a:p>
        </p:txBody>
      </p:sp>
      <p:sp>
        <p:nvSpPr>
          <p:cNvPr id="43" name="Speech Bubble: Rectangle with Corners Rounded 42">
            <a:extLst>
              <a:ext uri="{FF2B5EF4-FFF2-40B4-BE49-F238E27FC236}">
                <a16:creationId xmlns:a16="http://schemas.microsoft.com/office/drawing/2014/main" id="{D1187233-7E9D-41E3-8AA6-3C45EB1FDCB0}"/>
              </a:ext>
            </a:extLst>
          </p:cNvPr>
          <p:cNvSpPr/>
          <p:nvPr/>
        </p:nvSpPr>
        <p:spPr>
          <a:xfrm>
            <a:off x="7276102" y="484350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Du </a:t>
            </a:r>
            <a:r>
              <a:rPr lang="en-GB" sz="2400" dirty="0" err="1">
                <a:solidFill>
                  <a:srgbClr val="002060"/>
                </a:solidFill>
              </a:rPr>
              <a:t>bist</a:t>
            </a:r>
            <a:r>
              <a:rPr lang="en-GB" sz="2400" dirty="0">
                <a:solidFill>
                  <a:srgbClr val="002060"/>
                </a:solidFill>
              </a:rPr>
              <a:t> super!</a:t>
            </a:r>
          </a:p>
        </p:txBody>
      </p:sp>
      <p:sp>
        <p:nvSpPr>
          <p:cNvPr id="44" name="Speech Bubble: Rectangle with Corners Rounded 43">
            <a:extLst>
              <a:ext uri="{FF2B5EF4-FFF2-40B4-BE49-F238E27FC236}">
                <a16:creationId xmlns:a16="http://schemas.microsoft.com/office/drawing/2014/main" id="{22E537A1-7770-4677-AB31-6DB8AB0BFF96}"/>
              </a:ext>
            </a:extLst>
          </p:cNvPr>
          <p:cNvSpPr/>
          <p:nvPr/>
        </p:nvSpPr>
        <p:spPr>
          <a:xfrm>
            <a:off x="9728501" y="4843504"/>
            <a:ext cx="1892808" cy="947523"/>
          </a:xfrm>
          <a:prstGeom prst="wedgeRoundRectCallout">
            <a:avLst/>
          </a:prstGeom>
          <a:solidFill>
            <a:srgbClr val="FDF091"/>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Danke</a:t>
            </a:r>
            <a:r>
              <a:rPr lang="en-GB" sz="2400" dirty="0">
                <a:solidFill>
                  <a:srgbClr val="002060"/>
                </a:solidFill>
              </a:rPr>
              <a:t>!</a:t>
            </a:r>
          </a:p>
        </p:txBody>
      </p:sp>
    </p:spTree>
    <p:extLst>
      <p:ext uri="{BB962C8B-B14F-4D97-AF65-F5344CB8AC3E}">
        <p14:creationId xmlns:p14="http://schemas.microsoft.com/office/powerpoint/2010/main" val="3761398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3" name="T1_W10_5.2.wav"/>
                                        </p:tgtEl>
                                      </p:cMediaNode>
                                    </p:audio>
                                  </p:sub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4" name="T1_W10_5.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5" name="T1_W10_5.4.wav"/>
                                        </p:tgtEl>
                                      </p:cMediaNode>
                                    </p:audio>
                                  </p:sub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6" name="T1_W10_5.5.wav"/>
                                        </p:tgtEl>
                                      </p:cMediaNode>
                                    </p:audio>
                                  </p:sub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33"/>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67"/>
                                            </p:cond>
                                          </p:stCondLst>
                                          <p:endCondLst>
                                            <p:cond evt="onStopAudio" delay="0">
                                              <p:tgtEl>
                                                <p:sldTgt/>
                                              </p:tgtEl>
                                            </p:cond>
                                          </p:endCondLst>
                                        </p:cTn>
                                        <p:tgtEl>
                                          <p:sndTgt r:embed="rId7" name="T1_W10_5.6.wav"/>
                                        </p:tgtEl>
                                      </p:cMediaNode>
                                    </p:audio>
                                  </p:sub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34"/>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8" name="T1_W10_5.7.wav"/>
                                        </p:tgtEl>
                                      </p:cMediaNode>
                                    </p:audio>
                                  </p:sub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3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83"/>
                                            </p:cond>
                                          </p:stCondLst>
                                          <p:endCondLst>
                                            <p:cond evt="onStopAudio" delay="0">
                                              <p:tgtEl>
                                                <p:sldTgt/>
                                              </p:tgtEl>
                                            </p:cond>
                                          </p:endCondLst>
                                        </p:cTn>
                                        <p:tgtEl>
                                          <p:sndTgt r:embed="rId9" name="T1_W10_5.8.wav"/>
                                        </p:tgtEl>
                                      </p:cMediaNode>
                                    </p:audio>
                                  </p:sub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44"/>
                                        </p:tgtEl>
                                        <p:attrNameLst>
                                          <p:attrName>style.visibility</p:attrName>
                                        </p:attrNameLst>
                                      </p:cBhvr>
                                      <p:to>
                                        <p:strVal val="visible"/>
                                      </p:to>
                                    </p:set>
                                  </p:childTnLst>
                                  <p:subTnLst>
                                    <p:audio>
                                      <p:cMediaNode>
                                        <p:cTn display="0" masterRel="sameClick">
                                          <p:stCondLst>
                                            <p:cond evt="begin" delay="0">
                                              <p:tn val="91"/>
                                            </p:cond>
                                          </p:stCondLst>
                                          <p:endCondLst>
                                            <p:cond evt="onStopAudio" delay="0">
                                              <p:tgtEl>
                                                <p:sldTgt/>
                                              </p:tgtEl>
                                            </p:cond>
                                          </p:endCondLst>
                                        </p:cTn>
                                        <p:tgtEl>
                                          <p:sndTgt r:embed="rId10" name="T1_W10_5.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p:bldP spid="19" grpId="0"/>
      <p:bldP spid="20" grpId="0"/>
      <p:bldP spid="27" grpId="0" animBg="1"/>
      <p:bldP spid="28" grpId="0" animBg="1"/>
      <p:bldP spid="29" grpId="0" animBg="1"/>
      <p:bldP spid="31" grpId="0"/>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9" name="Picture 2" descr="http://www.clker.com/cliparts/w/d/u/B/w/V/stamp1-md.png">
            <a:extLst>
              <a:ext uri="{FF2B5EF4-FFF2-40B4-BE49-F238E27FC236}">
                <a16:creationId xmlns:a16="http://schemas.microsoft.com/office/drawing/2014/main" id="{BAF1D9C8-839B-4570-9A01-6780A9E9F11A}"/>
              </a:ext>
            </a:extLst>
          </p:cNvPr>
          <p:cNvPicPr>
            <a:picLocks noChangeAspect="1" noChangeArrowheads="1"/>
          </p:cNvPicPr>
          <p:nvPr/>
        </p:nvPicPr>
        <p:blipFill>
          <a:blip r:embed="rId5">
            <a:duotone>
              <a:prstClr val="black"/>
              <a:srgbClr val="DAA520">
                <a:tint val="45000"/>
                <a:satMod val="400000"/>
              </a:srgbClr>
            </a:duotone>
            <a:extLst>
              <a:ext uri="{28A0092B-C50C-407E-A947-70E740481C1C}">
                <a14:useLocalDpi xmlns:a14="http://schemas.microsoft.com/office/drawing/2010/main" val="0"/>
              </a:ext>
            </a:extLst>
          </a:blip>
          <a:srcRect/>
          <a:stretch>
            <a:fillRect/>
          </a:stretch>
        </p:blipFill>
        <p:spPr bwMode="auto">
          <a:xfrm rot="1745032">
            <a:off x="5025531" y="2791921"/>
            <a:ext cx="2332069" cy="211295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C825B9D-2D98-4009-B672-A55D0A40591F}"/>
              </a:ext>
            </a:extLst>
          </p:cNvPr>
          <p:cNvSpPr txBox="1"/>
          <p:nvPr/>
        </p:nvSpPr>
        <p:spPr>
          <a:xfrm rot="21349562">
            <a:off x="5158962" y="3366104"/>
            <a:ext cx="2065204" cy="830997"/>
          </a:xfrm>
          <a:prstGeom prst="rect">
            <a:avLst/>
          </a:prstGeom>
          <a:noFill/>
        </p:spPr>
        <p:txBody>
          <a:bodyPr wrap="square" rtlCol="0">
            <a:spAutoFit/>
          </a:bodyPr>
          <a:lstStyle/>
          <a:p>
            <a:pPr algn="ctr"/>
            <a:r>
              <a:rPr lang="en-GB" sz="4800" b="1" dirty="0">
                <a:solidFill>
                  <a:srgbClr val="4472C4">
                    <a:lumMod val="50000"/>
                  </a:srgbClr>
                </a:solidFill>
                <a:cs typeface="Calibri" panose="020F0502020204030204" pitchFamily="34" charset="0"/>
              </a:rPr>
              <a:t>how?</a:t>
            </a:r>
          </a:p>
        </p:txBody>
      </p:sp>
      <p:sp>
        <p:nvSpPr>
          <p:cNvPr id="21" name="TextBox 20">
            <a:extLst>
              <a:ext uri="{FF2B5EF4-FFF2-40B4-BE49-F238E27FC236}">
                <a16:creationId xmlns:a16="http://schemas.microsoft.com/office/drawing/2014/main" id="{67993399-6B5D-4E4B-93BF-638C5210A261}"/>
              </a:ext>
            </a:extLst>
          </p:cNvPr>
          <p:cNvSpPr txBox="1"/>
          <p:nvPr/>
        </p:nvSpPr>
        <p:spPr>
          <a:xfrm>
            <a:off x="104707" y="932504"/>
            <a:ext cx="12192000" cy="221599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3800" b="1" i="0" u="none" strike="noStrike" kern="0" cap="none" spc="0" normalizeH="0" baseline="0" noProof="0" dirty="0" err="1">
                <a:ln>
                  <a:noFill/>
                </a:ln>
                <a:solidFill>
                  <a:srgbClr val="5B9BD5">
                    <a:lumMod val="50000"/>
                  </a:srgbClr>
                </a:solidFill>
                <a:effectLst/>
                <a:uLnTx/>
                <a:uFillTx/>
              </a:rPr>
              <a:t>wie</a:t>
            </a:r>
            <a:r>
              <a:rPr kumimoji="0" lang="en-GB" sz="13800" b="1" i="0" u="none" strike="noStrike" kern="0" cap="none" spc="0" normalizeH="0" baseline="0" noProof="0" dirty="0">
                <a:ln>
                  <a:noFill/>
                </a:ln>
                <a:solidFill>
                  <a:srgbClr val="5B9BD5">
                    <a:lumMod val="50000"/>
                  </a:srgbClr>
                </a:solidFill>
                <a:effectLst/>
                <a:uLnTx/>
                <a:uFillTx/>
              </a:rPr>
              <a:t>?</a:t>
            </a:r>
          </a:p>
        </p:txBody>
      </p:sp>
      <p:sp>
        <p:nvSpPr>
          <p:cNvPr id="22" name="Action Button: Help 21">
            <a:hlinkClick r:id="" action="ppaction://noaction" highlightClick="1"/>
            <a:extLst>
              <a:ext uri="{FF2B5EF4-FFF2-40B4-BE49-F238E27FC236}">
                <a16:creationId xmlns:a16="http://schemas.microsoft.com/office/drawing/2014/main" id="{E1CBD819-944E-44DA-A371-552431FD1EE0}"/>
              </a:ext>
            </a:extLst>
          </p:cNvPr>
          <p:cNvSpPr/>
          <p:nvPr/>
        </p:nvSpPr>
        <p:spPr>
          <a:xfrm>
            <a:off x="2131696" y="4734747"/>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CA56BABA-0D69-4E58-88CB-81FB6CA6613D}"/>
              </a:ext>
            </a:extLst>
          </p:cNvPr>
          <p:cNvSpPr txBox="1"/>
          <p:nvPr/>
        </p:nvSpPr>
        <p:spPr>
          <a:xfrm>
            <a:off x="0" y="4628573"/>
            <a:ext cx="12192000" cy="923330"/>
          </a:xfrm>
          <a:prstGeom prst="rect">
            <a:avLst/>
          </a:prstGeom>
          <a:noFill/>
        </p:spPr>
        <p:txBody>
          <a:bodyPr wrap="square" rtlCol="0">
            <a:spAutoFit/>
          </a:bodyPr>
          <a:lstStyle/>
          <a:p>
            <a:pPr algn="ctr"/>
            <a:r>
              <a:rPr lang="es-ES" sz="5400" dirty="0">
                <a:solidFill>
                  <a:srgbClr val="5B9BD5">
                    <a:lumMod val="50000"/>
                  </a:srgbClr>
                </a:solidFill>
                <a:cs typeface="Calibri" panose="020F0502020204030204" pitchFamily="34" charset="0"/>
              </a:rPr>
              <a:t> ____ </a:t>
            </a:r>
            <a:r>
              <a:rPr lang="es-ES" sz="5400" dirty="0" err="1">
                <a:solidFill>
                  <a:srgbClr val="5B9BD5">
                    <a:lumMod val="50000"/>
                  </a:srgbClr>
                </a:solidFill>
                <a:cs typeface="Calibri" panose="020F0502020204030204" pitchFamily="34" charset="0"/>
              </a:rPr>
              <a:t>geht’s</a:t>
            </a:r>
            <a:r>
              <a:rPr lang="es-ES" sz="5400" dirty="0">
                <a:solidFill>
                  <a:srgbClr val="5B9BD5">
                    <a:lumMod val="50000"/>
                  </a:srgbClr>
                </a:solidFill>
                <a:cs typeface="Calibri" panose="020F0502020204030204" pitchFamily="34" charset="0"/>
              </a:rPr>
              <a:t>?</a:t>
            </a:r>
            <a:endParaRPr lang="fr-FR" sz="5400" dirty="0">
              <a:solidFill>
                <a:srgbClr val="5B9BD5">
                  <a:lumMod val="50000"/>
                </a:srgbClr>
              </a:solidFill>
              <a:cs typeface="Calibri" panose="020F0502020204030204" pitchFamily="34" charset="0"/>
            </a:endParaRPr>
          </a:p>
        </p:txBody>
      </p:sp>
      <p:sp>
        <p:nvSpPr>
          <p:cNvPr id="24" name="TextBox 23">
            <a:extLst>
              <a:ext uri="{FF2B5EF4-FFF2-40B4-BE49-F238E27FC236}">
                <a16:creationId xmlns:a16="http://schemas.microsoft.com/office/drawing/2014/main" id="{F50A8A67-BA15-47C1-BBF1-798592725353}"/>
              </a:ext>
            </a:extLst>
          </p:cNvPr>
          <p:cNvSpPr txBox="1"/>
          <p:nvPr/>
        </p:nvSpPr>
        <p:spPr>
          <a:xfrm>
            <a:off x="0" y="5535153"/>
            <a:ext cx="12192000" cy="58477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3200" b="0" i="0" u="none" strike="noStrike" kern="0" cap="none" spc="0" normalizeH="0" baseline="0" noProof="0" dirty="0">
                <a:ln>
                  <a:noFill/>
                </a:ln>
                <a:solidFill>
                  <a:srgbClr val="5B9BD5">
                    <a:lumMod val="50000"/>
                  </a:srgbClr>
                </a:solidFill>
                <a:effectLst/>
                <a:uLnTx/>
                <a:uFillTx/>
              </a:rPr>
              <a:t>[</a:t>
            </a:r>
            <a:r>
              <a:rPr kumimoji="0" lang="en-HK" sz="3200" b="1" i="0" u="none" strike="noStrike" kern="0" cap="none" spc="0" normalizeH="0" baseline="0" noProof="0" dirty="0">
                <a:ln>
                  <a:noFill/>
                </a:ln>
                <a:solidFill>
                  <a:srgbClr val="EA5F00"/>
                </a:solidFill>
                <a:effectLst/>
                <a:uLnTx/>
                <a:uFillTx/>
                <a:cs typeface="Calibri" panose="020F0502020204030204" pitchFamily="34" charset="0"/>
              </a:rPr>
              <a:t>How’</a:t>
            </a:r>
            <a:r>
              <a:rPr kumimoji="0" lang="en-HK" sz="3200" b="0" i="0" u="none" strike="noStrike" kern="0" cap="none" spc="0" normalizeH="0" baseline="0" noProof="0" dirty="0">
                <a:ln>
                  <a:noFill/>
                </a:ln>
                <a:solidFill>
                  <a:srgbClr val="5B9BD5">
                    <a:lumMod val="50000"/>
                  </a:srgbClr>
                </a:solidFill>
                <a:effectLst/>
                <a:uLnTx/>
                <a:uFillTx/>
              </a:rPr>
              <a:t>s it going?</a:t>
            </a:r>
            <a:r>
              <a:rPr kumimoji="0" lang="en-GB" sz="3200" b="0" i="0" u="none" strike="noStrike" kern="0" cap="none" spc="0" normalizeH="0" baseline="0" noProof="0" dirty="0">
                <a:ln>
                  <a:noFill/>
                </a:ln>
                <a:solidFill>
                  <a:srgbClr val="5B9BD5">
                    <a:lumMod val="50000"/>
                  </a:srgbClr>
                </a:solidFill>
                <a:effectLst/>
                <a:uLnTx/>
                <a:uFillTx/>
              </a:rPr>
              <a:t>]</a:t>
            </a:r>
          </a:p>
        </p:txBody>
      </p:sp>
      <p:sp>
        <p:nvSpPr>
          <p:cNvPr id="25" name="Rectangle 24">
            <a:extLst>
              <a:ext uri="{FF2B5EF4-FFF2-40B4-BE49-F238E27FC236}">
                <a16:creationId xmlns:a16="http://schemas.microsoft.com/office/drawing/2014/main" id="{460853C3-0F06-4435-A630-B46913E74B97}"/>
              </a:ext>
            </a:extLst>
          </p:cNvPr>
          <p:cNvSpPr/>
          <p:nvPr/>
        </p:nvSpPr>
        <p:spPr>
          <a:xfrm>
            <a:off x="4098363" y="4549558"/>
            <a:ext cx="1612942" cy="923330"/>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5400" b="1" i="0" u="none" strike="noStrike" kern="0" cap="none" spc="0" normalizeH="0" baseline="0" noProof="0" dirty="0" err="1">
                <a:ln>
                  <a:noFill/>
                </a:ln>
                <a:solidFill>
                  <a:srgbClr val="EA5F00"/>
                </a:solidFill>
                <a:effectLst/>
                <a:uLnTx/>
                <a:uFillTx/>
                <a:cs typeface="Calibri" panose="020F0502020204030204" pitchFamily="34" charset="0"/>
              </a:rPr>
              <a:t>Wie</a:t>
            </a:r>
            <a:r>
              <a:rPr kumimoji="0" lang="es-ES" sz="5400" b="1" i="0" u="none" strike="noStrike" kern="0" cap="none" spc="0" normalizeH="0" baseline="0" noProof="0" dirty="0">
                <a:ln>
                  <a:noFill/>
                </a:ln>
                <a:solidFill>
                  <a:srgbClr val="EA5F00"/>
                </a:solidFill>
                <a:effectLst/>
                <a:uLnTx/>
                <a:uFillTx/>
                <a:cs typeface="Calibri" panose="020F0502020204030204" pitchFamily="34" charset="0"/>
              </a:rPr>
              <a:t> </a:t>
            </a:r>
            <a:endParaRPr kumimoji="0" lang="en-GB" sz="1800" b="0" i="0" u="none" strike="noStrike" kern="0" cap="none" spc="0" normalizeH="0" baseline="0" noProof="0" dirty="0">
              <a:ln>
                <a:noFill/>
              </a:ln>
              <a:solidFill>
                <a:prstClr val="black"/>
              </a:solidFill>
              <a:effectLst/>
              <a:uLnTx/>
              <a:uFillTx/>
            </a:endParaRPr>
          </a:p>
        </p:txBody>
      </p:sp>
      <p:sp>
        <p:nvSpPr>
          <p:cNvPr id="26" name="Action Button: Help 25">
            <a:hlinkClick r:id="" action="ppaction://noaction" highlightClick="1"/>
            <a:extLst>
              <a:ext uri="{FF2B5EF4-FFF2-40B4-BE49-F238E27FC236}">
                <a16:creationId xmlns:a16="http://schemas.microsoft.com/office/drawing/2014/main" id="{4E9761DE-7468-401D-9EC4-0BEFBF4BB095}"/>
              </a:ext>
            </a:extLst>
          </p:cNvPr>
          <p:cNvSpPr/>
          <p:nvPr/>
        </p:nvSpPr>
        <p:spPr>
          <a:xfrm>
            <a:off x="2121266" y="5614168"/>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27" name="Picture 26">
            <a:extLst>
              <a:ext uri="{FF2B5EF4-FFF2-40B4-BE49-F238E27FC236}">
                <a16:creationId xmlns:a16="http://schemas.microsoft.com/office/drawing/2014/main" id="{A9AE7A58-927A-4A20-BDB9-94680FC06403}"/>
              </a:ext>
            </a:extLst>
          </p:cNvPr>
          <p:cNvPicPr>
            <a:picLocks noChangeAspect="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6888" y="1360791"/>
            <a:ext cx="2167128" cy="2068082"/>
          </a:xfrm>
          <a:prstGeom prst="rect">
            <a:avLst/>
          </a:prstGeom>
        </p:spPr>
      </p:pic>
      <p:sp>
        <p:nvSpPr>
          <p:cNvPr id="17" name="Action Button: Help 16">
            <a:hlinkClick r:id="" action="ppaction://noaction" highlightClick="1"/>
            <a:extLst>
              <a:ext uri="{FF2B5EF4-FFF2-40B4-BE49-F238E27FC236}">
                <a16:creationId xmlns:a16="http://schemas.microsoft.com/office/drawing/2014/main" id="{21D24867-3589-454F-B02C-2113E12F6880}"/>
              </a:ext>
            </a:extLst>
          </p:cNvPr>
          <p:cNvSpPr/>
          <p:nvPr/>
        </p:nvSpPr>
        <p:spPr>
          <a:xfrm>
            <a:off x="4095862" y="3505911"/>
            <a:ext cx="542518" cy="478022"/>
          </a:xfrm>
          <a:prstGeom prst="actionButtonHelp">
            <a:avLst/>
          </a:prstGeom>
          <a:solidFill>
            <a:srgbClr val="FFC000"/>
          </a:solidFill>
          <a:ln w="12700" cap="flat" cmpd="sng" algn="ctr">
            <a:solidFill>
              <a:srgbClr val="5B9BD5">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532466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0_6.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T1_W10_6.2.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animBg="1"/>
      <p:bldP spid="23" grpId="0"/>
      <p:bldP spid="24" grpId="0" animBg="1"/>
      <p:bldP spid="25" grpId="0"/>
      <p:bldP spid="26" grpId="0" animBg="1"/>
      <p:bldP spid="1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FF0000"/>
                </a:solidFil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algn="ctr"/>
              <a:r>
                <a:rPr lang="en-GB" sz="2000" b="1" dirty="0" err="1">
                  <a:solidFill>
                    <a:schemeClr val="tx1">
                      <a:lumMod val="95000"/>
                      <a:lumOff val="5000"/>
                    </a:schemeClr>
                  </a:solidFill>
                  <a:latin typeface="Century Gothic" panose="020B0502020202020204" pitchFamily="34" charset="0"/>
                </a:rPr>
                <a:t>Wörter</a:t>
              </a:r>
              <a:endParaRPr lang="en-GB" sz="2000" b="1" dirty="0">
                <a:solidFill>
                  <a:schemeClr val="tx1">
                    <a:lumMod val="95000"/>
                    <a:lumOff val="5000"/>
                  </a:schemeClr>
                </a:solidFill>
                <a:latin typeface="Century Gothic" panose="020B0502020202020204" pitchFamily="34" charset="0"/>
              </a:endParaRPr>
            </a:p>
          </p:txBody>
        </p:sp>
      </p:grpSp>
      <p:pic>
        <p:nvPicPr>
          <p:cNvPr id="17" name="Picture 16">
            <a:extLst>
              <a:ext uri="{FF2B5EF4-FFF2-40B4-BE49-F238E27FC236}">
                <a16:creationId xmlns:a16="http://schemas.microsoft.com/office/drawing/2014/main" id="{E911BFC1-83DC-402D-83FE-473F83B08A2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35958" y="319491"/>
            <a:ext cx="2280355" cy="1097423"/>
          </a:xfrm>
          <a:prstGeom prst="rect">
            <a:avLst/>
          </a:prstGeom>
        </p:spPr>
      </p:pic>
      <p:pic>
        <p:nvPicPr>
          <p:cNvPr id="18" name="Picture 17">
            <a:extLst>
              <a:ext uri="{FF2B5EF4-FFF2-40B4-BE49-F238E27FC236}">
                <a16:creationId xmlns:a16="http://schemas.microsoft.com/office/drawing/2014/main" id="{DF6419AB-2AF0-4DE4-BCD3-B89BDF63B1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095" y="1165513"/>
            <a:ext cx="1198277" cy="1211524"/>
          </a:xfrm>
          <a:prstGeom prst="rect">
            <a:avLst/>
          </a:prstGeom>
        </p:spPr>
      </p:pic>
      <p:sp>
        <p:nvSpPr>
          <p:cNvPr id="28" name="TextBox 27">
            <a:extLst>
              <a:ext uri="{FF2B5EF4-FFF2-40B4-BE49-F238E27FC236}">
                <a16:creationId xmlns:a16="http://schemas.microsoft.com/office/drawing/2014/main" id="{AEBAF945-3126-4927-915D-89964FBC35C2}"/>
              </a:ext>
            </a:extLst>
          </p:cNvPr>
          <p:cNvSpPr txBox="1">
            <a:spLocks noChangeAspect="1"/>
          </p:cNvSpPr>
          <p:nvPr/>
        </p:nvSpPr>
        <p:spPr>
          <a:xfrm>
            <a:off x="3015056" y="1196310"/>
            <a:ext cx="3511790" cy="840233"/>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a:ln>
                  <a:noFill/>
                </a:ln>
                <a:solidFill>
                  <a:srgbClr val="1F4E79"/>
                </a:solidFill>
                <a:effectLst/>
                <a:uLnTx/>
                <a:uFillTx/>
              </a:rPr>
              <a:t>gut</a:t>
            </a:r>
          </a:p>
        </p:txBody>
      </p:sp>
      <p:pic>
        <p:nvPicPr>
          <p:cNvPr id="29" name="Picture 28">
            <a:extLst>
              <a:ext uri="{FF2B5EF4-FFF2-40B4-BE49-F238E27FC236}">
                <a16:creationId xmlns:a16="http://schemas.microsoft.com/office/drawing/2014/main" id="{96CA4603-A21E-464A-A438-A18310DAAB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4655" y="5127239"/>
            <a:ext cx="1248289" cy="1197581"/>
          </a:xfrm>
          <a:prstGeom prst="rect">
            <a:avLst/>
          </a:prstGeom>
        </p:spPr>
      </p:pic>
      <p:sp>
        <p:nvSpPr>
          <p:cNvPr id="30" name="TextBox 29">
            <a:extLst>
              <a:ext uri="{FF2B5EF4-FFF2-40B4-BE49-F238E27FC236}">
                <a16:creationId xmlns:a16="http://schemas.microsoft.com/office/drawing/2014/main" id="{100BE1E1-7B95-4979-9370-4132A8510445}"/>
              </a:ext>
            </a:extLst>
          </p:cNvPr>
          <p:cNvSpPr txBox="1">
            <a:spLocks noChangeAspect="1"/>
          </p:cNvSpPr>
          <p:nvPr/>
        </p:nvSpPr>
        <p:spPr>
          <a:xfrm>
            <a:off x="3015054" y="5078236"/>
            <a:ext cx="5933873"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rPr>
              <a:t>nicht</a:t>
            </a:r>
            <a:r>
              <a:rPr kumimoji="0" lang="en-GB" sz="7200" b="1" i="0" u="none" strike="noStrike" kern="0" cap="none" spc="0" normalizeH="0" baseline="0" noProof="0" dirty="0">
                <a:ln>
                  <a:noFill/>
                </a:ln>
                <a:solidFill>
                  <a:srgbClr val="1F4E79"/>
                </a:solidFill>
                <a:effectLst/>
                <a:uLnTx/>
                <a:uFillTx/>
              </a:rPr>
              <a:t> so gut</a:t>
            </a:r>
          </a:p>
        </p:txBody>
      </p:sp>
      <p:pic>
        <p:nvPicPr>
          <p:cNvPr id="31" name="Picture 30">
            <a:extLst>
              <a:ext uri="{FF2B5EF4-FFF2-40B4-BE49-F238E27FC236}">
                <a16:creationId xmlns:a16="http://schemas.microsoft.com/office/drawing/2014/main" id="{0B517317-CFAC-40A4-9461-86291CF3A2B5}"/>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14635" y="2827269"/>
            <a:ext cx="1610291" cy="1610291"/>
          </a:xfrm>
          <a:prstGeom prst="rect">
            <a:avLst/>
          </a:prstGeom>
        </p:spPr>
      </p:pic>
      <p:sp>
        <p:nvSpPr>
          <p:cNvPr id="32" name="TextBox 31">
            <a:extLst>
              <a:ext uri="{FF2B5EF4-FFF2-40B4-BE49-F238E27FC236}">
                <a16:creationId xmlns:a16="http://schemas.microsoft.com/office/drawing/2014/main" id="{5C54586C-A6B1-4055-8974-CFFE0BFF9458}"/>
              </a:ext>
            </a:extLst>
          </p:cNvPr>
          <p:cNvSpPr txBox="1">
            <a:spLocks noChangeAspect="1"/>
          </p:cNvSpPr>
          <p:nvPr/>
        </p:nvSpPr>
        <p:spPr>
          <a:xfrm>
            <a:off x="3015055" y="3152617"/>
            <a:ext cx="5933871" cy="120032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7200" b="1" i="0" u="none" strike="noStrike" kern="0" cap="none" spc="0" normalizeH="0" baseline="0" noProof="0" dirty="0" err="1">
                <a:ln>
                  <a:noFill/>
                </a:ln>
                <a:solidFill>
                  <a:srgbClr val="1F4E79"/>
                </a:solidFill>
                <a:effectLst/>
                <a:uLnTx/>
                <a:uFillTx/>
              </a:rPr>
              <a:t>Ja</a:t>
            </a:r>
            <a:r>
              <a:rPr kumimoji="0" lang="en-GB" sz="7200" b="1" i="0" u="none" strike="noStrike" kern="0" cap="none" spc="0" normalizeH="0" baseline="0" noProof="0" dirty="0">
                <a:ln>
                  <a:noFill/>
                </a:ln>
                <a:solidFill>
                  <a:srgbClr val="1F4E79"/>
                </a:solidFill>
                <a:effectLst/>
                <a:uLnTx/>
                <a:uFillTx/>
              </a:rPr>
              <a:t>, es </a:t>
            </a:r>
            <a:r>
              <a:rPr kumimoji="0" lang="en-GB" sz="7200" b="1" i="0" u="none" strike="noStrike" kern="0" cap="none" spc="0" normalizeH="0" baseline="0" noProof="0" dirty="0" err="1">
                <a:ln>
                  <a:noFill/>
                </a:ln>
                <a:solidFill>
                  <a:srgbClr val="1F4E79"/>
                </a:solidFill>
                <a:effectLst/>
                <a:uLnTx/>
                <a:uFillTx/>
              </a:rPr>
              <a:t>geht</a:t>
            </a:r>
            <a:r>
              <a:rPr kumimoji="0" lang="en-GB" sz="7200" b="1" i="0" u="none" strike="noStrike" kern="0" cap="none" spc="0" normalizeH="0" baseline="0" noProof="0" dirty="0">
                <a:ln>
                  <a:noFill/>
                </a:ln>
                <a:solidFill>
                  <a:srgbClr val="1F4E79"/>
                </a:solidFill>
                <a:effectLst/>
                <a:uLnTx/>
                <a:uFillTx/>
              </a:rPr>
              <a:t>.</a:t>
            </a:r>
          </a:p>
        </p:txBody>
      </p:sp>
    </p:spTree>
    <p:extLst>
      <p:ext uri="{BB962C8B-B14F-4D97-AF65-F5344CB8AC3E}">
        <p14:creationId xmlns:p14="http://schemas.microsoft.com/office/powerpoint/2010/main" val="3674913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subTnLst>
                                    <p:audio>
                                      <p:cMediaNode>
                                        <p:cTn display="0" masterRel="sameClick">
                                          <p:stCondLst>
                                            <p:cond evt="begin" delay="0">
                                              <p:tn val="10"/>
                                            </p:cond>
                                          </p:stCondLst>
                                          <p:endCondLst>
                                            <p:cond evt="onStopAudio" delay="0">
                                              <p:tgtEl>
                                                <p:sldTgt/>
                                              </p:tgtEl>
                                            </p:cond>
                                          </p:endCondLst>
                                        </p:cTn>
                                        <p:tgtEl>
                                          <p:sndTgt r:embed="rId3" name="T1_W10_7.1.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subTnLst>
                                    <p:audio>
                                      <p:cMediaNode>
                                        <p:cTn display="0" masterRel="sameClick">
                                          <p:stCondLst>
                                            <p:cond evt="begin" delay="0">
                                              <p:tn val="20"/>
                                            </p:cond>
                                          </p:stCondLst>
                                          <p:endCondLst>
                                            <p:cond evt="onStopAudio" delay="0">
                                              <p:tgtEl>
                                                <p:sldTgt/>
                                              </p:tgtEl>
                                            </p:cond>
                                          </p:endCondLst>
                                        </p:cTn>
                                        <p:tgtEl>
                                          <p:sndTgt r:embed="rId4" name="T1_W10_7.2.wav"/>
                                        </p:tgtEl>
                                      </p:cMediaNode>
                                    </p:audio>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subTnLst>
                                    <p:audio>
                                      <p:cMediaNode>
                                        <p:cTn display="0" masterRel="sameClick">
                                          <p:stCondLst>
                                            <p:cond evt="begin" delay="0">
                                              <p:tn val="30"/>
                                            </p:cond>
                                          </p:stCondLst>
                                          <p:endCondLst>
                                            <p:cond evt="onStopAudio" delay="0">
                                              <p:tgtEl>
                                                <p:sldTgt/>
                                              </p:tgtEl>
                                            </p:cond>
                                          </p:endCondLst>
                                        </p:cTn>
                                        <p:tgtEl>
                                          <p:sndTgt r:embed="rId5" name="T1_W10_7.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30" grpId="0"/>
      <p:bldP spid="3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A picture containing text, stationary&#10;&#10;Description automatically generated">
            <a:extLst>
              <a:ext uri="{FF2B5EF4-FFF2-40B4-BE49-F238E27FC236}">
                <a16:creationId xmlns:a16="http://schemas.microsoft.com/office/drawing/2014/main" id="{01A0A7CD-EF8F-4353-B2D9-3996ED4771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188" y="817385"/>
            <a:ext cx="1943705" cy="1574031"/>
          </a:xfrm>
          <a:prstGeom prst="rect">
            <a:avLst/>
          </a:prstGeom>
          <a:solidFill>
            <a:schemeClr val="bg1"/>
          </a:solidFill>
        </p:spPr>
      </p:pic>
      <p:pic>
        <p:nvPicPr>
          <p:cNvPr id="6" name="Picture 5" descr="Icon&#10;&#10;Description automatically generated">
            <a:extLst>
              <a:ext uri="{FF2B5EF4-FFF2-40B4-BE49-F238E27FC236}">
                <a16:creationId xmlns:a16="http://schemas.microsoft.com/office/drawing/2014/main" id="{28B99312-DDE2-4497-9C7F-3D462A056C9D}"/>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39641" y="4074360"/>
            <a:ext cx="1285103" cy="1346098"/>
          </a:xfrm>
          <a:prstGeom prst="rect">
            <a:avLst/>
          </a:prstGeom>
        </p:spPr>
      </p:pic>
      <p:pic>
        <p:nvPicPr>
          <p:cNvPr id="8" name="Picture 7" descr="A picture containing soccer, dome&#10;&#10;Description automatically generated">
            <a:extLst>
              <a:ext uri="{FF2B5EF4-FFF2-40B4-BE49-F238E27FC236}">
                <a16:creationId xmlns:a16="http://schemas.microsoft.com/office/drawing/2014/main" id="{2EFB1275-F60E-4130-A254-7385A622C4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8868" y="4074360"/>
            <a:ext cx="1323576" cy="1323576"/>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12">
            <a:extLst>
              <a:ext uri="{28A0092B-C50C-407E-A947-70E740481C1C}">
                <a14:useLocalDpi xmlns:a14="http://schemas.microsoft.com/office/drawing/2010/main" val="0"/>
              </a:ext>
            </a:extLst>
          </a:blip>
          <a:srcRect t="14861" r="57718" b="9009"/>
          <a:stretch/>
        </p:blipFill>
        <p:spPr>
          <a:xfrm>
            <a:off x="5152543" y="967760"/>
            <a:ext cx="1476227" cy="1574030"/>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819E82A3-19A3-4ED9-84ED-FE0F6633E4A6}"/>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67323" y="3824700"/>
            <a:ext cx="1764461" cy="160455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12">
            <a:extLst>
              <a:ext uri="{28A0092B-C50C-407E-A947-70E740481C1C}">
                <a14:useLocalDpi xmlns:a14="http://schemas.microsoft.com/office/drawing/2010/main" val="0"/>
              </a:ext>
            </a:extLst>
          </a:blip>
          <a:srcRect l="44476" t="-3533" r="-4643" b="9008"/>
          <a:stretch/>
        </p:blipFill>
        <p:spPr>
          <a:xfrm>
            <a:off x="8697373" y="845462"/>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1152188" y="2541790"/>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Bild</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826188" y="2541790"/>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Freund</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966957" y="5629013"/>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a:t>
            </a:r>
            <a:r>
              <a:rPr lang="en-GB" sz="2800" b="1" dirty="0" err="1"/>
              <a:t>Foto</a:t>
            </a:r>
            <a:endParaRPr lang="en-GB" sz="2800" b="1" dirty="0"/>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10490" y="5622217"/>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a:t>
            </a:r>
            <a:r>
              <a:rPr lang="en-GB" sz="2800" b="1" dirty="0" err="1"/>
              <a:t>Fußball</a:t>
            </a:r>
            <a:endParaRPr lang="en-GB" sz="2800" b="1" dirty="0"/>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566377" y="2541790"/>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Freundin</a:t>
            </a:r>
            <a:endParaRPr lang="en-GB" sz="2800" b="1" dirty="0"/>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8566377" y="5622217"/>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Tasche</a:t>
            </a:r>
            <a:endParaRPr lang="en-GB" sz="2800" b="1" dirty="0"/>
          </a:p>
        </p:txBody>
      </p:sp>
    </p:spTree>
    <p:extLst>
      <p:ext uri="{BB962C8B-B14F-4D97-AF65-F5344CB8AC3E}">
        <p14:creationId xmlns:p14="http://schemas.microsoft.com/office/powerpoint/2010/main" val="26005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1_W10_8.1.wav"/>
                                        </p:tgtEl>
                                      </p:cMediaNode>
                                    </p:audio>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0_8.2.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5" name="T1_W10_8.3.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6" name="T1_W10_8.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7" name="T1_W10_8.5.wav"/>
                                        </p:tgtEl>
                                      </p:cMediaNode>
                                    </p:audio>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8" name="T1_W10_8.6.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pic>
        <p:nvPicPr>
          <p:cNvPr id="9" name="Picture 8" descr="A picture containing text, stationary&#10;&#10;Description automatically generated">
            <a:extLst>
              <a:ext uri="{FF2B5EF4-FFF2-40B4-BE49-F238E27FC236}">
                <a16:creationId xmlns:a16="http://schemas.microsoft.com/office/drawing/2014/main" id="{01A0A7CD-EF8F-4353-B2D9-3996ED4771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0348" y="-55802"/>
            <a:ext cx="1943705" cy="1574031"/>
          </a:xfrm>
          <a:prstGeom prst="rect">
            <a:avLst/>
          </a:prstGeom>
          <a:solidFill>
            <a:schemeClr val="bg1"/>
          </a:solidFill>
        </p:spPr>
      </p:pic>
      <p:pic>
        <p:nvPicPr>
          <p:cNvPr id="6" name="Picture 5" descr="Icon&#10;&#10;Description automatically generated">
            <a:extLst>
              <a:ext uri="{FF2B5EF4-FFF2-40B4-BE49-F238E27FC236}">
                <a16:creationId xmlns:a16="http://schemas.microsoft.com/office/drawing/2014/main" id="{28B99312-DDE2-4497-9C7F-3D462A056C9D}"/>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39641" y="4432712"/>
            <a:ext cx="1285103" cy="1346098"/>
          </a:xfrm>
          <a:prstGeom prst="rect">
            <a:avLst/>
          </a:prstGeom>
        </p:spPr>
      </p:pic>
      <p:pic>
        <p:nvPicPr>
          <p:cNvPr id="8" name="Picture 7" descr="A picture containing soccer, dome&#10;&#10;Description automatically generated">
            <a:extLst>
              <a:ext uri="{FF2B5EF4-FFF2-40B4-BE49-F238E27FC236}">
                <a16:creationId xmlns:a16="http://schemas.microsoft.com/office/drawing/2014/main" id="{2EFB1275-F60E-4130-A254-7385A622C4B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28868" y="4432712"/>
            <a:ext cx="1323576" cy="1323576"/>
          </a:xfrm>
          <a:prstGeom prst="rect">
            <a:avLst/>
          </a:prstGeom>
        </p:spPr>
      </p:pic>
      <p:pic>
        <p:nvPicPr>
          <p:cNvPr id="17" name="Picture 16" descr="Icon&#10;&#10;Description automatically generated with medium confidence">
            <a:extLst>
              <a:ext uri="{FF2B5EF4-FFF2-40B4-BE49-F238E27FC236}">
                <a16:creationId xmlns:a16="http://schemas.microsoft.com/office/drawing/2014/main" id="{B77520BB-E4A5-4B02-9A70-8A200C5E5C5E}"/>
              </a:ext>
            </a:extLst>
          </p:cNvPr>
          <p:cNvPicPr>
            <a:picLocks noChangeAspect="1"/>
          </p:cNvPicPr>
          <p:nvPr/>
        </p:nvPicPr>
        <p:blipFill rotWithShape="1">
          <a:blip r:embed="rId12">
            <a:extLst>
              <a:ext uri="{28A0092B-C50C-407E-A947-70E740481C1C}">
                <a14:useLocalDpi xmlns:a14="http://schemas.microsoft.com/office/drawing/2010/main" val="0"/>
              </a:ext>
            </a:extLst>
          </a:blip>
          <a:srcRect t="14861" r="57718" b="9009"/>
          <a:stretch/>
        </p:blipFill>
        <p:spPr>
          <a:xfrm>
            <a:off x="4990703" y="94573"/>
            <a:ext cx="1476227" cy="1574030"/>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819E82A3-19A3-4ED9-84ED-FE0F6633E4A6}"/>
              </a:ext>
            </a:extLst>
          </p:cNvPr>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67323" y="4183052"/>
            <a:ext cx="1764461" cy="1604557"/>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4F66CEA0-3B87-41B2-81D3-336602DCA1BE}"/>
              </a:ext>
            </a:extLst>
          </p:cNvPr>
          <p:cNvPicPr>
            <a:picLocks noChangeAspect="1"/>
          </p:cNvPicPr>
          <p:nvPr/>
        </p:nvPicPr>
        <p:blipFill rotWithShape="1">
          <a:blip r:embed="rId12">
            <a:extLst>
              <a:ext uri="{28A0092B-C50C-407E-A947-70E740481C1C}">
                <a14:useLocalDpi xmlns:a14="http://schemas.microsoft.com/office/drawing/2010/main" val="0"/>
              </a:ext>
            </a:extLst>
          </a:blip>
          <a:srcRect l="44476" t="-3533" r="-4643" b="9008"/>
          <a:stretch/>
        </p:blipFill>
        <p:spPr>
          <a:xfrm>
            <a:off x="8535533" y="-27725"/>
            <a:ext cx="1823317" cy="1696328"/>
          </a:xfrm>
          <a:prstGeom prst="rect">
            <a:avLst/>
          </a:prstGeom>
        </p:spPr>
      </p:pic>
      <p:sp>
        <p:nvSpPr>
          <p:cNvPr id="23" name="Rectangle: Rounded Corners 22">
            <a:extLst>
              <a:ext uri="{FF2B5EF4-FFF2-40B4-BE49-F238E27FC236}">
                <a16:creationId xmlns:a16="http://schemas.microsoft.com/office/drawing/2014/main" id="{7B6B752F-A7E9-4391-BD5F-55685ECEB2F1}"/>
              </a:ext>
            </a:extLst>
          </p:cNvPr>
          <p:cNvSpPr/>
          <p:nvPr/>
        </p:nvSpPr>
        <p:spPr>
          <a:xfrm>
            <a:off x="990348" y="1668603"/>
            <a:ext cx="1943705"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picture</a:t>
            </a:r>
          </a:p>
        </p:txBody>
      </p:sp>
      <p:sp>
        <p:nvSpPr>
          <p:cNvPr id="24" name="Rectangle: Rounded Corners 23">
            <a:extLst>
              <a:ext uri="{FF2B5EF4-FFF2-40B4-BE49-F238E27FC236}">
                <a16:creationId xmlns:a16="http://schemas.microsoft.com/office/drawing/2014/main" id="{57DFD9AC-9893-48F2-8C45-34131FA24030}"/>
              </a:ext>
            </a:extLst>
          </p:cNvPr>
          <p:cNvSpPr/>
          <p:nvPr/>
        </p:nvSpPr>
        <p:spPr>
          <a:xfrm>
            <a:off x="4664348" y="1668603"/>
            <a:ext cx="2128936"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friend (m)</a:t>
            </a:r>
          </a:p>
        </p:txBody>
      </p:sp>
      <p:sp>
        <p:nvSpPr>
          <p:cNvPr id="25" name="Rectangle: Rounded Corners 24">
            <a:extLst>
              <a:ext uri="{FF2B5EF4-FFF2-40B4-BE49-F238E27FC236}">
                <a16:creationId xmlns:a16="http://schemas.microsoft.com/office/drawing/2014/main" id="{1B0C650D-B928-495B-885C-5EF196ED5814}"/>
              </a:ext>
            </a:extLst>
          </p:cNvPr>
          <p:cNvSpPr/>
          <p:nvPr/>
        </p:nvSpPr>
        <p:spPr>
          <a:xfrm>
            <a:off x="966957" y="5987365"/>
            <a:ext cx="2128936"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photo</a:t>
            </a:r>
          </a:p>
        </p:txBody>
      </p:sp>
      <p:sp>
        <p:nvSpPr>
          <p:cNvPr id="26" name="Rectangle: Rounded Corners 25">
            <a:extLst>
              <a:ext uri="{FF2B5EF4-FFF2-40B4-BE49-F238E27FC236}">
                <a16:creationId xmlns:a16="http://schemas.microsoft.com/office/drawing/2014/main" id="{A8B56FE1-8ED9-4606-BFA0-1E74B1B6E230}"/>
              </a:ext>
            </a:extLst>
          </p:cNvPr>
          <p:cNvSpPr/>
          <p:nvPr/>
        </p:nvSpPr>
        <p:spPr>
          <a:xfrm>
            <a:off x="4810490" y="5980569"/>
            <a:ext cx="2306020"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football</a:t>
            </a:r>
          </a:p>
        </p:txBody>
      </p:sp>
      <p:sp>
        <p:nvSpPr>
          <p:cNvPr id="27" name="Rectangle: Rounded Corners 26">
            <a:extLst>
              <a:ext uri="{FF2B5EF4-FFF2-40B4-BE49-F238E27FC236}">
                <a16:creationId xmlns:a16="http://schemas.microsoft.com/office/drawing/2014/main" id="{6D63D76D-B2F8-44D3-9673-72D0ACFF6200}"/>
              </a:ext>
            </a:extLst>
          </p:cNvPr>
          <p:cNvSpPr/>
          <p:nvPr/>
        </p:nvSpPr>
        <p:spPr>
          <a:xfrm>
            <a:off x="8404537" y="1668603"/>
            <a:ext cx="2417028"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friend (f)</a:t>
            </a:r>
          </a:p>
        </p:txBody>
      </p:sp>
      <p:sp>
        <p:nvSpPr>
          <p:cNvPr id="28" name="Rectangle: Rounded Corners 27">
            <a:extLst>
              <a:ext uri="{FF2B5EF4-FFF2-40B4-BE49-F238E27FC236}">
                <a16:creationId xmlns:a16="http://schemas.microsoft.com/office/drawing/2014/main" id="{39B1C605-6179-4D69-865D-CD24AE10F700}"/>
              </a:ext>
            </a:extLst>
          </p:cNvPr>
          <p:cNvSpPr/>
          <p:nvPr/>
        </p:nvSpPr>
        <p:spPr>
          <a:xfrm>
            <a:off x="8566377" y="5980569"/>
            <a:ext cx="2306020" cy="695680"/>
          </a:xfrm>
          <a:prstGeom prst="roundRect">
            <a:avLst/>
          </a:prstGeom>
          <a:solidFill>
            <a:srgbClr val="FF00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bag</a:t>
            </a:r>
          </a:p>
        </p:txBody>
      </p:sp>
      <p:sp>
        <p:nvSpPr>
          <p:cNvPr id="29" name="Rectangle: Rounded Corners 28">
            <a:extLst>
              <a:ext uri="{FF2B5EF4-FFF2-40B4-BE49-F238E27FC236}">
                <a16:creationId xmlns:a16="http://schemas.microsoft.com/office/drawing/2014/main" id="{C23C9BB6-BEF3-43CA-A27C-E37DB3FFC755}"/>
              </a:ext>
            </a:extLst>
          </p:cNvPr>
          <p:cNvSpPr/>
          <p:nvPr/>
        </p:nvSpPr>
        <p:spPr>
          <a:xfrm>
            <a:off x="9125794" y="2686280"/>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Bild</a:t>
            </a:r>
          </a:p>
        </p:txBody>
      </p:sp>
      <p:sp>
        <p:nvSpPr>
          <p:cNvPr id="30" name="Rectangle: Rounded Corners 29">
            <a:extLst>
              <a:ext uri="{FF2B5EF4-FFF2-40B4-BE49-F238E27FC236}">
                <a16:creationId xmlns:a16="http://schemas.microsoft.com/office/drawing/2014/main" id="{B85051E0-FB8A-4EDF-803E-38125D1A89EF}"/>
              </a:ext>
            </a:extLst>
          </p:cNvPr>
          <p:cNvSpPr/>
          <p:nvPr/>
        </p:nvSpPr>
        <p:spPr>
          <a:xfrm>
            <a:off x="2710359" y="3568788"/>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Freund</a:t>
            </a:r>
          </a:p>
        </p:txBody>
      </p:sp>
      <p:sp>
        <p:nvSpPr>
          <p:cNvPr id="31" name="Rectangle: Rounded Corners 30">
            <a:extLst>
              <a:ext uri="{FF2B5EF4-FFF2-40B4-BE49-F238E27FC236}">
                <a16:creationId xmlns:a16="http://schemas.microsoft.com/office/drawing/2014/main" id="{9C185752-40FF-4818-8B24-80A9D8236697}"/>
              </a:ext>
            </a:extLst>
          </p:cNvPr>
          <p:cNvSpPr/>
          <p:nvPr/>
        </p:nvSpPr>
        <p:spPr>
          <a:xfrm>
            <a:off x="6705932" y="2715491"/>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a:t>
            </a:r>
            <a:r>
              <a:rPr lang="en-GB" sz="2800" b="1" dirty="0" err="1"/>
              <a:t>Foto</a:t>
            </a:r>
            <a:endParaRPr lang="en-GB" sz="2800" b="1" dirty="0"/>
          </a:p>
        </p:txBody>
      </p:sp>
      <p:sp>
        <p:nvSpPr>
          <p:cNvPr id="32" name="Rectangle: Rounded Corners 31">
            <a:extLst>
              <a:ext uri="{FF2B5EF4-FFF2-40B4-BE49-F238E27FC236}">
                <a16:creationId xmlns:a16="http://schemas.microsoft.com/office/drawing/2014/main" id="{5E713B4F-16B1-4585-98C8-A9E5FBB9915E}"/>
              </a:ext>
            </a:extLst>
          </p:cNvPr>
          <p:cNvSpPr/>
          <p:nvPr/>
        </p:nvSpPr>
        <p:spPr>
          <a:xfrm>
            <a:off x="1146906" y="2715491"/>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a:t>
            </a:r>
            <a:r>
              <a:rPr lang="en-GB" sz="2800" b="1" dirty="0" err="1"/>
              <a:t>Fußball</a:t>
            </a:r>
            <a:endParaRPr lang="en-GB" sz="2800" b="1" dirty="0"/>
          </a:p>
        </p:txBody>
      </p:sp>
      <p:sp>
        <p:nvSpPr>
          <p:cNvPr id="33" name="Rectangle: Rounded Corners 32">
            <a:extLst>
              <a:ext uri="{FF2B5EF4-FFF2-40B4-BE49-F238E27FC236}">
                <a16:creationId xmlns:a16="http://schemas.microsoft.com/office/drawing/2014/main" id="{29FB6F34-62AF-4644-BA07-A0D4CA0564FD}"/>
              </a:ext>
            </a:extLst>
          </p:cNvPr>
          <p:cNvSpPr/>
          <p:nvPr/>
        </p:nvSpPr>
        <p:spPr>
          <a:xfrm>
            <a:off x="3954347" y="2704865"/>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Freundin</a:t>
            </a:r>
            <a:endParaRPr lang="en-GB" sz="2800" b="1" dirty="0"/>
          </a:p>
        </p:txBody>
      </p:sp>
      <p:sp>
        <p:nvSpPr>
          <p:cNvPr id="34" name="Rectangle: Rounded Corners 33">
            <a:extLst>
              <a:ext uri="{FF2B5EF4-FFF2-40B4-BE49-F238E27FC236}">
                <a16:creationId xmlns:a16="http://schemas.microsoft.com/office/drawing/2014/main" id="{A9A6E783-FECF-4F13-B89C-5478BAD77488}"/>
              </a:ext>
            </a:extLst>
          </p:cNvPr>
          <p:cNvSpPr/>
          <p:nvPr/>
        </p:nvSpPr>
        <p:spPr>
          <a:xfrm>
            <a:off x="5728816" y="3552947"/>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Tasche</a:t>
            </a:r>
            <a:endParaRPr lang="en-GB" sz="2800" b="1" dirty="0"/>
          </a:p>
        </p:txBody>
      </p:sp>
      <p:sp>
        <p:nvSpPr>
          <p:cNvPr id="35" name="Rectangle: Rounded Corners 34">
            <a:extLst>
              <a:ext uri="{FF2B5EF4-FFF2-40B4-BE49-F238E27FC236}">
                <a16:creationId xmlns:a16="http://schemas.microsoft.com/office/drawing/2014/main" id="{E434C234-DEB4-445C-96A9-F82165F544FC}"/>
              </a:ext>
            </a:extLst>
          </p:cNvPr>
          <p:cNvSpPr/>
          <p:nvPr/>
        </p:nvSpPr>
        <p:spPr>
          <a:xfrm>
            <a:off x="982772" y="5987365"/>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a:t>
            </a:r>
            <a:r>
              <a:rPr lang="en-GB" sz="2800" b="1" dirty="0" err="1"/>
              <a:t>Foto</a:t>
            </a:r>
            <a:endParaRPr lang="en-GB" sz="2800" b="1" dirty="0"/>
          </a:p>
        </p:txBody>
      </p:sp>
      <p:sp>
        <p:nvSpPr>
          <p:cNvPr id="36" name="Rectangle: Rounded Corners 35">
            <a:extLst>
              <a:ext uri="{FF2B5EF4-FFF2-40B4-BE49-F238E27FC236}">
                <a16:creationId xmlns:a16="http://schemas.microsoft.com/office/drawing/2014/main" id="{187AF873-4076-4DA1-9E42-D77575941BCD}"/>
              </a:ext>
            </a:extLst>
          </p:cNvPr>
          <p:cNvSpPr/>
          <p:nvPr/>
        </p:nvSpPr>
        <p:spPr>
          <a:xfrm>
            <a:off x="966957" y="1689328"/>
            <a:ext cx="1943705"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das Bild</a:t>
            </a:r>
          </a:p>
        </p:txBody>
      </p:sp>
      <p:sp>
        <p:nvSpPr>
          <p:cNvPr id="37" name="Rectangle: Rounded Corners 36">
            <a:extLst>
              <a:ext uri="{FF2B5EF4-FFF2-40B4-BE49-F238E27FC236}">
                <a16:creationId xmlns:a16="http://schemas.microsoft.com/office/drawing/2014/main" id="{8F440564-DAFD-49AB-A5FF-AC9FAF25FBEB}"/>
              </a:ext>
            </a:extLst>
          </p:cNvPr>
          <p:cNvSpPr/>
          <p:nvPr/>
        </p:nvSpPr>
        <p:spPr>
          <a:xfrm>
            <a:off x="8584380" y="5986334"/>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Tasche</a:t>
            </a:r>
            <a:endParaRPr lang="en-GB" sz="2800" b="1" dirty="0"/>
          </a:p>
        </p:txBody>
      </p:sp>
      <p:sp>
        <p:nvSpPr>
          <p:cNvPr id="38" name="Rectangle: Rounded Corners 37">
            <a:extLst>
              <a:ext uri="{FF2B5EF4-FFF2-40B4-BE49-F238E27FC236}">
                <a16:creationId xmlns:a16="http://schemas.microsoft.com/office/drawing/2014/main" id="{F434B98D-B714-430F-B22D-4DC96570018F}"/>
              </a:ext>
            </a:extLst>
          </p:cNvPr>
          <p:cNvSpPr/>
          <p:nvPr/>
        </p:nvSpPr>
        <p:spPr>
          <a:xfrm>
            <a:off x="4819492" y="5996410"/>
            <a:ext cx="2306020"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a:t>
            </a:r>
            <a:r>
              <a:rPr lang="en-GB" sz="2800" b="1" dirty="0" err="1"/>
              <a:t>Fußball</a:t>
            </a:r>
            <a:endParaRPr lang="en-GB" sz="2800" b="1" dirty="0"/>
          </a:p>
        </p:txBody>
      </p:sp>
      <p:sp>
        <p:nvSpPr>
          <p:cNvPr id="39" name="Rectangle: Rounded Corners 38">
            <a:extLst>
              <a:ext uri="{FF2B5EF4-FFF2-40B4-BE49-F238E27FC236}">
                <a16:creationId xmlns:a16="http://schemas.microsoft.com/office/drawing/2014/main" id="{2A68DCA7-E1D5-4F0B-A0C8-C8BD1DC1C029}"/>
              </a:ext>
            </a:extLst>
          </p:cNvPr>
          <p:cNvSpPr/>
          <p:nvPr/>
        </p:nvSpPr>
        <p:spPr>
          <a:xfrm>
            <a:off x="8404549" y="1661853"/>
            <a:ext cx="2417028"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die </a:t>
            </a:r>
            <a:r>
              <a:rPr lang="en-GB" sz="2800" b="1" dirty="0" err="1"/>
              <a:t>Freundin</a:t>
            </a:r>
            <a:endParaRPr lang="en-GB" sz="2800" b="1" dirty="0"/>
          </a:p>
        </p:txBody>
      </p:sp>
      <p:sp>
        <p:nvSpPr>
          <p:cNvPr id="40" name="Rectangle: Rounded Corners 39">
            <a:extLst>
              <a:ext uri="{FF2B5EF4-FFF2-40B4-BE49-F238E27FC236}">
                <a16:creationId xmlns:a16="http://schemas.microsoft.com/office/drawing/2014/main" id="{E5F26BD0-C510-44B4-A3B7-2C88C4EA8E30}"/>
              </a:ext>
            </a:extLst>
          </p:cNvPr>
          <p:cNvSpPr/>
          <p:nvPr/>
        </p:nvSpPr>
        <p:spPr>
          <a:xfrm>
            <a:off x="4640957" y="1668603"/>
            <a:ext cx="2128936" cy="695680"/>
          </a:xfrm>
          <a:prstGeom prst="roundRect">
            <a:avLst/>
          </a:prstGeom>
          <a:solidFill>
            <a:srgbClr val="00206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t>der Freund</a:t>
            </a:r>
          </a:p>
        </p:txBody>
      </p:sp>
    </p:spTree>
    <p:extLst>
      <p:ext uri="{BB962C8B-B14F-4D97-AF65-F5344CB8AC3E}">
        <p14:creationId xmlns:p14="http://schemas.microsoft.com/office/powerpoint/2010/main" val="12730410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subTnLst>
                                    <p:audio>
                                      <p:cMediaNode>
                                        <p:cTn display="0" masterRel="sameClick">
                                          <p:stCondLst>
                                            <p:cond evt="begin" delay="0">
                                              <p:tn val="7"/>
                                            </p:cond>
                                          </p:stCondLst>
                                          <p:endCondLst>
                                            <p:cond evt="onStopAudio" delay="0">
                                              <p:tgtEl>
                                                <p:sldTgt/>
                                              </p:tgtEl>
                                            </p:cond>
                                          </p:endCondLst>
                                        </p:cTn>
                                        <p:tgtEl>
                                          <p:sndTgt r:embed="rId3" name="T1_W10_8.4.wav"/>
                                        </p:tgtEl>
                                      </p:cMediaNode>
                                    </p:audio>
                                  </p:subTnLst>
                                </p:cTn>
                              </p:par>
                            </p:childTnLst>
                          </p:cTn>
                        </p:par>
                      </p:childTnLst>
                    </p:cTn>
                  </p:par>
                </p:childTnLst>
              </p:cTn>
              <p:nextCondLst>
                <p:cond evt="onClick" delay="0">
                  <p:tgtEl>
                    <p:spTgt spid="31"/>
                  </p:tgtEl>
                </p:cond>
              </p:nextCondLst>
            </p:seq>
            <p:seq concurrent="1" nextAc="seek">
              <p:cTn id="9" restart="whenNotActive" fill="hold" evtFilter="cancelBubble" nodeType="interactiveSeq">
                <p:stCondLst>
                  <p:cond evt="onClick" delay="0">
                    <p:tgtEl>
                      <p:spTgt spid="29"/>
                    </p:tgtEl>
                  </p:cond>
                </p:stCondLst>
                <p:endSync evt="end" delay="0">
                  <p:rtn val="all"/>
                </p:endSync>
                <p:childTnLst>
                  <p:par>
                    <p:cTn id="10" fill="hold">
                      <p:stCondLst>
                        <p:cond delay="0"/>
                      </p:stCondLst>
                      <p:childTnLst>
                        <p:par>
                          <p:cTn id="11" fill="hold">
                            <p:stCondLst>
                              <p:cond delay="0"/>
                            </p:stCondLst>
                            <p:childTnLst>
                              <p:par>
                                <p:cTn id="12" presetID="1" presetClass="exit" presetSubtype="0" fill="hold" grpId="0" nodeType="clickEffect">
                                  <p:stCondLst>
                                    <p:cond delay="0"/>
                                  </p:stCondLst>
                                  <p:childTnLst>
                                    <p:set>
                                      <p:cBhvr>
                                        <p:cTn id="13" dur="1" fill="hold">
                                          <p:stCondLst>
                                            <p:cond delay="0"/>
                                          </p:stCondLst>
                                        </p:cTn>
                                        <p:tgtEl>
                                          <p:spTgt spid="29"/>
                                        </p:tgtEl>
                                        <p:attrNameLst>
                                          <p:attrName>style.visibility</p:attrName>
                                        </p:attrNameLst>
                                      </p:cBhvr>
                                      <p:to>
                                        <p:strVal val="hidden"/>
                                      </p:to>
                                    </p:set>
                                  </p:childTnLst>
                                </p:cTn>
                              </p:par>
                              <p:par>
                                <p:cTn id="14" presetID="1"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1_W10_8.1.wav"/>
                                        </p:tgtEl>
                                      </p:cMediaNode>
                                    </p:audio>
                                  </p:subTnLst>
                                </p:cTn>
                              </p:par>
                            </p:childTnLst>
                          </p:cTn>
                        </p:par>
                      </p:childTnLst>
                    </p:cTn>
                  </p:par>
                </p:childTnLst>
              </p:cTn>
              <p:nextCondLst>
                <p:cond evt="onClick" delay="0">
                  <p:tgtEl>
                    <p:spTgt spid="29"/>
                  </p:tgtEl>
                </p:cond>
              </p:nextCondLst>
            </p:seq>
            <p:seq concurrent="1" nextAc="seek">
              <p:cTn id="16" restart="whenNotActive" fill="hold" evtFilter="cancelBubble" nodeType="interactiveSeq">
                <p:stCondLst>
                  <p:cond evt="onClick" delay="0">
                    <p:tgtEl>
                      <p:spTgt spid="34"/>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34"/>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0_8.6.wav"/>
                                        </p:tgtEl>
                                      </p:cMediaNode>
                                    </p:audio>
                                  </p:subTnLst>
                                </p:cTn>
                              </p:par>
                            </p:childTnLst>
                          </p:cTn>
                        </p:par>
                      </p:childTnLst>
                    </p:cTn>
                  </p:par>
                </p:childTnLst>
              </p:cTn>
              <p:nextCondLst>
                <p:cond evt="onClick" delay="0">
                  <p:tgtEl>
                    <p:spTgt spid="34"/>
                  </p:tgtEl>
                </p:cond>
              </p:nextCondLst>
            </p:seq>
            <p:seq concurrent="1" nextAc="seek">
              <p:cTn id="23" restart="whenNotActive" fill="hold" evtFilter="cancelBubble" nodeType="interactiveSeq">
                <p:stCondLst>
                  <p:cond evt="onClick" delay="0">
                    <p:tgtEl>
                      <p:spTgt spid="32"/>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hidden"/>
                                      </p:to>
                                    </p:set>
                                  </p:childTnLst>
                                </p:cTn>
                              </p:par>
                              <p:par>
                                <p:cTn id="28" presetID="1"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6" name="T1_W10_8.5.wav"/>
                                        </p:tgtEl>
                                      </p:cMediaNode>
                                    </p:audio>
                                  </p:subTnLst>
                                </p:cTn>
                              </p:par>
                            </p:childTnLst>
                          </p:cTn>
                        </p:par>
                      </p:childTnLst>
                    </p:cTn>
                  </p:par>
                </p:childTnLst>
              </p:cTn>
              <p:nextCondLst>
                <p:cond evt="onClick" delay="0">
                  <p:tgtEl>
                    <p:spTgt spid="32"/>
                  </p:tgtEl>
                </p:cond>
              </p:nextCondLst>
            </p:seq>
            <p:seq concurrent="1" nextAc="seek">
              <p:cTn id="30" restart="whenNotActive" fill="hold" evtFilter="cancelBubble" nodeType="interactiveSeq">
                <p:stCondLst>
                  <p:cond evt="onClick" delay="0">
                    <p:tgtEl>
                      <p:spTgt spid="33"/>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7" name="T1_W10_8.3.wav"/>
                                        </p:tgtEl>
                                      </p:cMediaNode>
                                    </p:audio>
                                  </p:subTnLst>
                                </p:cTn>
                              </p:par>
                            </p:childTnLst>
                          </p:cTn>
                        </p:par>
                      </p:childTnLst>
                    </p:cTn>
                  </p:par>
                </p:childTnLst>
              </p:cTn>
              <p:nextCondLst>
                <p:cond evt="onClick" delay="0">
                  <p:tgtEl>
                    <p:spTgt spid="33"/>
                  </p:tgtEl>
                </p:cond>
              </p:nextCondLst>
            </p:seq>
            <p:seq concurrent="1" nextAc="seek">
              <p:cTn id="37" restart="whenNotActive" fill="hold" evtFilter="cancelBubble" nodeType="interactiveSeq">
                <p:stCondLst>
                  <p:cond evt="onClick" delay="0">
                    <p:tgtEl>
                      <p:spTgt spid="30"/>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hidden"/>
                                      </p:to>
                                    </p:set>
                                  </p:childTnLst>
                                </p:cTn>
                              </p:par>
                              <p:par>
                                <p:cTn id="42" presetID="1" presetClass="entr" presetSubtype="0" fill="hold" grpId="0" nodeType="withEffect">
                                  <p:stCondLst>
                                    <p:cond delay="0"/>
                                  </p:stCondLst>
                                  <p:childTnLst>
                                    <p:set>
                                      <p:cBhvr>
                                        <p:cTn id="43"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42"/>
                                            </p:cond>
                                          </p:stCondLst>
                                          <p:endCondLst>
                                            <p:cond evt="onStopAudio" delay="0">
                                              <p:tgtEl>
                                                <p:sldTgt/>
                                              </p:tgtEl>
                                            </p:cond>
                                          </p:endCondLst>
                                        </p:cTn>
                                        <p:tgtEl>
                                          <p:sndTgt r:embed="rId8" name="T1_W10_8.2.wav"/>
                                        </p:tgtEl>
                                      </p:cMediaNode>
                                    </p:audio>
                                  </p:subTnLst>
                                </p:cTn>
                              </p:par>
                            </p:childTnLst>
                          </p:cTn>
                        </p:par>
                      </p:childTnLst>
                    </p:cTn>
                  </p:par>
                </p:childTnLst>
              </p:cTn>
              <p:nextCondLst>
                <p:cond evt="onClick" delay="0">
                  <p:tgtEl>
                    <p:spTgt spid="30"/>
                  </p:tgtEl>
                </p:cond>
              </p:nextCondLst>
            </p:seq>
          </p:childTnLst>
        </p:cTn>
      </p:par>
    </p:tnLst>
    <p:bldLst>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C2F7E18F99B554BA7E8B4CB7D5983E9" ma:contentTypeVersion="9" ma:contentTypeDescription="Create a new document." ma:contentTypeScope="" ma:versionID="204da8952edf39917306072ce74d45c5">
  <xsd:schema xmlns:xsd="http://www.w3.org/2001/XMLSchema" xmlns:xs="http://www.w3.org/2001/XMLSchema" xmlns:p="http://schemas.microsoft.com/office/2006/metadata/properties" xmlns:ns3="2e76a080-e978-4c6f-9404-9a08901db6cb" xmlns:ns4="14021365-9c4a-42c7-9af8-2b2d04039a8f" targetNamespace="http://schemas.microsoft.com/office/2006/metadata/properties" ma:root="true" ma:fieldsID="184ba2ff092efc6e4700b4fea330a13e" ns3:_="" ns4:_="">
    <xsd:import namespace="2e76a080-e978-4c6f-9404-9a08901db6cb"/>
    <xsd:import namespace="14021365-9c4a-42c7-9af8-2b2d04039a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LengthInSeconds" minOccurs="0"/>
                <xsd:element ref="ns4:SharedWithUsers" minOccurs="0"/>
                <xsd:element ref="ns4:SharedWithDetails" minOccurs="0"/>
                <xsd:element ref="ns4:SharingHintHash"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76a080-e978-4c6f-9404-9a08901db6c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6"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4021365-9c4a-42c7-9af8-2b2d04039a8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SharingHintHash" ma:index="15"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522E676-DCDC-4851-AAAD-DC952E437130}">
  <ds:schemaRefs>
    <ds:schemaRef ds:uri="http://www.w3.org/XML/1998/namespace"/>
    <ds:schemaRef ds:uri="2e76a080-e978-4c6f-9404-9a08901db6cb"/>
    <ds:schemaRef ds:uri="http://schemas.openxmlformats.org/package/2006/metadata/core-properties"/>
    <ds:schemaRef ds:uri="http://schemas.microsoft.com/office/2006/documentManagement/types"/>
    <ds:schemaRef ds:uri="http://purl.org/dc/elements/1.1/"/>
    <ds:schemaRef ds:uri="http://purl.org/dc/terms/"/>
    <ds:schemaRef ds:uri="http://schemas.microsoft.com/office/infopath/2007/PartnerControls"/>
    <ds:schemaRef ds:uri="14021365-9c4a-42c7-9af8-2b2d04039a8f"/>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63879CBC-820C-4066-A1C5-105B428A102D}">
  <ds:schemaRefs>
    <ds:schemaRef ds:uri="http://schemas.microsoft.com/sharepoint/v3/contenttype/forms"/>
  </ds:schemaRefs>
</ds:datastoreItem>
</file>

<file path=customXml/itemProps3.xml><?xml version="1.0" encoding="utf-8"?>
<ds:datastoreItem xmlns:ds="http://schemas.openxmlformats.org/officeDocument/2006/customXml" ds:itemID="{6E54722A-022A-40F6-B55F-848A0E79887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76a080-e978-4c6f-9404-9a08901db6cb"/>
    <ds:schemaRef ds:uri="14021365-9c4a-42c7-9af8-2b2d04039a8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2022</Words>
  <Application>Microsoft Office PowerPoint</Application>
  <PresentationFormat>Widescreen</PresentationFormat>
  <Paragraphs>348</Paragraphs>
  <Slides>14</Slides>
  <Notes>14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Arial</vt:lpstr>
      <vt:lpstr>Calibri</vt:lpstr>
      <vt:lpstr>Century gothic</vt:lpstr>
      <vt:lpstr>Century gothic</vt:lpstr>
      <vt:lpstr>Modern Love</vt:lpstr>
      <vt:lpstr>Segoe Print</vt:lpstr>
      <vt:lpstr>Symbol</vt:lpstr>
      <vt:lpstr>Wingdings</vt:lpstr>
      <vt:lpstr>1_Office Theme</vt:lpstr>
      <vt:lpstr>Describing me and others</vt:lpstr>
      <vt:lpstr>aussprechen</vt:lpstr>
      <vt:lpstr>aussprechen</vt:lpstr>
      <vt:lpstr>aussprechen</vt:lpstr>
      <vt:lpstr>Vokabeln</vt:lpstr>
      <vt:lpstr>Vokabeln</vt:lpstr>
      <vt:lpstr>Vokabeln</vt:lpstr>
      <vt:lpstr>Vokabeln</vt:lpstr>
      <vt:lpstr>Vokabeln</vt:lpstr>
      <vt:lpstr>Vokabeln</vt:lpstr>
      <vt:lpstr>mein | dein (possessive adjectives)</vt:lpstr>
      <vt:lpstr>hören</vt:lpstr>
      <vt:lpstr>lesen</vt:lpstr>
      <vt:lpstr>Tschüss!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83</cp:revision>
  <dcterms:created xsi:type="dcterms:W3CDTF">2021-07-02T19:27:01Z</dcterms:created>
  <dcterms:modified xsi:type="dcterms:W3CDTF">2023-07-10T15:05:32Z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0x0101006C2F7E18F99B554BA7E8B4CB7D5983E9</vt:lpwstr>
  </property>
</Properties>
</file>