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84" r:id="rId5"/>
  </p:sldMasterIdLst>
  <p:notesMasterIdLst>
    <p:notesMasterId r:id="rId24"/>
  </p:notesMasterIdLst>
  <p:sldIdLst>
    <p:sldId id="257" r:id="rId6"/>
    <p:sldId id="301" r:id="rId7"/>
    <p:sldId id="405" r:id="rId8"/>
    <p:sldId id="296" r:id="rId9"/>
    <p:sldId id="417" r:id="rId10"/>
    <p:sldId id="418" r:id="rId11"/>
    <p:sldId id="419" r:id="rId12"/>
    <p:sldId id="420" r:id="rId13"/>
    <p:sldId id="421" r:id="rId14"/>
    <p:sldId id="422" r:id="rId15"/>
    <p:sldId id="367" r:id="rId16"/>
    <p:sldId id="406" r:id="rId17"/>
    <p:sldId id="295" r:id="rId18"/>
    <p:sldId id="362" r:id="rId19"/>
    <p:sldId id="363" r:id="rId20"/>
    <p:sldId id="290" r:id="rId21"/>
    <p:sldId id="424" r:id="rId22"/>
    <p:sldId id="42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FF0066"/>
    <a:srgbClr val="FFED9F"/>
    <a:srgbClr val="FDF5F1"/>
    <a:srgbClr val="ECF7FA"/>
    <a:srgbClr val="FFFFEF"/>
    <a:srgbClr val="F9D8A3"/>
    <a:srgbClr val="5FADE4"/>
    <a:srgbClr val="FFD3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892" autoAdjust="0"/>
    <p:restoredTop sz="60036" autoAdjust="0"/>
  </p:normalViewPr>
  <p:slideViewPr>
    <p:cSldViewPr snapToGrid="0">
      <p:cViewPr varScale="1">
        <p:scale>
          <a:sx n="61" d="100"/>
          <a:sy n="61" d="100"/>
        </p:scale>
        <p:origin x="828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20/07/2023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 attribution required.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</a:p>
          <a:p>
            <a:pPr marL="216000" indent="-216000">
              <a:lnSpc>
                <a:spcPct val="100000"/>
              </a:lnSpc>
            </a:pP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soft [</a:t>
            </a:r>
            <a:r>
              <a:rPr lang="de-DE" sz="18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ch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 ich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[10]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leicht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[311]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sprechen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[161] </a:t>
            </a:r>
          </a:p>
          <a:p>
            <a:pPr marL="216000" indent="-216000">
              <a:lnSpc>
                <a:spcPct val="100000"/>
              </a:lnSpc>
            </a:pPr>
            <a:r>
              <a:rPr lang="de-DE" sz="18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hard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</a:t>
            </a:r>
            <a:r>
              <a:rPr lang="de-DE" sz="18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ch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 Buch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[300]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Woche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[219]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machen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[58]</a:t>
            </a:r>
            <a:endParaRPr lang="en-GB" sz="1800" b="0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8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</a:t>
            </a:r>
            <a:r>
              <a:rPr lang="it-IT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de-DE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Buch </a:t>
            </a:r>
            <a:r>
              <a:rPr lang="de-DE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[300]  </a:t>
            </a:r>
            <a:r>
              <a:rPr lang="de-DE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Haustier </a:t>
            </a:r>
            <a:r>
              <a:rPr lang="de-DE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[&gt;5009] </a:t>
            </a:r>
            <a:r>
              <a:rPr lang="de-DE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Schule</a:t>
            </a:r>
            <a:r>
              <a:rPr lang="de-DE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[359] </a:t>
            </a:r>
            <a:r>
              <a:rPr lang="de-DE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Tier</a:t>
            </a:r>
            <a:r>
              <a:rPr lang="de-DE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[614] </a:t>
            </a:r>
            <a:r>
              <a:rPr lang="de-DE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nicht wahr? </a:t>
            </a:r>
            <a:r>
              <a:rPr lang="de-DE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[n/a] </a:t>
            </a:r>
          </a:p>
          <a:p>
            <a:pPr marL="216000" indent="-216000">
              <a:lnSpc>
                <a:spcPct val="100000"/>
              </a:lnSpc>
            </a:pPr>
            <a:endParaRPr lang="it-IT" sz="1800" b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6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6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6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6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en-GB" sz="16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6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 introduced and formally re-visited those words. </a:t>
            </a:r>
            <a:endParaRPr lang="en-GB" sz="16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8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Note that the first three lessons of the year teach language that can be continuously recycled as lesson routine every lesson in Y3/4.</a:t>
            </a: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idea would be that the class teacher (whether or not s/he teaches the class German can re-use the language as part of the daily routine with the class.</a:t>
            </a:r>
            <a:endParaRPr lang="en-GB" sz="1800" b="0" strike="noStrike" spc="-1" dirty="0">
              <a:latin typeface="Arial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7/7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05042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aural comprehension of this week’s vocabulary and grammar (</a:t>
            </a:r>
            <a:r>
              <a:rPr lang="en-GB" b="0" dirty="0" err="1"/>
              <a:t>mein</a:t>
            </a:r>
            <a:r>
              <a:rPr lang="en-GB" b="0" dirty="0"/>
              <a:t>/</a:t>
            </a:r>
            <a:r>
              <a:rPr lang="en-GB" b="0" dirty="0" err="1"/>
              <a:t>dein</a:t>
            </a:r>
            <a:r>
              <a:rPr lang="en-GB" b="0" dirty="0"/>
              <a:t>) in short sentences.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on the audio button to play recording.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Elicit answers – is it my or your, and what is the word Johanna is talking about? (answer in English).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for answer to </a:t>
            </a:r>
            <a:r>
              <a:rPr lang="en-GB" b="0" dirty="0" err="1"/>
              <a:t>mein</a:t>
            </a:r>
            <a:r>
              <a:rPr lang="en-GB" b="0" dirty="0"/>
              <a:t>/</a:t>
            </a:r>
            <a:r>
              <a:rPr lang="en-GB" b="0" dirty="0" err="1"/>
              <a:t>dein</a:t>
            </a:r>
            <a:r>
              <a:rPr lang="en-GB" b="0" dirty="0"/>
              <a:t>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for word to appear in English.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Continue for items 2-5.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Transcript</a:t>
            </a:r>
            <a:r>
              <a:rPr lang="en-GB" dirty="0"/>
              <a:t>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+mj-lt"/>
              <a:buAutoNum type="arabicPeriod"/>
            </a:pPr>
            <a:r>
              <a:rPr lang="en-GB" dirty="0"/>
              <a:t>Das </a:t>
            </a:r>
            <a:r>
              <a:rPr lang="en-GB" dirty="0" err="1"/>
              <a:t>ist</a:t>
            </a:r>
            <a:r>
              <a:rPr lang="en-GB" dirty="0"/>
              <a:t> </a:t>
            </a:r>
            <a:r>
              <a:rPr lang="en-GB" dirty="0" err="1"/>
              <a:t>dein</a:t>
            </a:r>
            <a:r>
              <a:rPr lang="en-GB" dirty="0"/>
              <a:t> </a:t>
            </a:r>
            <a:r>
              <a:rPr lang="en-GB" dirty="0" err="1"/>
              <a:t>Haustier</a:t>
            </a:r>
            <a:r>
              <a:rPr lang="en-GB" dirty="0"/>
              <a:t>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+mj-lt"/>
              <a:buAutoNum type="arabicPeriod"/>
            </a:pPr>
            <a:r>
              <a:rPr lang="en-GB" dirty="0"/>
              <a:t>Das </a:t>
            </a:r>
            <a:r>
              <a:rPr lang="en-GB" dirty="0" err="1"/>
              <a:t>mein</a:t>
            </a:r>
            <a:r>
              <a:rPr lang="en-GB" dirty="0"/>
              <a:t> Buch.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+mj-lt"/>
              <a:buAutoNum type="arabicPeriod"/>
            </a:pPr>
            <a:r>
              <a:rPr lang="en-GB" dirty="0"/>
              <a:t>Das </a:t>
            </a:r>
            <a:r>
              <a:rPr lang="en-GB" dirty="0" err="1"/>
              <a:t>ist</a:t>
            </a:r>
            <a:r>
              <a:rPr lang="en-GB" dirty="0"/>
              <a:t> </a:t>
            </a:r>
            <a:r>
              <a:rPr lang="en-GB" dirty="0" err="1"/>
              <a:t>meine</a:t>
            </a:r>
            <a:r>
              <a:rPr lang="en-GB" dirty="0"/>
              <a:t> Schule.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+mj-lt"/>
              <a:buAutoNum type="arabicPeriod"/>
            </a:pPr>
            <a:r>
              <a:rPr lang="en-GB" dirty="0"/>
              <a:t>Das </a:t>
            </a:r>
            <a:r>
              <a:rPr lang="en-GB" dirty="0" err="1"/>
              <a:t>ist</a:t>
            </a:r>
            <a:r>
              <a:rPr lang="en-GB" dirty="0"/>
              <a:t> </a:t>
            </a:r>
            <a:r>
              <a:rPr lang="en-GB" dirty="0" err="1"/>
              <a:t>nicht</a:t>
            </a:r>
            <a:r>
              <a:rPr lang="en-GB" dirty="0"/>
              <a:t> </a:t>
            </a:r>
            <a:r>
              <a:rPr lang="en-GB" dirty="0" err="1"/>
              <a:t>dein</a:t>
            </a:r>
            <a:r>
              <a:rPr lang="en-GB" dirty="0"/>
              <a:t> Tier.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+mj-lt"/>
              <a:buAutoNum type="arabicPeriod"/>
            </a:pPr>
            <a:r>
              <a:rPr lang="en-GB" dirty="0" err="1"/>
              <a:t>Ist</a:t>
            </a:r>
            <a:r>
              <a:rPr lang="en-GB" dirty="0"/>
              <a:t> das </a:t>
            </a:r>
            <a:r>
              <a:rPr lang="en-GB" dirty="0" err="1"/>
              <a:t>deine</a:t>
            </a:r>
            <a:r>
              <a:rPr lang="en-GB" dirty="0"/>
              <a:t> </a:t>
            </a:r>
            <a:r>
              <a:rPr lang="en-GB" dirty="0" err="1"/>
              <a:t>Tasche</a:t>
            </a:r>
            <a:r>
              <a:rPr lang="en-GB" dirty="0"/>
              <a:t>?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+mj-lt"/>
              <a:buAutoNum type="arabicPeriod"/>
            </a:pPr>
            <a:r>
              <a:rPr lang="en-GB" dirty="0"/>
              <a:t>Er </a:t>
            </a:r>
            <a:r>
              <a:rPr lang="en-GB" dirty="0" err="1"/>
              <a:t>ist</a:t>
            </a:r>
            <a:r>
              <a:rPr lang="en-GB" dirty="0"/>
              <a:t> </a:t>
            </a:r>
            <a:r>
              <a:rPr lang="en-GB" dirty="0" err="1"/>
              <a:t>mein</a:t>
            </a:r>
            <a:r>
              <a:rPr lang="en-GB" dirty="0"/>
              <a:t> Freund, </a:t>
            </a:r>
            <a:r>
              <a:rPr lang="en-GB" dirty="0" err="1"/>
              <a:t>nicht</a:t>
            </a:r>
            <a:r>
              <a:rPr lang="en-GB" dirty="0"/>
              <a:t> </a:t>
            </a:r>
            <a:r>
              <a:rPr lang="en-GB" dirty="0" err="1"/>
              <a:t>wahr</a:t>
            </a:r>
            <a:r>
              <a:rPr lang="en-GB" dirty="0"/>
              <a:t>? </a:t>
            </a: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09933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identify two types of question types by syntax: </a:t>
            </a:r>
            <a:r>
              <a:rPr lang="en-GB" b="0" dirty="0" err="1"/>
              <a:t>Ist</a:t>
            </a:r>
            <a:r>
              <a:rPr lang="en-GB" b="0" dirty="0"/>
              <a:t> das…+ </a:t>
            </a:r>
            <a:r>
              <a:rPr lang="en-GB" b="0" dirty="0" err="1"/>
              <a:t>nicht</a:t>
            </a:r>
            <a:r>
              <a:rPr lang="en-GB" b="0" dirty="0"/>
              <a:t> </a:t>
            </a:r>
            <a:r>
              <a:rPr lang="en-GB" b="0" dirty="0" err="1"/>
              <a:t>wahr</a:t>
            </a:r>
            <a:r>
              <a:rPr lang="en-GB" b="0" dirty="0"/>
              <a:t>, and  Das </a:t>
            </a:r>
            <a:r>
              <a:rPr lang="en-GB" b="0" dirty="0" err="1"/>
              <a:t>ist</a:t>
            </a:r>
            <a:r>
              <a:rPr lang="en-GB" b="0" dirty="0"/>
              <a:t> … .</a:t>
            </a: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Explain that pupils have to read the questions and decide, based on the syntax,  whether there is a </a:t>
            </a:r>
            <a:r>
              <a:rPr lang="en-GB" b="0" dirty="0" err="1"/>
              <a:t>nicht</a:t>
            </a:r>
            <a:r>
              <a:rPr lang="en-GB" b="0" dirty="0"/>
              <a:t> </a:t>
            </a:r>
            <a:r>
              <a:rPr lang="en-GB" b="0" dirty="0" err="1"/>
              <a:t>wahr</a:t>
            </a:r>
            <a:r>
              <a:rPr lang="en-GB" b="0" dirty="0"/>
              <a:t> at the end or not.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Elicit the answers, the click to reveal.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Pupils read the dialogue in pairs to practise the pronounciation.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04364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Speaking task to practise answering differently depending on whether the question is an inversion or a </a:t>
            </a:r>
            <a:r>
              <a:rPr lang="en-GB" b="0" dirty="0" err="1"/>
              <a:t>nicht</a:t>
            </a:r>
            <a:r>
              <a:rPr lang="en-GB" b="0" dirty="0"/>
              <a:t> </a:t>
            </a:r>
            <a:r>
              <a:rPr lang="en-GB" b="0" dirty="0" err="1"/>
              <a:t>wahr</a:t>
            </a:r>
            <a:r>
              <a:rPr lang="en-GB" b="0" dirty="0"/>
              <a:t> question.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Explain the task. Pupils have to ask their partner either ‘this is your …, isn’t it?’ (</a:t>
            </a:r>
            <a:r>
              <a:rPr lang="en-GB" dirty="0" err="1"/>
              <a:t>nicht</a:t>
            </a:r>
            <a:r>
              <a:rPr lang="en-GB" dirty="0"/>
              <a:t> </a:t>
            </a:r>
            <a:r>
              <a:rPr lang="en-GB" dirty="0" err="1"/>
              <a:t>wahr</a:t>
            </a:r>
            <a:r>
              <a:rPr lang="en-GB" dirty="0"/>
              <a:t>), or ‘is this your…?’. The answer is either yes or no, depending on the type of question (answer in whole sentences. Do the first item as an example.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the question, click to bring up the written version.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the answer, click to bring up the written version.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continue in pairs for items 2-6.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written versions for items 2-6 in turn.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78860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comprehension of vocabulary from this and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</a:t>
            </a:r>
            <a:r>
              <a:rPr lang="en-GB" b="1" dirty="0"/>
              <a:t>English </a:t>
            </a:r>
            <a:r>
              <a:rPr lang="en-GB" b="0" dirty="0"/>
              <a:t>meanings of any of the words they know, trying to reach 15 points in total.</a:t>
            </a:r>
            <a:br>
              <a:rPr lang="en-GB" b="0" dirty="0"/>
            </a:br>
            <a:r>
              <a:rPr lang="en-GB" b="0" dirty="0"/>
              <a:t>2. Remind pupils that adjectives can refer to male or female persons and they should note this in their translations. E.g. pleased (f), short (m).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99045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from this and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</a:t>
            </a:r>
            <a:r>
              <a:rPr lang="en-GB" b="1" dirty="0"/>
              <a:t>German </a:t>
            </a:r>
            <a:r>
              <a:rPr lang="en-GB" b="0" dirty="0"/>
              <a:t>meanings of any of the words they know, trying to reach 15 points in total.</a:t>
            </a:r>
            <a:br>
              <a:rPr lang="en-GB" b="0" dirty="0"/>
            </a:br>
            <a:r>
              <a:rPr lang="en-GB" b="0" dirty="0"/>
              <a:t>2. Remind pupils that adjectives can refer to male or female persons and they should note this in their translations. E.g. pleased (f), short (m).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8226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Template for </a:t>
            </a:r>
            <a:r>
              <a:rPr lang="en-GB" b="1" dirty="0" err="1"/>
              <a:t>photcopying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59831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Template for photocopying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38169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 </a:t>
            </a:r>
            <a:r>
              <a:rPr lang="en-GB" b="0" dirty="0"/>
              <a:t>5 minutes</a:t>
            </a:r>
            <a:br>
              <a:rPr lang="en-GB" dirty="0"/>
            </a:b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the SSC [</a:t>
            </a:r>
            <a:r>
              <a:rPr lang="en-GB" b="0" dirty="0" err="1"/>
              <a:t>ch</a:t>
            </a:r>
            <a:r>
              <a:rPr lang="en-GB" b="0" dirty="0"/>
              <a:t>] in a </a:t>
            </a:r>
            <a:r>
              <a:rPr lang="en-GB" b="0" dirty="0" err="1"/>
              <a:t>pairwork</a:t>
            </a:r>
            <a:r>
              <a:rPr lang="en-GB" b="0" dirty="0"/>
              <a:t> read aloud and listening task.</a:t>
            </a:r>
          </a:p>
          <a:p>
            <a:br>
              <a:rPr lang="en-GB" dirty="0"/>
            </a:br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Pupils work in pairs. Pupil A picks five words from the board, jotting them down, without showing Pupil B. </a:t>
            </a:r>
          </a:p>
          <a:p>
            <a:r>
              <a:rPr lang="en-GB" dirty="0"/>
              <a:t>2. Pupil B has to name the correct five words, by saying each one until s/he has found all five.</a:t>
            </a:r>
          </a:p>
          <a:p>
            <a:r>
              <a:rPr lang="en-GB" dirty="0"/>
              <a:t>3. When all five words have been said students swap roles and repeat.</a:t>
            </a:r>
            <a:br>
              <a:rPr lang="en-GB" dirty="0"/>
            </a:br>
            <a:r>
              <a:rPr lang="en-GB" dirty="0"/>
              <a:t>4. Teachers can click on each picture to check pronunciation with the class, as required.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Frequency of unknown words/cognates</a:t>
            </a: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acht</a:t>
            </a:r>
            <a:r>
              <a:rPr lang="en-GB" sz="1200" b="1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[645] </a:t>
            </a:r>
            <a:r>
              <a:rPr lang="en-GB" sz="1200" b="1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auch </a:t>
            </a: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[6] </a:t>
            </a:r>
            <a:r>
              <a:rPr lang="en-GB" sz="1200" b="1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Buch</a:t>
            </a: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 [300] </a:t>
            </a:r>
            <a:r>
              <a:rPr lang="en-GB" sz="1200" b="1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Eiche</a:t>
            </a: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 [&gt;5009]  </a:t>
            </a:r>
            <a:r>
              <a:rPr lang="en-GB" sz="1200" b="1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einfach</a:t>
            </a: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 [131]</a:t>
            </a:r>
            <a:r>
              <a:rPr lang="en-GB" sz="1200" b="1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hoch</a:t>
            </a:r>
            <a:r>
              <a:rPr lang="en-GB" sz="1200" b="1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[118] </a:t>
            </a:r>
            <a:r>
              <a:rPr lang="en-GB" sz="1200" b="1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kochen</a:t>
            </a:r>
            <a:r>
              <a:rPr lang="en-GB" sz="1200" b="1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[1481]</a:t>
            </a:r>
            <a:r>
              <a:rPr lang="en-GB" sz="1200" b="1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 Kuchen </a:t>
            </a: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[4381] </a:t>
            </a:r>
            <a:r>
              <a:rPr lang="en-GB" sz="1200" b="1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lachen</a:t>
            </a: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 [444]</a:t>
            </a:r>
            <a:r>
              <a:rPr lang="en-GB" sz="1200" b="1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 Milch </a:t>
            </a:r>
            <a:r>
              <a:rPr lang="en-GB" sz="1200" b="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[2276] </a:t>
            </a:r>
            <a:r>
              <a:rPr lang="en-GB" sz="1200" b="1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Mittwoch</a:t>
            </a:r>
            <a:r>
              <a:rPr lang="en-GB" sz="1200" b="1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[1187] </a:t>
            </a:r>
            <a:r>
              <a:rPr lang="en-GB" sz="1200" b="1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nicht</a:t>
            </a:r>
            <a:r>
              <a:rPr lang="en-GB" sz="1200" b="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 [11]</a:t>
            </a:r>
            <a:r>
              <a:rPr lang="en-GB" sz="1200" b="1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rechts</a:t>
            </a:r>
            <a:r>
              <a:rPr lang="en-GB" sz="1200" b="1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[829]  </a:t>
            </a:r>
            <a:r>
              <a:rPr lang="en-GB" sz="1200" b="1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richtig</a:t>
            </a:r>
            <a:r>
              <a:rPr lang="en-GB" sz="1200" b="1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[177]</a:t>
            </a:r>
            <a:r>
              <a:rPr lang="en-GB" sz="1200" b="1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sechzehn</a:t>
            </a:r>
            <a:r>
              <a:rPr lang="en-GB" sz="1200" b="1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[4924] </a:t>
            </a:r>
            <a:r>
              <a:rPr lang="en-GB" sz="1200" b="1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sprechen</a:t>
            </a:r>
            <a:r>
              <a:rPr lang="en-GB" sz="1200" b="1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[161] </a:t>
            </a:r>
            <a:r>
              <a:rPr lang="en-GB" sz="1200" b="1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suchen</a:t>
            </a:r>
            <a:r>
              <a:rPr lang="en-GB" sz="1200" b="1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[293] </a:t>
            </a:r>
            <a:r>
              <a:rPr lang="en-GB" sz="1200" b="1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Tochter</a:t>
            </a: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 [694] </a:t>
            </a:r>
            <a:r>
              <a:rPr lang="en-GB" sz="1200" b="1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weiblich</a:t>
            </a: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 [1984] </a:t>
            </a:r>
            <a:b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baseline="0" dirty="0">
              <a:solidFill>
                <a:sysClr val="windowText" lastClr="000000"/>
              </a:solidFill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25340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 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Aim</a:t>
            </a:r>
            <a:r>
              <a:rPr lang="en-GB" sz="1200" b="0" strike="noStrike" spc="-1" dirty="0">
                <a:latin typeface="Arial"/>
              </a:rPr>
              <a:t>: to introduce the concept of compounds.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through the animations to present the new information.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Using the question mark animations, elicit English translation for the German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examples provided.  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94245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slide 1 of 7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3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vocabulary recognition of compound words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to bring up German compound word.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Elicit meaning in English.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to bring up English meaning. There are 8 compound words in total.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For the last one, </a:t>
            </a:r>
            <a:r>
              <a:rPr lang="en-GB" b="0" dirty="0" err="1"/>
              <a:t>Fußball</a:t>
            </a:r>
            <a:r>
              <a:rPr lang="en-GB" b="0" dirty="0"/>
              <a:t>, football, explain that this one is a compound in English too!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b="0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70895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2/7</a:t>
            </a:r>
            <a:endParaRPr lang="en-GB" b="0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51598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3/7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707615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4/7</a:t>
            </a: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637445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5/7</a:t>
            </a: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572354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6/7</a:t>
            </a:r>
            <a:endParaRPr lang="en-GB" b="0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649118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68734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89832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82847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92345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20402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49993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66750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4134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670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04536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50505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43993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231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54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 dirty="0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1263409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35.wav"/><Relationship Id="rId7" Type="http://schemas.openxmlformats.org/officeDocument/2006/relationships/image" Target="../media/image27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audio" Target="../media/audio29.wav"/><Relationship Id="rId4" Type="http://schemas.openxmlformats.org/officeDocument/2006/relationships/audio" Target="../media/audio28.wav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38.wav"/><Relationship Id="rId13" Type="http://schemas.openxmlformats.org/officeDocument/2006/relationships/audio" Target="../media/audio43.wav"/><Relationship Id="rId18" Type="http://schemas.openxmlformats.org/officeDocument/2006/relationships/image" Target="../media/image33.png"/><Relationship Id="rId3" Type="http://schemas.openxmlformats.org/officeDocument/2006/relationships/audio" Target="../media/audio36.wav"/><Relationship Id="rId7" Type="http://schemas.openxmlformats.org/officeDocument/2006/relationships/audio" Target="../media/audio37.wav"/><Relationship Id="rId12" Type="http://schemas.openxmlformats.org/officeDocument/2006/relationships/audio" Target="../media/audio42.wav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11" Type="http://schemas.openxmlformats.org/officeDocument/2006/relationships/audio" Target="../media/audio41.wav"/><Relationship Id="rId5" Type="http://schemas.openxmlformats.org/officeDocument/2006/relationships/image" Target="../media/image27.gif"/><Relationship Id="rId15" Type="http://schemas.openxmlformats.org/officeDocument/2006/relationships/image" Target="../media/image31.jpeg"/><Relationship Id="rId10" Type="http://schemas.openxmlformats.org/officeDocument/2006/relationships/audio" Target="../media/audio40.wav"/><Relationship Id="rId19" Type="http://schemas.openxmlformats.org/officeDocument/2006/relationships/image" Target="../media/image34.png"/><Relationship Id="rId4" Type="http://schemas.openxmlformats.org/officeDocument/2006/relationships/image" Target="../media/image30.png"/><Relationship Id="rId9" Type="http://schemas.openxmlformats.org/officeDocument/2006/relationships/audio" Target="../media/audio39.wav"/><Relationship Id="rId1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49.wav"/><Relationship Id="rId13" Type="http://schemas.openxmlformats.org/officeDocument/2006/relationships/image" Target="../media/image2.png"/><Relationship Id="rId3" Type="http://schemas.openxmlformats.org/officeDocument/2006/relationships/audio" Target="../media/audio44.wav"/><Relationship Id="rId7" Type="http://schemas.openxmlformats.org/officeDocument/2006/relationships/audio" Target="../media/audio48.wav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47.wav"/><Relationship Id="rId11" Type="http://schemas.openxmlformats.org/officeDocument/2006/relationships/image" Target="../media/image27.gif"/><Relationship Id="rId5" Type="http://schemas.openxmlformats.org/officeDocument/2006/relationships/audio" Target="../media/audio46.wav"/><Relationship Id="rId10" Type="http://schemas.openxmlformats.org/officeDocument/2006/relationships/image" Target="../media/image26.png"/><Relationship Id="rId4" Type="http://schemas.openxmlformats.org/officeDocument/2006/relationships/audio" Target="../media/audio45.wav"/><Relationship Id="rId9" Type="http://schemas.openxmlformats.org/officeDocument/2006/relationships/audio" Target="../media/audio50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56.wav"/><Relationship Id="rId13" Type="http://schemas.openxmlformats.org/officeDocument/2006/relationships/audio" Target="../media/audio61.wav"/><Relationship Id="rId18" Type="http://schemas.openxmlformats.org/officeDocument/2006/relationships/image" Target="../media/image31.jpeg"/><Relationship Id="rId3" Type="http://schemas.openxmlformats.org/officeDocument/2006/relationships/audio" Target="../media/audio51.wav"/><Relationship Id="rId21" Type="http://schemas.openxmlformats.org/officeDocument/2006/relationships/image" Target="../media/image32.png"/><Relationship Id="rId7" Type="http://schemas.openxmlformats.org/officeDocument/2006/relationships/audio" Target="../media/audio55.wav"/><Relationship Id="rId12" Type="http://schemas.openxmlformats.org/officeDocument/2006/relationships/audio" Target="../media/audio60.wav"/><Relationship Id="rId17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35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54.wav"/><Relationship Id="rId11" Type="http://schemas.openxmlformats.org/officeDocument/2006/relationships/audio" Target="../media/audio59.wav"/><Relationship Id="rId5" Type="http://schemas.openxmlformats.org/officeDocument/2006/relationships/audio" Target="../media/audio53.wav"/><Relationship Id="rId15" Type="http://schemas.openxmlformats.org/officeDocument/2006/relationships/audio" Target="../media/audio63.wav"/><Relationship Id="rId23" Type="http://schemas.openxmlformats.org/officeDocument/2006/relationships/image" Target="../media/image4.png"/><Relationship Id="rId10" Type="http://schemas.openxmlformats.org/officeDocument/2006/relationships/audio" Target="../media/audio58.wav"/><Relationship Id="rId19" Type="http://schemas.openxmlformats.org/officeDocument/2006/relationships/image" Target="../media/image2.png"/><Relationship Id="rId4" Type="http://schemas.openxmlformats.org/officeDocument/2006/relationships/audio" Target="../media/audio52.wav"/><Relationship Id="rId9" Type="http://schemas.openxmlformats.org/officeDocument/2006/relationships/audio" Target="../media/audio57.wav"/><Relationship Id="rId14" Type="http://schemas.openxmlformats.org/officeDocument/2006/relationships/audio" Target="../media/audio62.wav"/><Relationship Id="rId22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69.wav"/><Relationship Id="rId13" Type="http://schemas.openxmlformats.org/officeDocument/2006/relationships/audio" Target="../media/audio74.wav"/><Relationship Id="rId18" Type="http://schemas.openxmlformats.org/officeDocument/2006/relationships/audio" Target="../media/audio79.wav"/><Relationship Id="rId3" Type="http://schemas.openxmlformats.org/officeDocument/2006/relationships/audio" Target="../media/audio64.wav"/><Relationship Id="rId21" Type="http://schemas.openxmlformats.org/officeDocument/2006/relationships/audio" Target="../media/audio82.wav"/><Relationship Id="rId7" Type="http://schemas.openxmlformats.org/officeDocument/2006/relationships/audio" Target="../media/audio68.wav"/><Relationship Id="rId12" Type="http://schemas.openxmlformats.org/officeDocument/2006/relationships/audio" Target="../media/audio73.wav"/><Relationship Id="rId17" Type="http://schemas.openxmlformats.org/officeDocument/2006/relationships/audio" Target="../media/audio78.wav"/><Relationship Id="rId2" Type="http://schemas.openxmlformats.org/officeDocument/2006/relationships/notesSlide" Target="../notesSlides/notesSlide14.xml"/><Relationship Id="rId16" Type="http://schemas.openxmlformats.org/officeDocument/2006/relationships/audio" Target="../media/audio77.wav"/><Relationship Id="rId20" Type="http://schemas.openxmlformats.org/officeDocument/2006/relationships/audio" Target="../media/audio81.wav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67.wav"/><Relationship Id="rId11" Type="http://schemas.openxmlformats.org/officeDocument/2006/relationships/audio" Target="../media/audio72.wav"/><Relationship Id="rId24" Type="http://schemas.openxmlformats.org/officeDocument/2006/relationships/image" Target="../media/image39.png"/><Relationship Id="rId5" Type="http://schemas.openxmlformats.org/officeDocument/2006/relationships/audio" Target="../media/audio66.wav"/><Relationship Id="rId15" Type="http://schemas.openxmlformats.org/officeDocument/2006/relationships/audio" Target="../media/audio76.wav"/><Relationship Id="rId23" Type="http://schemas.openxmlformats.org/officeDocument/2006/relationships/image" Target="../media/image38.png"/><Relationship Id="rId10" Type="http://schemas.openxmlformats.org/officeDocument/2006/relationships/audio" Target="../media/audio71.wav"/><Relationship Id="rId19" Type="http://schemas.openxmlformats.org/officeDocument/2006/relationships/audio" Target="../media/audio80.wav"/><Relationship Id="rId4" Type="http://schemas.openxmlformats.org/officeDocument/2006/relationships/audio" Target="../media/audio65.wav"/><Relationship Id="rId9" Type="http://schemas.openxmlformats.org/officeDocument/2006/relationships/audio" Target="../media/audio70.wav"/><Relationship Id="rId14" Type="http://schemas.openxmlformats.org/officeDocument/2006/relationships/audio" Target="../media/audio75.wav"/><Relationship Id="rId22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79.wav"/><Relationship Id="rId13" Type="http://schemas.openxmlformats.org/officeDocument/2006/relationships/audio" Target="../media/audio70.wav"/><Relationship Id="rId18" Type="http://schemas.openxmlformats.org/officeDocument/2006/relationships/audio" Target="../media/audio74.wav"/><Relationship Id="rId3" Type="http://schemas.openxmlformats.org/officeDocument/2006/relationships/audio" Target="../media/audio83.wav"/><Relationship Id="rId21" Type="http://schemas.openxmlformats.org/officeDocument/2006/relationships/audio" Target="../media/audio64.wav"/><Relationship Id="rId7" Type="http://schemas.openxmlformats.org/officeDocument/2006/relationships/audio" Target="../media/audio80.wav"/><Relationship Id="rId12" Type="http://schemas.openxmlformats.org/officeDocument/2006/relationships/audio" Target="../media/audio78.wav"/><Relationship Id="rId17" Type="http://schemas.openxmlformats.org/officeDocument/2006/relationships/audio" Target="../media/audio75.wav"/><Relationship Id="rId2" Type="http://schemas.openxmlformats.org/officeDocument/2006/relationships/notesSlide" Target="../notesSlides/notesSlide15.xml"/><Relationship Id="rId16" Type="http://schemas.openxmlformats.org/officeDocument/2006/relationships/audio" Target="../media/audio73.wav"/><Relationship Id="rId20" Type="http://schemas.openxmlformats.org/officeDocument/2006/relationships/audio" Target="../media/audio67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11" Type="http://schemas.openxmlformats.org/officeDocument/2006/relationships/audio" Target="../media/audio77.wav"/><Relationship Id="rId24" Type="http://schemas.openxmlformats.org/officeDocument/2006/relationships/audio" Target="../media/audio65.wav"/><Relationship Id="rId5" Type="http://schemas.openxmlformats.org/officeDocument/2006/relationships/image" Target="../media/image38.png"/><Relationship Id="rId15" Type="http://schemas.openxmlformats.org/officeDocument/2006/relationships/audio" Target="../media/audio71.wav"/><Relationship Id="rId23" Type="http://schemas.openxmlformats.org/officeDocument/2006/relationships/audio" Target="../media/audio66.wav"/><Relationship Id="rId10" Type="http://schemas.openxmlformats.org/officeDocument/2006/relationships/audio" Target="../media/audio81.wav"/><Relationship Id="rId19" Type="http://schemas.openxmlformats.org/officeDocument/2006/relationships/audio" Target="../media/audio68.wav"/><Relationship Id="rId4" Type="http://schemas.openxmlformats.org/officeDocument/2006/relationships/image" Target="../media/image37.png"/><Relationship Id="rId9" Type="http://schemas.openxmlformats.org/officeDocument/2006/relationships/audio" Target="../media/audio76.wav"/><Relationship Id="rId14" Type="http://schemas.openxmlformats.org/officeDocument/2006/relationships/audio" Target="../media/audio72.wav"/><Relationship Id="rId22" Type="http://schemas.openxmlformats.org/officeDocument/2006/relationships/audio" Target="../media/audio69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84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audio" Target="../media/audio7.wav"/><Relationship Id="rId18" Type="http://schemas.openxmlformats.org/officeDocument/2006/relationships/image" Target="../media/image10.png"/><Relationship Id="rId26" Type="http://schemas.openxmlformats.org/officeDocument/2006/relationships/image" Target="../media/image14.png"/><Relationship Id="rId39" Type="http://schemas.openxmlformats.org/officeDocument/2006/relationships/image" Target="../media/image20.png"/><Relationship Id="rId21" Type="http://schemas.openxmlformats.org/officeDocument/2006/relationships/audio" Target="../media/audio11.wav"/><Relationship Id="rId34" Type="http://schemas.openxmlformats.org/officeDocument/2006/relationships/image" Target="../media/image18.png"/><Relationship Id="rId42" Type="http://schemas.openxmlformats.org/officeDocument/2006/relationships/audio" Target="../media/audio22.wav"/><Relationship Id="rId7" Type="http://schemas.openxmlformats.org/officeDocument/2006/relationships/audio" Target="../media/audio4.wav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9.png"/><Relationship Id="rId29" Type="http://schemas.openxmlformats.org/officeDocument/2006/relationships/audio" Target="../media/audio15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11" Type="http://schemas.openxmlformats.org/officeDocument/2006/relationships/audio" Target="../media/audio6.wav"/><Relationship Id="rId24" Type="http://schemas.openxmlformats.org/officeDocument/2006/relationships/image" Target="../media/image13.png"/><Relationship Id="rId32" Type="http://schemas.openxmlformats.org/officeDocument/2006/relationships/image" Target="../media/image17.png"/><Relationship Id="rId37" Type="http://schemas.openxmlformats.org/officeDocument/2006/relationships/image" Target="../media/image19.png"/><Relationship Id="rId40" Type="http://schemas.openxmlformats.org/officeDocument/2006/relationships/audio" Target="../media/audio21.wav"/><Relationship Id="rId45" Type="http://schemas.openxmlformats.org/officeDocument/2006/relationships/image" Target="../media/image23.png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23" Type="http://schemas.openxmlformats.org/officeDocument/2006/relationships/audio" Target="../media/audio12.wav"/><Relationship Id="rId28" Type="http://schemas.openxmlformats.org/officeDocument/2006/relationships/image" Target="../media/image15.png"/><Relationship Id="rId36" Type="http://schemas.openxmlformats.org/officeDocument/2006/relationships/audio" Target="../media/audio19.wav"/><Relationship Id="rId10" Type="http://schemas.openxmlformats.org/officeDocument/2006/relationships/image" Target="../media/image6.png"/><Relationship Id="rId19" Type="http://schemas.openxmlformats.org/officeDocument/2006/relationships/audio" Target="../media/audio10.wav"/><Relationship Id="rId31" Type="http://schemas.openxmlformats.org/officeDocument/2006/relationships/audio" Target="../media/audio16.wav"/><Relationship Id="rId44" Type="http://schemas.openxmlformats.org/officeDocument/2006/relationships/audio" Target="../media/audio23.wav"/><Relationship Id="rId4" Type="http://schemas.openxmlformats.org/officeDocument/2006/relationships/image" Target="../media/image3.png"/><Relationship Id="rId9" Type="http://schemas.openxmlformats.org/officeDocument/2006/relationships/audio" Target="../media/audio5.wav"/><Relationship Id="rId14" Type="http://schemas.openxmlformats.org/officeDocument/2006/relationships/image" Target="../media/image8.png"/><Relationship Id="rId22" Type="http://schemas.openxmlformats.org/officeDocument/2006/relationships/image" Target="../media/image12.png"/><Relationship Id="rId27" Type="http://schemas.openxmlformats.org/officeDocument/2006/relationships/audio" Target="../media/audio14.wav"/><Relationship Id="rId30" Type="http://schemas.openxmlformats.org/officeDocument/2006/relationships/image" Target="../media/image16.png"/><Relationship Id="rId35" Type="http://schemas.openxmlformats.org/officeDocument/2006/relationships/audio" Target="../media/audio18.wav"/><Relationship Id="rId43" Type="http://schemas.openxmlformats.org/officeDocument/2006/relationships/image" Target="../media/image22.png"/><Relationship Id="rId8" Type="http://schemas.openxmlformats.org/officeDocument/2006/relationships/image" Target="../media/image5.png"/><Relationship Id="rId3" Type="http://schemas.openxmlformats.org/officeDocument/2006/relationships/audio" Target="../media/audio2.wav"/><Relationship Id="rId12" Type="http://schemas.openxmlformats.org/officeDocument/2006/relationships/image" Target="../media/image7.png"/><Relationship Id="rId17" Type="http://schemas.openxmlformats.org/officeDocument/2006/relationships/audio" Target="../media/audio9.wav"/><Relationship Id="rId25" Type="http://schemas.openxmlformats.org/officeDocument/2006/relationships/audio" Target="../media/audio13.wav"/><Relationship Id="rId33" Type="http://schemas.openxmlformats.org/officeDocument/2006/relationships/audio" Target="../media/audio17.wav"/><Relationship Id="rId38" Type="http://schemas.openxmlformats.org/officeDocument/2006/relationships/audio" Target="../media/audio20.wav"/><Relationship Id="rId20" Type="http://schemas.openxmlformats.org/officeDocument/2006/relationships/image" Target="../media/image11.png"/><Relationship Id="rId41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4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4.png"/><Relationship Id="rId5" Type="http://schemas.openxmlformats.org/officeDocument/2006/relationships/audio" Target="../media/audio26.wav"/><Relationship Id="rId4" Type="http://schemas.openxmlformats.org/officeDocument/2006/relationships/audio" Target="../media/audio25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27.wav"/><Relationship Id="rId7" Type="http://schemas.openxmlformats.org/officeDocument/2006/relationships/image" Target="../media/image27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audio" Target="../media/audio29.wav"/><Relationship Id="rId4" Type="http://schemas.openxmlformats.org/officeDocument/2006/relationships/audio" Target="../media/audio28.wav"/><Relationship Id="rId9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30.wav"/><Relationship Id="rId7" Type="http://schemas.openxmlformats.org/officeDocument/2006/relationships/image" Target="../media/image27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audio" Target="../media/audio29.wav"/><Relationship Id="rId4" Type="http://schemas.openxmlformats.org/officeDocument/2006/relationships/audio" Target="../media/audio28.wav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31.wav"/><Relationship Id="rId7" Type="http://schemas.openxmlformats.org/officeDocument/2006/relationships/image" Target="../media/image27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audio" Target="../media/audio29.wav"/><Relationship Id="rId4" Type="http://schemas.openxmlformats.org/officeDocument/2006/relationships/audio" Target="../media/audio28.wav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32.wav"/><Relationship Id="rId7" Type="http://schemas.openxmlformats.org/officeDocument/2006/relationships/image" Target="../media/image27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audio" Target="../media/audio29.wav"/><Relationship Id="rId4" Type="http://schemas.openxmlformats.org/officeDocument/2006/relationships/audio" Target="../media/audio28.wav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33.wav"/><Relationship Id="rId7" Type="http://schemas.openxmlformats.org/officeDocument/2006/relationships/image" Target="../media/image27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audio" Target="../media/audio29.wav"/><Relationship Id="rId4" Type="http://schemas.openxmlformats.org/officeDocument/2006/relationships/audio" Target="../media/audio28.wav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34.wav"/><Relationship Id="rId7" Type="http://schemas.openxmlformats.org/officeDocument/2006/relationships/image" Target="../media/image27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audio" Target="../media/audio29.wav"/><Relationship Id="rId4" Type="http://schemas.openxmlformats.org/officeDocument/2006/relationships/audio" Target="../media/audio28.wav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 descr="background rectangle"/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FF11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6368181" y="4765200"/>
            <a:ext cx="375037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3333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rot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28BE7-8949-4E49-A98F-68B6A8E0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63664"/>
            <a:ext cx="3588984" cy="1325563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Describing me and others</a:t>
            </a:r>
            <a:br>
              <a:rPr lang="en-GB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endParaRPr lang="en-GB" sz="3600" dirty="0"/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7E2E925F-F542-435B-8CEB-05FEDBBEE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A0E710-98FE-45EC-A32A-7523767395BD}"/>
              </a:ext>
            </a:extLst>
          </p:cNvPr>
          <p:cNvSpPr txBox="1"/>
          <p:nvPr/>
        </p:nvSpPr>
        <p:spPr>
          <a:xfrm>
            <a:off x="8182900" y="6466406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1 Week 11</a:t>
            </a:r>
          </a:p>
        </p:txBody>
      </p:sp>
      <p:sp>
        <p:nvSpPr>
          <p:cNvPr id="13" name="TextBox 12">
            <a:hlinkClick r:id="" action="ppaction://noaction">
              <a:snd r:embed="rId4" name="T1_W11_1.1.wav"/>
            </a:hlinkClick>
            <a:extLst>
              <a:ext uri="{FF2B5EF4-FFF2-40B4-BE49-F238E27FC236}">
                <a16:creationId xmlns:a16="http://schemas.microsoft.com/office/drawing/2014/main" id="{B0CC0E46-D466-4FBC-B877-963840870FC1}"/>
              </a:ext>
            </a:extLst>
          </p:cNvPr>
          <p:cNvSpPr txBox="1"/>
          <p:nvPr/>
        </p:nvSpPr>
        <p:spPr>
          <a:xfrm rot="21053004">
            <a:off x="416109" y="2205398"/>
            <a:ext cx="33410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err="1">
                <a:solidFill>
                  <a:schemeClr val="bg1"/>
                </a:solidFill>
                <a:latin typeface="Segoe Print" panose="02000600000000000000" pitchFamily="2" charset="0"/>
              </a:rPr>
              <a:t>meine</a:t>
            </a:r>
            <a:r>
              <a:rPr lang="en-GB" sz="3600" dirty="0">
                <a:solidFill>
                  <a:schemeClr val="bg1"/>
                </a:solidFill>
                <a:latin typeface="Segoe Print" panose="02000600000000000000" pitchFamily="2" charset="0"/>
              </a:rPr>
              <a:t> Schule</a:t>
            </a:r>
          </a:p>
        </p:txBody>
      </p:sp>
      <p:pic>
        <p:nvPicPr>
          <p:cNvPr id="11" name="Picture 2" descr="Free vector graphics of Blackboard">
            <a:extLst>
              <a:ext uri="{FF2B5EF4-FFF2-40B4-BE49-F238E27FC236}">
                <a16:creationId xmlns:a16="http://schemas.microsoft.com/office/drawing/2014/main" id="{3216B3E2-8D8D-F535-7C1C-DF6B88A57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431" y="3112334"/>
            <a:ext cx="2634829" cy="2009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hlinkClick r:id="" action="ppaction://noaction">
              <a:snd r:embed="rId4" name="T1_W11F_4.1.wav"/>
            </a:hlinkClick>
            <a:extLst>
              <a:ext uri="{FF2B5EF4-FFF2-40B4-BE49-F238E27FC236}">
                <a16:creationId xmlns:a16="http://schemas.microsoft.com/office/drawing/2014/main" id="{7D58E920-5769-461D-BF6A-E26F610CFC7C}"/>
              </a:ext>
            </a:extLst>
          </p:cNvPr>
          <p:cNvSpPr txBox="1"/>
          <p:nvPr/>
        </p:nvSpPr>
        <p:spPr>
          <a:xfrm>
            <a:off x="3173638" y="128500"/>
            <a:ext cx="70908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Johanna ist Aishas Freundin</a:t>
            </a:r>
            <a:endParaRPr kumimoji="0" lang="es-AR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8" name="TextBox 27">
            <a:hlinkClick r:id="" action="ppaction://noaction">
              <a:snd r:embed="rId5" name="T1_W11F_4.2.wav"/>
            </a:hlinkClick>
            <a:extLst>
              <a:ext uri="{FF2B5EF4-FFF2-40B4-BE49-F238E27FC236}">
                <a16:creationId xmlns:a16="http://schemas.microsoft.com/office/drawing/2014/main" id="{95BF5E2C-60B3-497E-BC09-E0A27713E5AE}"/>
              </a:ext>
            </a:extLst>
          </p:cNvPr>
          <p:cNvSpPr txBox="1"/>
          <p:nvPr/>
        </p:nvSpPr>
        <p:spPr>
          <a:xfrm>
            <a:off x="123171" y="651720"/>
            <a:ext cx="977450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Johanna is helping Aisha to learn more German. </a:t>
            </a:r>
            <a:b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</a:b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Was</a:t>
            </a:r>
            <a:r>
              <a:rPr kumimoji="0" lang="es-AR" sz="2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ist das auf Deutsch?</a:t>
            </a:r>
            <a:endParaRPr kumimoji="0" lang="es-AR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2</a:t>
            </a:r>
            <a:endParaRPr lang="en-GB" sz="3200" dirty="0"/>
          </a:p>
        </p:txBody>
      </p:sp>
      <p:sp>
        <p:nvSpPr>
          <p:cNvPr id="30" name="Google Shape;119;p1">
            <a:extLst>
              <a:ext uri="{FF2B5EF4-FFF2-40B4-BE49-F238E27FC236}">
                <a16:creationId xmlns:a16="http://schemas.microsoft.com/office/drawing/2014/main" id="{32B2FA15-5DA8-4C4C-AE80-A88014C07B0D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BF54BBE6-9901-4675-B711-7113C449F316}"/>
              </a:ext>
            </a:extLst>
          </p:cNvPr>
          <p:cNvSpPr txBox="1">
            <a:spLocks/>
          </p:cNvSpPr>
          <p:nvPr/>
        </p:nvSpPr>
        <p:spPr>
          <a:xfrm>
            <a:off x="11245010" y="899844"/>
            <a:ext cx="766122" cy="37497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lesen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3DEB290D-C7BE-4CFF-AEFC-F66F3EE31C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pic>
        <p:nvPicPr>
          <p:cNvPr id="8" name="Picture 7" descr="A picture containing text, doll&#10;&#10;Description automatically generated">
            <a:extLst>
              <a:ext uri="{FF2B5EF4-FFF2-40B4-BE49-F238E27FC236}">
                <a16:creationId xmlns:a16="http://schemas.microsoft.com/office/drawing/2014/main" id="{6C3FCE15-F3E9-47C0-AAF5-7251C249FD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2507" y="152137"/>
            <a:ext cx="1207806" cy="1353453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39056ABF-DDAF-47A6-860C-DCC00D47E8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984" y="278157"/>
            <a:ext cx="1572212" cy="1224213"/>
          </a:xfrm>
          <a:prstGeom prst="rect">
            <a:avLst/>
          </a:prstGeom>
        </p:spPr>
      </p:pic>
      <p:pic>
        <p:nvPicPr>
          <p:cNvPr id="1026" name="Picture 2" descr="Free illustrations of Whiteboard">
            <a:extLst>
              <a:ext uri="{FF2B5EF4-FFF2-40B4-BE49-F238E27FC236}">
                <a16:creationId xmlns:a16="http://schemas.microsoft.com/office/drawing/2014/main" id="{59376A89-DCD3-9A15-BC43-9AE14C369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488" y="1358779"/>
            <a:ext cx="8462087" cy="633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35AA76A-6562-34ED-8CC6-3FB6CA5AC2DC}"/>
              </a:ext>
            </a:extLst>
          </p:cNvPr>
          <p:cNvSpPr txBox="1"/>
          <p:nvPr/>
        </p:nvSpPr>
        <p:spPr>
          <a:xfrm>
            <a:off x="3789039" y="3819768"/>
            <a:ext cx="451694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AR" sz="4000" b="1" i="1" kern="0" dirty="0">
                <a:solidFill>
                  <a:srgbClr val="C00000"/>
                </a:solidFill>
                <a:latin typeface="Century Gothic" panose="020B0502020202020204" pitchFamily="34" charset="0"/>
                <a:cs typeface="Arial"/>
                <a:sym typeface="Arial"/>
              </a:rPr>
              <a:t>‘</a:t>
            </a:r>
            <a:r>
              <a:rPr lang="es-AR" sz="4000" b="1" i="1" kern="0" dirty="0" err="1">
                <a:solidFill>
                  <a:srgbClr val="C00000"/>
                </a:solidFill>
                <a:latin typeface="Century Gothic" panose="020B0502020202020204" pitchFamily="34" charset="0"/>
                <a:cs typeface="Arial"/>
                <a:sym typeface="Arial"/>
              </a:rPr>
              <a:t>foot</a:t>
            </a:r>
            <a:r>
              <a:rPr lang="es-AR" sz="4000" b="1" i="1" kern="0" dirty="0">
                <a:solidFill>
                  <a:srgbClr val="C0000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4000" b="1" i="1" kern="0" dirty="0" err="1">
                <a:solidFill>
                  <a:srgbClr val="C00000"/>
                </a:solidFill>
                <a:latin typeface="Century Gothic" panose="020B0502020202020204" pitchFamily="34" charset="0"/>
                <a:cs typeface="Arial"/>
                <a:sym typeface="Arial"/>
              </a:rPr>
              <a:t>ball</a:t>
            </a:r>
            <a:r>
              <a:rPr lang="es-AR" sz="4000" b="1" i="1" kern="0" dirty="0">
                <a:solidFill>
                  <a:srgbClr val="C00000"/>
                </a:solidFill>
                <a:latin typeface="Century Gothic" panose="020B0502020202020204" pitchFamily="34" charset="0"/>
                <a:cs typeface="Arial"/>
                <a:sym typeface="Arial"/>
              </a:rPr>
              <a:t>’ = </a:t>
            </a:r>
            <a:r>
              <a:rPr lang="es-AR" sz="4000" b="1" i="1" kern="0" dirty="0" err="1">
                <a:solidFill>
                  <a:srgbClr val="C00000"/>
                </a:solidFill>
                <a:latin typeface="Century Gothic" panose="020B0502020202020204" pitchFamily="34" charset="0"/>
                <a:cs typeface="Arial"/>
                <a:sym typeface="Arial"/>
              </a:rPr>
              <a:t>football</a:t>
            </a:r>
            <a:r>
              <a:rPr lang="es-AR" sz="4000" b="1" i="1" kern="0" dirty="0">
                <a:solidFill>
                  <a:srgbClr val="C00000"/>
                </a:solidFill>
                <a:latin typeface="Century Gothic" panose="020B0502020202020204" pitchFamily="34" charset="0"/>
                <a:cs typeface="Arial"/>
                <a:sym typeface="Arial"/>
              </a:rPr>
              <a:t>!</a:t>
            </a:r>
            <a:endParaRPr kumimoji="0" lang="es-AR" sz="4000" b="1" i="1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8AC4555-1FA6-6C6E-8425-CE51B207828B}"/>
              </a:ext>
            </a:extLst>
          </p:cNvPr>
          <p:cNvSpPr txBox="1"/>
          <p:nvPr/>
        </p:nvSpPr>
        <p:spPr>
          <a:xfrm>
            <a:off x="3973577" y="3038232"/>
            <a:ext cx="4147867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AR" sz="40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Fußball</a:t>
            </a:r>
            <a:endParaRPr kumimoji="0" lang="es-AR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38207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11F_4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hlinkClick r:id="" action="ppaction://noaction">
              <a:snd r:embed="rId3" name="T1_extra_11F_11.1.wav"/>
            </a:hlinkClick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2882537" y="83751"/>
            <a:ext cx="4999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Johanna und Aisha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3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21F6E6FB-F04F-4E4B-95EA-44FEC0F1A9B3}"/>
              </a:ext>
            </a:extLst>
          </p:cNvPr>
          <p:cNvSpPr txBox="1">
            <a:spLocks/>
          </p:cNvSpPr>
          <p:nvPr/>
        </p:nvSpPr>
        <p:spPr>
          <a:xfrm>
            <a:off x="10950576" y="123972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  <a:endParaRPr lang="en-GB" sz="2000" b="1" kern="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3" name="Picture 4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E187A27-7D03-40CE-9DB6-B554FC1A71C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pic>
        <p:nvPicPr>
          <p:cNvPr id="25" name="Picture 24" descr="A picture containing text, doll&#10;&#10;Description automatically generated">
            <a:extLst>
              <a:ext uri="{FF2B5EF4-FFF2-40B4-BE49-F238E27FC236}">
                <a16:creationId xmlns:a16="http://schemas.microsoft.com/office/drawing/2014/main" id="{7AC3D96B-D9E6-4F8F-B19F-675B021E9C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2507" y="152137"/>
            <a:ext cx="1207806" cy="1353453"/>
          </a:xfrm>
          <a:prstGeom prst="rect">
            <a:avLst/>
          </a:prstGeom>
        </p:spPr>
      </p:pic>
      <p:pic>
        <p:nvPicPr>
          <p:cNvPr id="26" name="Picture 25" descr="A picture containing text&#10;&#10;Description automatically generated">
            <a:extLst>
              <a:ext uri="{FF2B5EF4-FFF2-40B4-BE49-F238E27FC236}">
                <a16:creationId xmlns:a16="http://schemas.microsoft.com/office/drawing/2014/main" id="{74B21FD4-C61E-4DD4-8374-7EF95C5D20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984" y="278157"/>
            <a:ext cx="1572212" cy="1224213"/>
          </a:xfrm>
          <a:prstGeom prst="rect">
            <a:avLst/>
          </a:prstGeom>
        </p:spPr>
      </p:pic>
      <p:graphicFrame>
        <p:nvGraphicFramePr>
          <p:cNvPr id="29" name="Table 5">
            <a:extLst>
              <a:ext uri="{FF2B5EF4-FFF2-40B4-BE49-F238E27FC236}">
                <a16:creationId xmlns:a16="http://schemas.microsoft.com/office/drawing/2014/main" id="{49F94A3E-1253-4E24-942B-1CE4EC3D25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506988"/>
              </p:ext>
            </p:extLst>
          </p:nvPr>
        </p:nvGraphicFramePr>
        <p:xfrm>
          <a:off x="242187" y="1923895"/>
          <a:ext cx="6601526" cy="48470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06960">
                  <a:extLst>
                    <a:ext uri="{9D8B030D-6E8A-4147-A177-3AD203B41FA5}">
                      <a16:colId xmlns:a16="http://schemas.microsoft.com/office/drawing/2014/main" val="453927558"/>
                    </a:ext>
                  </a:extLst>
                </a:gridCol>
                <a:gridCol w="1465453">
                  <a:extLst>
                    <a:ext uri="{9D8B030D-6E8A-4147-A177-3AD203B41FA5}">
                      <a16:colId xmlns:a16="http://schemas.microsoft.com/office/drawing/2014/main" val="1662139825"/>
                    </a:ext>
                  </a:extLst>
                </a:gridCol>
                <a:gridCol w="1543050">
                  <a:extLst>
                    <a:ext uri="{9D8B030D-6E8A-4147-A177-3AD203B41FA5}">
                      <a16:colId xmlns:a16="http://schemas.microsoft.com/office/drawing/2014/main" val="4076751126"/>
                    </a:ext>
                  </a:extLst>
                </a:gridCol>
                <a:gridCol w="2786063">
                  <a:extLst>
                    <a:ext uri="{9D8B030D-6E8A-4147-A177-3AD203B41FA5}">
                      <a16:colId xmlns:a16="http://schemas.microsoft.com/office/drawing/2014/main" val="3465985841"/>
                    </a:ext>
                  </a:extLst>
                </a:gridCol>
              </a:tblGrid>
              <a:tr h="807844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98705571"/>
                  </a:ext>
                </a:extLst>
              </a:tr>
              <a:tr h="807844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64751592"/>
                  </a:ext>
                </a:extLst>
              </a:tr>
              <a:tr h="807844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72696675"/>
                  </a:ext>
                </a:extLst>
              </a:tr>
              <a:tr h="807844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71152032"/>
                  </a:ext>
                </a:extLst>
              </a:tr>
              <a:tr h="807844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2575131"/>
                  </a:ext>
                </a:extLst>
              </a:tr>
              <a:tr h="807844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31664901"/>
                  </a:ext>
                </a:extLst>
              </a:tr>
            </a:tbl>
          </a:graphicData>
        </a:graphic>
      </p:graphicFrame>
      <p:sp>
        <p:nvSpPr>
          <p:cNvPr id="30" name="CustomShape 23">
            <a:hlinkClick r:id="" action="ppaction://noaction">
              <a:snd r:embed="rId7" name="T1_W11F_11.2.wav"/>
            </a:hlinkClick>
            <a:extLst>
              <a:ext uri="{FF2B5EF4-FFF2-40B4-BE49-F238E27FC236}">
                <a16:creationId xmlns:a16="http://schemas.microsoft.com/office/drawing/2014/main" id="{FC1498F6-04FA-4EA9-8462-51F7A14F96B4}"/>
              </a:ext>
            </a:extLst>
          </p:cNvPr>
          <p:cNvSpPr/>
          <p:nvPr/>
        </p:nvSpPr>
        <p:spPr>
          <a:xfrm>
            <a:off x="350395" y="2097879"/>
            <a:ext cx="538248" cy="470236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1" name="CustomShape 23">
            <a:hlinkClick r:id="" action="ppaction://noaction">
              <a:snd r:embed="rId8" name="T1_W11F_11.3.wav"/>
            </a:hlinkClick>
            <a:extLst>
              <a:ext uri="{FF2B5EF4-FFF2-40B4-BE49-F238E27FC236}">
                <a16:creationId xmlns:a16="http://schemas.microsoft.com/office/drawing/2014/main" id="{41EB1736-38DD-48CE-9DA1-561175FB05BC}"/>
              </a:ext>
            </a:extLst>
          </p:cNvPr>
          <p:cNvSpPr/>
          <p:nvPr/>
        </p:nvSpPr>
        <p:spPr>
          <a:xfrm>
            <a:off x="350395" y="2912458"/>
            <a:ext cx="538248" cy="470236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2" name="CustomShape 23">
            <a:hlinkClick r:id="" action="ppaction://noaction">
              <a:snd r:embed="rId9" name="T1_W11F_11.4.wav"/>
            </a:hlinkClick>
            <a:extLst>
              <a:ext uri="{FF2B5EF4-FFF2-40B4-BE49-F238E27FC236}">
                <a16:creationId xmlns:a16="http://schemas.microsoft.com/office/drawing/2014/main" id="{375FB791-F562-441F-BEA4-DEC7AB2D7BBD}"/>
              </a:ext>
            </a:extLst>
          </p:cNvPr>
          <p:cNvSpPr/>
          <p:nvPr/>
        </p:nvSpPr>
        <p:spPr>
          <a:xfrm>
            <a:off x="350395" y="3672321"/>
            <a:ext cx="538248" cy="470236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3" name="CustomShape 23">
            <a:hlinkClick r:id="" action="ppaction://noaction">
              <a:snd r:embed="rId10" name="T1_W11F_11.5.wav"/>
            </a:hlinkClick>
            <a:extLst>
              <a:ext uri="{FF2B5EF4-FFF2-40B4-BE49-F238E27FC236}">
                <a16:creationId xmlns:a16="http://schemas.microsoft.com/office/drawing/2014/main" id="{AA2CD5DA-347F-4DB2-AF24-E3D612DDC0F5}"/>
              </a:ext>
            </a:extLst>
          </p:cNvPr>
          <p:cNvSpPr/>
          <p:nvPr/>
        </p:nvSpPr>
        <p:spPr>
          <a:xfrm>
            <a:off x="350395" y="4512896"/>
            <a:ext cx="538248" cy="470236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4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4" name="CustomShape 23">
            <a:hlinkClick r:id="" action="ppaction://noaction">
              <a:snd r:embed="rId11" name="T1_W11F_11.6.wav"/>
            </a:hlinkClick>
            <a:extLst>
              <a:ext uri="{FF2B5EF4-FFF2-40B4-BE49-F238E27FC236}">
                <a16:creationId xmlns:a16="http://schemas.microsoft.com/office/drawing/2014/main" id="{BFCD835E-9647-4A22-A040-425CF34782E0}"/>
              </a:ext>
            </a:extLst>
          </p:cNvPr>
          <p:cNvSpPr/>
          <p:nvPr/>
        </p:nvSpPr>
        <p:spPr>
          <a:xfrm>
            <a:off x="350395" y="5327475"/>
            <a:ext cx="538248" cy="470236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5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5" name="CustomShape 23">
            <a:hlinkClick r:id="" action="ppaction://noaction">
              <a:snd r:embed="rId12" name="T1_W11F_11.7.wav"/>
            </a:hlinkClick>
            <a:extLst>
              <a:ext uri="{FF2B5EF4-FFF2-40B4-BE49-F238E27FC236}">
                <a16:creationId xmlns:a16="http://schemas.microsoft.com/office/drawing/2014/main" id="{B0F6E60E-6A4B-4660-8A85-DDA0E5872F4A}"/>
              </a:ext>
            </a:extLst>
          </p:cNvPr>
          <p:cNvSpPr/>
          <p:nvPr/>
        </p:nvSpPr>
        <p:spPr>
          <a:xfrm>
            <a:off x="350395" y="6087338"/>
            <a:ext cx="538248" cy="470236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6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A12B737-531C-4814-BCBC-846798EA85C3}"/>
              </a:ext>
            </a:extLst>
          </p:cNvPr>
          <p:cNvSpPr txBox="1"/>
          <p:nvPr/>
        </p:nvSpPr>
        <p:spPr>
          <a:xfrm>
            <a:off x="123171" y="623956"/>
            <a:ext cx="840264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Aisha wants to practise. Help her understand these short messages from Johanna.</a:t>
            </a:r>
          </a:p>
        </p:txBody>
      </p:sp>
      <p:sp>
        <p:nvSpPr>
          <p:cNvPr id="41" name="TextBox 40">
            <a:hlinkClick r:id="" action="ppaction://noaction">
              <a:snd r:embed="rId13" name="T1_W11F_11.1.wav"/>
            </a:hlinkClick>
            <a:extLst>
              <a:ext uri="{FF2B5EF4-FFF2-40B4-BE49-F238E27FC236}">
                <a16:creationId xmlns:a16="http://schemas.microsoft.com/office/drawing/2014/main" id="{B21896FC-A32D-47E0-8B5E-9D78EDD14285}"/>
              </a:ext>
            </a:extLst>
          </p:cNvPr>
          <p:cNvSpPr txBox="1"/>
          <p:nvPr/>
        </p:nvSpPr>
        <p:spPr>
          <a:xfrm>
            <a:off x="123171" y="1437823"/>
            <a:ext cx="84026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Schreib 1-6 und das Wort auf Englisch.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DB29925D-3C31-4255-8CD2-AD690A93EB48}"/>
              </a:ext>
            </a:extLst>
          </p:cNvPr>
          <p:cNvSpPr/>
          <p:nvPr/>
        </p:nvSpPr>
        <p:spPr>
          <a:xfrm>
            <a:off x="4374693" y="2123023"/>
            <a:ext cx="1933992" cy="48888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pet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AD4C3437-AEAE-4A17-AB05-46A1A5477B05}"/>
              </a:ext>
            </a:extLst>
          </p:cNvPr>
          <p:cNvSpPr/>
          <p:nvPr/>
        </p:nvSpPr>
        <p:spPr>
          <a:xfrm>
            <a:off x="2881903" y="2115930"/>
            <a:ext cx="830680" cy="488881"/>
          </a:xfrm>
          <a:prstGeom prst="roundRect">
            <a:avLst/>
          </a:prstGeom>
          <a:solidFill>
            <a:srgbClr val="92D05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1DBDADB1-B6F0-7F58-71C7-8F568D16FF16}"/>
              </a:ext>
            </a:extLst>
          </p:cNvPr>
          <p:cNvSpPr/>
          <p:nvPr/>
        </p:nvSpPr>
        <p:spPr>
          <a:xfrm>
            <a:off x="1348199" y="2890178"/>
            <a:ext cx="830680" cy="488881"/>
          </a:xfrm>
          <a:prstGeom prst="roundRect">
            <a:avLst/>
          </a:prstGeom>
          <a:solidFill>
            <a:srgbClr val="92D05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3D6BC218-39A1-3E82-5AFD-B6DF789CC4C5}"/>
              </a:ext>
            </a:extLst>
          </p:cNvPr>
          <p:cNvSpPr/>
          <p:nvPr/>
        </p:nvSpPr>
        <p:spPr>
          <a:xfrm>
            <a:off x="4415333" y="2850248"/>
            <a:ext cx="1933992" cy="48888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book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8CC116C-FE77-CD8E-7DE1-0321751F9073}"/>
              </a:ext>
            </a:extLst>
          </p:cNvPr>
          <p:cNvSpPr/>
          <p:nvPr/>
        </p:nvSpPr>
        <p:spPr>
          <a:xfrm>
            <a:off x="1348199" y="3727559"/>
            <a:ext cx="830680" cy="488881"/>
          </a:xfrm>
          <a:prstGeom prst="roundRect">
            <a:avLst/>
          </a:prstGeom>
          <a:solidFill>
            <a:srgbClr val="92D05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DFAC2D2C-A1A2-982D-2E34-9E808A42A8E6}"/>
              </a:ext>
            </a:extLst>
          </p:cNvPr>
          <p:cNvSpPr/>
          <p:nvPr/>
        </p:nvSpPr>
        <p:spPr>
          <a:xfrm>
            <a:off x="4415333" y="3662998"/>
            <a:ext cx="1933992" cy="48888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school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6844BC00-973F-D316-B37D-657ED9BEF470}"/>
              </a:ext>
            </a:extLst>
          </p:cNvPr>
          <p:cNvSpPr/>
          <p:nvPr/>
        </p:nvSpPr>
        <p:spPr>
          <a:xfrm>
            <a:off x="2862020" y="4550583"/>
            <a:ext cx="830680" cy="488881"/>
          </a:xfrm>
          <a:prstGeom prst="roundRect">
            <a:avLst/>
          </a:prstGeom>
          <a:solidFill>
            <a:srgbClr val="92D05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9D4F54C6-6073-7D98-7D44-57B8D794B9D3}"/>
              </a:ext>
            </a:extLst>
          </p:cNvPr>
          <p:cNvSpPr/>
          <p:nvPr/>
        </p:nvSpPr>
        <p:spPr>
          <a:xfrm>
            <a:off x="4415333" y="4502040"/>
            <a:ext cx="1933992" cy="48888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animal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CF5ACA99-EB44-5C74-3254-A76FDBD75FE1}"/>
              </a:ext>
            </a:extLst>
          </p:cNvPr>
          <p:cNvSpPr/>
          <p:nvPr/>
        </p:nvSpPr>
        <p:spPr>
          <a:xfrm>
            <a:off x="2862020" y="5362774"/>
            <a:ext cx="830680" cy="488881"/>
          </a:xfrm>
          <a:prstGeom prst="roundRect">
            <a:avLst/>
          </a:prstGeom>
          <a:solidFill>
            <a:srgbClr val="92D05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FC21B6FD-AA20-BAC0-F3FF-A083678611E8}"/>
              </a:ext>
            </a:extLst>
          </p:cNvPr>
          <p:cNvSpPr/>
          <p:nvPr/>
        </p:nvSpPr>
        <p:spPr>
          <a:xfrm>
            <a:off x="4464297" y="5308830"/>
            <a:ext cx="1933992" cy="48888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bag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5E8039F2-53F7-975F-5422-A02B54FA3227}"/>
              </a:ext>
            </a:extLst>
          </p:cNvPr>
          <p:cNvSpPr/>
          <p:nvPr/>
        </p:nvSpPr>
        <p:spPr>
          <a:xfrm>
            <a:off x="4453199" y="6125963"/>
            <a:ext cx="1933992" cy="48888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friend (m)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BE9FD36F-2682-02F6-76EE-B78AB97F43DD}"/>
              </a:ext>
            </a:extLst>
          </p:cNvPr>
          <p:cNvSpPr/>
          <p:nvPr/>
        </p:nvSpPr>
        <p:spPr>
          <a:xfrm>
            <a:off x="1372487" y="6141938"/>
            <a:ext cx="830680" cy="488881"/>
          </a:xfrm>
          <a:prstGeom prst="roundRect">
            <a:avLst/>
          </a:prstGeom>
          <a:solidFill>
            <a:srgbClr val="92D05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ounded Rectangular Callout 24">
            <a:extLst>
              <a:ext uri="{FF2B5EF4-FFF2-40B4-BE49-F238E27FC236}">
                <a16:creationId xmlns:a16="http://schemas.microsoft.com/office/drawing/2014/main" id="{6039C772-8C73-18CF-93BD-B6D5F4C68A3E}"/>
              </a:ext>
            </a:extLst>
          </p:cNvPr>
          <p:cNvSpPr/>
          <p:nvPr/>
        </p:nvSpPr>
        <p:spPr>
          <a:xfrm>
            <a:off x="7157989" y="3094688"/>
            <a:ext cx="4749036" cy="1088269"/>
          </a:xfrm>
          <a:prstGeom prst="wedgeRoundRectCallout">
            <a:avLst>
              <a:gd name="adj1" fmla="val -63386"/>
              <a:gd name="adj2" fmla="val 229878"/>
              <a:gd name="adj3" fmla="val 16667"/>
            </a:avLst>
          </a:prstGeom>
          <a:solidFill>
            <a:srgbClr val="00206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endParaRPr lang="en-GB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‘</a:t>
            </a:r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nicht</a:t>
            </a:r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wahr</a:t>
            </a:r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’ works for any ‘tag’ question so here we would say: ‘</a:t>
            </a:r>
            <a:r>
              <a:rPr lang="en-GB" sz="20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isn’t he</a:t>
            </a:r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?’</a:t>
            </a:r>
          </a:p>
          <a:p>
            <a:endParaRPr lang="en-GB" sz="2000" dirty="0"/>
          </a:p>
        </p:txBody>
      </p:sp>
      <p:pic>
        <p:nvPicPr>
          <p:cNvPr id="47" name="Picture 46" descr="A picture containing icon&#10;&#10;Description automatically generated">
            <a:extLst>
              <a:ext uri="{FF2B5EF4-FFF2-40B4-BE49-F238E27FC236}">
                <a16:creationId xmlns:a16="http://schemas.microsoft.com/office/drawing/2014/main" id="{D5B225B7-21E5-7697-C052-EECC936BB3F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8196" y="2037621"/>
            <a:ext cx="862117" cy="651302"/>
          </a:xfrm>
          <a:prstGeom prst="rect">
            <a:avLst/>
          </a:prstGeom>
        </p:spPr>
      </p:pic>
      <p:pic>
        <p:nvPicPr>
          <p:cNvPr id="51" name="Picture 2" descr="Free illustrations of Dog">
            <a:extLst>
              <a:ext uri="{FF2B5EF4-FFF2-40B4-BE49-F238E27FC236}">
                <a16:creationId xmlns:a16="http://schemas.microsoft.com/office/drawing/2014/main" id="{8176D098-3F65-64A4-0BAC-89196DF4A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3795" y="1800752"/>
            <a:ext cx="925152" cy="81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Free vector graphics of Blackboard">
            <a:extLst>
              <a:ext uri="{FF2B5EF4-FFF2-40B4-BE49-F238E27FC236}">
                <a16:creationId xmlns:a16="http://schemas.microsoft.com/office/drawing/2014/main" id="{A0676EC4-1F95-600D-5222-0B567224BA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0770" y="5389227"/>
            <a:ext cx="1726255" cy="1316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4" descr="Free vector graphics of Giraffe">
            <a:extLst>
              <a:ext uri="{FF2B5EF4-FFF2-40B4-BE49-F238E27FC236}">
                <a16:creationId xmlns:a16="http://schemas.microsoft.com/office/drawing/2014/main" id="{4EA3FB09-4C4F-6A11-A844-8DE4E443D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631" y="4613727"/>
            <a:ext cx="749047" cy="1498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53" descr="Shape&#10;&#10;Description automatically generated with medium confidence">
            <a:extLst>
              <a:ext uri="{FF2B5EF4-FFF2-40B4-BE49-F238E27FC236}">
                <a16:creationId xmlns:a16="http://schemas.microsoft.com/office/drawing/2014/main" id="{7FDC850B-2A11-47EA-9B8A-DF9E0DC2BA4E}"/>
              </a:ext>
            </a:extLst>
          </p:cNvPr>
          <p:cNvPicPr>
            <a:picLocks noChangeAspect="1"/>
          </p:cNvPicPr>
          <p:nvPr/>
        </p:nvPicPr>
        <p:blipFill>
          <a:blip r:embed="rId1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8167" y="4381852"/>
            <a:ext cx="908692" cy="826342"/>
          </a:xfrm>
          <a:prstGeom prst="rect">
            <a:avLst/>
          </a:prstGeom>
        </p:spPr>
      </p:pic>
      <p:pic>
        <p:nvPicPr>
          <p:cNvPr id="55" name="Picture 54" descr="Icon&#10;&#10;Description automatically generated with medium confidence">
            <a:extLst>
              <a:ext uri="{FF2B5EF4-FFF2-40B4-BE49-F238E27FC236}">
                <a16:creationId xmlns:a16="http://schemas.microsoft.com/office/drawing/2014/main" id="{C69B4281-B6BB-68FC-89BB-9CC8A8EDA117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61" r="57718" b="9009"/>
          <a:stretch/>
        </p:blipFill>
        <p:spPr>
          <a:xfrm>
            <a:off x="7704949" y="5721881"/>
            <a:ext cx="731422" cy="779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803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21" grpId="0" animBg="1"/>
      <p:bldP spid="22" grpId="0" animBg="1"/>
      <p:bldP spid="23" grpId="0" animBg="1"/>
      <p:bldP spid="24" grpId="0" animBg="1"/>
      <p:bldP spid="28" grpId="0" animBg="1"/>
      <p:bldP spid="37" grpId="0" animBg="1"/>
      <p:bldP spid="38" grpId="0" animBg="1"/>
      <p:bldP spid="39" grpId="0" animBg="1"/>
      <p:bldP spid="40" grpId="0" animBg="1"/>
      <p:bldP spid="45" grpId="0" animBg="1"/>
      <p:bldP spid="4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hlinkClick r:id="" action="ppaction://noaction">
              <a:snd r:embed="rId9" name="T1_W11F_12.1.wav"/>
            </a:hlinkClick>
            <a:extLst>
              <a:ext uri="{FF2B5EF4-FFF2-40B4-BE49-F238E27FC236}">
                <a16:creationId xmlns:a16="http://schemas.microsoft.com/office/drawing/2014/main" id="{7D58E920-5769-461D-BF6A-E26F610CFC7C}"/>
              </a:ext>
            </a:extLst>
          </p:cNvPr>
          <p:cNvSpPr txBox="1"/>
          <p:nvPr/>
        </p:nvSpPr>
        <p:spPr>
          <a:xfrm>
            <a:off x="3173638" y="128500"/>
            <a:ext cx="70908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Johanna ist Aishas Freundin</a:t>
            </a:r>
            <a:endParaRPr kumimoji="0" lang="es-AR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5BF5E2C-60B3-497E-BC09-E0A27713E5AE}"/>
              </a:ext>
            </a:extLst>
          </p:cNvPr>
          <p:cNvSpPr txBox="1"/>
          <p:nvPr/>
        </p:nvSpPr>
        <p:spPr>
          <a:xfrm>
            <a:off x="123171" y="651720"/>
            <a:ext cx="1060578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Johanna and Aisha are 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asking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each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other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about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their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things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in German. 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Is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there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a ‘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nicht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wahr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’ at 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the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end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of 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their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questions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, 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or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not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? 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4a</a:t>
            </a:r>
            <a:endParaRPr lang="en-GB" sz="3200" dirty="0"/>
          </a:p>
        </p:txBody>
      </p:sp>
      <p:sp>
        <p:nvSpPr>
          <p:cNvPr id="30" name="Google Shape;119;p1">
            <a:extLst>
              <a:ext uri="{FF2B5EF4-FFF2-40B4-BE49-F238E27FC236}">
                <a16:creationId xmlns:a16="http://schemas.microsoft.com/office/drawing/2014/main" id="{32B2FA15-5DA8-4C4C-AE80-A88014C07B0D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BF54BBE6-9901-4675-B711-7113C449F316}"/>
              </a:ext>
            </a:extLst>
          </p:cNvPr>
          <p:cNvSpPr txBox="1">
            <a:spLocks/>
          </p:cNvSpPr>
          <p:nvPr/>
        </p:nvSpPr>
        <p:spPr>
          <a:xfrm>
            <a:off x="11245010" y="899844"/>
            <a:ext cx="766122" cy="37497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lesen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3DEB290D-C7BE-4CFF-AEFC-F66F3EE31C6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pic>
        <p:nvPicPr>
          <p:cNvPr id="8" name="Picture 7" descr="A picture containing text, doll&#10;&#10;Description automatically generated">
            <a:extLst>
              <a:ext uri="{FF2B5EF4-FFF2-40B4-BE49-F238E27FC236}">
                <a16:creationId xmlns:a16="http://schemas.microsoft.com/office/drawing/2014/main" id="{6C3FCE15-F3E9-47C0-AAF5-7251C249FDD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0644" y="5281429"/>
            <a:ext cx="1207806" cy="1353453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39056ABF-DDAF-47A6-860C-DCC00D47E8E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619" y="1516940"/>
            <a:ext cx="1461337" cy="1224213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2638AB40-9DE3-5A40-945A-60EC78D9085C}"/>
              </a:ext>
            </a:extLst>
          </p:cNvPr>
          <p:cNvSpPr/>
          <p:nvPr/>
        </p:nvSpPr>
        <p:spPr>
          <a:xfrm>
            <a:off x="1765826" y="1527466"/>
            <a:ext cx="4103982" cy="862576"/>
          </a:xfrm>
          <a:prstGeom prst="wedgeRoundRectCallout">
            <a:avLst>
              <a:gd name="adj1" fmla="val -62751"/>
              <a:gd name="adj2" fmla="val 36742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D7B9E5E-3B63-03CA-0D4B-F2773146CEAE}"/>
              </a:ext>
            </a:extLst>
          </p:cNvPr>
          <p:cNvSpPr txBox="1"/>
          <p:nvPr/>
        </p:nvSpPr>
        <p:spPr>
          <a:xfrm>
            <a:off x="1846937" y="1679692"/>
            <a:ext cx="393410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AR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Das </a:t>
            </a:r>
            <a:r>
              <a:rPr lang="es-AR" sz="20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ist</a:t>
            </a:r>
            <a:r>
              <a:rPr lang="es-AR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s-AR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dein</a:t>
            </a:r>
            <a:r>
              <a:rPr kumimoji="0" lang="es-AR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Heft</a:t>
            </a:r>
            <a:r>
              <a:rPr kumimoji="0" lang="es-AR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,</a:t>
            </a:r>
            <a:r>
              <a:rPr kumimoji="0" lang="es-AR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nicht</a:t>
            </a:r>
            <a:r>
              <a:rPr kumimoji="0" lang="es-AR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wahr</a:t>
            </a:r>
            <a:r>
              <a:rPr kumimoji="0" lang="es-AR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 ? 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80B81C8-5C47-2C08-B0B3-E0BC4F838FE4}"/>
              </a:ext>
            </a:extLst>
          </p:cNvPr>
          <p:cNvSpPr/>
          <p:nvPr/>
        </p:nvSpPr>
        <p:spPr>
          <a:xfrm>
            <a:off x="3927423" y="1629955"/>
            <a:ext cx="1531736" cy="49958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1.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E9B1F83F-A25E-9559-F070-FA9AEB214E63}"/>
              </a:ext>
            </a:extLst>
          </p:cNvPr>
          <p:cNvSpPr/>
          <p:nvPr/>
        </p:nvSpPr>
        <p:spPr>
          <a:xfrm>
            <a:off x="6644298" y="1832919"/>
            <a:ext cx="5070181" cy="862576"/>
          </a:xfrm>
          <a:prstGeom prst="wedgeRoundRectCallout">
            <a:avLst>
              <a:gd name="adj1" fmla="val 59669"/>
              <a:gd name="adj2" fmla="val 52055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3AC330C-C32A-4105-C07D-ABEF250A485F}"/>
              </a:ext>
            </a:extLst>
          </p:cNvPr>
          <p:cNvSpPr txBox="1"/>
          <p:nvPr/>
        </p:nvSpPr>
        <p:spPr>
          <a:xfrm>
            <a:off x="6726537" y="2005937"/>
            <a:ext cx="498794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AR" sz="20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Ist</a:t>
            </a:r>
            <a:r>
              <a:rPr lang="es-AR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das </a:t>
            </a:r>
            <a:r>
              <a:rPr lang="es-AR" sz="20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deine</a:t>
            </a:r>
            <a:r>
              <a:rPr lang="es-AR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0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Schultasche</a:t>
            </a:r>
            <a:r>
              <a:rPr lang="es-AR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                     </a:t>
            </a:r>
            <a:r>
              <a:rPr kumimoji="0" lang="es-AR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? 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785F18B-1F22-79D2-B489-77E31051FA7B}"/>
              </a:ext>
            </a:extLst>
          </p:cNvPr>
          <p:cNvSpPr/>
          <p:nvPr/>
        </p:nvSpPr>
        <p:spPr>
          <a:xfrm>
            <a:off x="9992887" y="1954692"/>
            <a:ext cx="1472146" cy="49958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2.</a:t>
            </a: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50853BDA-72B9-A7CD-B908-4AF1576AE87D}"/>
              </a:ext>
            </a:extLst>
          </p:cNvPr>
          <p:cNvSpPr/>
          <p:nvPr/>
        </p:nvSpPr>
        <p:spPr>
          <a:xfrm>
            <a:off x="1765826" y="2805279"/>
            <a:ext cx="4754352" cy="862576"/>
          </a:xfrm>
          <a:prstGeom prst="wedgeRoundRectCallout">
            <a:avLst>
              <a:gd name="adj1" fmla="val -62751"/>
              <a:gd name="adj2" fmla="val 36742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C55E19C-8CC1-5B45-D60C-682FE8571D41}"/>
              </a:ext>
            </a:extLst>
          </p:cNvPr>
          <p:cNvSpPr txBox="1"/>
          <p:nvPr/>
        </p:nvSpPr>
        <p:spPr>
          <a:xfrm>
            <a:off x="1974885" y="3004904"/>
            <a:ext cx="46694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AR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Das </a:t>
            </a:r>
            <a:r>
              <a:rPr lang="es-AR" sz="20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ist</a:t>
            </a:r>
            <a:r>
              <a:rPr lang="es-AR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s-AR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dein</a:t>
            </a:r>
            <a:r>
              <a:rPr kumimoji="0" lang="es-AR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Haustier</a:t>
            </a:r>
            <a:r>
              <a:rPr kumimoji="0" lang="es-AR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 ,</a:t>
            </a:r>
            <a:r>
              <a:rPr kumimoji="0" lang="es-AR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nicht</a:t>
            </a:r>
            <a:r>
              <a:rPr kumimoji="0" lang="es-AR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wahr</a:t>
            </a:r>
            <a:r>
              <a:rPr kumimoji="0" lang="es-AR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 ? 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063806E-BEC7-2247-E720-D267BC51943E}"/>
              </a:ext>
            </a:extLst>
          </p:cNvPr>
          <p:cNvSpPr/>
          <p:nvPr/>
        </p:nvSpPr>
        <p:spPr>
          <a:xfrm>
            <a:off x="4623854" y="2949673"/>
            <a:ext cx="1472146" cy="49958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3.</a:t>
            </a: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BBB21002-6740-4177-2296-52D311D51D8E}"/>
              </a:ext>
            </a:extLst>
          </p:cNvPr>
          <p:cNvSpPr/>
          <p:nvPr/>
        </p:nvSpPr>
        <p:spPr>
          <a:xfrm>
            <a:off x="6644298" y="3429000"/>
            <a:ext cx="4419844" cy="862576"/>
          </a:xfrm>
          <a:prstGeom prst="wedgeRoundRectCallout">
            <a:avLst>
              <a:gd name="adj1" fmla="val 68686"/>
              <a:gd name="adj2" fmla="val 57944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3229FD4-BA52-988E-EA2D-C06A5C92FC69}"/>
              </a:ext>
            </a:extLst>
          </p:cNvPr>
          <p:cNvSpPr txBox="1"/>
          <p:nvPr/>
        </p:nvSpPr>
        <p:spPr>
          <a:xfrm>
            <a:off x="6794856" y="3612337"/>
            <a:ext cx="393410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AR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Das </a:t>
            </a:r>
            <a:r>
              <a:rPr lang="es-AR" sz="20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ist</a:t>
            </a:r>
            <a:r>
              <a:rPr lang="es-AR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0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ein</a:t>
            </a:r>
            <a:r>
              <a:rPr lang="es-AR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0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Punkt</a:t>
            </a:r>
            <a:r>
              <a:rPr kumimoji="0" lang="es-AR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 ,</a:t>
            </a:r>
            <a:r>
              <a:rPr kumimoji="0" lang="es-AR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nicht</a:t>
            </a:r>
            <a:r>
              <a:rPr kumimoji="0" lang="es-AR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wahr</a:t>
            </a:r>
            <a:r>
              <a:rPr kumimoji="0" lang="es-AR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 ? 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435DB4D2-0B09-0820-4FE2-1D160D3E5FE0}"/>
              </a:ext>
            </a:extLst>
          </p:cNvPr>
          <p:cNvSpPr/>
          <p:nvPr/>
        </p:nvSpPr>
        <p:spPr>
          <a:xfrm>
            <a:off x="8954028" y="3562600"/>
            <a:ext cx="1472146" cy="49958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4.</a:t>
            </a:r>
          </a:p>
        </p:txBody>
      </p:sp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id="{C1304904-BD78-BC54-5D8E-327BEDC53480}"/>
              </a:ext>
            </a:extLst>
          </p:cNvPr>
          <p:cNvSpPr/>
          <p:nvPr/>
        </p:nvSpPr>
        <p:spPr>
          <a:xfrm>
            <a:off x="1694706" y="4282717"/>
            <a:ext cx="4754352" cy="862576"/>
          </a:xfrm>
          <a:prstGeom prst="wedgeRoundRectCallout">
            <a:avLst>
              <a:gd name="adj1" fmla="val -62751"/>
              <a:gd name="adj2" fmla="val 36742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4B8F73D-A57B-53A9-4A25-9E9D8E27B4F2}"/>
              </a:ext>
            </a:extLst>
          </p:cNvPr>
          <p:cNvSpPr txBox="1"/>
          <p:nvPr/>
        </p:nvSpPr>
        <p:spPr>
          <a:xfrm>
            <a:off x="1808295" y="4479692"/>
            <a:ext cx="46694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AR" sz="20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Ist</a:t>
            </a:r>
            <a:r>
              <a:rPr lang="es-AR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das </a:t>
            </a:r>
            <a:r>
              <a:rPr lang="es-AR" sz="20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deine</a:t>
            </a:r>
            <a:r>
              <a:rPr lang="es-AR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0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Schule</a:t>
            </a:r>
            <a:r>
              <a:rPr lang="es-AR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                     </a:t>
            </a:r>
            <a:r>
              <a:rPr kumimoji="0" lang="es-AR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? 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96BAD22E-1228-5029-5343-6AE2AB0EDFF4}"/>
              </a:ext>
            </a:extLst>
          </p:cNvPr>
          <p:cNvSpPr/>
          <p:nvPr/>
        </p:nvSpPr>
        <p:spPr>
          <a:xfrm>
            <a:off x="4367109" y="4387429"/>
            <a:ext cx="1472146" cy="49958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5.  </a:t>
            </a:r>
          </a:p>
        </p:txBody>
      </p:sp>
      <p:sp>
        <p:nvSpPr>
          <p:cNvPr id="29" name="Speech Bubble: Rectangle with Corners Rounded 28">
            <a:extLst>
              <a:ext uri="{FF2B5EF4-FFF2-40B4-BE49-F238E27FC236}">
                <a16:creationId xmlns:a16="http://schemas.microsoft.com/office/drawing/2014/main" id="{E741B5F3-B187-E8B2-353E-5DBC4FC80A73}"/>
              </a:ext>
            </a:extLst>
          </p:cNvPr>
          <p:cNvSpPr/>
          <p:nvPr/>
        </p:nvSpPr>
        <p:spPr>
          <a:xfrm>
            <a:off x="5974608" y="5263880"/>
            <a:ext cx="4754352" cy="862576"/>
          </a:xfrm>
          <a:prstGeom prst="wedgeRoundRectCallout">
            <a:avLst>
              <a:gd name="adj1" fmla="val 53715"/>
              <a:gd name="adj2" fmla="val 61477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069D021-9B1C-980D-7CE1-AC2E68F5E702}"/>
              </a:ext>
            </a:extLst>
          </p:cNvPr>
          <p:cNvSpPr txBox="1"/>
          <p:nvPr/>
        </p:nvSpPr>
        <p:spPr>
          <a:xfrm>
            <a:off x="6261871" y="5505012"/>
            <a:ext cx="46694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AR" sz="20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Ist</a:t>
            </a:r>
            <a:r>
              <a:rPr lang="es-AR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das </a:t>
            </a:r>
            <a:r>
              <a:rPr lang="es-AR" sz="20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dein</a:t>
            </a:r>
            <a:r>
              <a:rPr lang="es-AR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Buch                      </a:t>
            </a:r>
            <a:r>
              <a:rPr kumimoji="0" lang="es-AR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? 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4A75BC8F-C497-BEF2-BE61-1E66BB1E3462}"/>
              </a:ext>
            </a:extLst>
          </p:cNvPr>
          <p:cNvSpPr/>
          <p:nvPr/>
        </p:nvSpPr>
        <p:spPr>
          <a:xfrm>
            <a:off x="8477562" y="5445376"/>
            <a:ext cx="1472146" cy="49958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6.  </a:t>
            </a:r>
          </a:p>
        </p:txBody>
      </p:sp>
      <p:pic>
        <p:nvPicPr>
          <p:cNvPr id="35" name="Picture 2" descr="Free vector graphics of Blackboard">
            <a:extLst>
              <a:ext uri="{FF2B5EF4-FFF2-40B4-BE49-F238E27FC236}">
                <a16:creationId xmlns:a16="http://schemas.microsoft.com/office/drawing/2014/main" id="{241E4D39-34CE-8406-2BA3-3C9124075C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03" y="5355724"/>
            <a:ext cx="1812830" cy="1382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0381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11F_1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11F_12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11F_12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11F_12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1_W11F_12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1_W11F_12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21" grpId="0" animBg="1"/>
      <p:bldP spid="24" grpId="0" animBg="1"/>
      <p:bldP spid="27" grpId="0" animBg="1"/>
      <p:bldP spid="3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214141"/>
            <a:ext cx="10515600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  <a:hlinkClick r:id="" action="ppaction://noaction">
                  <a:snd r:embed="rId15" name="T1_W11F_13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Follow up 4b. </a:t>
            </a:r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  <a:hlinkClick r:id="" action="ppaction://noaction">
                  <a:snd r:embed="rId15" name="T1_W11F_13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Partnerarbeit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  <a:hlinkClick r:id="" action="ppaction://noaction">
                  <a:snd r:embed="rId15" name="T1_W11F_13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endParaRPr lang="en-GB" sz="3200" dirty="0">
              <a:solidFill>
                <a:srgbClr val="002060"/>
              </a:solidFill>
              <a:hlinkClick r:id="" action="ppaction://noaction">
                <a:snd r:embed="rId15" name="T1_W11F_13.1.wav"/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35" name="Google Shape;119;p1">
            <a:extLst>
              <a:ext uri="{FF2B5EF4-FFF2-40B4-BE49-F238E27FC236}">
                <a16:creationId xmlns:a16="http://schemas.microsoft.com/office/drawing/2014/main" id="{FD0A0C4A-B3E8-46F4-BFAE-DAD638CE2CFF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EADAB38A-6BFC-437B-A4D2-C13463AD3429}"/>
              </a:ext>
            </a:extLst>
          </p:cNvPr>
          <p:cNvSpPr txBox="1">
            <a:spLocks/>
          </p:cNvSpPr>
          <p:nvPr/>
        </p:nvSpPr>
        <p:spPr>
          <a:xfrm>
            <a:off x="10717846" y="1024626"/>
            <a:ext cx="1442000" cy="459765"/>
          </a:xfrm>
          <a:prstGeom prst="rect">
            <a:avLst/>
          </a:prstGeom>
          <a:solidFill>
            <a:srgbClr val="FFD1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sprechen</a:t>
            </a:r>
            <a:endParaRPr lang="en-GB" sz="2000" b="1" kern="0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A22B7C4E-AD73-42BA-9719-8F782430CEC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846" y="65350"/>
            <a:ext cx="1585097" cy="1066892"/>
          </a:xfrm>
          <a:prstGeom prst="rect">
            <a:avLst/>
          </a:prstGeom>
        </p:spPr>
      </p:pic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0EA6AF30-972E-62BB-3790-081E84C465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4549208"/>
              </p:ext>
            </p:extLst>
          </p:nvPr>
        </p:nvGraphicFramePr>
        <p:xfrm>
          <a:off x="247144" y="1541867"/>
          <a:ext cx="11912703" cy="46024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819656">
                  <a:extLst>
                    <a:ext uri="{9D8B030D-6E8A-4147-A177-3AD203B41FA5}">
                      <a16:colId xmlns:a16="http://schemas.microsoft.com/office/drawing/2014/main" val="2832447949"/>
                    </a:ext>
                  </a:extLst>
                </a:gridCol>
                <a:gridCol w="2326640">
                  <a:extLst>
                    <a:ext uri="{9D8B030D-6E8A-4147-A177-3AD203B41FA5}">
                      <a16:colId xmlns:a16="http://schemas.microsoft.com/office/drawing/2014/main" val="440091034"/>
                    </a:ext>
                  </a:extLst>
                </a:gridCol>
                <a:gridCol w="883920">
                  <a:extLst>
                    <a:ext uri="{9D8B030D-6E8A-4147-A177-3AD203B41FA5}">
                      <a16:colId xmlns:a16="http://schemas.microsoft.com/office/drawing/2014/main" val="3042546223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1405742950"/>
                    </a:ext>
                  </a:extLst>
                </a:gridCol>
                <a:gridCol w="6714087">
                  <a:extLst>
                    <a:ext uri="{9D8B030D-6E8A-4147-A177-3AD203B41FA5}">
                      <a16:colId xmlns:a16="http://schemas.microsoft.com/office/drawing/2014/main" val="225016557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Century Gothic" panose="020B0502020202020204" pitchFamily="34" charset="0"/>
                        </a:rPr>
                        <a:t>is it?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Century Gothic" panose="020B0502020202020204" pitchFamily="34" charset="0"/>
                        </a:rPr>
                        <a:t>isn’t it?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00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61341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  <a:p>
                      <a:pPr algn="ctr"/>
                      <a:endParaRPr lang="en-GB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 ,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nicht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wahr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ja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nein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739602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  <a:p>
                      <a:pPr algn="ctr"/>
                      <a:endParaRPr lang="en-GB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       ? </a:t>
                      </a:r>
                    </a:p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nein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ja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309299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  <a:p>
                      <a:pPr algn="ctr"/>
                      <a:endParaRPr lang="en-GB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      ,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nicht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wahr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nein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ja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749941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  <a:p>
                      <a:pPr algn="ctr"/>
                      <a:endParaRPr lang="en-GB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     ,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nicht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wahr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ja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nein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54191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  <a:p>
                      <a:pPr algn="ctr"/>
                      <a:endParaRPr lang="en-GB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nein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ja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549111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  <a:p>
                      <a:pPr algn="ctr"/>
                      <a:endParaRPr lang="en-GB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ja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nein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61546414"/>
                  </a:ext>
                </a:extLst>
              </a:tr>
            </a:tbl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05D046EC-922C-6973-D878-C74854798C47}"/>
              </a:ext>
            </a:extLst>
          </p:cNvPr>
          <p:cNvSpPr txBox="1"/>
          <p:nvPr/>
        </p:nvSpPr>
        <p:spPr>
          <a:xfrm>
            <a:off x="618867" y="623766"/>
            <a:ext cx="106057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Are 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these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your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things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, 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or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not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? 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Speak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with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a 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partner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  </a:t>
            </a:r>
          </a:p>
        </p:txBody>
      </p:sp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7AE9DE8C-260F-89C9-4ABA-BE26E909EDB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237" y="2020327"/>
            <a:ext cx="250627" cy="50125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F08D175-2324-44A0-A6D0-76DE18F0C96D}"/>
              </a:ext>
            </a:extLst>
          </p:cNvPr>
          <p:cNvSpPr txBox="1"/>
          <p:nvPr/>
        </p:nvSpPr>
        <p:spPr>
          <a:xfrm>
            <a:off x="5503041" y="1950987"/>
            <a:ext cx="47773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AR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Das </a:t>
            </a:r>
            <a:r>
              <a:rPr lang="es-AR" sz="20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ist</a:t>
            </a:r>
            <a:r>
              <a:rPr lang="es-AR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s-AR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deine</a:t>
            </a:r>
            <a:r>
              <a:rPr kumimoji="0" lang="es-AR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Flasche</a:t>
            </a:r>
            <a:r>
              <a:rPr kumimoji="0" lang="es-AR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, </a:t>
            </a:r>
            <a:r>
              <a:rPr kumimoji="0" lang="es-AR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nicht</a:t>
            </a:r>
            <a:r>
              <a:rPr kumimoji="0" lang="es-AR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wahr</a:t>
            </a:r>
            <a:r>
              <a:rPr kumimoji="0" lang="es-AR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?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9AB5EAD-159F-3DFF-9E0B-C370FE16FFCF}"/>
              </a:ext>
            </a:extLst>
          </p:cNvPr>
          <p:cNvSpPr txBox="1"/>
          <p:nvPr/>
        </p:nvSpPr>
        <p:spPr>
          <a:xfrm>
            <a:off x="7167473" y="2275626"/>
            <a:ext cx="47773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AR" sz="20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Nein</a:t>
            </a:r>
            <a:r>
              <a:rPr lang="es-AR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, das </a:t>
            </a:r>
            <a:r>
              <a:rPr lang="es-AR" sz="20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ist</a:t>
            </a:r>
            <a:r>
              <a:rPr lang="es-AR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0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nicht</a:t>
            </a:r>
            <a:r>
              <a:rPr lang="es-AR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0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meine</a:t>
            </a:r>
            <a:r>
              <a:rPr lang="es-AR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0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Flasche</a:t>
            </a:r>
            <a:r>
              <a:rPr lang="es-AR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. </a:t>
            </a:r>
            <a:endParaRPr kumimoji="0" lang="es-AR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pic>
        <p:nvPicPr>
          <p:cNvPr id="25" name="Picture 2" descr="Free illustrations of Dog">
            <a:extLst>
              <a:ext uri="{FF2B5EF4-FFF2-40B4-BE49-F238E27FC236}">
                <a16:creationId xmlns:a16="http://schemas.microsoft.com/office/drawing/2014/main" id="{E1AD229A-808D-227F-98C2-B6C8770C6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394" y="2804408"/>
            <a:ext cx="532429" cy="468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CF31BAD-EDAD-F6A3-4E63-52A931193823}"/>
              </a:ext>
            </a:extLst>
          </p:cNvPr>
          <p:cNvSpPr txBox="1"/>
          <p:nvPr/>
        </p:nvSpPr>
        <p:spPr>
          <a:xfrm>
            <a:off x="5503041" y="2638619"/>
            <a:ext cx="47773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AR" sz="20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Ist</a:t>
            </a:r>
            <a:r>
              <a:rPr lang="es-AR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das </a:t>
            </a:r>
            <a:r>
              <a:rPr lang="es-AR" sz="20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dein</a:t>
            </a:r>
            <a:r>
              <a:rPr lang="es-AR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0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Haustier</a:t>
            </a:r>
            <a:r>
              <a:rPr lang="es-AR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?</a:t>
            </a:r>
            <a:endParaRPr kumimoji="0" lang="es-AR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8087484-63A3-2432-F26A-5478C8A2C319}"/>
              </a:ext>
            </a:extLst>
          </p:cNvPr>
          <p:cNvSpPr txBox="1"/>
          <p:nvPr/>
        </p:nvSpPr>
        <p:spPr>
          <a:xfrm>
            <a:off x="7291201" y="2963258"/>
            <a:ext cx="47773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AR" sz="20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Nein</a:t>
            </a:r>
            <a:r>
              <a:rPr lang="es-AR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, das </a:t>
            </a:r>
            <a:r>
              <a:rPr lang="es-AR" sz="20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ist</a:t>
            </a:r>
            <a:r>
              <a:rPr lang="es-AR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0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nicht</a:t>
            </a:r>
            <a:r>
              <a:rPr lang="es-AR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mein </a:t>
            </a:r>
            <a:r>
              <a:rPr lang="es-AR" sz="20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Haustier</a:t>
            </a:r>
            <a:r>
              <a:rPr lang="es-AR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.</a:t>
            </a:r>
            <a:endParaRPr kumimoji="0" lang="es-AR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pic>
        <p:nvPicPr>
          <p:cNvPr id="28" name="Picture 2" descr="Free vector graphics of Blackboard">
            <a:extLst>
              <a:ext uri="{FF2B5EF4-FFF2-40B4-BE49-F238E27FC236}">
                <a16:creationId xmlns:a16="http://schemas.microsoft.com/office/drawing/2014/main" id="{342F098A-C0DC-ADC5-8311-5B99A70C0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865" y="3485030"/>
            <a:ext cx="497370" cy="37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3BF5B4B-9685-BDD4-4FA9-7EC1C9B24BF5}"/>
              </a:ext>
            </a:extLst>
          </p:cNvPr>
          <p:cNvSpPr txBox="1"/>
          <p:nvPr/>
        </p:nvSpPr>
        <p:spPr>
          <a:xfrm>
            <a:off x="5411778" y="3328726"/>
            <a:ext cx="47773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AR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Das </a:t>
            </a:r>
            <a:r>
              <a:rPr lang="es-AR" sz="20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ist</a:t>
            </a:r>
            <a:r>
              <a:rPr lang="es-AR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0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deine</a:t>
            </a:r>
            <a:r>
              <a:rPr lang="es-AR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s-AR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Schule</a:t>
            </a:r>
            <a:r>
              <a:rPr kumimoji="0" lang="es-AR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, </a:t>
            </a:r>
            <a:r>
              <a:rPr kumimoji="0" lang="es-AR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nicht</a:t>
            </a:r>
            <a:r>
              <a:rPr kumimoji="0" lang="es-AR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wahr</a:t>
            </a:r>
            <a:r>
              <a:rPr kumimoji="0" lang="es-AR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?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DBA885F-43B7-2570-6C3D-72BFCDA0198F}"/>
              </a:ext>
            </a:extLst>
          </p:cNvPr>
          <p:cNvSpPr txBox="1"/>
          <p:nvPr/>
        </p:nvSpPr>
        <p:spPr>
          <a:xfrm>
            <a:off x="7473727" y="3650890"/>
            <a:ext cx="47773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AR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Ja, das </a:t>
            </a:r>
            <a:r>
              <a:rPr lang="es-AR" sz="20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ist</a:t>
            </a:r>
            <a:r>
              <a:rPr lang="es-AR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0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meine</a:t>
            </a:r>
            <a:r>
              <a:rPr lang="es-AR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0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Schule</a:t>
            </a:r>
            <a:r>
              <a:rPr lang="es-AR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. </a:t>
            </a:r>
            <a:endParaRPr kumimoji="0" lang="es-AR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pic>
        <p:nvPicPr>
          <p:cNvPr id="31" name="Picture 30" descr="A picture containing icon&#10;&#10;Description automatically generated">
            <a:extLst>
              <a:ext uri="{FF2B5EF4-FFF2-40B4-BE49-F238E27FC236}">
                <a16:creationId xmlns:a16="http://schemas.microsoft.com/office/drawing/2014/main" id="{3B1E19CA-7BC4-195B-85F9-708C8C69E6D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096" y="4153633"/>
            <a:ext cx="502139" cy="37935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E2254714-91E7-6546-5AF7-5DABA26522C7}"/>
              </a:ext>
            </a:extLst>
          </p:cNvPr>
          <p:cNvSpPr txBox="1"/>
          <p:nvPr/>
        </p:nvSpPr>
        <p:spPr>
          <a:xfrm>
            <a:off x="5503041" y="4083977"/>
            <a:ext cx="47773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AR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Das </a:t>
            </a:r>
            <a:r>
              <a:rPr lang="es-AR" sz="20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ist</a:t>
            </a:r>
            <a:r>
              <a:rPr lang="es-AR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0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dein</a:t>
            </a:r>
            <a:r>
              <a:rPr lang="es-AR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Buch</a:t>
            </a:r>
            <a:r>
              <a:rPr kumimoji="0" lang="es-AR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, </a:t>
            </a:r>
            <a:r>
              <a:rPr kumimoji="0" lang="es-AR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nicht</a:t>
            </a:r>
            <a:r>
              <a:rPr kumimoji="0" lang="es-AR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wahr</a:t>
            </a:r>
            <a:r>
              <a:rPr kumimoji="0" lang="es-AR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?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DD1100A-8ABA-8F79-A20F-F8A0BBEFF463}"/>
              </a:ext>
            </a:extLst>
          </p:cNvPr>
          <p:cNvSpPr txBox="1"/>
          <p:nvPr/>
        </p:nvSpPr>
        <p:spPr>
          <a:xfrm>
            <a:off x="7473727" y="4415881"/>
            <a:ext cx="47773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AR" sz="20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Nein</a:t>
            </a:r>
            <a:r>
              <a:rPr lang="es-AR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, das </a:t>
            </a:r>
            <a:r>
              <a:rPr lang="es-AR" sz="20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ist</a:t>
            </a:r>
            <a:r>
              <a:rPr lang="es-AR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0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nicht</a:t>
            </a:r>
            <a:r>
              <a:rPr lang="es-AR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mein Buch. </a:t>
            </a:r>
            <a:endParaRPr kumimoji="0" lang="es-AR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pic>
        <p:nvPicPr>
          <p:cNvPr id="34" name="Picture 4" descr="Free vector graphics of Giraffe">
            <a:extLst>
              <a:ext uri="{FF2B5EF4-FFF2-40B4-BE49-F238E27FC236}">
                <a16:creationId xmlns:a16="http://schemas.microsoft.com/office/drawing/2014/main" id="{35CBCA5B-37AB-B286-19B9-5273CCD531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394" y="4815991"/>
            <a:ext cx="239553" cy="556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9708846F-D88B-D8AE-3D07-CA6453721B15}"/>
              </a:ext>
            </a:extLst>
          </p:cNvPr>
          <p:cNvSpPr txBox="1"/>
          <p:nvPr/>
        </p:nvSpPr>
        <p:spPr>
          <a:xfrm>
            <a:off x="5540190" y="4772863"/>
            <a:ext cx="47773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AR" sz="20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Ist</a:t>
            </a:r>
            <a:r>
              <a:rPr lang="es-AR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das </a:t>
            </a:r>
            <a:r>
              <a:rPr lang="es-AR" sz="20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dein</a:t>
            </a:r>
            <a:r>
              <a:rPr lang="es-AR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0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Tier</a:t>
            </a:r>
            <a:r>
              <a:rPr lang="es-AR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?</a:t>
            </a:r>
            <a:endParaRPr kumimoji="0" lang="es-AR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9B1ECF1-4246-13B5-7E2A-DE82EFF828F0}"/>
              </a:ext>
            </a:extLst>
          </p:cNvPr>
          <p:cNvSpPr txBox="1"/>
          <p:nvPr/>
        </p:nvSpPr>
        <p:spPr>
          <a:xfrm>
            <a:off x="6986401" y="5088489"/>
            <a:ext cx="47773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AR" sz="20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Nein</a:t>
            </a:r>
            <a:r>
              <a:rPr lang="es-AR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, das </a:t>
            </a:r>
            <a:r>
              <a:rPr lang="es-AR" sz="20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ist</a:t>
            </a:r>
            <a:r>
              <a:rPr lang="es-AR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0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nicht</a:t>
            </a:r>
            <a:r>
              <a:rPr lang="es-AR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mein </a:t>
            </a:r>
            <a:r>
              <a:rPr lang="es-AR" sz="20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Tier</a:t>
            </a:r>
            <a:r>
              <a:rPr lang="es-AR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.</a:t>
            </a:r>
            <a:endParaRPr kumimoji="0" lang="es-AR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pic>
        <p:nvPicPr>
          <p:cNvPr id="38" name="Picture 37" descr="Shape&#10;&#10;Description automatically generated with medium confidence">
            <a:extLst>
              <a:ext uri="{FF2B5EF4-FFF2-40B4-BE49-F238E27FC236}">
                <a16:creationId xmlns:a16="http://schemas.microsoft.com/office/drawing/2014/main" id="{4C2CFF72-3AD8-7E5B-11F1-40D5996F3BEA}"/>
              </a:ext>
            </a:extLst>
          </p:cNvPr>
          <p:cNvPicPr>
            <a:picLocks noChangeAspect="1"/>
          </p:cNvPicPr>
          <p:nvPr/>
        </p:nvPicPr>
        <p:blipFill>
          <a:blip r:embed="rId2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091" y="5567148"/>
            <a:ext cx="420517" cy="382408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8D360D76-90E4-DE38-6294-757D59262814}"/>
              </a:ext>
            </a:extLst>
          </p:cNvPr>
          <p:cNvSpPr txBox="1"/>
          <p:nvPr/>
        </p:nvSpPr>
        <p:spPr>
          <a:xfrm>
            <a:off x="5503041" y="5404115"/>
            <a:ext cx="47773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AR" sz="20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Ist</a:t>
            </a:r>
            <a:r>
              <a:rPr lang="es-AR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das </a:t>
            </a:r>
            <a:r>
              <a:rPr lang="es-AR" sz="20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deine</a:t>
            </a:r>
            <a:r>
              <a:rPr lang="es-AR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0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Tasche</a:t>
            </a:r>
            <a:r>
              <a:rPr lang="es-AR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?</a:t>
            </a:r>
            <a:endParaRPr kumimoji="0" lang="es-AR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F06A19F-CFE7-4991-59C3-DAC5EEC139B8}"/>
              </a:ext>
            </a:extLst>
          </p:cNvPr>
          <p:cNvSpPr txBox="1"/>
          <p:nvPr/>
        </p:nvSpPr>
        <p:spPr>
          <a:xfrm>
            <a:off x="6447273" y="5758352"/>
            <a:ext cx="47773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AR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Ja, das </a:t>
            </a:r>
            <a:r>
              <a:rPr lang="es-AR" sz="20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ist</a:t>
            </a:r>
            <a:r>
              <a:rPr lang="es-AR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0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meine</a:t>
            </a:r>
            <a:r>
              <a:rPr lang="es-AR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0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Tasche</a:t>
            </a:r>
            <a:r>
              <a:rPr lang="es-AR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.</a:t>
            </a:r>
            <a:endParaRPr kumimoji="0" lang="es-AR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pic>
        <p:nvPicPr>
          <p:cNvPr id="41" name="Picture 40" descr="Icon&#10;&#10;Description automatically generated">
            <a:extLst>
              <a:ext uri="{FF2B5EF4-FFF2-40B4-BE49-F238E27FC236}">
                <a16:creationId xmlns:a16="http://schemas.microsoft.com/office/drawing/2014/main" id="{CF1895B7-8F2D-9C7A-ECBF-D50DA95190F7}"/>
              </a:ext>
            </a:extLst>
          </p:cNvPr>
          <p:cNvPicPr>
            <a:picLocks noChangeAspect="1"/>
          </p:cNvPicPr>
          <p:nvPr/>
        </p:nvPicPr>
        <p:blipFill>
          <a:blip r:embed="rId2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3530" y="519060"/>
            <a:ext cx="539143" cy="579919"/>
          </a:xfrm>
          <a:prstGeom prst="rect">
            <a:avLst/>
          </a:prstGeom>
        </p:spPr>
      </p:pic>
      <p:pic>
        <p:nvPicPr>
          <p:cNvPr id="42" name="Picture 41" descr="Icon&#10;&#10;Description automatically generated">
            <a:extLst>
              <a:ext uri="{FF2B5EF4-FFF2-40B4-BE49-F238E27FC236}">
                <a16:creationId xmlns:a16="http://schemas.microsoft.com/office/drawing/2014/main" id="{7EC55840-839A-D7DE-AA3F-0E77592F388D}"/>
              </a:ext>
            </a:extLst>
          </p:cNvPr>
          <p:cNvPicPr>
            <a:picLocks noChangeAspect="1"/>
          </p:cNvPicPr>
          <p:nvPr/>
        </p:nvPicPr>
        <p:blipFill>
          <a:blip r:embed="rId2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25779" y="507110"/>
            <a:ext cx="569816" cy="579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149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11F_13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11F_13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11F_13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11F_13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1_W11F_13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1_W11F_13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1_W11F_13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1_W11F_13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1_W11F_13.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1_W11F_13.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1_W11F_13.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T1_W11F_13.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6" grpId="0"/>
      <p:bldP spid="27" grpId="0"/>
      <p:bldP spid="29" grpId="0"/>
      <p:bldP spid="30" grpId="0"/>
      <p:bldP spid="32" grpId="0"/>
      <p:bldP spid="33" grpId="0"/>
      <p:bldP spid="36" grpId="0"/>
      <p:bldP spid="37" grpId="0"/>
      <p:bldP spid="39" grpId="0"/>
      <p:bldP spid="4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3822899"/>
              </p:ext>
            </p:extLst>
          </p:nvPr>
        </p:nvGraphicFramePr>
        <p:xfrm>
          <a:off x="643591" y="1297171"/>
          <a:ext cx="9937159" cy="5176782"/>
        </p:xfrm>
        <a:graphic>
          <a:graphicData uri="http://schemas.openxmlformats.org/drawingml/2006/table">
            <a:tbl>
              <a:tblPr firstRow="1" bandRow="1"/>
              <a:tblGrid>
                <a:gridCol w="1752739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429358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3026922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728140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2797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3" name="T1_W11F_14.17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England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4" name="T1_W11F_14.20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und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5" name="T1_W11F_14.19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toll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2797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6" name="T1_W11F_14.16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wo? 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7" name="T1_W11F_14.15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es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it-IT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8" name="T1_W11F_14.18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D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8" name="T1_W11F_14.18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eutschland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2797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9" name="T1_W11F_14.9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gut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10" name="T1_W11F_14.11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auch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11" name="T1_W11F_14.10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11" name="T1_W11F_14.10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ber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2797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12" name="T1_W11F_14.12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nicht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13" name="T1_W11F_14.14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wie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13" name="T1_W11F_14.14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13" name="T1_W11F_14.14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geht’s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13" name="T1_W11F_14.14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?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14" name="T1_W11F_14.13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wie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14" name="T1_W11F_14.13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?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2797">
                <a:tc rowSpan="2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15" name="T1_W11F_14.5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die Schule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16" name="T1_W11F_14.7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n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16" name="T1_W11F_14.7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icht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16" name="T1_W11F_14.7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16" name="T1_W11F_14.7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wahr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16" name="T1_W11F_14.7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?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17" name="T1_W11F_14.8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der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17" name="T1_W11F_14.8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Punkt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2797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18" name="T1_W11F_14.4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d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18" name="T1_W11F_14.4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as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18" name="T1_W11F_14.4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Haustier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19" name="T1_W11F_14.3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d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19" name="T1_W11F_14.3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as Buch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20" name="T1_W11F_14.6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d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20" name="T1_W11F_14.6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as Tier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hlinkClick r:id="" action="ppaction://noaction">
              <a:snd r:embed="rId21" name="T1_W11F_14.1.wav"/>
            </a:hlinkClick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42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</a:t>
            </a:r>
            <a:r>
              <a:rPr kumimoji="0" lang="en-GB" sz="24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Englisch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15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39440" y="3297099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40" y="1591119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60168" y="4981932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792646" y="5889179"/>
            <a:ext cx="683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810662" y="399231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797005" y="2285180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x3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F239C35-C144-491F-AEA8-CD145B46436E}"/>
              </a:ext>
            </a:extLst>
          </p:cNvPr>
          <p:cNvSpPr txBox="1"/>
          <p:nvPr/>
        </p:nvSpPr>
        <p:spPr>
          <a:xfrm>
            <a:off x="2406466" y="5942595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pet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EAB8AEE-2EFB-4FCD-B290-9EBB073016C9}"/>
              </a:ext>
            </a:extLst>
          </p:cNvPr>
          <p:cNvSpPr txBox="1"/>
          <p:nvPr/>
        </p:nvSpPr>
        <p:spPr>
          <a:xfrm>
            <a:off x="4843318" y="6033226"/>
            <a:ext cx="2414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book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18B8898-B477-43E3-BE8C-9D0576976DA9}"/>
              </a:ext>
            </a:extLst>
          </p:cNvPr>
          <p:cNvSpPr txBox="1"/>
          <p:nvPr/>
        </p:nvSpPr>
        <p:spPr>
          <a:xfrm>
            <a:off x="7756028" y="5942595"/>
            <a:ext cx="216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animal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A8195D3-7F81-44C0-B3C4-7AA5F73FDFE2}"/>
              </a:ext>
            </a:extLst>
          </p:cNvPr>
          <p:cNvSpPr txBox="1"/>
          <p:nvPr/>
        </p:nvSpPr>
        <p:spPr>
          <a:xfrm>
            <a:off x="2339248" y="5077352"/>
            <a:ext cx="2233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school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34A5B3A-1E1D-4D72-9D2C-CEF166467DEF}"/>
              </a:ext>
            </a:extLst>
          </p:cNvPr>
          <p:cNvSpPr txBox="1"/>
          <p:nvPr/>
        </p:nvSpPr>
        <p:spPr>
          <a:xfrm>
            <a:off x="4746584" y="5099164"/>
            <a:ext cx="32146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isn’t/isn’t that right? 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288424B-C932-4547-A012-B49F40F7D00B}"/>
              </a:ext>
            </a:extLst>
          </p:cNvPr>
          <p:cNvSpPr txBox="1"/>
          <p:nvPr/>
        </p:nvSpPr>
        <p:spPr>
          <a:xfrm>
            <a:off x="7623154" y="5120890"/>
            <a:ext cx="36291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dot, point, full stop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4EF90E7-D847-4795-BDB5-8402724F776D}"/>
              </a:ext>
            </a:extLst>
          </p:cNvPr>
          <p:cNvSpPr txBox="1"/>
          <p:nvPr/>
        </p:nvSpPr>
        <p:spPr>
          <a:xfrm>
            <a:off x="2339247" y="424457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not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4BEB3B8-B887-4DEB-A486-6CD05DC01D9A}"/>
              </a:ext>
            </a:extLst>
          </p:cNvPr>
          <p:cNvSpPr txBox="1"/>
          <p:nvPr/>
        </p:nvSpPr>
        <p:spPr>
          <a:xfrm>
            <a:off x="4788499" y="4232798"/>
            <a:ext cx="24694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how’s it going? 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A77445A-237C-48F8-B46C-8170B7D37559}"/>
              </a:ext>
            </a:extLst>
          </p:cNvPr>
          <p:cNvSpPr txBox="1"/>
          <p:nvPr/>
        </p:nvSpPr>
        <p:spPr>
          <a:xfrm>
            <a:off x="7752598" y="4230661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how?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A9D9F22-C351-4596-BB7D-87AE8D30A74E}"/>
              </a:ext>
            </a:extLst>
          </p:cNvPr>
          <p:cNvSpPr txBox="1"/>
          <p:nvPr/>
        </p:nvSpPr>
        <p:spPr>
          <a:xfrm>
            <a:off x="2339246" y="336494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good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71C234B-E1D8-4BA7-9BB6-CEE92AB173E3}"/>
              </a:ext>
            </a:extLst>
          </p:cNvPr>
          <p:cNvSpPr txBox="1"/>
          <p:nvPr/>
        </p:nvSpPr>
        <p:spPr>
          <a:xfrm>
            <a:off x="4746583" y="333795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also, too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C29C5FA-AFAC-4818-90A1-7B59F3E335C7}"/>
              </a:ext>
            </a:extLst>
          </p:cNvPr>
          <p:cNvSpPr txBox="1"/>
          <p:nvPr/>
        </p:nvSpPr>
        <p:spPr>
          <a:xfrm>
            <a:off x="7750195" y="3375614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but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BD33182-986E-45CA-86E6-40DC81B590C8}"/>
              </a:ext>
            </a:extLst>
          </p:cNvPr>
          <p:cNvSpPr txBox="1"/>
          <p:nvPr/>
        </p:nvSpPr>
        <p:spPr>
          <a:xfrm>
            <a:off x="2406465" y="2499335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where? 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4662F6F-BB7A-440E-99DB-3FEB806B34CB}"/>
              </a:ext>
            </a:extLst>
          </p:cNvPr>
          <p:cNvSpPr txBox="1"/>
          <p:nvPr/>
        </p:nvSpPr>
        <p:spPr>
          <a:xfrm>
            <a:off x="4786999" y="2486511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it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0DD82C3-D3C7-45A3-B5A4-90223E7359A7}"/>
              </a:ext>
            </a:extLst>
          </p:cNvPr>
          <p:cNvSpPr txBox="1"/>
          <p:nvPr/>
        </p:nvSpPr>
        <p:spPr>
          <a:xfrm>
            <a:off x="7760162" y="2499335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Germany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0541C7D-B0CC-4C45-9347-2F6A8921779D}"/>
              </a:ext>
            </a:extLst>
          </p:cNvPr>
          <p:cNvSpPr txBox="1"/>
          <p:nvPr/>
        </p:nvSpPr>
        <p:spPr>
          <a:xfrm>
            <a:off x="2406464" y="164819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England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5556096-252E-4BFA-8C9B-3147737202F6}"/>
              </a:ext>
            </a:extLst>
          </p:cNvPr>
          <p:cNvSpPr txBox="1"/>
          <p:nvPr/>
        </p:nvSpPr>
        <p:spPr>
          <a:xfrm>
            <a:off x="4786997" y="166355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and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56FCEEC-BBC0-447D-8197-5467071F582A}"/>
              </a:ext>
            </a:extLst>
          </p:cNvPr>
          <p:cNvSpPr txBox="1"/>
          <p:nvPr/>
        </p:nvSpPr>
        <p:spPr>
          <a:xfrm>
            <a:off x="7768034" y="1636224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great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58767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0" name="Table 4">
            <a:extLst>
              <a:ext uri="{FF2B5EF4-FFF2-40B4-BE49-F238E27FC236}">
                <a16:creationId xmlns:a16="http://schemas.microsoft.com/office/drawing/2014/main" id="{CEECA8C1-23AA-47D2-A97A-CCDB84286E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2899404"/>
              </p:ext>
            </p:extLst>
          </p:nvPr>
        </p:nvGraphicFramePr>
        <p:xfrm>
          <a:off x="644541" y="1305566"/>
          <a:ext cx="9810698" cy="5168388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G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ermany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g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reat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nd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where?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ngland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n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ot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h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ow?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how’s it going?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good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b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ut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lso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, too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animal</a:t>
                      </a:r>
                    </a:p>
                  </a:txBody>
                  <a:tcPr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isn’t it/isn’t that right? 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dot, point, full stop 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book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pet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school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hlinkClick r:id="" action="ppaction://noaction">
              <a:snd r:embed="rId3" name="T1_W11F_14.2.wav"/>
            </a:hlinkClick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35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Deutsch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15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76" name="Picture 75">
            <a:extLst>
              <a:ext uri="{FF2B5EF4-FFF2-40B4-BE49-F238E27FC236}">
                <a16:creationId xmlns:a16="http://schemas.microsoft.com/office/drawing/2014/main" id="{0835FAF0-2663-412D-9978-EE4A908E40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440" y="3297099"/>
            <a:ext cx="1186070" cy="1080360"/>
          </a:xfrm>
          <a:prstGeom prst="rect">
            <a:avLst/>
          </a:prstGeom>
        </p:spPr>
      </p:pic>
      <p:pic>
        <p:nvPicPr>
          <p:cNvPr id="77" name="Picture 76" descr="Icon&#10;&#10;Description automatically generated">
            <a:extLst>
              <a:ext uri="{FF2B5EF4-FFF2-40B4-BE49-F238E27FC236}">
                <a16:creationId xmlns:a16="http://schemas.microsoft.com/office/drawing/2014/main" id="{DB9F148E-B1F7-495B-97E4-7EA3AF730A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40" y="1591119"/>
            <a:ext cx="1186070" cy="1186070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9988D0B1-74D6-4E4E-8EE3-61276743F3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0168" y="4981932"/>
            <a:ext cx="1162417" cy="1101237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0DC9D669-CF83-4434-BE29-49D6A36F742D}"/>
              </a:ext>
            </a:extLst>
          </p:cNvPr>
          <p:cNvSpPr txBox="1"/>
          <p:nvPr/>
        </p:nvSpPr>
        <p:spPr>
          <a:xfrm>
            <a:off x="1792646" y="5889179"/>
            <a:ext cx="683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D550756D-7516-4299-8FDB-AC5B38086B19}"/>
              </a:ext>
            </a:extLst>
          </p:cNvPr>
          <p:cNvSpPr txBox="1"/>
          <p:nvPr/>
        </p:nvSpPr>
        <p:spPr>
          <a:xfrm>
            <a:off x="1810662" y="399231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44A4225D-ADE5-44F4-9A13-6345C352927E}"/>
              </a:ext>
            </a:extLst>
          </p:cNvPr>
          <p:cNvSpPr txBox="1"/>
          <p:nvPr/>
        </p:nvSpPr>
        <p:spPr>
          <a:xfrm>
            <a:off x="1797005" y="2285180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x3</a:t>
            </a:r>
          </a:p>
        </p:txBody>
      </p:sp>
      <p:sp>
        <p:nvSpPr>
          <p:cNvPr id="82" name="TextBox 81">
            <a:hlinkClick r:id="" action="ppaction://noaction">
              <a:snd r:embed="rId7" name="T1_W11F_14.3.wav"/>
            </a:hlinkClick>
            <a:extLst>
              <a:ext uri="{FF2B5EF4-FFF2-40B4-BE49-F238E27FC236}">
                <a16:creationId xmlns:a16="http://schemas.microsoft.com/office/drawing/2014/main" id="{B0DA2650-FEF6-47CD-9776-24BC84079B55}"/>
              </a:ext>
            </a:extLst>
          </p:cNvPr>
          <p:cNvSpPr txBox="1"/>
          <p:nvPr/>
        </p:nvSpPr>
        <p:spPr>
          <a:xfrm>
            <a:off x="2406466" y="5942595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das Buch</a:t>
            </a:r>
          </a:p>
        </p:txBody>
      </p:sp>
      <p:sp>
        <p:nvSpPr>
          <p:cNvPr id="83" name="TextBox 82">
            <a:hlinkClick r:id="" action="ppaction://noaction">
              <a:snd r:embed="rId8" name="T1_W11F_14.4.wav"/>
            </a:hlinkClick>
            <a:extLst>
              <a:ext uri="{FF2B5EF4-FFF2-40B4-BE49-F238E27FC236}">
                <a16:creationId xmlns:a16="http://schemas.microsoft.com/office/drawing/2014/main" id="{80482D74-805D-4B19-B448-8AA3F5A30C0F}"/>
              </a:ext>
            </a:extLst>
          </p:cNvPr>
          <p:cNvSpPr txBox="1"/>
          <p:nvPr/>
        </p:nvSpPr>
        <p:spPr>
          <a:xfrm>
            <a:off x="4746585" y="5942595"/>
            <a:ext cx="2414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das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Haustier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84" name="TextBox 83">
            <a:hlinkClick r:id="" action="ppaction://noaction">
              <a:snd r:embed="rId9" name="T1_W11F_14.5.wav"/>
            </a:hlinkClick>
            <a:extLst>
              <a:ext uri="{FF2B5EF4-FFF2-40B4-BE49-F238E27FC236}">
                <a16:creationId xmlns:a16="http://schemas.microsoft.com/office/drawing/2014/main" id="{67C27D1C-6918-4984-8CFD-77754FBF3100}"/>
              </a:ext>
            </a:extLst>
          </p:cNvPr>
          <p:cNvSpPr txBox="1"/>
          <p:nvPr/>
        </p:nvSpPr>
        <p:spPr>
          <a:xfrm>
            <a:off x="7756028" y="5942595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die Schule</a:t>
            </a:r>
          </a:p>
        </p:txBody>
      </p:sp>
      <p:sp>
        <p:nvSpPr>
          <p:cNvPr id="85" name="TextBox 84">
            <a:hlinkClick r:id="" action="ppaction://noaction">
              <a:snd r:embed="rId10" name="T1_W11F_14.6.wav"/>
            </a:hlinkClick>
            <a:extLst>
              <a:ext uri="{FF2B5EF4-FFF2-40B4-BE49-F238E27FC236}">
                <a16:creationId xmlns:a16="http://schemas.microsoft.com/office/drawing/2014/main" id="{032811D3-95BF-455D-A868-EA7EA58C63C4}"/>
              </a:ext>
            </a:extLst>
          </p:cNvPr>
          <p:cNvSpPr txBox="1"/>
          <p:nvPr/>
        </p:nvSpPr>
        <p:spPr>
          <a:xfrm>
            <a:off x="2339248" y="5077352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das Tier</a:t>
            </a:r>
          </a:p>
        </p:txBody>
      </p:sp>
      <p:sp>
        <p:nvSpPr>
          <p:cNvPr id="86" name="TextBox 85">
            <a:hlinkClick r:id="" action="ppaction://noaction">
              <a:snd r:embed="rId11" name="T1_W11F_14.7.wav"/>
            </a:hlinkClick>
            <a:extLst>
              <a:ext uri="{FF2B5EF4-FFF2-40B4-BE49-F238E27FC236}">
                <a16:creationId xmlns:a16="http://schemas.microsoft.com/office/drawing/2014/main" id="{ADF08730-51AE-4825-AFB2-CD63172E5FAC}"/>
              </a:ext>
            </a:extLst>
          </p:cNvPr>
          <p:cNvSpPr txBox="1"/>
          <p:nvPr/>
        </p:nvSpPr>
        <p:spPr>
          <a:xfrm>
            <a:off x="5640235" y="5134526"/>
            <a:ext cx="2320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nicht</a:t>
            </a: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wahr</a:t>
            </a: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? </a:t>
            </a:r>
          </a:p>
        </p:txBody>
      </p:sp>
      <p:sp>
        <p:nvSpPr>
          <p:cNvPr id="87" name="TextBox 86">
            <a:hlinkClick r:id="" action="ppaction://noaction">
              <a:snd r:embed="rId12" name="T1_W11F_14.8.wav"/>
            </a:hlinkClick>
            <a:extLst>
              <a:ext uri="{FF2B5EF4-FFF2-40B4-BE49-F238E27FC236}">
                <a16:creationId xmlns:a16="http://schemas.microsoft.com/office/drawing/2014/main" id="{9C2120EC-0500-4645-A4A6-DAB1388DB431}"/>
              </a:ext>
            </a:extLst>
          </p:cNvPr>
          <p:cNvSpPr txBox="1"/>
          <p:nvPr/>
        </p:nvSpPr>
        <p:spPr>
          <a:xfrm>
            <a:off x="8927121" y="5120939"/>
            <a:ext cx="216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der </a:t>
            </a:r>
            <a:r>
              <a:rPr lang="en-US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Punkt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88" name="TextBox 87">
            <a:hlinkClick r:id="" action="ppaction://noaction">
              <a:snd r:embed="rId13" name="T1_W11F_14.9.wav"/>
            </a:hlinkClick>
            <a:extLst>
              <a:ext uri="{FF2B5EF4-FFF2-40B4-BE49-F238E27FC236}">
                <a16:creationId xmlns:a16="http://schemas.microsoft.com/office/drawing/2014/main" id="{F20ECA54-31CA-4E6B-9AE9-D40923B98387}"/>
              </a:ext>
            </a:extLst>
          </p:cNvPr>
          <p:cNvSpPr txBox="1"/>
          <p:nvPr/>
        </p:nvSpPr>
        <p:spPr>
          <a:xfrm>
            <a:off x="2339247" y="424457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gut</a:t>
            </a:r>
          </a:p>
        </p:txBody>
      </p:sp>
      <p:sp>
        <p:nvSpPr>
          <p:cNvPr id="89" name="TextBox 88">
            <a:hlinkClick r:id="" action="ppaction://noaction">
              <a:snd r:embed="rId14" name="T1_W11F_14.10.wav"/>
            </a:hlinkClick>
            <a:extLst>
              <a:ext uri="{FF2B5EF4-FFF2-40B4-BE49-F238E27FC236}">
                <a16:creationId xmlns:a16="http://schemas.microsoft.com/office/drawing/2014/main" id="{0F1D7698-791A-4991-9678-6379008494E0}"/>
              </a:ext>
            </a:extLst>
          </p:cNvPr>
          <p:cNvSpPr txBox="1"/>
          <p:nvPr/>
        </p:nvSpPr>
        <p:spPr>
          <a:xfrm>
            <a:off x="4788499" y="423279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aber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90" name="TextBox 89">
            <a:hlinkClick r:id="" action="ppaction://noaction">
              <a:snd r:embed="rId15" name="T1_W11F_14.11.wav"/>
            </a:hlinkClick>
            <a:extLst>
              <a:ext uri="{FF2B5EF4-FFF2-40B4-BE49-F238E27FC236}">
                <a16:creationId xmlns:a16="http://schemas.microsoft.com/office/drawing/2014/main" id="{6F789CDA-6D8B-44FE-86C1-775DBEB7CBDA}"/>
              </a:ext>
            </a:extLst>
          </p:cNvPr>
          <p:cNvSpPr txBox="1"/>
          <p:nvPr/>
        </p:nvSpPr>
        <p:spPr>
          <a:xfrm>
            <a:off x="7752598" y="4230661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auch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91" name="TextBox 90">
            <a:hlinkClick r:id="" action="ppaction://noaction">
              <a:snd r:embed="rId16" name="T1_W11F_14.12.wav"/>
            </a:hlinkClick>
            <a:extLst>
              <a:ext uri="{FF2B5EF4-FFF2-40B4-BE49-F238E27FC236}">
                <a16:creationId xmlns:a16="http://schemas.microsoft.com/office/drawing/2014/main" id="{DD692E39-5CD8-495C-B6E5-2A4B0A720028}"/>
              </a:ext>
            </a:extLst>
          </p:cNvPr>
          <p:cNvSpPr txBox="1"/>
          <p:nvPr/>
        </p:nvSpPr>
        <p:spPr>
          <a:xfrm>
            <a:off x="2355608" y="3466465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nicht</a:t>
            </a: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</a:p>
        </p:txBody>
      </p:sp>
      <p:sp>
        <p:nvSpPr>
          <p:cNvPr id="92" name="TextBox 91">
            <a:hlinkClick r:id="" action="ppaction://noaction">
              <a:snd r:embed="rId17" name="T1_W11F_14.13.wav"/>
            </a:hlinkClick>
            <a:extLst>
              <a:ext uri="{FF2B5EF4-FFF2-40B4-BE49-F238E27FC236}">
                <a16:creationId xmlns:a16="http://schemas.microsoft.com/office/drawing/2014/main" id="{F341F923-DABD-48BC-A923-34DED2A0A299}"/>
              </a:ext>
            </a:extLst>
          </p:cNvPr>
          <p:cNvSpPr txBox="1"/>
          <p:nvPr/>
        </p:nvSpPr>
        <p:spPr>
          <a:xfrm>
            <a:off x="4786997" y="340712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wie</a:t>
            </a: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?</a:t>
            </a:r>
          </a:p>
        </p:txBody>
      </p:sp>
      <p:sp>
        <p:nvSpPr>
          <p:cNvPr id="93" name="TextBox 92">
            <a:hlinkClick r:id="" action="ppaction://noaction">
              <a:snd r:embed="rId18" name="T1_W11F_14.14.wav"/>
            </a:hlinkClick>
            <a:extLst>
              <a:ext uri="{FF2B5EF4-FFF2-40B4-BE49-F238E27FC236}">
                <a16:creationId xmlns:a16="http://schemas.microsoft.com/office/drawing/2014/main" id="{5226F614-9E69-48B8-A2BD-7CD03EF20806}"/>
              </a:ext>
            </a:extLst>
          </p:cNvPr>
          <p:cNvSpPr txBox="1"/>
          <p:nvPr/>
        </p:nvSpPr>
        <p:spPr>
          <a:xfrm>
            <a:off x="7750195" y="3375614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wie</a:t>
            </a: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geht’s</a:t>
            </a: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?</a:t>
            </a:r>
          </a:p>
        </p:txBody>
      </p:sp>
      <p:sp>
        <p:nvSpPr>
          <p:cNvPr id="94" name="TextBox 93">
            <a:hlinkClick r:id="" action="ppaction://noaction">
              <a:snd r:embed="rId19" name="T1_W11F_14.15.wav"/>
            </a:hlinkClick>
            <a:extLst>
              <a:ext uri="{FF2B5EF4-FFF2-40B4-BE49-F238E27FC236}">
                <a16:creationId xmlns:a16="http://schemas.microsoft.com/office/drawing/2014/main" id="{A5842314-B9AD-4054-ADEB-95CF9E4C4254}"/>
              </a:ext>
            </a:extLst>
          </p:cNvPr>
          <p:cNvSpPr txBox="1"/>
          <p:nvPr/>
        </p:nvSpPr>
        <p:spPr>
          <a:xfrm>
            <a:off x="2355608" y="2573585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es</a:t>
            </a:r>
          </a:p>
        </p:txBody>
      </p:sp>
      <p:sp>
        <p:nvSpPr>
          <p:cNvPr id="95" name="TextBox 94">
            <a:hlinkClick r:id="" action="ppaction://noaction">
              <a:snd r:embed="rId20" name="T1_W11F_14.16.wav"/>
            </a:hlinkClick>
            <a:extLst>
              <a:ext uri="{FF2B5EF4-FFF2-40B4-BE49-F238E27FC236}">
                <a16:creationId xmlns:a16="http://schemas.microsoft.com/office/drawing/2014/main" id="{E46E8811-7D76-41E1-A038-03E6237232F4}"/>
              </a:ext>
            </a:extLst>
          </p:cNvPr>
          <p:cNvSpPr txBox="1"/>
          <p:nvPr/>
        </p:nvSpPr>
        <p:spPr>
          <a:xfrm>
            <a:off x="4802733" y="257844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wo?</a:t>
            </a:r>
          </a:p>
        </p:txBody>
      </p:sp>
      <p:sp>
        <p:nvSpPr>
          <p:cNvPr id="96" name="TextBox 95">
            <a:hlinkClick r:id="" action="ppaction://noaction">
              <a:snd r:embed="rId21" name="T1_W11F_14.17.wav"/>
            </a:hlinkClick>
            <a:extLst>
              <a:ext uri="{FF2B5EF4-FFF2-40B4-BE49-F238E27FC236}">
                <a16:creationId xmlns:a16="http://schemas.microsoft.com/office/drawing/2014/main" id="{18E1EA1C-C1CC-4E36-A413-14DFF38FDB76}"/>
              </a:ext>
            </a:extLst>
          </p:cNvPr>
          <p:cNvSpPr txBox="1"/>
          <p:nvPr/>
        </p:nvSpPr>
        <p:spPr>
          <a:xfrm>
            <a:off x="7746783" y="2573585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England</a:t>
            </a:r>
          </a:p>
        </p:txBody>
      </p:sp>
      <p:sp>
        <p:nvSpPr>
          <p:cNvPr id="97" name="TextBox 96">
            <a:hlinkClick r:id="" action="ppaction://noaction">
              <a:snd r:embed="rId22" name="T1_W11F_14.18.wav"/>
            </a:hlinkClick>
            <a:extLst>
              <a:ext uri="{FF2B5EF4-FFF2-40B4-BE49-F238E27FC236}">
                <a16:creationId xmlns:a16="http://schemas.microsoft.com/office/drawing/2014/main" id="{F07E4925-4B29-4A0B-9E7A-0F937A124D0C}"/>
              </a:ext>
            </a:extLst>
          </p:cNvPr>
          <p:cNvSpPr txBox="1"/>
          <p:nvPr/>
        </p:nvSpPr>
        <p:spPr>
          <a:xfrm>
            <a:off x="2400658" y="1692714"/>
            <a:ext cx="2200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Deutschland</a:t>
            </a:r>
          </a:p>
        </p:txBody>
      </p:sp>
      <p:sp>
        <p:nvSpPr>
          <p:cNvPr id="98" name="TextBox 97">
            <a:hlinkClick r:id="" action="ppaction://noaction">
              <a:snd r:embed="rId23" name="T1_W11F_14.19.wav"/>
            </a:hlinkClick>
            <a:extLst>
              <a:ext uri="{FF2B5EF4-FFF2-40B4-BE49-F238E27FC236}">
                <a16:creationId xmlns:a16="http://schemas.microsoft.com/office/drawing/2014/main" id="{889703AE-F40F-4339-A222-ECB0E5062BD5}"/>
              </a:ext>
            </a:extLst>
          </p:cNvPr>
          <p:cNvSpPr txBox="1"/>
          <p:nvPr/>
        </p:nvSpPr>
        <p:spPr>
          <a:xfrm>
            <a:off x="4786997" y="172248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toll</a:t>
            </a:r>
          </a:p>
        </p:txBody>
      </p:sp>
      <p:sp>
        <p:nvSpPr>
          <p:cNvPr id="99" name="TextBox 98">
            <a:hlinkClick r:id="" action="ppaction://noaction">
              <a:snd r:embed="rId24" name="T1_W11F_14.20.wav"/>
            </a:hlinkClick>
            <a:extLst>
              <a:ext uri="{FF2B5EF4-FFF2-40B4-BE49-F238E27FC236}">
                <a16:creationId xmlns:a16="http://schemas.microsoft.com/office/drawing/2014/main" id="{F0C455D2-B13A-4CA8-BA7A-429FD5CF5EB4}"/>
              </a:ext>
            </a:extLst>
          </p:cNvPr>
          <p:cNvSpPr txBox="1"/>
          <p:nvPr/>
        </p:nvSpPr>
        <p:spPr>
          <a:xfrm>
            <a:off x="7756028" y="1682235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und</a:t>
            </a:r>
          </a:p>
        </p:txBody>
      </p:sp>
    </p:spTree>
    <p:extLst>
      <p:ext uri="{BB962C8B-B14F-4D97-AF65-F5344CB8AC3E}">
        <p14:creationId xmlns:p14="http://schemas.microsoft.com/office/powerpoint/2010/main" val="2533562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  <p:bldP spid="83" grpId="0"/>
      <p:bldP spid="84" grpId="0"/>
      <p:bldP spid="85" grpId="0"/>
      <p:bldP spid="86" grpId="0"/>
      <p:bldP spid="87" grpId="0"/>
      <p:bldP spid="88" grpId="0"/>
      <p:bldP spid="89" grpId="0"/>
      <p:bldP spid="90" grpId="0"/>
      <p:bldP spid="91" grpId="0"/>
      <p:bldP spid="92" grpId="0"/>
      <p:bldP spid="93" grpId="0"/>
      <p:bldP spid="94" grpId="0"/>
      <p:bldP spid="95" grpId="0"/>
      <p:bldP spid="96" grpId="0"/>
      <p:bldP spid="97" grpId="0"/>
      <p:bldP spid="98" grpId="0"/>
      <p:bldP spid="9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CustomShape 1"/>
          <p:cNvSpPr/>
          <p:nvPr/>
        </p:nvSpPr>
        <p:spPr>
          <a:xfrm>
            <a:off x="-124691" y="0"/>
            <a:ext cx="4350240" cy="68572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pPr algn="ctr"/>
            <a:r>
              <a:rPr lang="en-GB" sz="6000" b="1" dirty="0" err="1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</a:t>
            </a:r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Arial"/>
                <a:sym typeface="Arial"/>
              </a:rPr>
              <a:t>rot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odern Love" panose="04090805081005020601" pitchFamily="82" charset="0"/>
              <a:ea typeface="+mn-ea"/>
              <a:cs typeface="Arial"/>
              <a:sym typeface="Arial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5603E69-6D57-4DBC-9FBE-288A6A1DBE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9887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1688776"/>
              </p:ext>
            </p:extLst>
          </p:nvPr>
        </p:nvGraphicFramePr>
        <p:xfrm>
          <a:off x="650347" y="1217905"/>
          <a:ext cx="9810698" cy="5168388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England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und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toll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wo? 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Germany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gut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auch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ber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nicht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wie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geht’s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wie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Schule</a:t>
                      </a:r>
                    </a:p>
                  </a:txBody>
                  <a:tcPr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icht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wahr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der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Punkt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as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Haustier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as Buch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as Tier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42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</a:t>
            </a:r>
            <a:r>
              <a:rPr kumimoji="0" lang="en-GB" sz="24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Englisch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15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440" y="3297099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40" y="1591119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168" y="4981932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792646" y="5889179"/>
            <a:ext cx="683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810662" y="399231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797005" y="2285180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x3</a:t>
            </a:r>
          </a:p>
        </p:txBody>
      </p:sp>
    </p:spTree>
    <p:extLst>
      <p:ext uri="{BB962C8B-B14F-4D97-AF65-F5344CB8AC3E}">
        <p14:creationId xmlns:p14="http://schemas.microsoft.com/office/powerpoint/2010/main" val="22504361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0" name="Table 4">
            <a:extLst>
              <a:ext uri="{FF2B5EF4-FFF2-40B4-BE49-F238E27FC236}">
                <a16:creationId xmlns:a16="http://schemas.microsoft.com/office/drawing/2014/main" id="{CEECA8C1-23AA-47D2-A97A-CCDB84286E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4594533"/>
              </p:ext>
            </p:extLst>
          </p:nvPr>
        </p:nvGraphicFramePr>
        <p:xfrm>
          <a:off x="644541" y="1305566"/>
          <a:ext cx="9810698" cy="5168388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ermany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reat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nd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where?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ngland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ow?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how’s it going?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good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lso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, too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animal</a:t>
                      </a:r>
                    </a:p>
                  </a:txBody>
                  <a:tcPr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isn’t it/isn’t that right? 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dot, point, full stop 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book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pet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school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35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Deutsch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15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76" name="Picture 75">
            <a:extLst>
              <a:ext uri="{FF2B5EF4-FFF2-40B4-BE49-F238E27FC236}">
                <a16:creationId xmlns:a16="http://schemas.microsoft.com/office/drawing/2014/main" id="{0835FAF0-2663-412D-9978-EE4A908E40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440" y="3297099"/>
            <a:ext cx="1186070" cy="1080360"/>
          </a:xfrm>
          <a:prstGeom prst="rect">
            <a:avLst/>
          </a:prstGeom>
        </p:spPr>
      </p:pic>
      <p:pic>
        <p:nvPicPr>
          <p:cNvPr id="77" name="Picture 76" descr="Icon&#10;&#10;Description automatically generated">
            <a:extLst>
              <a:ext uri="{FF2B5EF4-FFF2-40B4-BE49-F238E27FC236}">
                <a16:creationId xmlns:a16="http://schemas.microsoft.com/office/drawing/2014/main" id="{DB9F148E-B1F7-495B-97E4-7EA3AF730A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40" y="1591119"/>
            <a:ext cx="1186070" cy="1186070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9988D0B1-74D6-4E4E-8EE3-61276743F3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168" y="4981932"/>
            <a:ext cx="1162417" cy="1101237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0DC9D669-CF83-4434-BE29-49D6A36F742D}"/>
              </a:ext>
            </a:extLst>
          </p:cNvPr>
          <p:cNvSpPr txBox="1"/>
          <p:nvPr/>
        </p:nvSpPr>
        <p:spPr>
          <a:xfrm>
            <a:off x="1792646" y="5889179"/>
            <a:ext cx="683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D550756D-7516-4299-8FDB-AC5B38086B19}"/>
              </a:ext>
            </a:extLst>
          </p:cNvPr>
          <p:cNvSpPr txBox="1"/>
          <p:nvPr/>
        </p:nvSpPr>
        <p:spPr>
          <a:xfrm>
            <a:off x="1810662" y="399231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44A4225D-ADE5-44F4-9A13-6345C352927E}"/>
              </a:ext>
            </a:extLst>
          </p:cNvPr>
          <p:cNvSpPr txBox="1"/>
          <p:nvPr/>
        </p:nvSpPr>
        <p:spPr>
          <a:xfrm>
            <a:off x="1797005" y="2285180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x3</a:t>
            </a:r>
          </a:p>
        </p:txBody>
      </p:sp>
    </p:spTree>
    <p:extLst>
      <p:ext uri="{BB962C8B-B14F-4D97-AF65-F5344CB8AC3E}">
        <p14:creationId xmlns:p14="http://schemas.microsoft.com/office/powerpoint/2010/main" val="38491696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410;p19">
            <a:extLst>
              <a:ext uri="{FF2B5EF4-FFF2-40B4-BE49-F238E27FC236}">
                <a16:creationId xmlns:a16="http://schemas.microsoft.com/office/drawing/2014/main" id="{8BEF9B49-15FA-4FA4-8341-4975688B91BD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" name="Google Shape;387;p19">
            <a:extLst>
              <a:ext uri="{FF2B5EF4-FFF2-40B4-BE49-F238E27FC236}">
                <a16:creationId xmlns:a16="http://schemas.microsoft.com/office/drawing/2014/main" id="{95E2ED6E-268D-49F5-B3F6-603BBFA684E9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" name="Google Shape;388;p19">
            <a:extLst>
              <a:ext uri="{FF2B5EF4-FFF2-40B4-BE49-F238E27FC236}">
                <a16:creationId xmlns:a16="http://schemas.microsoft.com/office/drawing/2014/main" id="{C82C0BCD-2F39-485D-852C-3B6ACB5197D9}"/>
              </a:ext>
            </a:extLst>
          </p:cNvPr>
          <p:cNvSpPr/>
          <p:nvPr/>
        </p:nvSpPr>
        <p:spPr>
          <a:xfrm>
            <a:off x="11002037" y="1850435"/>
            <a:ext cx="503528" cy="4156259"/>
          </a:xfrm>
          <a:prstGeom prst="rect">
            <a:avLst/>
          </a:prstGeom>
          <a:solidFill>
            <a:srgbClr val="FFD319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43" name="Google Shape;389;p19">
            <a:extLst>
              <a:ext uri="{FF2B5EF4-FFF2-40B4-BE49-F238E27FC236}">
                <a16:creationId xmlns:a16="http://schemas.microsoft.com/office/drawing/2014/main" id="{7E222C7A-18DF-4BF4-855B-B2AEEEF2DF02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" name="Google Shape;390;p19">
            <a:extLst>
              <a:ext uri="{FF2B5EF4-FFF2-40B4-BE49-F238E27FC236}">
                <a16:creationId xmlns:a16="http://schemas.microsoft.com/office/drawing/2014/main" id="{9F797611-EE8E-46BD-977C-2D5A889834D6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" name="Google Shape;391;p19">
            <a:extLst>
              <a:ext uri="{FF2B5EF4-FFF2-40B4-BE49-F238E27FC236}">
                <a16:creationId xmlns:a16="http://schemas.microsoft.com/office/drawing/2014/main" id="{A963F885-44DB-4D00-ACD7-E30DAF43596B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6" name="Google Shape;393;p19">
            <a:extLst>
              <a:ext uri="{FF2B5EF4-FFF2-40B4-BE49-F238E27FC236}">
                <a16:creationId xmlns:a16="http://schemas.microsoft.com/office/drawing/2014/main" id="{D6ED5B8F-E264-4E39-801E-C945DCA3A29D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60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7" name="Google Shape;394;p19">
            <a:extLst>
              <a:ext uri="{FF2B5EF4-FFF2-40B4-BE49-F238E27FC236}">
                <a16:creationId xmlns:a16="http://schemas.microsoft.com/office/drawing/2014/main" id="{51AE33CF-A626-444D-AB53-C634D9F7461D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8" name="Google Shape;395;p19">
            <a:extLst>
              <a:ext uri="{FF2B5EF4-FFF2-40B4-BE49-F238E27FC236}">
                <a16:creationId xmlns:a16="http://schemas.microsoft.com/office/drawing/2014/main" id="{DEE1642F-9F24-4DD0-BDAB-97A01D36756B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START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6409071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  <a:hlinkClick r:id="" action="ppaction://noaction">
                  <a:snd r:embed="rId3" name="T1_W11F_2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  <a:hlinkClick r:id="" action="ppaction://noaction">
                  <a:snd r:embed="rId3" name="T1_W11F_2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up 1: </a:t>
            </a:r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  <a:hlinkClick r:id="" action="ppaction://noaction">
                  <a:snd r:embed="rId3" name="T1_W11F_2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Sag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  <a:hlinkClick r:id="" action="ppaction://noaction">
                  <a:snd r:embed="rId3" name="T1_W11F_2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die</a:t>
            </a:r>
            <a:r>
              <a:rPr lang="es-AR" sz="3200" b="1" baseline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  <a:hlinkClick r:id="" action="ppaction://noaction">
                  <a:snd r:embed="rId3" name="T1_W11F_2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s-AR" sz="3200" b="1" baseline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  <a:hlinkClick r:id="" action="ppaction://noaction">
                  <a:snd r:embed="rId3" name="T1_W11F_2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Wörter</a:t>
            </a:r>
            <a:r>
              <a:rPr lang="es-AR" sz="3200" b="1" baseline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  <a:hlinkClick r:id="" action="ppaction://noaction">
                  <a:snd r:embed="rId3" name="T1_W11F_2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endParaRPr lang="en-GB" sz="3200" dirty="0">
              <a:solidFill>
                <a:srgbClr val="002060"/>
              </a:solidFill>
              <a:hlinkClick r:id="" action="ppaction://noaction">
                <a:snd r:embed="rId3" name="T1_W11F_2.1.wav"/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50" name="Google Shape;119;p1">
            <a:extLst>
              <a:ext uri="{FF2B5EF4-FFF2-40B4-BE49-F238E27FC236}">
                <a16:creationId xmlns:a16="http://schemas.microsoft.com/office/drawing/2014/main" id="{A71ACA46-CE7F-4525-A190-BB7A5355194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CustomShape 3">
            <a:extLst>
              <a:ext uri="{FF2B5EF4-FFF2-40B4-BE49-F238E27FC236}">
                <a16:creationId xmlns:a16="http://schemas.microsoft.com/office/drawing/2014/main" id="{09131A14-3E76-498A-9F9D-3DE465B168BE}"/>
              </a:ext>
            </a:extLst>
          </p:cNvPr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8" name="Title 4">
            <a:extLst>
              <a:ext uri="{FF2B5EF4-FFF2-40B4-BE49-F238E27FC236}">
                <a16:creationId xmlns:a16="http://schemas.microsoft.com/office/drawing/2014/main" id="{0ABFB058-DBD6-47AC-86A9-CE2815BC126F}"/>
              </a:ext>
            </a:extLst>
          </p:cNvPr>
          <p:cNvSpPr txBox="1">
            <a:spLocks/>
          </p:cNvSpPr>
          <p:nvPr/>
        </p:nvSpPr>
        <p:spPr>
          <a:xfrm>
            <a:off x="10405198" y="1165602"/>
            <a:ext cx="1800180" cy="494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9" name="Picture 58" descr="Icon&#10;&#10;Description automatically generated">
            <a:extLst>
              <a:ext uri="{FF2B5EF4-FFF2-40B4-BE49-F238E27FC236}">
                <a16:creationId xmlns:a16="http://schemas.microsoft.com/office/drawing/2014/main" id="{C40F37C5-3B61-4FD1-B88D-B22874952E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937" y="149524"/>
            <a:ext cx="1579001" cy="963251"/>
          </a:xfrm>
          <a:prstGeom prst="rect">
            <a:avLst/>
          </a:prstGeom>
        </p:spPr>
      </p:pic>
      <p:sp>
        <p:nvSpPr>
          <p:cNvPr id="106" name="TextBox 105">
            <a:hlinkClick r:id="" action="ppaction://noaction">
              <a:snd r:embed="rId5" name="T1_W11F_2.2.wav"/>
            </a:hlinkClick>
            <a:extLst>
              <a:ext uri="{FF2B5EF4-FFF2-40B4-BE49-F238E27FC236}">
                <a16:creationId xmlns:a16="http://schemas.microsoft.com/office/drawing/2014/main" id="{A5629A25-4690-4F15-A078-0C8E9610EB85}"/>
              </a:ext>
            </a:extLst>
          </p:cNvPr>
          <p:cNvSpPr txBox="1"/>
          <p:nvPr/>
        </p:nvSpPr>
        <p:spPr>
          <a:xfrm>
            <a:off x="123172" y="651720"/>
            <a:ext cx="27935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Partnerarbeit*</a:t>
            </a: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45688A38-1A87-45EA-8C62-4F46996558A7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348" y="606971"/>
            <a:ext cx="539143" cy="579919"/>
          </a:xfrm>
          <a:prstGeom prst="rect">
            <a:avLst/>
          </a:prstGeom>
        </p:spPr>
      </p:pic>
      <p:pic>
        <p:nvPicPr>
          <p:cNvPr id="107" name="Picture 106" descr="Icon&#10;&#10;Description automatically generated">
            <a:extLst>
              <a:ext uri="{FF2B5EF4-FFF2-40B4-BE49-F238E27FC236}">
                <a16:creationId xmlns:a16="http://schemas.microsoft.com/office/drawing/2014/main" id="{56E96543-247A-482A-95E9-69C21AE19999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40597" y="595021"/>
            <a:ext cx="569816" cy="579919"/>
          </a:xfrm>
          <a:prstGeom prst="rect">
            <a:avLst/>
          </a:prstGeom>
        </p:spPr>
      </p:pic>
      <p:sp>
        <p:nvSpPr>
          <p:cNvPr id="20" name="TextBox 19">
            <a:hlinkClick r:id="" action="ppaction://noaction">
              <a:snd r:embed="rId5" name="T1_W11F_2.2.wav"/>
            </a:hlinkClick>
            <a:extLst>
              <a:ext uri="{FF2B5EF4-FFF2-40B4-BE49-F238E27FC236}">
                <a16:creationId xmlns:a16="http://schemas.microsoft.com/office/drawing/2014/main" id="{78665E99-91C4-F5EB-519C-41907A70E65D}"/>
              </a:ext>
            </a:extLst>
          </p:cNvPr>
          <p:cNvSpPr txBox="1"/>
          <p:nvPr/>
        </p:nvSpPr>
        <p:spPr>
          <a:xfrm>
            <a:off x="6788802" y="157631"/>
            <a:ext cx="3372354" cy="40011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>
                <a:latin typeface="Century Gothic" panose="020B0502020202020204" pitchFamily="34" charset="0"/>
              </a:rPr>
              <a:t>Partnerarbeit</a:t>
            </a:r>
            <a:r>
              <a:rPr lang="en-GB" sz="2000" dirty="0">
                <a:latin typeface="Century Gothic" panose="020B0502020202020204" pitchFamily="34" charset="0"/>
              </a:rPr>
              <a:t> – pair work </a:t>
            </a:r>
          </a:p>
        </p:txBody>
      </p:sp>
      <p:graphicFrame>
        <p:nvGraphicFramePr>
          <p:cNvPr id="21" name="Table 3">
            <a:extLst>
              <a:ext uri="{FF2B5EF4-FFF2-40B4-BE49-F238E27FC236}">
                <a16:creationId xmlns:a16="http://schemas.microsoft.com/office/drawing/2014/main" id="{2A933ABD-21C8-6DB8-DECD-9E865907E8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5093883"/>
              </p:ext>
            </p:extLst>
          </p:nvPr>
        </p:nvGraphicFramePr>
        <p:xfrm>
          <a:off x="932448" y="1251736"/>
          <a:ext cx="7950590" cy="55332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79156">
                  <a:extLst>
                    <a:ext uri="{9D8B030D-6E8A-4147-A177-3AD203B41FA5}">
                      <a16:colId xmlns:a16="http://schemas.microsoft.com/office/drawing/2014/main" val="2134240432"/>
                    </a:ext>
                  </a:extLst>
                </a:gridCol>
                <a:gridCol w="1701080">
                  <a:extLst>
                    <a:ext uri="{9D8B030D-6E8A-4147-A177-3AD203B41FA5}">
                      <a16:colId xmlns:a16="http://schemas.microsoft.com/office/drawing/2014/main" val="1848928950"/>
                    </a:ext>
                  </a:extLst>
                </a:gridCol>
                <a:gridCol w="1590118">
                  <a:extLst>
                    <a:ext uri="{9D8B030D-6E8A-4147-A177-3AD203B41FA5}">
                      <a16:colId xmlns:a16="http://schemas.microsoft.com/office/drawing/2014/main" val="1980577298"/>
                    </a:ext>
                  </a:extLst>
                </a:gridCol>
                <a:gridCol w="1590118">
                  <a:extLst>
                    <a:ext uri="{9D8B030D-6E8A-4147-A177-3AD203B41FA5}">
                      <a16:colId xmlns:a16="http://schemas.microsoft.com/office/drawing/2014/main" val="3923716481"/>
                    </a:ext>
                  </a:extLst>
                </a:gridCol>
                <a:gridCol w="1590118">
                  <a:extLst>
                    <a:ext uri="{9D8B030D-6E8A-4147-A177-3AD203B41FA5}">
                      <a16:colId xmlns:a16="http://schemas.microsoft.com/office/drawing/2014/main" val="1751352128"/>
                    </a:ext>
                  </a:extLst>
                </a:gridCol>
              </a:tblGrid>
              <a:tr h="138331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auch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lachen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acht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suchen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einfach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6788699"/>
                  </a:ext>
                </a:extLst>
              </a:tr>
              <a:tr h="138331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Tochter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Mittwoch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kochen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weiblich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Buch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84565471"/>
                  </a:ext>
                </a:extLst>
              </a:tr>
              <a:tr h="138331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nicht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Milch 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Kuchen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richtig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sprechen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85785199"/>
                  </a:ext>
                </a:extLst>
              </a:tr>
              <a:tr h="138331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Eiche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rechts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sechzehn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ich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hoch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64604523"/>
                  </a:ext>
                </a:extLst>
              </a:tr>
            </a:tbl>
          </a:graphicData>
        </a:graphic>
      </p:graphicFrame>
      <p:pic>
        <p:nvPicPr>
          <p:cNvPr id="4" name="Picture 3" descr="Logo&#10;&#10;Description automatically generated">
            <a:hlinkClick r:id="" action="ppaction://noaction">
              <a:snd r:embed="rId7" name="T1_W11F_2.3.wav"/>
            </a:hlinkClick>
            <a:extLst>
              <a:ext uri="{FF2B5EF4-FFF2-40B4-BE49-F238E27FC236}">
                <a16:creationId xmlns:a16="http://schemas.microsoft.com/office/drawing/2014/main" id="{3A1FADA9-03C0-AC2D-10EF-58BD86F8AF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863" y="1683018"/>
            <a:ext cx="1175467" cy="558347"/>
          </a:xfrm>
          <a:prstGeom prst="rect">
            <a:avLst/>
          </a:prstGeom>
        </p:spPr>
      </p:pic>
      <p:pic>
        <p:nvPicPr>
          <p:cNvPr id="1026" name="Picture 2" descr="Free vector graphics of Emoticon">
            <a:hlinkClick r:id="" action="ppaction://noaction">
              <a:snd r:embed="rId9" name="T1_W11F_2.4.wav"/>
            </a:hlinkClick>
            <a:extLst>
              <a:ext uri="{FF2B5EF4-FFF2-40B4-BE49-F238E27FC236}">
                <a16:creationId xmlns:a16="http://schemas.microsoft.com/office/drawing/2014/main" id="{6D7FE33F-6303-B535-779D-1021A6F6AE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931" y="1487236"/>
            <a:ext cx="672834" cy="703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vector graphics of Eight">
            <a:hlinkClick r:id="" action="ppaction://noaction">
              <a:snd r:embed="rId11" name="T1_W11F_2.5.wav"/>
            </a:hlinkClick>
            <a:extLst>
              <a:ext uri="{FF2B5EF4-FFF2-40B4-BE49-F238E27FC236}">
                <a16:creationId xmlns:a16="http://schemas.microsoft.com/office/drawing/2014/main" id="{1985EF81-0911-FAE7-9352-B54200EF0D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035" y="1491731"/>
            <a:ext cx="529840" cy="756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ree vector graphics of Detective">
            <a:hlinkClick r:id="" action="ppaction://noaction">
              <a:snd r:embed="rId13" name="T1_W11F_2.6.wav"/>
            </a:hlinkClick>
            <a:extLst>
              <a:ext uri="{FF2B5EF4-FFF2-40B4-BE49-F238E27FC236}">
                <a16:creationId xmlns:a16="http://schemas.microsoft.com/office/drawing/2014/main" id="{298D03F1-0539-C594-A2D6-A15C43BAB7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487236"/>
            <a:ext cx="696270" cy="703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Logo&#10;&#10;Description automatically generated">
            <a:hlinkClick r:id="" action="ppaction://noaction">
              <a:snd r:embed="rId15" name="T1_W11F_2.7.wav"/>
            </a:hlinkClick>
            <a:extLst>
              <a:ext uri="{FF2B5EF4-FFF2-40B4-BE49-F238E27FC236}">
                <a16:creationId xmlns:a16="http://schemas.microsoft.com/office/drawing/2014/main" id="{6F3B71D9-AFB0-5FF3-232E-2800C52379B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7193" y="1687084"/>
            <a:ext cx="1056860" cy="441326"/>
          </a:xfrm>
          <a:prstGeom prst="rect">
            <a:avLst/>
          </a:prstGeom>
        </p:spPr>
      </p:pic>
      <p:pic>
        <p:nvPicPr>
          <p:cNvPr id="1032" name="Picture 8" descr="Free vector graphics of Daughter">
            <a:hlinkClick r:id="" action="ppaction://noaction">
              <a:snd r:embed="rId17" name="T1_W11F_2.8.wav"/>
            </a:hlinkClick>
            <a:extLst>
              <a:ext uri="{FF2B5EF4-FFF2-40B4-BE49-F238E27FC236}">
                <a16:creationId xmlns:a16="http://schemas.microsoft.com/office/drawing/2014/main" id="{F24797FA-96C6-5660-455E-D4321DE028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379" y="2905214"/>
            <a:ext cx="532388" cy="68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picture containing text, indoor&#10;&#10;Description automatically generated">
            <a:hlinkClick r:id="" action="ppaction://noaction">
              <a:snd r:embed="rId19" name="T1_W11F_2.9.wav"/>
            </a:hlinkClick>
            <a:extLst>
              <a:ext uri="{FF2B5EF4-FFF2-40B4-BE49-F238E27FC236}">
                <a16:creationId xmlns:a16="http://schemas.microsoft.com/office/drawing/2014/main" id="{526E85DF-7134-716A-9606-9750215042E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432" y="3148622"/>
            <a:ext cx="1455998" cy="280378"/>
          </a:xfrm>
          <a:prstGeom prst="rect">
            <a:avLst/>
          </a:prstGeom>
        </p:spPr>
      </p:pic>
      <p:pic>
        <p:nvPicPr>
          <p:cNvPr id="1034" name="Picture 10" descr="Free vector graphics of Chef">
            <a:hlinkClick r:id="" action="ppaction://noaction">
              <a:snd r:embed="rId21" name="T1_W11F_2.10.wav"/>
            </a:hlinkClick>
            <a:extLst>
              <a:ext uri="{FF2B5EF4-FFF2-40B4-BE49-F238E27FC236}">
                <a16:creationId xmlns:a16="http://schemas.microsoft.com/office/drawing/2014/main" id="{BB190819-984D-5147-0656-EE05B173BC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5003" y="2895191"/>
            <a:ext cx="1373904" cy="68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Free vector graphics of Gender">
            <a:hlinkClick r:id="" action="ppaction://noaction">
              <a:snd r:embed="rId23" name="T1_W11F_2.11.wav"/>
            </a:hlinkClick>
            <a:extLst>
              <a:ext uri="{FF2B5EF4-FFF2-40B4-BE49-F238E27FC236}">
                <a16:creationId xmlns:a16="http://schemas.microsoft.com/office/drawing/2014/main" id="{29BE0AA8-8CCA-22AA-D343-64E0F7946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42343" y="2849244"/>
            <a:ext cx="403584" cy="68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 descr="A picture containing icon&#10;&#10;Description automatically generated">
            <a:hlinkClick r:id="" action="ppaction://noaction">
              <a:snd r:embed="rId25" name="T1_W11F_2.12.wav"/>
            </a:hlinkClick>
            <a:extLst>
              <a:ext uri="{FF2B5EF4-FFF2-40B4-BE49-F238E27FC236}">
                <a16:creationId xmlns:a16="http://schemas.microsoft.com/office/drawing/2014/main" id="{6C3717C3-DC79-5AF3-6355-DBC998C192F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5337" y="2895191"/>
            <a:ext cx="848487" cy="641005"/>
          </a:xfrm>
          <a:prstGeom prst="rect">
            <a:avLst/>
          </a:prstGeom>
        </p:spPr>
      </p:pic>
      <p:pic>
        <p:nvPicPr>
          <p:cNvPr id="1040" name="Picture 16" descr="Free vector graphics of Negative">
            <a:hlinkClick r:id="" action="ppaction://noaction">
              <a:snd r:embed="rId27" name="T1_W11F_2.13.wav"/>
            </a:hlinkClick>
            <a:extLst>
              <a:ext uri="{FF2B5EF4-FFF2-40B4-BE49-F238E27FC236}">
                <a16:creationId xmlns:a16="http://schemas.microsoft.com/office/drawing/2014/main" id="{225AB95D-598C-BD22-2E4B-1B3BA1B46B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726" y="4352809"/>
            <a:ext cx="549041" cy="558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Free vector graphics of Milk">
            <a:hlinkClick r:id="" action="ppaction://noaction">
              <a:snd r:embed="rId29" name="T1_W11F_2.14.wav"/>
            </a:hlinkClick>
            <a:extLst>
              <a:ext uri="{FF2B5EF4-FFF2-40B4-BE49-F238E27FC236}">
                <a16:creationId xmlns:a16="http://schemas.microsoft.com/office/drawing/2014/main" id="{C6D7D009-EED0-EB31-F331-5672FEE919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584" y="4145586"/>
            <a:ext cx="592627" cy="805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Free vector graphics of Cake">
            <a:hlinkClick r:id="" action="ppaction://noaction">
              <a:snd r:embed="rId31" name="T1_W11F_2.15.wav"/>
            </a:hlinkClick>
            <a:extLst>
              <a:ext uri="{FF2B5EF4-FFF2-40B4-BE49-F238E27FC236}">
                <a16:creationId xmlns:a16="http://schemas.microsoft.com/office/drawing/2014/main" id="{D47360FD-F4AF-C6AC-BAAB-7AB134E4B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2040" y="4099358"/>
            <a:ext cx="871406" cy="851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Check Mark, Tick Mark, Check, Correct, Ok, Yes, Green">
            <a:hlinkClick r:id="" action="ppaction://noaction">
              <a:snd r:embed="rId33" name="T1_W11F_2.16.wav"/>
            </a:hlinkClick>
            <a:extLst>
              <a:ext uri="{FF2B5EF4-FFF2-40B4-BE49-F238E27FC236}">
                <a16:creationId xmlns:a16="http://schemas.microsoft.com/office/drawing/2014/main" id="{E4F263C0-C6D2-3CE0-6400-6044ED6C68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622" y="4271002"/>
            <a:ext cx="691934" cy="679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9" descr="Icon&#10;&#10;Description automatically generated">
            <a:hlinkClick r:id="" action="ppaction://noaction">
              <a:snd r:embed="rId35" name="T1_W11_2.4.wav"/>
            </a:hlinkClick>
            <a:extLst>
              <a:ext uri="{FF2B5EF4-FFF2-40B4-BE49-F238E27FC236}">
                <a16:creationId xmlns:a16="http://schemas.microsoft.com/office/drawing/2014/main" id="{7C2BCC19-3627-953E-DB2C-66C8B3756FD8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0349" y="4469830"/>
            <a:ext cx="410295" cy="441326"/>
          </a:xfrm>
          <a:prstGeom prst="rect">
            <a:avLst/>
          </a:prstGeom>
        </p:spPr>
      </p:pic>
      <p:pic>
        <p:nvPicPr>
          <p:cNvPr id="49" name="Picture 48" descr="Icon&#10;&#10;Description automatically generated">
            <a:hlinkClick r:id="" action="ppaction://noaction">
              <a:snd r:embed="rId35" name="T1_W11_2.4.wav"/>
            </a:hlinkClick>
            <a:extLst>
              <a:ext uri="{FF2B5EF4-FFF2-40B4-BE49-F238E27FC236}">
                <a16:creationId xmlns:a16="http://schemas.microsoft.com/office/drawing/2014/main" id="{63968C55-4AEB-9BA3-7857-58A8CEEB19EF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2598" y="4427735"/>
            <a:ext cx="433637" cy="441326"/>
          </a:xfrm>
          <a:prstGeom prst="rect">
            <a:avLst/>
          </a:prstGeom>
        </p:spPr>
      </p:pic>
      <p:pic>
        <p:nvPicPr>
          <p:cNvPr id="51" name="Picture 8" descr="Free vector graphics of Oak">
            <a:hlinkClick r:id="" action="ppaction://noaction">
              <a:snd r:embed="rId36" name="T1_W11F_2.17.wav"/>
            </a:hlinkClick>
            <a:extLst>
              <a:ext uri="{FF2B5EF4-FFF2-40B4-BE49-F238E27FC236}">
                <a16:creationId xmlns:a16="http://schemas.microsoft.com/office/drawing/2014/main" id="{CF8527F9-03F2-CFEF-9925-74ADBC2E11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452" y="5803785"/>
            <a:ext cx="595993" cy="528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Free vector graphics of Arrow">
            <a:hlinkClick r:id="" action="ppaction://noaction">
              <a:snd r:embed="rId38" name="T1_W11F_2.18.wav"/>
            </a:hlinkClick>
            <a:extLst>
              <a:ext uri="{FF2B5EF4-FFF2-40B4-BE49-F238E27FC236}">
                <a16:creationId xmlns:a16="http://schemas.microsoft.com/office/drawing/2014/main" id="{3CAEF995-7FD1-8D53-79D4-B50E79C80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949" y="5722561"/>
            <a:ext cx="694348" cy="528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Free vector graphics of Number">
            <a:hlinkClick r:id="" action="ppaction://noaction">
              <a:snd r:embed="rId40" name="T1_W11F_2.19.wav"/>
            </a:hlinkClick>
            <a:extLst>
              <a:ext uri="{FF2B5EF4-FFF2-40B4-BE49-F238E27FC236}">
                <a16:creationId xmlns:a16="http://schemas.microsoft.com/office/drawing/2014/main" id="{B9E4FBEC-E636-40A3-9956-E8A45EFBEE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5592" y="5716915"/>
            <a:ext cx="694348" cy="534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Free illustrations of Moe">
            <a:hlinkClick r:id="" action="ppaction://noaction">
              <a:snd r:embed="rId42" name="T1_W11F_2.20.wav"/>
            </a:hlinkClick>
            <a:extLst>
              <a:ext uri="{FF2B5EF4-FFF2-40B4-BE49-F238E27FC236}">
                <a16:creationId xmlns:a16="http://schemas.microsoft.com/office/drawing/2014/main" id="{80471154-181D-26E1-EE8C-752EC516B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302" y="5727922"/>
            <a:ext cx="898955" cy="619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Free vector graphics of Building">
            <a:hlinkClick r:id="" action="ppaction://noaction">
              <a:snd r:embed="rId44" name="T1_W11F_2.21.wav"/>
            </a:hlinkClick>
            <a:extLst>
              <a:ext uri="{FF2B5EF4-FFF2-40B4-BE49-F238E27FC236}">
                <a16:creationId xmlns:a16="http://schemas.microsoft.com/office/drawing/2014/main" id="{C642DA1B-D06B-85BC-2EC7-647279EEEB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654" y="5499032"/>
            <a:ext cx="952990" cy="851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7294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9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9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6"/>
          <a:stretch/>
        </p:blipFill>
        <p:spPr>
          <a:xfrm>
            <a:off x="10909270" y="86527"/>
            <a:ext cx="1190434" cy="1088269"/>
          </a:xfrm>
          <a:prstGeom prst="rect">
            <a:avLst/>
          </a:prstGeom>
          <a:ln>
            <a:noFill/>
          </a:ln>
        </p:spPr>
      </p:pic>
      <p:sp>
        <p:nvSpPr>
          <p:cNvPr id="90" name="CustomShape 3"/>
          <p:cNvSpPr/>
          <p:nvPr/>
        </p:nvSpPr>
        <p:spPr>
          <a:xfrm>
            <a:off x="92296" y="1077006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 German, you can put several words together to make one long word! This is called a compound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wor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d.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2" name="CustomShape 5"/>
          <p:cNvSpPr/>
          <p:nvPr/>
        </p:nvSpPr>
        <p:spPr>
          <a:xfrm>
            <a:off x="899051" y="3418456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meine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Schule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02" name="Google Shape;183;p8"/>
          <p:cNvPicPr/>
          <p:nvPr/>
        </p:nvPicPr>
        <p:blipFill>
          <a:blip r:embed="rId7"/>
          <a:stretch/>
        </p:blipFill>
        <p:spPr>
          <a:xfrm>
            <a:off x="319244" y="3825750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96" y="79587"/>
            <a:ext cx="8799066" cy="668717"/>
          </a:xfrm>
        </p:spPr>
        <p:txBody>
          <a:bodyPr/>
          <a:lstStyle/>
          <a:p>
            <a:r>
              <a:rPr lang="en-GB" sz="3600" b="1" spc="-1" dirty="0">
                <a:latin typeface="Century Gothic" panose="020B0502020202020204" pitchFamily="34" charset="0"/>
                <a:ea typeface="Century Gothic"/>
              </a:rPr>
              <a:t>Compound words</a:t>
            </a:r>
            <a:endParaRPr lang="en-GB" sz="3600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CD1300A-FC1A-4389-BC12-D89809096E0A}"/>
              </a:ext>
            </a:extLst>
          </p:cNvPr>
          <p:cNvSpPr/>
          <p:nvPr/>
        </p:nvSpPr>
        <p:spPr>
          <a:xfrm>
            <a:off x="4594846" y="2884118"/>
            <a:ext cx="1870421" cy="518040"/>
          </a:xfrm>
          <a:prstGeom prst="roundRect">
            <a:avLst/>
          </a:prstGeom>
          <a:solidFill>
            <a:srgbClr val="00B0F0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masculine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F0F79FDB-D32A-4BB3-B5EB-6846D0EA6ED8}"/>
              </a:ext>
            </a:extLst>
          </p:cNvPr>
          <p:cNvSpPr/>
          <p:nvPr/>
        </p:nvSpPr>
        <p:spPr>
          <a:xfrm>
            <a:off x="1025432" y="2879404"/>
            <a:ext cx="1870421" cy="518040"/>
          </a:xfrm>
          <a:prstGeom prst="roundRect">
            <a:avLst/>
          </a:prstGeom>
          <a:solidFill>
            <a:srgbClr val="FF0000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feminine</a:t>
            </a:r>
          </a:p>
        </p:txBody>
      </p:sp>
      <p:sp>
        <p:nvSpPr>
          <p:cNvPr id="28" name="CustomShape 5">
            <a:extLst>
              <a:ext uri="{FF2B5EF4-FFF2-40B4-BE49-F238E27FC236}">
                <a16:creationId xmlns:a16="http://schemas.microsoft.com/office/drawing/2014/main" id="{1A304562-FFAE-47C1-AAB3-E0DD291ADD70}"/>
              </a:ext>
            </a:extLst>
          </p:cNvPr>
          <p:cNvSpPr/>
          <p:nvPr/>
        </p:nvSpPr>
        <p:spPr>
          <a:xfrm>
            <a:off x="922836" y="4068033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my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school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9" name="CustomShape 5">
            <a:extLst>
              <a:ext uri="{FF2B5EF4-FFF2-40B4-BE49-F238E27FC236}">
                <a16:creationId xmlns:a16="http://schemas.microsoft.com/office/drawing/2014/main" id="{C4E5B442-BFA6-4470-A33B-FD5C08584EA3}"/>
              </a:ext>
            </a:extLst>
          </p:cNvPr>
          <p:cNvSpPr/>
          <p:nvPr/>
        </p:nvSpPr>
        <p:spPr>
          <a:xfrm>
            <a:off x="4594846" y="3444536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mein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Freund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0" name="Google Shape;183;p8">
            <a:extLst>
              <a:ext uri="{FF2B5EF4-FFF2-40B4-BE49-F238E27FC236}">
                <a16:creationId xmlns:a16="http://schemas.microsoft.com/office/drawing/2014/main" id="{1FD085A7-AD18-4AB8-897A-4A91178F22D4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4085984" y="3817838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31" name="CustomShape 5">
            <a:extLst>
              <a:ext uri="{FF2B5EF4-FFF2-40B4-BE49-F238E27FC236}">
                <a16:creationId xmlns:a16="http://schemas.microsoft.com/office/drawing/2014/main" id="{55726535-1206-471F-85C0-066EA0CC3E5C}"/>
              </a:ext>
            </a:extLst>
          </p:cNvPr>
          <p:cNvSpPr/>
          <p:nvPr/>
        </p:nvSpPr>
        <p:spPr>
          <a:xfrm>
            <a:off x="4750044" y="3977914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my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friend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2" name="CustomShape 5">
            <a:extLst>
              <a:ext uri="{FF2B5EF4-FFF2-40B4-BE49-F238E27FC236}">
                <a16:creationId xmlns:a16="http://schemas.microsoft.com/office/drawing/2014/main" id="{6500C995-2DD7-4311-8319-AD39B8868035}"/>
              </a:ext>
            </a:extLst>
          </p:cNvPr>
          <p:cNvSpPr/>
          <p:nvPr/>
        </p:nvSpPr>
        <p:spPr>
          <a:xfrm>
            <a:off x="8682720" y="3351567"/>
            <a:ext cx="3265134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mein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Schulfreund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3" name="Google Shape;183;p8">
            <a:extLst>
              <a:ext uri="{FF2B5EF4-FFF2-40B4-BE49-F238E27FC236}">
                <a16:creationId xmlns:a16="http://schemas.microsoft.com/office/drawing/2014/main" id="{BA372CA1-F8AA-4B5F-B911-EA48AD64DE35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8290641" y="3825750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34" name="CustomShape 5">
            <a:extLst>
              <a:ext uri="{FF2B5EF4-FFF2-40B4-BE49-F238E27FC236}">
                <a16:creationId xmlns:a16="http://schemas.microsoft.com/office/drawing/2014/main" id="{C409A808-A0DA-4028-972D-84ABF9B44477}"/>
              </a:ext>
            </a:extLst>
          </p:cNvPr>
          <p:cNvSpPr/>
          <p:nvPr/>
        </p:nvSpPr>
        <p:spPr>
          <a:xfrm>
            <a:off x="8847554" y="3902250"/>
            <a:ext cx="3031167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my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school friend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A4509B95-EE6E-D2FE-B217-DD028FA6F809}"/>
              </a:ext>
            </a:extLst>
          </p:cNvPr>
          <p:cNvSpPr/>
          <p:nvPr/>
        </p:nvSpPr>
        <p:spPr>
          <a:xfrm>
            <a:off x="7195163" y="3827358"/>
            <a:ext cx="978408" cy="484632"/>
          </a:xfrm>
          <a:prstGeom prst="rightArrow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ounded Rectangular Callout 24">
            <a:extLst>
              <a:ext uri="{FF2B5EF4-FFF2-40B4-BE49-F238E27FC236}">
                <a16:creationId xmlns:a16="http://schemas.microsoft.com/office/drawing/2014/main" id="{FC3FB95D-578C-C33A-CFA4-357E91051527}"/>
              </a:ext>
            </a:extLst>
          </p:cNvPr>
          <p:cNvSpPr/>
          <p:nvPr/>
        </p:nvSpPr>
        <p:spPr>
          <a:xfrm>
            <a:off x="7705162" y="1549982"/>
            <a:ext cx="4263487" cy="1088269"/>
          </a:xfrm>
          <a:prstGeom prst="wedgeRoundRectCallout">
            <a:avLst>
              <a:gd name="adj1" fmla="val 20137"/>
              <a:gd name="adj2" fmla="val 63187"/>
              <a:gd name="adj3" fmla="val 16667"/>
            </a:avLst>
          </a:prstGeom>
          <a:solidFill>
            <a:srgbClr val="00206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dirty="0">
                <a:solidFill>
                  <a:prstClr val="white"/>
                </a:solidFill>
                <a:latin typeface="Century Gothic"/>
              </a:rPr>
              <a:t>N</a:t>
            </a:r>
            <a:r>
              <a:rPr lang="en-GB" sz="2000" kern="0" dirty="0" err="1">
                <a:solidFill>
                  <a:prstClr val="white"/>
                </a:solidFill>
                <a:latin typeface="Century Gothic"/>
              </a:rPr>
              <a:t>ote</a:t>
            </a:r>
            <a:r>
              <a:rPr lang="en-GB" sz="2000" kern="0" dirty="0">
                <a:solidFill>
                  <a:prstClr val="white"/>
                </a:solidFill>
                <a:latin typeface="Century Gothic"/>
              </a:rPr>
              <a:t> that he final ‘</a:t>
            </a:r>
            <a:r>
              <a:rPr lang="en-GB" sz="2000" b="1" kern="0" dirty="0">
                <a:solidFill>
                  <a:prstClr val="white"/>
                </a:solidFill>
                <a:latin typeface="Century Gothic"/>
              </a:rPr>
              <a:t>e</a:t>
            </a:r>
            <a:r>
              <a:rPr lang="en-GB" sz="2000" kern="0" dirty="0">
                <a:solidFill>
                  <a:prstClr val="white"/>
                </a:solidFill>
                <a:latin typeface="Century Gothic"/>
              </a:rPr>
              <a:t>’ in Schul</a:t>
            </a:r>
            <a:r>
              <a:rPr lang="en-GB" sz="2000" b="1" kern="0" dirty="0">
                <a:solidFill>
                  <a:prstClr val="white"/>
                </a:solidFill>
                <a:latin typeface="Century Gothic"/>
              </a:rPr>
              <a:t>e</a:t>
            </a:r>
            <a:r>
              <a:rPr lang="en-GB" sz="2000" kern="0" dirty="0">
                <a:solidFill>
                  <a:prstClr val="white"/>
                </a:solidFill>
                <a:latin typeface="Century Gothic"/>
              </a:rPr>
              <a:t> is dropped. Look, no ‘</a:t>
            </a:r>
            <a:r>
              <a:rPr lang="en-GB" sz="2000" b="1" kern="0" dirty="0">
                <a:solidFill>
                  <a:prstClr val="white"/>
                </a:solidFill>
                <a:latin typeface="Century Gothic"/>
              </a:rPr>
              <a:t>e</a:t>
            </a:r>
            <a:r>
              <a:rPr lang="en-GB" sz="2000" kern="0" dirty="0">
                <a:solidFill>
                  <a:prstClr val="white"/>
                </a:solidFill>
                <a:latin typeface="Century Gothic"/>
              </a:rPr>
              <a:t>’ here! 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3" name="Rounded Rectangular Callout 24">
            <a:extLst>
              <a:ext uri="{FF2B5EF4-FFF2-40B4-BE49-F238E27FC236}">
                <a16:creationId xmlns:a16="http://schemas.microsoft.com/office/drawing/2014/main" id="{8C58A108-948F-5806-6801-24967B151BCC}"/>
              </a:ext>
            </a:extLst>
          </p:cNvPr>
          <p:cNvSpPr/>
          <p:nvPr/>
        </p:nvSpPr>
        <p:spPr>
          <a:xfrm>
            <a:off x="4175565" y="5015025"/>
            <a:ext cx="4749036" cy="1088269"/>
          </a:xfrm>
          <a:prstGeom prst="wedgeRoundRectCallout">
            <a:avLst>
              <a:gd name="adj1" fmla="val 37192"/>
              <a:gd name="adj2" fmla="val -105957"/>
              <a:gd name="adj3" fmla="val 16667"/>
            </a:avLst>
          </a:prstGeom>
          <a:solidFill>
            <a:srgbClr val="00206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dirty="0">
                <a:solidFill>
                  <a:prstClr val="white"/>
                </a:solidFill>
                <a:latin typeface="Century Gothic"/>
              </a:rPr>
              <a:t>The </a:t>
            </a:r>
            <a:r>
              <a:rPr lang="en-US" sz="2000" b="1" kern="0" dirty="0">
                <a:solidFill>
                  <a:prstClr val="white"/>
                </a:solidFill>
                <a:latin typeface="Century Gothic"/>
              </a:rPr>
              <a:t>gender</a:t>
            </a:r>
            <a:r>
              <a:rPr lang="en-US" sz="2000" kern="0" dirty="0">
                <a:solidFill>
                  <a:prstClr val="white"/>
                </a:solidFill>
                <a:latin typeface="Century Gothic"/>
              </a:rPr>
              <a:t> of a compound noun is always the gender of the </a:t>
            </a:r>
            <a:r>
              <a:rPr lang="en-US" sz="2000" b="1" kern="0" dirty="0">
                <a:solidFill>
                  <a:prstClr val="white"/>
                </a:solidFill>
                <a:latin typeface="Century Gothic"/>
              </a:rPr>
              <a:t>last</a:t>
            </a:r>
            <a:r>
              <a:rPr lang="en-US" sz="2000" kern="0" dirty="0">
                <a:solidFill>
                  <a:prstClr val="white"/>
                </a:solidFill>
                <a:latin typeface="Century Gothic"/>
              </a:rPr>
              <a:t> word. 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619DEF50-EDD6-7ECA-4D58-5BB8BEA27584}"/>
              </a:ext>
            </a:extLst>
          </p:cNvPr>
          <p:cNvSpPr/>
          <p:nvPr/>
        </p:nvSpPr>
        <p:spPr>
          <a:xfrm>
            <a:off x="9296147" y="2831185"/>
            <a:ext cx="1870421" cy="518040"/>
          </a:xfrm>
          <a:prstGeom prst="roundRect">
            <a:avLst/>
          </a:prstGeom>
          <a:solidFill>
            <a:srgbClr val="00B0F0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masculine!</a:t>
            </a:r>
          </a:p>
        </p:txBody>
      </p:sp>
    </p:spTree>
    <p:extLst>
      <p:ext uri="{BB962C8B-B14F-4D97-AF65-F5344CB8AC3E}">
        <p14:creationId xmlns:p14="http://schemas.microsoft.com/office/powerpoint/2010/main" val="2022705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11F_3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11F_3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11F_3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  <p:bldP spid="92" grpId="0"/>
      <p:bldP spid="4" grpId="0" animBg="1"/>
      <p:bldP spid="26" grpId="0" animBg="1"/>
      <p:bldP spid="28" grpId="0"/>
      <p:bldP spid="29" grpId="0"/>
      <p:bldP spid="31" grpId="0"/>
      <p:bldP spid="32" grpId="0"/>
      <p:bldP spid="34" grpId="0"/>
      <p:bldP spid="3" grpId="0" animBg="1"/>
      <p:bldP spid="3" grpId="1" animBg="1"/>
      <p:bldP spid="22" grpId="0" animBg="1"/>
      <p:bldP spid="23" grpId="0" animBg="1"/>
      <p:bldP spid="4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hlinkClick r:id="" action="ppaction://noaction">
              <a:snd r:embed="rId4" name="T1_W11F_4.1.wav"/>
            </a:hlinkClick>
            <a:extLst>
              <a:ext uri="{FF2B5EF4-FFF2-40B4-BE49-F238E27FC236}">
                <a16:creationId xmlns:a16="http://schemas.microsoft.com/office/drawing/2014/main" id="{7D58E920-5769-461D-BF6A-E26F610CFC7C}"/>
              </a:ext>
            </a:extLst>
          </p:cNvPr>
          <p:cNvSpPr txBox="1"/>
          <p:nvPr/>
        </p:nvSpPr>
        <p:spPr>
          <a:xfrm>
            <a:off x="3173638" y="128500"/>
            <a:ext cx="70908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Johanna ist Aishas Freundin</a:t>
            </a:r>
            <a:endParaRPr kumimoji="0" lang="es-AR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8" name="TextBox 27">
            <a:hlinkClick r:id="" action="ppaction://noaction">
              <a:snd r:embed="rId5" name="T1_W11F_4.2.wav"/>
            </a:hlinkClick>
            <a:extLst>
              <a:ext uri="{FF2B5EF4-FFF2-40B4-BE49-F238E27FC236}">
                <a16:creationId xmlns:a16="http://schemas.microsoft.com/office/drawing/2014/main" id="{95BF5E2C-60B3-497E-BC09-E0A27713E5AE}"/>
              </a:ext>
            </a:extLst>
          </p:cNvPr>
          <p:cNvSpPr txBox="1"/>
          <p:nvPr/>
        </p:nvSpPr>
        <p:spPr>
          <a:xfrm>
            <a:off x="123171" y="651720"/>
            <a:ext cx="977450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Johanna is helping Aisha to learn more German. </a:t>
            </a:r>
            <a:b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</a:b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Was</a:t>
            </a:r>
            <a:r>
              <a:rPr kumimoji="0" lang="es-AR" sz="2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ist das auf Deutsch?</a:t>
            </a:r>
            <a:endParaRPr kumimoji="0" lang="es-AR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2</a:t>
            </a:r>
            <a:endParaRPr lang="en-GB" sz="3200" dirty="0"/>
          </a:p>
        </p:txBody>
      </p:sp>
      <p:sp>
        <p:nvSpPr>
          <p:cNvPr id="30" name="Google Shape;119;p1">
            <a:extLst>
              <a:ext uri="{FF2B5EF4-FFF2-40B4-BE49-F238E27FC236}">
                <a16:creationId xmlns:a16="http://schemas.microsoft.com/office/drawing/2014/main" id="{32B2FA15-5DA8-4C4C-AE80-A88014C07B0D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BF54BBE6-9901-4675-B711-7113C449F316}"/>
              </a:ext>
            </a:extLst>
          </p:cNvPr>
          <p:cNvSpPr txBox="1">
            <a:spLocks/>
          </p:cNvSpPr>
          <p:nvPr/>
        </p:nvSpPr>
        <p:spPr>
          <a:xfrm>
            <a:off x="11245010" y="899844"/>
            <a:ext cx="766122" cy="37497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lesen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3DEB290D-C7BE-4CFF-AEFC-F66F3EE31C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pic>
        <p:nvPicPr>
          <p:cNvPr id="8" name="Picture 7" descr="A picture containing text, doll&#10;&#10;Description automatically generated">
            <a:extLst>
              <a:ext uri="{FF2B5EF4-FFF2-40B4-BE49-F238E27FC236}">
                <a16:creationId xmlns:a16="http://schemas.microsoft.com/office/drawing/2014/main" id="{6C3FCE15-F3E9-47C0-AAF5-7251C249FD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2507" y="152137"/>
            <a:ext cx="1207806" cy="1353453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39056ABF-DDAF-47A6-860C-DCC00D47E8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984" y="278157"/>
            <a:ext cx="1572212" cy="1224213"/>
          </a:xfrm>
          <a:prstGeom prst="rect">
            <a:avLst/>
          </a:prstGeom>
        </p:spPr>
      </p:pic>
      <p:pic>
        <p:nvPicPr>
          <p:cNvPr id="1026" name="Picture 2" descr="Free illustrations of Whiteboard">
            <a:extLst>
              <a:ext uri="{FF2B5EF4-FFF2-40B4-BE49-F238E27FC236}">
                <a16:creationId xmlns:a16="http://schemas.microsoft.com/office/drawing/2014/main" id="{59376A89-DCD3-9A15-BC43-9AE14C369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736" y="1621100"/>
            <a:ext cx="8111839" cy="6075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35AA76A-6562-34ED-8CC6-3FB6CA5AC2DC}"/>
              </a:ext>
            </a:extLst>
          </p:cNvPr>
          <p:cNvSpPr txBox="1"/>
          <p:nvPr/>
        </p:nvSpPr>
        <p:spPr>
          <a:xfrm>
            <a:off x="3789039" y="3819768"/>
            <a:ext cx="451694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AR" sz="4000" b="1" i="1" kern="0" dirty="0">
                <a:solidFill>
                  <a:srgbClr val="C00000"/>
                </a:solidFill>
                <a:latin typeface="Century Gothic" panose="020B0502020202020204" pitchFamily="34" charset="0"/>
                <a:cs typeface="Arial"/>
                <a:sym typeface="Arial"/>
              </a:rPr>
              <a:t>s</a:t>
            </a:r>
            <a:r>
              <a:rPr kumimoji="0" lang="es-AR" sz="40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chool</a:t>
            </a:r>
            <a:r>
              <a:rPr kumimoji="0" lang="es-AR" sz="40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40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friend</a:t>
            </a:r>
            <a:r>
              <a:rPr kumimoji="0" lang="es-AR" sz="40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(m)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8AC4555-1FA6-6C6E-8425-CE51B207828B}"/>
              </a:ext>
            </a:extLst>
          </p:cNvPr>
          <p:cNvSpPr txBox="1"/>
          <p:nvPr/>
        </p:nvSpPr>
        <p:spPr>
          <a:xfrm>
            <a:off x="3973577" y="3038232"/>
            <a:ext cx="4147867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AR" sz="40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Schulfreund</a:t>
            </a:r>
            <a:endParaRPr kumimoji="0" lang="es-AR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18190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11F_4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hlinkClick r:id="" action="ppaction://noaction">
              <a:snd r:embed="rId4" name="T1_W11F_4.1.wav"/>
            </a:hlinkClick>
            <a:extLst>
              <a:ext uri="{FF2B5EF4-FFF2-40B4-BE49-F238E27FC236}">
                <a16:creationId xmlns:a16="http://schemas.microsoft.com/office/drawing/2014/main" id="{7D58E920-5769-461D-BF6A-E26F610CFC7C}"/>
              </a:ext>
            </a:extLst>
          </p:cNvPr>
          <p:cNvSpPr txBox="1"/>
          <p:nvPr/>
        </p:nvSpPr>
        <p:spPr>
          <a:xfrm>
            <a:off x="3173638" y="128500"/>
            <a:ext cx="70908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Johanna ist Aishas Freundin</a:t>
            </a:r>
            <a:endParaRPr kumimoji="0" lang="es-AR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8" name="TextBox 27">
            <a:hlinkClick r:id="" action="ppaction://noaction">
              <a:snd r:embed="rId5" name="T1_W11F_4.2.wav"/>
            </a:hlinkClick>
            <a:extLst>
              <a:ext uri="{FF2B5EF4-FFF2-40B4-BE49-F238E27FC236}">
                <a16:creationId xmlns:a16="http://schemas.microsoft.com/office/drawing/2014/main" id="{95BF5E2C-60B3-497E-BC09-E0A27713E5AE}"/>
              </a:ext>
            </a:extLst>
          </p:cNvPr>
          <p:cNvSpPr txBox="1"/>
          <p:nvPr/>
        </p:nvSpPr>
        <p:spPr>
          <a:xfrm>
            <a:off x="123171" y="651720"/>
            <a:ext cx="977450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Johanna is helping Aisha to learn more German. </a:t>
            </a:r>
            <a:b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</a:b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Was</a:t>
            </a:r>
            <a:r>
              <a:rPr kumimoji="0" lang="es-AR" sz="2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ist das auf Deutsch?</a:t>
            </a:r>
            <a:endParaRPr kumimoji="0" lang="es-AR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2</a:t>
            </a:r>
            <a:endParaRPr lang="en-GB" sz="3200" dirty="0"/>
          </a:p>
        </p:txBody>
      </p:sp>
      <p:sp>
        <p:nvSpPr>
          <p:cNvPr id="30" name="Google Shape;119;p1">
            <a:extLst>
              <a:ext uri="{FF2B5EF4-FFF2-40B4-BE49-F238E27FC236}">
                <a16:creationId xmlns:a16="http://schemas.microsoft.com/office/drawing/2014/main" id="{32B2FA15-5DA8-4C4C-AE80-A88014C07B0D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BF54BBE6-9901-4675-B711-7113C449F316}"/>
              </a:ext>
            </a:extLst>
          </p:cNvPr>
          <p:cNvSpPr txBox="1">
            <a:spLocks/>
          </p:cNvSpPr>
          <p:nvPr/>
        </p:nvSpPr>
        <p:spPr>
          <a:xfrm>
            <a:off x="11245010" y="899844"/>
            <a:ext cx="766122" cy="37497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lesen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3DEB290D-C7BE-4CFF-AEFC-F66F3EE31C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pic>
        <p:nvPicPr>
          <p:cNvPr id="8" name="Picture 7" descr="A picture containing text, doll&#10;&#10;Description automatically generated">
            <a:extLst>
              <a:ext uri="{FF2B5EF4-FFF2-40B4-BE49-F238E27FC236}">
                <a16:creationId xmlns:a16="http://schemas.microsoft.com/office/drawing/2014/main" id="{6C3FCE15-F3E9-47C0-AAF5-7251C249FD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2507" y="152137"/>
            <a:ext cx="1207806" cy="1353453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39056ABF-DDAF-47A6-860C-DCC00D47E8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984" y="278157"/>
            <a:ext cx="1572212" cy="1224213"/>
          </a:xfrm>
          <a:prstGeom prst="rect">
            <a:avLst/>
          </a:prstGeom>
        </p:spPr>
      </p:pic>
      <p:pic>
        <p:nvPicPr>
          <p:cNvPr id="1026" name="Picture 2" descr="Free illustrations of Whiteboard">
            <a:extLst>
              <a:ext uri="{FF2B5EF4-FFF2-40B4-BE49-F238E27FC236}">
                <a16:creationId xmlns:a16="http://schemas.microsoft.com/office/drawing/2014/main" id="{59376A89-DCD3-9A15-BC43-9AE14C369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488" y="1358779"/>
            <a:ext cx="8462087" cy="633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35AA76A-6562-34ED-8CC6-3FB6CA5AC2DC}"/>
              </a:ext>
            </a:extLst>
          </p:cNvPr>
          <p:cNvSpPr txBox="1"/>
          <p:nvPr/>
        </p:nvSpPr>
        <p:spPr>
          <a:xfrm>
            <a:off x="3789039" y="3819768"/>
            <a:ext cx="451694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AR" sz="4000" b="1" i="1" kern="0" dirty="0">
                <a:solidFill>
                  <a:srgbClr val="C00000"/>
                </a:solidFill>
                <a:latin typeface="Century Gothic" panose="020B0502020202020204" pitchFamily="34" charset="0"/>
                <a:cs typeface="Arial"/>
                <a:sym typeface="Arial"/>
              </a:rPr>
              <a:t>s</a:t>
            </a:r>
            <a:r>
              <a:rPr kumimoji="0" lang="es-AR" sz="40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chool</a:t>
            </a:r>
            <a:r>
              <a:rPr kumimoji="0" lang="es-AR" sz="40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40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friend</a:t>
            </a:r>
            <a:r>
              <a:rPr kumimoji="0" lang="es-AR" sz="40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(f)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8AC4555-1FA6-6C6E-8425-CE51B207828B}"/>
              </a:ext>
            </a:extLst>
          </p:cNvPr>
          <p:cNvSpPr txBox="1"/>
          <p:nvPr/>
        </p:nvSpPr>
        <p:spPr>
          <a:xfrm>
            <a:off x="3973577" y="3038232"/>
            <a:ext cx="4147867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AR" sz="40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Schulfreundin</a:t>
            </a:r>
            <a:endParaRPr kumimoji="0" lang="es-AR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69082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11F_4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hlinkClick r:id="" action="ppaction://noaction">
              <a:snd r:embed="rId4" name="T1_W11F_4.1.wav"/>
            </a:hlinkClick>
            <a:extLst>
              <a:ext uri="{FF2B5EF4-FFF2-40B4-BE49-F238E27FC236}">
                <a16:creationId xmlns:a16="http://schemas.microsoft.com/office/drawing/2014/main" id="{7D58E920-5769-461D-BF6A-E26F610CFC7C}"/>
              </a:ext>
            </a:extLst>
          </p:cNvPr>
          <p:cNvSpPr txBox="1"/>
          <p:nvPr/>
        </p:nvSpPr>
        <p:spPr>
          <a:xfrm>
            <a:off x="3173638" y="128500"/>
            <a:ext cx="70908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Johanna ist Aishas Freundin</a:t>
            </a:r>
            <a:endParaRPr kumimoji="0" lang="es-AR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8" name="TextBox 27">
            <a:hlinkClick r:id="" action="ppaction://noaction">
              <a:snd r:embed="rId5" name="T1_W11F_4.2.wav"/>
            </a:hlinkClick>
            <a:extLst>
              <a:ext uri="{FF2B5EF4-FFF2-40B4-BE49-F238E27FC236}">
                <a16:creationId xmlns:a16="http://schemas.microsoft.com/office/drawing/2014/main" id="{95BF5E2C-60B3-497E-BC09-E0A27713E5AE}"/>
              </a:ext>
            </a:extLst>
          </p:cNvPr>
          <p:cNvSpPr txBox="1"/>
          <p:nvPr/>
        </p:nvSpPr>
        <p:spPr>
          <a:xfrm>
            <a:off x="123171" y="651720"/>
            <a:ext cx="977450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Johanna is helping Aisha to learn more German. </a:t>
            </a:r>
            <a:b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</a:b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Was</a:t>
            </a:r>
            <a:r>
              <a:rPr kumimoji="0" lang="es-AR" sz="2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ist das auf Deutsch?</a:t>
            </a:r>
            <a:endParaRPr kumimoji="0" lang="es-AR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2</a:t>
            </a:r>
            <a:endParaRPr lang="en-GB" sz="3200" dirty="0"/>
          </a:p>
        </p:txBody>
      </p:sp>
      <p:sp>
        <p:nvSpPr>
          <p:cNvPr id="30" name="Google Shape;119;p1">
            <a:extLst>
              <a:ext uri="{FF2B5EF4-FFF2-40B4-BE49-F238E27FC236}">
                <a16:creationId xmlns:a16="http://schemas.microsoft.com/office/drawing/2014/main" id="{32B2FA15-5DA8-4C4C-AE80-A88014C07B0D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BF54BBE6-9901-4675-B711-7113C449F316}"/>
              </a:ext>
            </a:extLst>
          </p:cNvPr>
          <p:cNvSpPr txBox="1">
            <a:spLocks/>
          </p:cNvSpPr>
          <p:nvPr/>
        </p:nvSpPr>
        <p:spPr>
          <a:xfrm>
            <a:off x="11245010" y="899844"/>
            <a:ext cx="766122" cy="37497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lesen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3DEB290D-C7BE-4CFF-AEFC-F66F3EE31C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pic>
        <p:nvPicPr>
          <p:cNvPr id="8" name="Picture 7" descr="A picture containing text, doll&#10;&#10;Description automatically generated">
            <a:extLst>
              <a:ext uri="{FF2B5EF4-FFF2-40B4-BE49-F238E27FC236}">
                <a16:creationId xmlns:a16="http://schemas.microsoft.com/office/drawing/2014/main" id="{6C3FCE15-F3E9-47C0-AAF5-7251C249FD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2507" y="152137"/>
            <a:ext cx="1207806" cy="1353453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39056ABF-DDAF-47A6-860C-DCC00D47E8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984" y="278157"/>
            <a:ext cx="1572212" cy="1224213"/>
          </a:xfrm>
          <a:prstGeom prst="rect">
            <a:avLst/>
          </a:prstGeom>
        </p:spPr>
      </p:pic>
      <p:pic>
        <p:nvPicPr>
          <p:cNvPr id="1026" name="Picture 2" descr="Free illustrations of Whiteboard">
            <a:extLst>
              <a:ext uri="{FF2B5EF4-FFF2-40B4-BE49-F238E27FC236}">
                <a16:creationId xmlns:a16="http://schemas.microsoft.com/office/drawing/2014/main" id="{59376A89-DCD3-9A15-BC43-9AE14C369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488" y="1358779"/>
            <a:ext cx="8462087" cy="633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35AA76A-6562-34ED-8CC6-3FB6CA5AC2DC}"/>
              </a:ext>
            </a:extLst>
          </p:cNvPr>
          <p:cNvSpPr txBox="1"/>
          <p:nvPr/>
        </p:nvSpPr>
        <p:spPr>
          <a:xfrm>
            <a:off x="3789039" y="3819768"/>
            <a:ext cx="451694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AR" sz="4000" b="1" i="1" kern="0" dirty="0">
                <a:solidFill>
                  <a:srgbClr val="C00000"/>
                </a:solidFill>
                <a:latin typeface="Century Gothic" panose="020B0502020202020204" pitchFamily="34" charset="0"/>
                <a:cs typeface="Arial"/>
                <a:sym typeface="Arial"/>
              </a:rPr>
              <a:t>s</a:t>
            </a:r>
            <a:r>
              <a:rPr kumimoji="0" lang="es-AR" sz="40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chool</a:t>
            </a:r>
            <a:r>
              <a:rPr kumimoji="0" lang="es-AR" sz="40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40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photo</a:t>
            </a:r>
            <a:endParaRPr kumimoji="0" lang="es-AR" sz="4000" b="1" i="1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8AC4555-1FA6-6C6E-8425-CE51B207828B}"/>
              </a:ext>
            </a:extLst>
          </p:cNvPr>
          <p:cNvSpPr txBox="1"/>
          <p:nvPr/>
        </p:nvSpPr>
        <p:spPr>
          <a:xfrm>
            <a:off x="3973577" y="3038232"/>
            <a:ext cx="4147867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AR" sz="40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Schulfoto</a:t>
            </a:r>
            <a:endParaRPr kumimoji="0" lang="es-AR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27809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11F_4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hlinkClick r:id="" action="ppaction://noaction">
              <a:snd r:embed="rId4" name="T1_W11F_4.1.wav"/>
            </a:hlinkClick>
            <a:extLst>
              <a:ext uri="{FF2B5EF4-FFF2-40B4-BE49-F238E27FC236}">
                <a16:creationId xmlns:a16="http://schemas.microsoft.com/office/drawing/2014/main" id="{7D58E920-5769-461D-BF6A-E26F610CFC7C}"/>
              </a:ext>
            </a:extLst>
          </p:cNvPr>
          <p:cNvSpPr txBox="1"/>
          <p:nvPr/>
        </p:nvSpPr>
        <p:spPr>
          <a:xfrm>
            <a:off x="3173638" y="128500"/>
            <a:ext cx="70908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Johanna ist Aishas Freundin</a:t>
            </a:r>
            <a:endParaRPr kumimoji="0" lang="es-AR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8" name="TextBox 27">
            <a:hlinkClick r:id="" action="ppaction://noaction">
              <a:snd r:embed="rId5" name="T1_W11F_4.2.wav"/>
            </a:hlinkClick>
            <a:extLst>
              <a:ext uri="{FF2B5EF4-FFF2-40B4-BE49-F238E27FC236}">
                <a16:creationId xmlns:a16="http://schemas.microsoft.com/office/drawing/2014/main" id="{95BF5E2C-60B3-497E-BC09-E0A27713E5AE}"/>
              </a:ext>
            </a:extLst>
          </p:cNvPr>
          <p:cNvSpPr txBox="1"/>
          <p:nvPr/>
        </p:nvSpPr>
        <p:spPr>
          <a:xfrm>
            <a:off x="123171" y="651720"/>
            <a:ext cx="977450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Johanna is helping Aisha to learn more German. </a:t>
            </a:r>
            <a:b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</a:b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Was</a:t>
            </a:r>
            <a:r>
              <a:rPr kumimoji="0" lang="es-AR" sz="2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ist das auf Deutsch?</a:t>
            </a:r>
            <a:endParaRPr kumimoji="0" lang="es-AR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2</a:t>
            </a:r>
            <a:endParaRPr lang="en-GB" sz="3200" dirty="0"/>
          </a:p>
        </p:txBody>
      </p:sp>
      <p:sp>
        <p:nvSpPr>
          <p:cNvPr id="30" name="Google Shape;119;p1">
            <a:extLst>
              <a:ext uri="{FF2B5EF4-FFF2-40B4-BE49-F238E27FC236}">
                <a16:creationId xmlns:a16="http://schemas.microsoft.com/office/drawing/2014/main" id="{32B2FA15-5DA8-4C4C-AE80-A88014C07B0D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BF54BBE6-9901-4675-B711-7113C449F316}"/>
              </a:ext>
            </a:extLst>
          </p:cNvPr>
          <p:cNvSpPr txBox="1">
            <a:spLocks/>
          </p:cNvSpPr>
          <p:nvPr/>
        </p:nvSpPr>
        <p:spPr>
          <a:xfrm>
            <a:off x="11245010" y="899844"/>
            <a:ext cx="766122" cy="37497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lesen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3DEB290D-C7BE-4CFF-AEFC-F66F3EE31C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pic>
        <p:nvPicPr>
          <p:cNvPr id="8" name="Picture 7" descr="A picture containing text, doll&#10;&#10;Description automatically generated">
            <a:extLst>
              <a:ext uri="{FF2B5EF4-FFF2-40B4-BE49-F238E27FC236}">
                <a16:creationId xmlns:a16="http://schemas.microsoft.com/office/drawing/2014/main" id="{6C3FCE15-F3E9-47C0-AAF5-7251C249FD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2507" y="152137"/>
            <a:ext cx="1207806" cy="1353453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39056ABF-DDAF-47A6-860C-DCC00D47E8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984" y="278157"/>
            <a:ext cx="1572212" cy="1224213"/>
          </a:xfrm>
          <a:prstGeom prst="rect">
            <a:avLst/>
          </a:prstGeom>
        </p:spPr>
      </p:pic>
      <p:pic>
        <p:nvPicPr>
          <p:cNvPr id="1026" name="Picture 2" descr="Free illustrations of Whiteboard">
            <a:extLst>
              <a:ext uri="{FF2B5EF4-FFF2-40B4-BE49-F238E27FC236}">
                <a16:creationId xmlns:a16="http://schemas.microsoft.com/office/drawing/2014/main" id="{59376A89-DCD3-9A15-BC43-9AE14C369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488" y="1358779"/>
            <a:ext cx="8462087" cy="633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35AA76A-6562-34ED-8CC6-3FB6CA5AC2DC}"/>
              </a:ext>
            </a:extLst>
          </p:cNvPr>
          <p:cNvSpPr txBox="1"/>
          <p:nvPr/>
        </p:nvSpPr>
        <p:spPr>
          <a:xfrm>
            <a:off x="3789039" y="3819768"/>
            <a:ext cx="451694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AR" sz="4000" b="1" i="1" kern="0" dirty="0">
                <a:solidFill>
                  <a:srgbClr val="C00000"/>
                </a:solidFill>
                <a:latin typeface="Century Gothic" panose="020B0502020202020204" pitchFamily="34" charset="0"/>
                <a:cs typeface="Arial"/>
                <a:sym typeface="Arial"/>
              </a:rPr>
              <a:t>s</a:t>
            </a:r>
            <a:r>
              <a:rPr kumimoji="0" lang="es-AR" sz="40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chool</a:t>
            </a:r>
            <a:r>
              <a:rPr kumimoji="0" lang="es-AR" sz="40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40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book</a:t>
            </a:r>
            <a:endParaRPr kumimoji="0" lang="es-AR" sz="4000" b="1" i="1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8AC4555-1FA6-6C6E-8425-CE51B207828B}"/>
              </a:ext>
            </a:extLst>
          </p:cNvPr>
          <p:cNvSpPr txBox="1"/>
          <p:nvPr/>
        </p:nvSpPr>
        <p:spPr>
          <a:xfrm>
            <a:off x="3973577" y="3038232"/>
            <a:ext cx="4147867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AR" sz="40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Schulbuch</a:t>
            </a:r>
            <a:endParaRPr kumimoji="0" lang="es-AR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9583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11F_4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hlinkClick r:id="" action="ppaction://noaction">
              <a:snd r:embed="rId4" name="T1_W11F_4.1.wav"/>
            </a:hlinkClick>
            <a:extLst>
              <a:ext uri="{FF2B5EF4-FFF2-40B4-BE49-F238E27FC236}">
                <a16:creationId xmlns:a16="http://schemas.microsoft.com/office/drawing/2014/main" id="{7D58E920-5769-461D-BF6A-E26F610CFC7C}"/>
              </a:ext>
            </a:extLst>
          </p:cNvPr>
          <p:cNvSpPr txBox="1"/>
          <p:nvPr/>
        </p:nvSpPr>
        <p:spPr>
          <a:xfrm>
            <a:off x="3173638" y="128500"/>
            <a:ext cx="70908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Johanna ist Aishas Freundin</a:t>
            </a:r>
            <a:endParaRPr kumimoji="0" lang="es-AR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8" name="TextBox 27">
            <a:hlinkClick r:id="" action="ppaction://noaction">
              <a:snd r:embed="rId5" name="T1_W11F_4.2.wav"/>
            </a:hlinkClick>
            <a:extLst>
              <a:ext uri="{FF2B5EF4-FFF2-40B4-BE49-F238E27FC236}">
                <a16:creationId xmlns:a16="http://schemas.microsoft.com/office/drawing/2014/main" id="{95BF5E2C-60B3-497E-BC09-E0A27713E5AE}"/>
              </a:ext>
            </a:extLst>
          </p:cNvPr>
          <p:cNvSpPr txBox="1"/>
          <p:nvPr/>
        </p:nvSpPr>
        <p:spPr>
          <a:xfrm>
            <a:off x="123171" y="651720"/>
            <a:ext cx="977450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Johanna is helping Aisha to learn more German. </a:t>
            </a:r>
            <a:b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</a:b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Was</a:t>
            </a:r>
            <a:r>
              <a:rPr kumimoji="0" lang="es-AR" sz="2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ist das auf Deutsch?</a:t>
            </a:r>
            <a:endParaRPr kumimoji="0" lang="es-AR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2</a:t>
            </a:r>
            <a:endParaRPr lang="en-GB" sz="3200" dirty="0"/>
          </a:p>
        </p:txBody>
      </p:sp>
      <p:sp>
        <p:nvSpPr>
          <p:cNvPr id="30" name="Google Shape;119;p1">
            <a:extLst>
              <a:ext uri="{FF2B5EF4-FFF2-40B4-BE49-F238E27FC236}">
                <a16:creationId xmlns:a16="http://schemas.microsoft.com/office/drawing/2014/main" id="{32B2FA15-5DA8-4C4C-AE80-A88014C07B0D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BF54BBE6-9901-4675-B711-7113C449F316}"/>
              </a:ext>
            </a:extLst>
          </p:cNvPr>
          <p:cNvSpPr txBox="1">
            <a:spLocks/>
          </p:cNvSpPr>
          <p:nvPr/>
        </p:nvSpPr>
        <p:spPr>
          <a:xfrm>
            <a:off x="11245010" y="899844"/>
            <a:ext cx="766122" cy="37497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lesen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3DEB290D-C7BE-4CFF-AEFC-F66F3EE31C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pic>
        <p:nvPicPr>
          <p:cNvPr id="8" name="Picture 7" descr="A picture containing text, doll&#10;&#10;Description automatically generated">
            <a:extLst>
              <a:ext uri="{FF2B5EF4-FFF2-40B4-BE49-F238E27FC236}">
                <a16:creationId xmlns:a16="http://schemas.microsoft.com/office/drawing/2014/main" id="{6C3FCE15-F3E9-47C0-AAF5-7251C249FD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2507" y="152137"/>
            <a:ext cx="1207806" cy="1353453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39056ABF-DDAF-47A6-860C-DCC00D47E8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984" y="278157"/>
            <a:ext cx="1572212" cy="1224213"/>
          </a:xfrm>
          <a:prstGeom prst="rect">
            <a:avLst/>
          </a:prstGeom>
        </p:spPr>
      </p:pic>
      <p:pic>
        <p:nvPicPr>
          <p:cNvPr id="1026" name="Picture 2" descr="Free illustrations of Whiteboard">
            <a:extLst>
              <a:ext uri="{FF2B5EF4-FFF2-40B4-BE49-F238E27FC236}">
                <a16:creationId xmlns:a16="http://schemas.microsoft.com/office/drawing/2014/main" id="{59376A89-DCD3-9A15-BC43-9AE14C369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488" y="1358779"/>
            <a:ext cx="8462087" cy="633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35AA76A-6562-34ED-8CC6-3FB6CA5AC2DC}"/>
              </a:ext>
            </a:extLst>
          </p:cNvPr>
          <p:cNvSpPr txBox="1"/>
          <p:nvPr/>
        </p:nvSpPr>
        <p:spPr>
          <a:xfrm>
            <a:off x="3789039" y="3819768"/>
            <a:ext cx="451694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AR" sz="4000" b="1" i="1" kern="0" dirty="0">
                <a:solidFill>
                  <a:srgbClr val="C00000"/>
                </a:solidFill>
                <a:latin typeface="Century Gothic" panose="020B0502020202020204" pitchFamily="34" charset="0"/>
                <a:cs typeface="Arial"/>
                <a:sym typeface="Arial"/>
              </a:rPr>
              <a:t>s</a:t>
            </a:r>
            <a:r>
              <a:rPr kumimoji="0" lang="es-AR" sz="40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chool</a:t>
            </a:r>
            <a:r>
              <a:rPr kumimoji="0" lang="es-AR" sz="40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bag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8AC4555-1FA6-6C6E-8425-CE51B207828B}"/>
              </a:ext>
            </a:extLst>
          </p:cNvPr>
          <p:cNvSpPr txBox="1"/>
          <p:nvPr/>
        </p:nvSpPr>
        <p:spPr>
          <a:xfrm>
            <a:off x="3973577" y="3038232"/>
            <a:ext cx="4147867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AR" sz="40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Schultasche</a:t>
            </a:r>
            <a:endParaRPr kumimoji="0" lang="es-AR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543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11F_4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hlinkClick r:id="" action="ppaction://noaction">
              <a:snd r:embed="rId4" name="T1_W11F_4.1.wav"/>
            </a:hlinkClick>
            <a:extLst>
              <a:ext uri="{FF2B5EF4-FFF2-40B4-BE49-F238E27FC236}">
                <a16:creationId xmlns:a16="http://schemas.microsoft.com/office/drawing/2014/main" id="{7D58E920-5769-461D-BF6A-E26F610CFC7C}"/>
              </a:ext>
            </a:extLst>
          </p:cNvPr>
          <p:cNvSpPr txBox="1"/>
          <p:nvPr/>
        </p:nvSpPr>
        <p:spPr>
          <a:xfrm>
            <a:off x="3173638" y="128500"/>
            <a:ext cx="70908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Johanna ist Aishas Freundin</a:t>
            </a:r>
            <a:endParaRPr kumimoji="0" lang="es-AR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8" name="TextBox 27">
            <a:hlinkClick r:id="" action="ppaction://noaction">
              <a:snd r:embed="rId5" name="T1_W11F_4.2.wav"/>
            </a:hlinkClick>
            <a:extLst>
              <a:ext uri="{FF2B5EF4-FFF2-40B4-BE49-F238E27FC236}">
                <a16:creationId xmlns:a16="http://schemas.microsoft.com/office/drawing/2014/main" id="{95BF5E2C-60B3-497E-BC09-E0A27713E5AE}"/>
              </a:ext>
            </a:extLst>
          </p:cNvPr>
          <p:cNvSpPr txBox="1"/>
          <p:nvPr/>
        </p:nvSpPr>
        <p:spPr>
          <a:xfrm>
            <a:off x="123171" y="651720"/>
            <a:ext cx="977450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Johanna is helping Aisha to learn more German. </a:t>
            </a:r>
            <a:b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</a:b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Was</a:t>
            </a:r>
            <a:r>
              <a:rPr kumimoji="0" lang="es-AR" sz="2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ist das auf Deutsch?</a:t>
            </a:r>
            <a:endParaRPr kumimoji="0" lang="es-AR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2</a:t>
            </a:r>
            <a:endParaRPr lang="en-GB" sz="3200" dirty="0"/>
          </a:p>
        </p:txBody>
      </p:sp>
      <p:sp>
        <p:nvSpPr>
          <p:cNvPr id="30" name="Google Shape;119;p1">
            <a:extLst>
              <a:ext uri="{FF2B5EF4-FFF2-40B4-BE49-F238E27FC236}">
                <a16:creationId xmlns:a16="http://schemas.microsoft.com/office/drawing/2014/main" id="{32B2FA15-5DA8-4C4C-AE80-A88014C07B0D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BF54BBE6-9901-4675-B711-7113C449F316}"/>
              </a:ext>
            </a:extLst>
          </p:cNvPr>
          <p:cNvSpPr txBox="1">
            <a:spLocks/>
          </p:cNvSpPr>
          <p:nvPr/>
        </p:nvSpPr>
        <p:spPr>
          <a:xfrm>
            <a:off x="11245010" y="899844"/>
            <a:ext cx="766122" cy="37497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lesen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3DEB290D-C7BE-4CFF-AEFC-F66F3EE31C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pic>
        <p:nvPicPr>
          <p:cNvPr id="8" name="Picture 7" descr="A picture containing text, doll&#10;&#10;Description automatically generated">
            <a:extLst>
              <a:ext uri="{FF2B5EF4-FFF2-40B4-BE49-F238E27FC236}">
                <a16:creationId xmlns:a16="http://schemas.microsoft.com/office/drawing/2014/main" id="{6C3FCE15-F3E9-47C0-AAF5-7251C249FD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2507" y="152137"/>
            <a:ext cx="1207806" cy="1353453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39056ABF-DDAF-47A6-860C-DCC00D47E8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984" y="278157"/>
            <a:ext cx="1572212" cy="1224213"/>
          </a:xfrm>
          <a:prstGeom prst="rect">
            <a:avLst/>
          </a:prstGeom>
        </p:spPr>
      </p:pic>
      <p:pic>
        <p:nvPicPr>
          <p:cNvPr id="1026" name="Picture 2" descr="Free illustrations of Whiteboard">
            <a:extLst>
              <a:ext uri="{FF2B5EF4-FFF2-40B4-BE49-F238E27FC236}">
                <a16:creationId xmlns:a16="http://schemas.microsoft.com/office/drawing/2014/main" id="{59376A89-DCD3-9A15-BC43-9AE14C369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488" y="1358779"/>
            <a:ext cx="8462087" cy="633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35AA76A-6562-34ED-8CC6-3FB6CA5AC2DC}"/>
              </a:ext>
            </a:extLst>
          </p:cNvPr>
          <p:cNvSpPr txBox="1"/>
          <p:nvPr/>
        </p:nvSpPr>
        <p:spPr>
          <a:xfrm>
            <a:off x="3789039" y="3819768"/>
            <a:ext cx="451694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AR" sz="4000" b="1" i="1" kern="0" dirty="0">
                <a:solidFill>
                  <a:srgbClr val="C00000"/>
                </a:solidFill>
                <a:latin typeface="Century Gothic" panose="020B0502020202020204" pitchFamily="34" charset="0"/>
                <a:cs typeface="Arial"/>
                <a:sym typeface="Arial"/>
              </a:rPr>
              <a:t>‘</a:t>
            </a:r>
            <a:r>
              <a:rPr lang="es-AR" sz="4000" b="1" i="1" kern="0" dirty="0" err="1">
                <a:solidFill>
                  <a:srgbClr val="C00000"/>
                </a:solidFill>
                <a:latin typeface="Century Gothic" panose="020B0502020202020204" pitchFamily="34" charset="0"/>
                <a:cs typeface="Arial"/>
                <a:sym typeface="Arial"/>
              </a:rPr>
              <a:t>house</a:t>
            </a:r>
            <a:r>
              <a:rPr lang="es-AR" sz="4000" b="1" i="1" kern="0" dirty="0">
                <a:solidFill>
                  <a:srgbClr val="C00000"/>
                </a:solidFill>
                <a:latin typeface="Century Gothic" panose="020B0502020202020204" pitchFamily="34" charset="0"/>
                <a:cs typeface="Arial"/>
                <a:sym typeface="Arial"/>
              </a:rPr>
              <a:t> animal- = </a:t>
            </a:r>
            <a:r>
              <a:rPr lang="es-AR" sz="4000" b="1" i="1" kern="0" dirty="0" err="1">
                <a:solidFill>
                  <a:srgbClr val="C00000"/>
                </a:solidFill>
                <a:latin typeface="Century Gothic" panose="020B0502020202020204" pitchFamily="34" charset="0"/>
                <a:cs typeface="Arial"/>
                <a:sym typeface="Arial"/>
              </a:rPr>
              <a:t>pet</a:t>
            </a:r>
            <a:r>
              <a:rPr lang="es-AR" sz="4000" b="1" i="1" kern="0" dirty="0">
                <a:solidFill>
                  <a:srgbClr val="C00000"/>
                </a:solidFill>
                <a:latin typeface="Century Gothic" panose="020B0502020202020204" pitchFamily="34" charset="0"/>
                <a:cs typeface="Arial"/>
                <a:sym typeface="Arial"/>
              </a:rPr>
              <a:t>!</a:t>
            </a:r>
            <a:endParaRPr kumimoji="0" lang="es-AR" sz="4000" b="1" i="1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8AC4555-1FA6-6C6E-8425-CE51B207828B}"/>
              </a:ext>
            </a:extLst>
          </p:cNvPr>
          <p:cNvSpPr txBox="1"/>
          <p:nvPr/>
        </p:nvSpPr>
        <p:spPr>
          <a:xfrm>
            <a:off x="3973577" y="3038232"/>
            <a:ext cx="4147867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AR" sz="40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Haustier</a:t>
            </a:r>
            <a:endParaRPr kumimoji="0" lang="es-AR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4586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11F_4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6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Custom 2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C2F7E18F99B554BA7E8B4CB7D5983E9" ma:contentTypeVersion="9" ma:contentTypeDescription="Create a new document." ma:contentTypeScope="" ma:versionID="204da8952edf39917306072ce74d45c5">
  <xsd:schema xmlns:xsd="http://www.w3.org/2001/XMLSchema" xmlns:xs="http://www.w3.org/2001/XMLSchema" xmlns:p="http://schemas.microsoft.com/office/2006/metadata/properties" xmlns:ns3="2e76a080-e978-4c6f-9404-9a08901db6cb" xmlns:ns4="14021365-9c4a-42c7-9af8-2b2d04039a8f" targetNamespace="http://schemas.microsoft.com/office/2006/metadata/properties" ma:root="true" ma:fieldsID="184ba2ff092efc6e4700b4fea330a13e" ns3:_="" ns4:_="">
    <xsd:import namespace="2e76a080-e978-4c6f-9404-9a08901db6cb"/>
    <xsd:import namespace="14021365-9c4a-42c7-9af8-2b2d04039a8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76a080-e978-4c6f-9404-9a08901db6c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2" nillable="true" ma:displayName="Length (seconds)" ma:internalName="MediaLengthInSeconds" ma:readOnly="true">
      <xsd:simpleType>
        <xsd:restriction base="dms:Unknown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021365-9c4a-42c7-9af8-2b2d04039a8f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79F2A38-0415-478F-A535-9C58D6EE89D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4B1CE70-0821-4A07-97D6-21AF9B0A44E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e76a080-e978-4c6f-9404-9a08901db6cb"/>
    <ds:schemaRef ds:uri="14021365-9c4a-42c7-9af8-2b2d04039a8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56FF565-9EBE-41F8-BD48-5D51718D8C79}">
  <ds:schemaRefs>
    <ds:schemaRef ds:uri="http://schemas.microsoft.com/office/2006/metadata/properties"/>
    <ds:schemaRef ds:uri="14021365-9c4a-42c7-9af8-2b2d04039a8f"/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2e76a080-e978-4c6f-9404-9a08901db6cb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2225</Words>
  <Application>Microsoft Office PowerPoint</Application>
  <PresentationFormat>Widescreen</PresentationFormat>
  <Paragraphs>449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Calibri</vt:lpstr>
      <vt:lpstr>Century Gothic</vt:lpstr>
      <vt:lpstr>Modern Love</vt:lpstr>
      <vt:lpstr>Segoe Print</vt:lpstr>
      <vt:lpstr>Symbol</vt:lpstr>
      <vt:lpstr>Wingdings</vt:lpstr>
      <vt:lpstr>1_Office Theme</vt:lpstr>
      <vt:lpstr>2_Office Theme</vt:lpstr>
      <vt:lpstr>Describing me and others </vt:lpstr>
      <vt:lpstr>Follow up 1: Sag die Wörter.</vt:lpstr>
      <vt:lpstr>Compound words</vt:lpstr>
      <vt:lpstr>Follow up 2</vt:lpstr>
      <vt:lpstr>Follow up 2</vt:lpstr>
      <vt:lpstr>Follow up 2</vt:lpstr>
      <vt:lpstr>Follow up 2</vt:lpstr>
      <vt:lpstr>Follow up 2</vt:lpstr>
      <vt:lpstr>Follow up 2</vt:lpstr>
      <vt:lpstr>Follow up 2</vt:lpstr>
      <vt:lpstr>Follow up 3 </vt:lpstr>
      <vt:lpstr>Follow up 4a</vt:lpstr>
      <vt:lpstr>Follow up 4b. Partnerarbeit.</vt:lpstr>
      <vt:lpstr>Follow up 5: </vt:lpstr>
      <vt:lpstr>Follow up 5: </vt:lpstr>
      <vt:lpstr>Tschüss!</vt:lpstr>
      <vt:lpstr>Follow up 5: </vt:lpstr>
      <vt:lpstr>Follow up 5: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Charlotte Moss</cp:lastModifiedBy>
  <cp:revision>86</cp:revision>
  <dcterms:created xsi:type="dcterms:W3CDTF">2021-06-12T06:20:35Z</dcterms:created>
  <dcterms:modified xsi:type="dcterms:W3CDTF">2023-07-20T11:34:54Z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0x0101006C2F7E18F99B554BA7E8B4CB7D5983E9</vt:lpwstr>
  </property>
</Properties>
</file>