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5" r:id="rId2"/>
    <p:sldId id="277" r:id="rId3"/>
    <p:sldId id="299" r:id="rId4"/>
    <p:sldId id="407" r:id="rId5"/>
    <p:sldId id="408" r:id="rId6"/>
    <p:sldId id="298" r:id="rId7"/>
    <p:sldId id="415" r:id="rId8"/>
    <p:sldId id="410" r:id="rId9"/>
    <p:sldId id="411" r:id="rId10"/>
    <p:sldId id="412" r:id="rId11"/>
    <p:sldId id="413" r:id="rId12"/>
    <p:sldId id="414" r:id="rId13"/>
    <p:sldId id="406" r:id="rId14"/>
    <p:sldId id="416" r:id="rId15"/>
    <p:sldId id="417" r:id="rId16"/>
    <p:sldId id="418" r:id="rId17"/>
    <p:sldId id="420" r:id="rId18"/>
    <p:sldId id="405" r:id="rId19"/>
    <p:sldId id="421" r:id="rId20"/>
    <p:sldId id="281" r:id="rId21"/>
    <p:sldId id="291"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DF091"/>
    <a:srgbClr val="FFFFCC"/>
    <a:srgbClr val="FFD10D"/>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0" autoAdjust="0"/>
    <p:restoredTop sz="51776" autoAdjust="0"/>
  </p:normalViewPr>
  <p:slideViewPr>
    <p:cSldViewPr snapToGrid="0">
      <p:cViewPr varScale="1">
        <p:scale>
          <a:sx n="52" d="100"/>
          <a:sy n="52" d="100"/>
        </p:scale>
        <p:origin x="1360" y="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soft [</a:t>
            </a:r>
            <a:r>
              <a:rPr lang="de-DE" sz="1200" b="1" i="0" strike="noStrike" spc="-1" dirty="0" err="1">
                <a:solidFill>
                  <a:srgbClr val="002060"/>
                </a:solidFill>
                <a:latin typeface="Century Gothic"/>
                <a:ea typeface="Century Gothic"/>
              </a:rPr>
              <a:t>ch</a:t>
            </a:r>
            <a:r>
              <a:rPr lang="de-DE" sz="1200" b="1" i="0" strike="noStrike" spc="-1" dirty="0">
                <a:solidFill>
                  <a:srgbClr val="002060"/>
                </a:solidFill>
                <a:latin typeface="Century Gothic"/>
                <a:ea typeface="Century Gothic"/>
              </a:rPr>
              <a:t>] ich </a:t>
            </a:r>
            <a:r>
              <a:rPr lang="de-DE" sz="1200" b="0" i="0" strike="noStrike" spc="-1" dirty="0">
                <a:solidFill>
                  <a:srgbClr val="002060"/>
                </a:solidFill>
                <a:latin typeface="Century Gothic"/>
                <a:ea typeface="Century Gothic"/>
              </a:rPr>
              <a:t>[10] </a:t>
            </a:r>
            <a:r>
              <a:rPr lang="de-DE" sz="1200" b="1" i="0" strike="noStrike" spc="-1" dirty="0">
                <a:solidFill>
                  <a:srgbClr val="002060"/>
                </a:solidFill>
                <a:latin typeface="Century Gothic"/>
                <a:ea typeface="Century Gothic"/>
              </a:rPr>
              <a:t>leicht </a:t>
            </a:r>
            <a:r>
              <a:rPr lang="de-DE" sz="1200" b="0" i="0" strike="noStrike" spc="-1" dirty="0">
                <a:solidFill>
                  <a:srgbClr val="002060"/>
                </a:solidFill>
                <a:latin typeface="Century Gothic"/>
                <a:ea typeface="Century Gothic"/>
              </a:rPr>
              <a:t>[311] </a:t>
            </a:r>
            <a:r>
              <a:rPr lang="de-DE" sz="1200" b="1" i="0" strike="noStrike" spc="-1" dirty="0">
                <a:solidFill>
                  <a:srgbClr val="002060"/>
                </a:solidFill>
                <a:latin typeface="Century Gothic"/>
                <a:ea typeface="Century Gothic"/>
              </a:rPr>
              <a:t>sprechen </a:t>
            </a:r>
            <a:r>
              <a:rPr lang="de-DE" sz="1200" b="0" i="0" strike="noStrike" spc="-1" dirty="0">
                <a:solidFill>
                  <a:srgbClr val="002060"/>
                </a:solidFill>
                <a:latin typeface="Century Gothic"/>
                <a:ea typeface="Century Gothic"/>
              </a:rPr>
              <a:t>[161] </a:t>
            </a:r>
          </a:p>
          <a:p>
            <a:pPr marL="216000" indent="-216000">
              <a:lnSpc>
                <a:spcPct val="100000"/>
              </a:lnSpc>
            </a:pPr>
            <a:r>
              <a:rPr lang="de-DE" sz="1200" b="1" i="0" strike="noStrike" spc="-1" dirty="0" err="1">
                <a:solidFill>
                  <a:srgbClr val="002060"/>
                </a:solidFill>
                <a:latin typeface="Century Gothic"/>
                <a:ea typeface="Century Gothic"/>
              </a:rPr>
              <a:t>hard</a:t>
            </a:r>
            <a:r>
              <a:rPr lang="de-DE" sz="1200" b="1" i="0" strike="noStrike" spc="-1" dirty="0">
                <a:solidFill>
                  <a:srgbClr val="002060"/>
                </a:solidFill>
                <a:latin typeface="Century Gothic"/>
                <a:ea typeface="Century Gothic"/>
              </a:rPr>
              <a:t> [</a:t>
            </a:r>
            <a:r>
              <a:rPr lang="de-DE" sz="1200" b="1" i="0" strike="noStrike" spc="-1" dirty="0" err="1">
                <a:solidFill>
                  <a:srgbClr val="002060"/>
                </a:solidFill>
                <a:latin typeface="Century Gothic"/>
                <a:ea typeface="Century Gothic"/>
              </a:rPr>
              <a:t>ch</a:t>
            </a:r>
            <a:r>
              <a:rPr lang="de-DE" sz="1200" b="1" i="0" strike="noStrike" spc="-1" dirty="0">
                <a:solidFill>
                  <a:srgbClr val="002060"/>
                </a:solidFill>
                <a:latin typeface="Century Gothic"/>
                <a:ea typeface="Century Gothic"/>
              </a:rPr>
              <a:t>] Buch</a:t>
            </a:r>
            <a:r>
              <a:rPr lang="de-DE" sz="1200" b="0" i="0" strike="noStrike" spc="-1" dirty="0">
                <a:solidFill>
                  <a:srgbClr val="002060"/>
                </a:solidFill>
                <a:latin typeface="Century Gothic"/>
                <a:ea typeface="Century Gothic"/>
              </a:rPr>
              <a:t> [300] </a:t>
            </a:r>
            <a:r>
              <a:rPr lang="de-DE" sz="1200" b="1" i="0" strike="noStrike" spc="-1" dirty="0">
                <a:solidFill>
                  <a:srgbClr val="002060"/>
                </a:solidFill>
                <a:latin typeface="Century Gothic"/>
                <a:ea typeface="Century Gothic"/>
              </a:rPr>
              <a:t>Woche </a:t>
            </a:r>
            <a:r>
              <a:rPr lang="de-DE" sz="1200" b="0" i="0" strike="noStrike" spc="-1" dirty="0">
                <a:solidFill>
                  <a:srgbClr val="002060"/>
                </a:solidFill>
                <a:latin typeface="Century Gothic"/>
                <a:ea typeface="Century Gothic"/>
              </a:rPr>
              <a:t>[219] </a:t>
            </a:r>
            <a:r>
              <a:rPr lang="de-DE" sz="1200" b="1" i="0" strike="noStrike" spc="-1" dirty="0">
                <a:solidFill>
                  <a:srgbClr val="002060"/>
                </a:solidFill>
                <a:latin typeface="Century Gothic"/>
                <a:ea typeface="Century Gothic"/>
              </a:rPr>
              <a:t>machen </a:t>
            </a:r>
            <a:r>
              <a:rPr lang="de-DE" sz="1200" b="0" i="0" strike="noStrike" spc="-1" dirty="0">
                <a:solidFill>
                  <a:srgbClr val="002060"/>
                </a:solidFill>
                <a:latin typeface="Century Gothic"/>
                <a:ea typeface="Century Gothic"/>
              </a:rPr>
              <a:t>[58]</a:t>
            </a: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a:t>
            </a:r>
            <a:r>
              <a:rPr lang="it-IT" sz="1200" b="1"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Buch </a:t>
            </a:r>
            <a:r>
              <a:rPr lang="de-DE" sz="1200" b="0" strike="noStrike" spc="-1" dirty="0">
                <a:solidFill>
                  <a:srgbClr val="002060"/>
                </a:solidFill>
                <a:latin typeface="Century Gothic"/>
                <a:ea typeface="Century Gothic"/>
              </a:rPr>
              <a:t>[300]  </a:t>
            </a:r>
            <a:r>
              <a:rPr lang="de-DE" sz="1200" b="1" strike="noStrike" spc="-1" dirty="0">
                <a:solidFill>
                  <a:srgbClr val="002060"/>
                </a:solidFill>
                <a:latin typeface="Century Gothic"/>
                <a:ea typeface="Century Gothic"/>
              </a:rPr>
              <a:t>Haustier </a:t>
            </a:r>
            <a:r>
              <a:rPr lang="de-DE" sz="1200" b="0" strike="noStrike" spc="-1" dirty="0">
                <a:solidFill>
                  <a:srgbClr val="002060"/>
                </a:solidFill>
                <a:latin typeface="Century Gothic"/>
                <a:ea typeface="Century Gothic"/>
              </a:rPr>
              <a:t>[&gt;5009] </a:t>
            </a:r>
            <a:r>
              <a:rPr lang="de-DE" sz="1200" b="1" strike="noStrike" spc="-1" dirty="0">
                <a:solidFill>
                  <a:srgbClr val="002060"/>
                </a:solidFill>
                <a:latin typeface="Century Gothic"/>
                <a:ea typeface="Century Gothic"/>
              </a:rPr>
              <a:t>Schule</a:t>
            </a:r>
            <a:r>
              <a:rPr lang="de-DE" sz="1200" b="0" strike="noStrike" spc="-1" dirty="0">
                <a:solidFill>
                  <a:srgbClr val="002060"/>
                </a:solidFill>
                <a:latin typeface="Century Gothic"/>
                <a:ea typeface="Century Gothic"/>
              </a:rPr>
              <a:t> [359] </a:t>
            </a:r>
            <a:r>
              <a:rPr lang="de-DE" sz="1200" b="1" strike="noStrike" spc="-1" dirty="0">
                <a:solidFill>
                  <a:srgbClr val="002060"/>
                </a:solidFill>
                <a:latin typeface="Century Gothic"/>
                <a:ea typeface="Century Gothic"/>
              </a:rPr>
              <a:t>Tier</a:t>
            </a:r>
            <a:r>
              <a:rPr lang="de-DE" sz="1200" b="0" strike="noStrike" spc="-1" dirty="0">
                <a:solidFill>
                  <a:srgbClr val="002060"/>
                </a:solidFill>
                <a:latin typeface="Century Gothic"/>
                <a:ea typeface="Century Gothic"/>
              </a:rPr>
              <a:t> [614] </a:t>
            </a:r>
            <a:r>
              <a:rPr lang="de-DE" sz="1200" b="1" strike="noStrike" spc="-1" dirty="0">
                <a:solidFill>
                  <a:srgbClr val="002060"/>
                </a:solidFill>
                <a:latin typeface="Century Gothic"/>
                <a:ea typeface="Century Gothic"/>
              </a:rPr>
              <a:t>nicht wahr? </a:t>
            </a:r>
            <a:r>
              <a:rPr lang="de-DE" sz="1200" b="0" strike="noStrike" spc="-1" dirty="0">
                <a:solidFill>
                  <a:srgbClr val="002060"/>
                </a:solidFill>
                <a:latin typeface="Century Gothic"/>
                <a:ea typeface="Century Gothic"/>
              </a:rPr>
              <a:t>[n/a] </a:t>
            </a:r>
            <a:endParaRPr lang="it-IT"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4/6</a:t>
            </a:r>
          </a:p>
          <a:p>
            <a:pPr marL="216000" indent="-215280">
              <a:lnSpc>
                <a:spcPct val="100000"/>
              </a:lnSpc>
            </a:pPr>
            <a:endParaRPr lang="en-GB" sz="1200" b="1" strike="noStrike" spc="-1" dirty="0">
              <a:solidFill>
                <a:srgbClr val="000000"/>
              </a:solidFill>
              <a:latin typeface="Calibri"/>
              <a:ea typeface="Calibri"/>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413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57708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6/6</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249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this week’s new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trigger the picture and word together. Say the German word (or play the recording) and get students to repeat.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again to repeat an animation of the word, to elicit students production of the word without the teacher.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with the other four items.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After the last item, click to bring up callout to explain the use of ‘</a:t>
            </a:r>
            <a:r>
              <a:rPr lang="en-GB" dirty="0" err="1"/>
              <a:t>nicht</a:t>
            </a:r>
            <a:r>
              <a:rPr lang="en-GB" dirty="0"/>
              <a:t> </a:t>
            </a:r>
            <a:r>
              <a:rPr lang="en-GB" dirty="0" err="1"/>
              <a:t>wahr</a:t>
            </a:r>
            <a:r>
              <a:rPr lang="en-GB" dirty="0"/>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9228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1/5</a:t>
            </a:r>
          </a:p>
          <a:p>
            <a:pPr marL="216000" indent="-215280">
              <a:lnSpc>
                <a:spcPct val="100000"/>
              </a:lnSpc>
            </a:pPr>
            <a:r>
              <a:rPr lang="en-GB" sz="1200" b="1" strike="noStrike" spc="-1" dirty="0">
                <a:solidFill>
                  <a:srgbClr val="000000"/>
                </a:solidFill>
                <a:latin typeface="Calibri"/>
                <a:ea typeface="Calibri"/>
              </a:rPr>
              <a:t>Timing: 5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this week’s new vocabulary and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wahr</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Frau </a:t>
            </a:r>
            <a:r>
              <a:rPr lang="en-GB" dirty="0" err="1"/>
              <a:t>Bahlsen’s</a:t>
            </a:r>
            <a:r>
              <a:rPr lang="en-GB" dirty="0"/>
              <a:t> speech bubble asking ‘This is a …, isn’t it?’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latin typeface="Arial"/>
              </a:rPr>
              <a:t>Click to bring up the picture.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latin typeface="Arial"/>
              </a:rPr>
              <a:t>Pupils say either </a:t>
            </a:r>
            <a:r>
              <a:rPr lang="en-GB" sz="1200" b="0" strike="noStrike" spc="-1" dirty="0" err="1">
                <a:latin typeface="Arial"/>
              </a:rPr>
              <a:t>ja</a:t>
            </a:r>
            <a:r>
              <a:rPr lang="en-GB" sz="1200" b="0" strike="noStrike" spc="-1" dirty="0">
                <a:latin typeface="Arial"/>
              </a:rPr>
              <a:t> or </a:t>
            </a:r>
            <a:r>
              <a:rPr lang="en-GB" sz="1200" b="0" strike="noStrike" spc="-1" dirty="0" err="1">
                <a:latin typeface="Arial"/>
              </a:rPr>
              <a:t>nein</a:t>
            </a:r>
            <a:r>
              <a:rPr lang="en-GB" sz="1200" b="0" strike="noStrike" spc="-1" dirty="0">
                <a:latin typeface="Arial"/>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latin typeface="Arial"/>
              </a:rPr>
              <a:t>Click to bring up the answer.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latin typeface="Arial"/>
              </a:rPr>
              <a:t>Repeat for the next four slides. </a:t>
            </a: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3747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2/5</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9280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3/5</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7560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5/5</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3936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revise the already known uses of </a:t>
            </a:r>
            <a:r>
              <a:rPr lang="en-GB" sz="1200" b="0" strike="noStrike" spc="-1" dirty="0" err="1">
                <a:latin typeface="Arial"/>
              </a:rPr>
              <a:t>nicht</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recap uses of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use of ‘</a:t>
            </a:r>
            <a:r>
              <a:rPr lang="en-GB" sz="1200" b="0" strike="noStrike" spc="-1" dirty="0" err="1">
                <a:latin typeface="Arial"/>
              </a:rPr>
              <a:t>nicht</a:t>
            </a:r>
            <a:r>
              <a:rPr lang="en-GB" sz="1200" b="0" strike="noStrike" spc="-1" dirty="0">
                <a:latin typeface="Arial"/>
              </a:rPr>
              <a:t>’ with ‘</a:t>
            </a:r>
            <a:r>
              <a:rPr lang="en-GB" sz="1200" b="0" strike="noStrike" spc="-1" dirty="0" err="1">
                <a:latin typeface="Arial"/>
              </a:rPr>
              <a:t>mein</a:t>
            </a:r>
            <a:r>
              <a:rPr lang="en-GB" sz="1200" b="0" strike="noStrike" spc="-1" dirty="0">
                <a:latin typeface="Arial"/>
              </a:rPr>
              <a:t>’ and ‘</a:t>
            </a:r>
            <a:r>
              <a:rPr lang="en-GB" sz="1200" b="0" strike="noStrike" spc="-1" dirty="0" err="1">
                <a:latin typeface="Arial"/>
              </a:rPr>
              <a:t>dein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0715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distinguishing between written forms of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 and to distinguish between positive and negative sentences.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out the instructions. Pupils read the labels and write or say A or B for each item, based on </a:t>
            </a:r>
            <a:r>
              <a:rPr lang="en-GB" sz="1200" b="0" strike="noStrike" spc="-1" dirty="0" err="1">
                <a:solidFill>
                  <a:srgbClr val="000000"/>
                </a:solidFill>
                <a:latin typeface="Calibri"/>
              </a:rPr>
              <a:t>mein</a:t>
            </a:r>
            <a:r>
              <a:rPr lang="en-GB" sz="1200" b="0" strike="noStrike" spc="-1" dirty="0">
                <a:solidFill>
                  <a:srgbClr val="000000"/>
                </a:solidFill>
                <a:latin typeface="Calibri"/>
              </a:rPr>
              <a:t> (m/</a:t>
            </a:r>
            <a:r>
              <a:rPr lang="en-GB" sz="1200" b="0" strike="noStrike" spc="-1" dirty="0" err="1">
                <a:solidFill>
                  <a:srgbClr val="000000"/>
                </a:solidFill>
                <a:latin typeface="Calibri"/>
              </a:rPr>
              <a:t>nt</a:t>
            </a:r>
            <a:r>
              <a:rPr lang="en-GB" sz="1200" b="0" strike="noStrike" spc="-1" dirty="0">
                <a:solidFill>
                  <a:srgbClr val="000000"/>
                </a:solidFill>
                <a:latin typeface="Calibri"/>
              </a:rPr>
              <a:t>) or </a:t>
            </a:r>
            <a:r>
              <a:rPr lang="en-GB" sz="1200" b="0" strike="noStrike" spc="-1" dirty="0" err="1">
                <a:solidFill>
                  <a:srgbClr val="000000"/>
                </a:solidFill>
                <a:latin typeface="Calibri"/>
              </a:rPr>
              <a:t>meine</a:t>
            </a:r>
            <a:r>
              <a:rPr lang="en-GB" sz="1200" b="0" strike="noStrike" spc="-1" dirty="0">
                <a:solidFill>
                  <a:srgbClr val="000000"/>
                </a:solidFill>
                <a:latin typeface="Calibri"/>
              </a:rPr>
              <a:t> (f).</a:t>
            </a:r>
            <a:endParaRPr lang="en-GB" sz="1200" b="0" strike="noStrike" spc="-1" dirty="0">
              <a:latin typeface="Arial"/>
            </a:endParaRPr>
          </a:p>
          <a:p>
            <a:pPr marL="229320" indent="-228600">
              <a:lnSpc>
                <a:spcPct val="100000"/>
              </a:lnSpc>
              <a:buFont typeface="+mj-lt"/>
              <a:buAutoNum type="arabicPeriod"/>
            </a:pPr>
            <a:r>
              <a:rPr lang="en-GB" sz="1200" b="0" strike="noStrike" spc="-1" dirty="0">
                <a:solidFill>
                  <a:srgbClr val="000000"/>
                </a:solidFill>
                <a:latin typeface="+mn-lt"/>
              </a:rPr>
              <a:t>Click to bring up answer tick for item.</a:t>
            </a:r>
          </a:p>
          <a:p>
            <a:pPr marL="229320" indent="-228600">
              <a:lnSpc>
                <a:spcPct val="100000"/>
              </a:lnSpc>
              <a:buFont typeface="+mj-lt"/>
              <a:buAutoNum type="arabicPeriod"/>
            </a:pPr>
            <a:r>
              <a:rPr lang="en-GB" sz="1200" b="0" strike="noStrike" spc="-1" dirty="0">
                <a:solidFill>
                  <a:srgbClr val="000000"/>
                </a:solidFill>
                <a:latin typeface="+mn-lt"/>
              </a:rPr>
              <a:t>Click again to reveal written form.</a:t>
            </a:r>
          </a:p>
          <a:p>
            <a:pPr marL="229320" indent="-228600">
              <a:lnSpc>
                <a:spcPct val="100000"/>
              </a:lnSpc>
              <a:buFont typeface="+mj-lt"/>
              <a:buAutoNum type="arabicPeriod"/>
            </a:pPr>
            <a:r>
              <a:rPr lang="en-GB" sz="1200" b="0" strike="noStrike" spc="-1" dirty="0">
                <a:solidFill>
                  <a:srgbClr val="000000"/>
                </a:solidFill>
                <a:latin typeface="+mn-lt"/>
              </a:rPr>
              <a:t>Pupils now decide whether the sentence is positive or negative – </a:t>
            </a:r>
            <a:r>
              <a:rPr lang="en-GB" sz="1200" b="0" strike="noStrike" spc="-1">
                <a:solidFill>
                  <a:srgbClr val="000000"/>
                </a:solidFill>
                <a:latin typeface="+mn-lt"/>
              </a:rPr>
              <a:t>does it contain  </a:t>
            </a:r>
            <a:r>
              <a:rPr lang="en-GB" sz="1200" b="0" strike="noStrike" spc="-1" dirty="0">
                <a:solidFill>
                  <a:srgbClr val="000000"/>
                </a:solidFill>
                <a:latin typeface="+mn-lt"/>
              </a:rPr>
              <a:t>‘</a:t>
            </a:r>
            <a:r>
              <a:rPr lang="en-GB" sz="1200" b="0" strike="noStrike" spc="-1" dirty="0" err="1">
                <a:solidFill>
                  <a:srgbClr val="000000"/>
                </a:solidFill>
                <a:latin typeface="+mn-lt"/>
              </a:rPr>
              <a:t>nicht</a:t>
            </a:r>
            <a:r>
              <a:rPr lang="en-GB" sz="1200" b="0" strike="noStrike" spc="-1" dirty="0">
                <a:solidFill>
                  <a:srgbClr val="000000"/>
                </a:solidFill>
                <a:latin typeface="+mn-lt"/>
              </a:rPr>
              <a:t>’? Elicit the answers</a:t>
            </a:r>
          </a:p>
          <a:p>
            <a:pPr marL="229320" indent="-228600">
              <a:lnSpc>
                <a:spcPct val="100000"/>
              </a:lnSpc>
              <a:buFont typeface="+mj-lt"/>
              <a:buAutoNum type="arabicPeriod"/>
            </a:pPr>
            <a:r>
              <a:rPr lang="en-GB" sz="1200" b="0" strike="noStrike" spc="-1" dirty="0">
                <a:solidFill>
                  <a:srgbClr val="000000"/>
                </a:solidFill>
                <a:latin typeface="+mn-lt"/>
              </a:rPr>
              <a:t>Click for answer tick.</a:t>
            </a:r>
          </a:p>
          <a:p>
            <a:pPr marL="229320" indent="-228600">
              <a:lnSpc>
                <a:spcPct val="100000"/>
              </a:lnSpc>
              <a:buFont typeface="+mj-lt"/>
              <a:buAutoNum type="arabicPeriod"/>
            </a:pPr>
            <a:r>
              <a:rPr lang="en-GB" sz="1200" b="0" strike="noStrike" spc="-1" dirty="0">
                <a:solidFill>
                  <a:srgbClr val="000000"/>
                </a:solidFill>
                <a:latin typeface="+mn-lt"/>
              </a:rPr>
              <a:t>Continue for the rest of the items.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 and relate them to the gender of nouns. To listen out for negation with ‘</a:t>
            </a:r>
            <a:r>
              <a:rPr lang="en-GB" sz="1200" b="0" strike="noStrike" spc="-1" dirty="0" err="1">
                <a:solidFill>
                  <a:srgbClr val="000000"/>
                </a:solidFill>
                <a:latin typeface="Calibri"/>
                <a:ea typeface="Calibri"/>
              </a:rPr>
              <a:t>nicht</a:t>
            </a:r>
            <a:r>
              <a:rPr lang="en-GB" sz="1200" b="0" strike="noStrike" spc="-1" dirty="0">
                <a:solidFill>
                  <a:srgbClr val="000000"/>
                </a:solidFill>
                <a:latin typeface="Calibri"/>
                <a:ea typeface="Calibri"/>
              </a:rPr>
              <a:t>’.</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pupils need to listen out for </a:t>
            </a:r>
            <a:r>
              <a:rPr lang="en-GB" sz="1200" b="1" strike="noStrike" spc="-1" dirty="0" err="1">
                <a:solidFill>
                  <a:srgbClr val="000000"/>
                </a:solidFill>
                <a:latin typeface="Calibri"/>
              </a:rPr>
              <a:t>dein</a:t>
            </a:r>
            <a:r>
              <a:rPr lang="en-GB" sz="1200" b="0" strike="noStrike" spc="-1" dirty="0">
                <a:solidFill>
                  <a:srgbClr val="000000"/>
                </a:solidFill>
                <a:latin typeface="Calibri"/>
              </a:rPr>
              <a:t> or </a:t>
            </a:r>
            <a:r>
              <a:rPr lang="en-GB" sz="1200" b="1" strike="noStrike" spc="-1" dirty="0" err="1">
                <a:solidFill>
                  <a:srgbClr val="000000"/>
                </a:solidFill>
                <a:latin typeface="Calibri"/>
              </a:rPr>
              <a:t>deine</a:t>
            </a:r>
            <a:r>
              <a:rPr lang="en-GB" sz="1200" b="0" strike="noStrike" spc="-1" dirty="0">
                <a:solidFill>
                  <a:srgbClr val="000000"/>
                </a:solidFill>
                <a:latin typeface="Calibri"/>
              </a:rPr>
              <a:t> and decide which thing Johanna is talking about, A or B. </a:t>
            </a:r>
          </a:p>
          <a:p>
            <a:pPr marL="228600" indent="-228600">
              <a:lnSpc>
                <a:spcPct val="100000"/>
              </a:lnSpc>
              <a:buAutoNum type="arabicPeriod"/>
            </a:pPr>
            <a:r>
              <a:rPr lang="en-GB" sz="1200" b="0" strike="noStrike" spc="-1" dirty="0">
                <a:solidFill>
                  <a:srgbClr val="000000"/>
                </a:solidFill>
                <a:latin typeface="Calibri"/>
              </a:rPr>
              <a:t>Click the example audio button. Elicit answer. Click for green answer border and picture to appear. </a:t>
            </a:r>
          </a:p>
          <a:p>
            <a:pPr marL="228600" indent="-228600">
              <a:lnSpc>
                <a:spcPct val="100000"/>
              </a:lnSpc>
              <a:buAutoNum type="arabicPeriod"/>
            </a:pPr>
            <a:r>
              <a:rPr lang="en-GB" sz="1200" b="0" strike="noStrike" spc="-1" dirty="0">
                <a:solidFill>
                  <a:srgbClr val="000000"/>
                </a:solidFill>
                <a:latin typeface="Calibri"/>
              </a:rPr>
              <a:t>Explain  that pupils have to now listen out for whether the thing talked about is a yes or a no. Click the picture in the’ </a:t>
            </a:r>
            <a:r>
              <a:rPr lang="en-GB" sz="1200" b="0" strike="noStrike" spc="-1" dirty="0" err="1">
                <a:solidFill>
                  <a:srgbClr val="000000"/>
                </a:solidFill>
                <a:latin typeface="Calibri"/>
              </a:rPr>
              <a:t>Ja</a:t>
            </a:r>
            <a:r>
              <a:rPr lang="en-GB" sz="1200" b="0" strike="noStrike" spc="-1" dirty="0">
                <a:solidFill>
                  <a:srgbClr val="000000"/>
                </a:solidFill>
                <a:latin typeface="Calibri"/>
              </a:rPr>
              <a:t> </a:t>
            </a:r>
            <a:r>
              <a:rPr lang="en-GB" sz="1200" b="0" strike="noStrike" spc="-1" dirty="0" err="1">
                <a:solidFill>
                  <a:srgbClr val="000000"/>
                </a:solidFill>
                <a:latin typeface="Calibri"/>
              </a:rPr>
              <a:t>oder</a:t>
            </a:r>
            <a:r>
              <a:rPr lang="en-GB" sz="1200" b="0" strike="noStrike" spc="-1" dirty="0">
                <a:solidFill>
                  <a:srgbClr val="000000"/>
                </a:solidFill>
                <a:latin typeface="Calibri"/>
              </a:rPr>
              <a:t> </a:t>
            </a:r>
            <a:r>
              <a:rPr lang="en-GB" sz="1200" b="0" strike="noStrike" spc="-1" dirty="0" err="1">
                <a:solidFill>
                  <a:srgbClr val="000000"/>
                </a:solidFill>
                <a:latin typeface="Calibri"/>
              </a:rPr>
              <a:t>nein</a:t>
            </a:r>
            <a:r>
              <a:rPr lang="en-GB" sz="1200" b="0" strike="noStrike" spc="-1" dirty="0">
                <a:solidFill>
                  <a:srgbClr val="000000"/>
                </a:solidFill>
                <a:latin typeface="Calibri"/>
              </a:rPr>
              <a:t>’ column to play the recording.</a:t>
            </a:r>
          </a:p>
          <a:p>
            <a:pPr marL="228600" indent="-228600">
              <a:lnSpc>
                <a:spcPct val="100000"/>
              </a:lnSpc>
              <a:buAutoNum type="arabicPeriod"/>
            </a:pPr>
            <a:r>
              <a:rPr lang="en-GB" sz="1200" b="0" strike="noStrike" spc="-1" dirty="0">
                <a:solidFill>
                  <a:srgbClr val="000000"/>
                </a:solidFill>
                <a:latin typeface="Calibri"/>
              </a:rPr>
              <a:t>Elicit the answer, click to bring up correct answer. </a:t>
            </a:r>
          </a:p>
          <a:p>
            <a:pPr marL="228600" indent="-228600">
              <a:lnSpc>
                <a:spcPct val="100000"/>
              </a:lnSpc>
              <a:buAutoNum type="arabicPeriod"/>
            </a:pPr>
            <a:r>
              <a:rPr lang="en-GB" sz="1200" b="0" strike="noStrike" spc="-1" dirty="0">
                <a:solidFill>
                  <a:srgbClr val="000000"/>
                </a:solidFill>
                <a:latin typeface="Calibri"/>
              </a:rPr>
              <a:t>Continue for items 1-6.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deine</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[Schule].</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deine</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[Tafel].</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Haustier</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[Tier].</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Foto</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[Ort],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wahr</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ist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dein</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Beispiel</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nicht</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wahr</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Ja</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endParaRPr lang="en-GB" sz="1200" b="0" dirty="0">
              <a:effectLst/>
              <a:latin typeface="Calibri" panose="020F0502020204030204" pitchFamily="34" charset="0"/>
              <a:ea typeface="Calibri" panose="020F0502020204030204" pitchFamily="34" charset="0"/>
              <a:cs typeface="Calibri" panose="020F0502020204030204" pitchFamily="34" charset="0"/>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and hard [</a:t>
            </a:r>
            <a:r>
              <a:rPr lang="en-GB" sz="1200" b="1" strike="noStrike" spc="-1" dirty="0" err="1">
                <a:solidFill>
                  <a:srgbClr val="000000"/>
                </a:solidFill>
                <a:latin typeface="+mn-lt"/>
                <a:ea typeface="Calibri"/>
              </a:rPr>
              <a:t>ch</a:t>
            </a:r>
            <a:r>
              <a:rPr lang="en-GB" sz="1200" b="0" strike="noStrike" spc="-1" dirty="0">
                <a:solidFill>
                  <a:srgbClr val="000000"/>
                </a:solidFill>
                <a:latin typeface="+mn-lt"/>
                <a:ea typeface="Calibri"/>
              </a:rPr>
              <a:t>] in the listening modality.</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Click to bring up instructions.</a:t>
            </a:r>
          </a:p>
          <a:p>
            <a:r>
              <a:rPr lang="en-GB" dirty="0"/>
              <a:t>2. Click for reminder callout bubble about the difference between hard and soft [</a:t>
            </a:r>
            <a:r>
              <a:rPr lang="en-GB" dirty="0" err="1"/>
              <a:t>ch</a:t>
            </a:r>
            <a:r>
              <a:rPr lang="en-GB" dirty="0"/>
              <a:t>]. </a:t>
            </a:r>
          </a:p>
          <a:p>
            <a:r>
              <a:rPr lang="en-GB" dirty="0"/>
              <a:t>3. Click sound button to play recording for item 1. Pupils decide whether it is soft or hard [</a:t>
            </a:r>
            <a:r>
              <a:rPr lang="en-GB" dirty="0" err="1"/>
              <a:t>ch</a:t>
            </a:r>
            <a:r>
              <a:rPr lang="en-GB" dirty="0"/>
              <a:t>].</a:t>
            </a:r>
          </a:p>
          <a:p>
            <a:r>
              <a:rPr lang="en-GB" dirty="0"/>
              <a:t>4. Click for answer tick, then for written version, then for picture.</a:t>
            </a:r>
          </a:p>
          <a:p>
            <a:r>
              <a:rPr lang="en-GB" dirty="0"/>
              <a:t>5. Continue for items 2-6.</a:t>
            </a:r>
          </a:p>
          <a:p>
            <a:endParaRPr lang="en-GB" dirty="0"/>
          </a:p>
          <a:p>
            <a:r>
              <a:rPr lang="en-GB" b="1" dirty="0"/>
              <a:t>Transcript:</a:t>
            </a:r>
          </a:p>
          <a:p>
            <a:pPr marL="228600" indent="-228600">
              <a:buAutoNum type="arabicPeriod"/>
            </a:pPr>
            <a:r>
              <a:rPr lang="en-GB" b="0" dirty="0" err="1"/>
              <a:t>lachen</a:t>
            </a:r>
            <a:endParaRPr lang="en-GB" b="0" dirty="0"/>
          </a:p>
          <a:p>
            <a:pPr marL="228600" indent="-228600">
              <a:buAutoNum type="arabicPeriod"/>
            </a:pPr>
            <a:r>
              <a:rPr lang="en-GB" b="0" dirty="0" err="1"/>
              <a:t>suchen</a:t>
            </a:r>
            <a:endParaRPr lang="en-GB" b="0" dirty="0"/>
          </a:p>
          <a:p>
            <a:pPr marL="228600" indent="-228600">
              <a:buAutoNum type="arabicPeriod"/>
            </a:pPr>
            <a:r>
              <a:rPr lang="en-GB" b="0" dirty="0"/>
              <a:t>Milch</a:t>
            </a:r>
          </a:p>
          <a:p>
            <a:pPr marL="228600" indent="-228600">
              <a:buAutoNum type="arabicPeriod"/>
            </a:pPr>
            <a:r>
              <a:rPr lang="en-GB" b="0" dirty="0" err="1"/>
              <a:t>Eiche</a:t>
            </a:r>
            <a:endParaRPr lang="en-GB" b="0" dirty="0"/>
          </a:p>
          <a:p>
            <a:pPr marL="228600" indent="-228600">
              <a:buAutoNum type="arabicPeriod"/>
            </a:pPr>
            <a:r>
              <a:rPr lang="en-GB" b="0" dirty="0" err="1"/>
              <a:t>einfach</a:t>
            </a:r>
            <a:endParaRPr lang="en-GB" b="0" dirty="0"/>
          </a:p>
          <a:p>
            <a:pPr marL="228600" indent="-228600">
              <a:buAutoNum type="arabicPeriod"/>
            </a:pPr>
            <a:r>
              <a:rPr lang="en-GB" b="0" dirty="0" err="1"/>
              <a:t>sechzehn</a:t>
            </a:r>
            <a:endParaRPr lang="en-GB" b="0" dirty="0"/>
          </a:p>
          <a:p>
            <a:endParaRPr lang="en-GB" b="1"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1/6</a:t>
            </a:r>
          </a:p>
          <a:p>
            <a:pPr marL="216000" indent="-215280">
              <a:lnSpc>
                <a:spcPct val="100000"/>
              </a:lnSpc>
            </a:pPr>
            <a:r>
              <a:rPr lang="en-GB" sz="1200" b="1" strike="noStrike" spc="-1" dirty="0">
                <a:solidFill>
                  <a:srgbClr val="000000"/>
                </a:solidFill>
                <a:latin typeface="Calibri"/>
                <a:ea typeface="Calibri"/>
              </a:rPr>
              <a:t>Timing: 5 minutes (6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revisit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read the words and decide which word relates to the picture shown.</a:t>
            </a:r>
          </a:p>
          <a:p>
            <a:pPr marL="229320" indent="-228600">
              <a:lnSpc>
                <a:spcPct val="100000"/>
              </a:lnSpc>
              <a:buAutoNum type="arabicPeriod"/>
            </a:pPr>
            <a:r>
              <a:rPr lang="en-GB" sz="1200" b="0" strike="noStrike" spc="-1" dirty="0">
                <a:solidFill>
                  <a:srgbClr val="000000"/>
                </a:solidFill>
                <a:latin typeface="Calibri"/>
              </a:rPr>
              <a:t>Teacher asks ‘Was </a:t>
            </a:r>
            <a:r>
              <a:rPr lang="en-GB" sz="1200" b="0" strike="noStrike" spc="-1" dirty="0" err="1">
                <a:solidFill>
                  <a:srgbClr val="000000"/>
                </a:solidFill>
                <a:latin typeface="Calibri"/>
              </a:rPr>
              <a:t>ist</a:t>
            </a:r>
            <a:r>
              <a:rPr lang="en-GB" sz="1200" b="0" strike="noStrike" spc="-1" dirty="0">
                <a:solidFill>
                  <a:srgbClr val="000000"/>
                </a:solidFill>
                <a:latin typeface="Calibri"/>
              </a:rPr>
              <a:t> das auf Deutsch?’</a:t>
            </a:r>
          </a:p>
          <a:p>
            <a:pPr marL="229320" indent="-228600">
              <a:lnSpc>
                <a:spcPct val="100000"/>
              </a:lnSpc>
              <a:buAutoNum type="arabicPeriod"/>
            </a:pPr>
            <a:r>
              <a:rPr lang="en-GB" sz="1200" b="0" strike="noStrike" spc="-1" dirty="0">
                <a:solidFill>
                  <a:srgbClr val="000000"/>
                </a:solidFill>
                <a:latin typeface="Calibri"/>
              </a:rPr>
              <a:t>Click to bring up answer.</a:t>
            </a:r>
          </a:p>
          <a:p>
            <a:pPr marL="229320" indent="-228600">
              <a:lnSpc>
                <a:spcPct val="100000"/>
              </a:lnSpc>
              <a:buAutoNum type="arabicPeriod"/>
            </a:pPr>
            <a:r>
              <a:rPr lang="en-GB" sz="1200" b="0" strike="noStrike" spc="-1" dirty="0">
                <a:solidFill>
                  <a:srgbClr val="000000"/>
                </a:solidFill>
                <a:latin typeface="Calibri"/>
              </a:rPr>
              <a:t>If needed, the teacher can prompt for the English meaning ‘Was </a:t>
            </a:r>
            <a:r>
              <a:rPr lang="en-GB" sz="1200" b="0" strike="noStrike" spc="-1" dirty="0" err="1">
                <a:solidFill>
                  <a:srgbClr val="000000"/>
                </a:solidFill>
                <a:latin typeface="Calibri"/>
              </a:rPr>
              <a:t>ist</a:t>
            </a:r>
            <a:r>
              <a:rPr lang="en-GB" sz="1200" b="0" strike="noStrike" spc="-1" dirty="0">
                <a:solidFill>
                  <a:srgbClr val="000000"/>
                </a:solidFill>
                <a:latin typeface="Calibri"/>
              </a:rPr>
              <a:t> das auf </a:t>
            </a:r>
            <a:r>
              <a:rPr lang="en-GB" sz="1200" b="0" strike="noStrike" spc="-1" dirty="0" err="1">
                <a:solidFill>
                  <a:srgbClr val="000000"/>
                </a:solidFill>
                <a:latin typeface="Calibri"/>
              </a:rPr>
              <a:t>Englisch</a:t>
            </a:r>
            <a:r>
              <a:rPr lang="en-GB" sz="1200" b="0" strike="noStrike" spc="-1" dirty="0">
                <a:solidFill>
                  <a:srgbClr val="000000"/>
                </a:solidFill>
                <a:latin typeface="Calibri"/>
              </a:rPr>
              <a:t>?’ but it is likely that the meaning is transparently given by the pictures on this occasion.</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9744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90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9361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image" Target="../media/image25.png"/><Relationship Id="rId5" Type="http://schemas.openxmlformats.org/officeDocument/2006/relationships/audio" Target="../media/audio28.wav"/><Relationship Id="rId10" Type="http://schemas.openxmlformats.org/officeDocument/2006/relationships/image" Target="../media/image2.png"/><Relationship Id="rId4" Type="http://schemas.openxmlformats.org/officeDocument/2006/relationships/audio" Target="../media/audio27.wav"/><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audio" Target="../media/audio31.wav"/><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audio" Target="../media/audio32.wav"/></Relationships>
</file>

<file path=ppt/slides/_rels/slide15.xml.rels><?xml version="1.0" encoding="UTF-8" standalone="yes"?>
<Relationships xmlns="http://schemas.openxmlformats.org/package/2006/relationships"><Relationship Id="rId3" Type="http://schemas.openxmlformats.org/officeDocument/2006/relationships/audio" Target="../media/audio33.wav"/><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4.wav"/></Relationships>
</file>

<file path=ppt/slides/_rels/slide16.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4.wav"/></Relationships>
</file>

<file path=ppt/slides/_rels/slide17.xml.rels><?xml version="1.0" encoding="UTF-8" standalone="yes"?>
<Relationships xmlns="http://schemas.openxmlformats.org/package/2006/relationships"><Relationship Id="rId3" Type="http://schemas.openxmlformats.org/officeDocument/2006/relationships/audio" Target="../media/audio36.wav"/><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audio" Target="../media/audio37.wav"/></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7.png"/><Relationship Id="rId3" Type="http://schemas.openxmlformats.org/officeDocument/2006/relationships/audio" Target="../media/audio38.wav"/><Relationship Id="rId7" Type="http://schemas.openxmlformats.org/officeDocument/2006/relationships/audio" Target="../media/audio42.wav"/><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18.xml"/><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31.png"/><Relationship Id="rId5" Type="http://schemas.openxmlformats.org/officeDocument/2006/relationships/audio" Target="../media/audio40.wav"/><Relationship Id="rId15" Type="http://schemas.openxmlformats.org/officeDocument/2006/relationships/image" Target="../media/image34.png"/><Relationship Id="rId10" Type="http://schemas.openxmlformats.org/officeDocument/2006/relationships/audio" Target="../media/audio43.wav"/><Relationship Id="rId4" Type="http://schemas.openxmlformats.org/officeDocument/2006/relationships/audio" Target="../media/audio39.wav"/><Relationship Id="rId9" Type="http://schemas.openxmlformats.org/officeDocument/2006/relationships/image" Target="../media/image30.png"/><Relationship Id="rId14" Type="http://schemas.openxmlformats.org/officeDocument/2006/relationships/audio" Target="../media/audio44.wav"/></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5.wav"/><Relationship Id="rId7" Type="http://schemas.openxmlformats.org/officeDocument/2006/relationships/image" Target="../media/image29.png"/><Relationship Id="rId12"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image" Target="../media/image33.png"/><Relationship Id="rId5" Type="http://schemas.openxmlformats.org/officeDocument/2006/relationships/audio" Target="../media/audio47.wav"/><Relationship Id="rId10" Type="http://schemas.openxmlformats.org/officeDocument/2006/relationships/image" Target="../media/image24.jpeg"/><Relationship Id="rId4" Type="http://schemas.openxmlformats.org/officeDocument/2006/relationships/audio" Target="../media/audio46.wav"/><Relationship Id="rId9" Type="http://schemas.openxmlformats.org/officeDocument/2006/relationships/audio" Target="../media/audio49.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40.gif"/><Relationship Id="rId18" Type="http://schemas.openxmlformats.org/officeDocument/2006/relationships/image" Target="../media/image22.png"/><Relationship Id="rId3" Type="http://schemas.openxmlformats.org/officeDocument/2006/relationships/audio" Target="../media/audio50.wav"/><Relationship Id="rId21" Type="http://schemas.openxmlformats.org/officeDocument/2006/relationships/image" Target="../media/image2.png"/><Relationship Id="rId7" Type="http://schemas.openxmlformats.org/officeDocument/2006/relationships/audio" Target="../media/audio53.wav"/><Relationship Id="rId12" Type="http://schemas.openxmlformats.org/officeDocument/2006/relationships/image" Target="../media/image39.gif"/><Relationship Id="rId17" Type="http://schemas.openxmlformats.org/officeDocument/2006/relationships/image" Target="../media/image21.png"/><Relationship Id="rId25" Type="http://schemas.openxmlformats.org/officeDocument/2006/relationships/image" Target="../media/image23.png"/><Relationship Id="rId2" Type="http://schemas.openxmlformats.org/officeDocument/2006/relationships/notesSlide" Target="../notesSlides/notesSlide20.xml"/><Relationship Id="rId16" Type="http://schemas.openxmlformats.org/officeDocument/2006/relationships/image" Target="../media/image43.png"/><Relationship Id="rId20"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audio" Target="../media/audio52.wav"/><Relationship Id="rId11" Type="http://schemas.openxmlformats.org/officeDocument/2006/relationships/image" Target="../media/image38.png"/><Relationship Id="rId24" Type="http://schemas.openxmlformats.org/officeDocument/2006/relationships/image" Target="../media/image24.jpeg"/><Relationship Id="rId5" Type="http://schemas.openxmlformats.org/officeDocument/2006/relationships/audio" Target="../media/audio51.wav"/><Relationship Id="rId15" Type="http://schemas.openxmlformats.org/officeDocument/2006/relationships/image" Target="../media/image42.png"/><Relationship Id="rId23" Type="http://schemas.openxmlformats.org/officeDocument/2006/relationships/image" Target="../media/image11.png"/><Relationship Id="rId10" Type="http://schemas.openxmlformats.org/officeDocument/2006/relationships/audio" Target="../media/audio56.wav"/><Relationship Id="rId19" Type="http://schemas.openxmlformats.org/officeDocument/2006/relationships/image" Target="../media/image20.png"/><Relationship Id="rId4" Type="http://schemas.openxmlformats.org/officeDocument/2006/relationships/image" Target="../media/image37.png"/><Relationship Id="rId9" Type="http://schemas.openxmlformats.org/officeDocument/2006/relationships/audio" Target="../media/audio55.wav"/><Relationship Id="rId14" Type="http://schemas.openxmlformats.org/officeDocument/2006/relationships/image" Target="../media/image41.png"/><Relationship Id="rId22"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5.wav"/><Relationship Id="rId18" Type="http://schemas.openxmlformats.org/officeDocument/2006/relationships/image" Target="../media/image2.png"/><Relationship Id="rId26" Type="http://schemas.openxmlformats.org/officeDocument/2006/relationships/image" Target="../media/image22.png"/><Relationship Id="rId3" Type="http://schemas.openxmlformats.org/officeDocument/2006/relationships/audio" Target="../media/audio57.wav"/><Relationship Id="rId21" Type="http://schemas.openxmlformats.org/officeDocument/2006/relationships/audio" Target="../media/audio68.wav"/><Relationship Id="rId7" Type="http://schemas.openxmlformats.org/officeDocument/2006/relationships/audio" Target="../media/audio61.wav"/><Relationship Id="rId12" Type="http://schemas.openxmlformats.org/officeDocument/2006/relationships/image" Target="../media/image45.gif"/><Relationship Id="rId17" Type="http://schemas.openxmlformats.org/officeDocument/2006/relationships/audio" Target="../media/audio66.wav"/><Relationship Id="rId25" Type="http://schemas.openxmlformats.org/officeDocument/2006/relationships/audio" Target="../media/audio70.wav"/><Relationship Id="rId2" Type="http://schemas.openxmlformats.org/officeDocument/2006/relationships/notesSlide" Target="../notesSlides/notesSlide21.xml"/><Relationship Id="rId16" Type="http://schemas.openxmlformats.org/officeDocument/2006/relationships/image" Target="../media/image28.png"/><Relationship Id="rId20" Type="http://schemas.openxmlformats.org/officeDocument/2006/relationships/image" Target="../media/image47.png"/><Relationship Id="rId29" Type="http://schemas.openxmlformats.org/officeDocument/2006/relationships/image" Target="../media/image49.svg"/><Relationship Id="rId1" Type="http://schemas.openxmlformats.org/officeDocument/2006/relationships/slideLayout" Target="../slideLayouts/slideLayout5.xml"/><Relationship Id="rId6" Type="http://schemas.openxmlformats.org/officeDocument/2006/relationships/audio" Target="../media/audio60.wav"/><Relationship Id="rId11" Type="http://schemas.openxmlformats.org/officeDocument/2006/relationships/image" Target="../media/image44.png"/><Relationship Id="rId24" Type="http://schemas.openxmlformats.org/officeDocument/2006/relationships/image" Target="../media/image25.png"/><Relationship Id="rId32" Type="http://schemas.openxmlformats.org/officeDocument/2006/relationships/audio" Target="../media/audio73.wav"/><Relationship Id="rId5" Type="http://schemas.openxmlformats.org/officeDocument/2006/relationships/audio" Target="../media/audio59.wav"/><Relationship Id="rId15" Type="http://schemas.openxmlformats.org/officeDocument/2006/relationships/image" Target="../media/image11.png"/><Relationship Id="rId23" Type="http://schemas.openxmlformats.org/officeDocument/2006/relationships/audio" Target="../media/audio69.wav"/><Relationship Id="rId28" Type="http://schemas.openxmlformats.org/officeDocument/2006/relationships/image" Target="../media/image48.png"/><Relationship Id="rId10" Type="http://schemas.openxmlformats.org/officeDocument/2006/relationships/audio" Target="../media/audio64.wav"/><Relationship Id="rId19" Type="http://schemas.openxmlformats.org/officeDocument/2006/relationships/audio" Target="../media/audio67.wav"/><Relationship Id="rId31" Type="http://schemas.openxmlformats.org/officeDocument/2006/relationships/image" Target="../media/image50.png"/><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image" Target="../media/image46.png"/><Relationship Id="rId22" Type="http://schemas.openxmlformats.org/officeDocument/2006/relationships/image" Target="../media/image24.jpeg"/><Relationship Id="rId27" Type="http://schemas.openxmlformats.org/officeDocument/2006/relationships/audio" Target="../media/audio71.wav"/><Relationship Id="rId30" Type="http://schemas.openxmlformats.org/officeDocument/2006/relationships/audio" Target="../media/audio72.wav"/></Relationships>
</file>

<file path=ppt/slides/_rels/slide22.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4.jpg"/><Relationship Id="rId4" Type="http://schemas.openxmlformats.org/officeDocument/2006/relationships/audio" Target="../media/audio4.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6.wav"/><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9.png"/><Relationship Id="rId4" Type="http://schemas.openxmlformats.org/officeDocument/2006/relationships/audio" Target="../media/audio8.wav"/><Relationship Id="rId9"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audio" Target="../media/audio16.wav"/><Relationship Id="rId3" Type="http://schemas.openxmlformats.org/officeDocument/2006/relationships/audio" Target="../media/audio10.wav"/><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audio" Target="../media/audio15.wav"/><Relationship Id="rId2" Type="http://schemas.openxmlformats.org/officeDocument/2006/relationships/notesSlide" Target="../notesSlides/notesSlide6.xml"/><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15.png"/><Relationship Id="rId5" Type="http://schemas.openxmlformats.org/officeDocument/2006/relationships/audio" Target="../media/audio11.wav"/><Relationship Id="rId15" Type="http://schemas.openxmlformats.org/officeDocument/2006/relationships/image" Target="../media/image18.png"/><Relationship Id="rId10" Type="http://schemas.openxmlformats.org/officeDocument/2006/relationships/image" Target="../media/image14.png"/><Relationship Id="rId19" Type="http://schemas.openxmlformats.org/officeDocument/2006/relationships/audio" Target="../media/audio17.wav"/><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audio" Target="../media/audio13.wav"/></Relationships>
</file>

<file path=ppt/slides/_rels/slide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audio" Target="../media/audio20.wav"/></Relationships>
</file>

<file path=ppt/slides/_rels/slide8.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5447714"/>
            <a:ext cx="493900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Nicht +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mein, meine,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dein,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deine</a:t>
            </a:r>
            <a:endPar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soft and hard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ch</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9" name="Picture 8" descr="Map&#10;&#10;Description automatically generated">
            <a:extLst>
              <a:ext uri="{FF2B5EF4-FFF2-40B4-BE49-F238E27FC236}">
                <a16:creationId xmlns:a16="http://schemas.microsoft.com/office/drawing/2014/main" id="{5C309164-4BD5-485C-BB1D-CE7F7556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579" y="320181"/>
            <a:ext cx="3811412" cy="4881282"/>
          </a:xfrm>
          <a:prstGeom prst="rect">
            <a:avLst/>
          </a:prstGeom>
        </p:spPr>
      </p:pic>
      <p:sp>
        <p:nvSpPr>
          <p:cNvPr id="12" name="TextBox 11">
            <a:extLst>
              <a:ext uri="{FF2B5EF4-FFF2-40B4-BE49-F238E27FC236}">
                <a16:creationId xmlns:a16="http://schemas.microsoft.com/office/drawing/2014/main" id="{3BA66DCB-3AFF-4327-92AD-AD72CAC0648A}"/>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3" name="TextBox 2">
            <a:hlinkClick r:id="" action="ppaction://noaction">
              <a:snd r:embed="rId4" name="T1_W11_1.1.wav"/>
            </a:hlinkClick>
            <a:extLst>
              <a:ext uri="{FF2B5EF4-FFF2-40B4-BE49-F238E27FC236}">
                <a16:creationId xmlns:a16="http://schemas.microsoft.com/office/drawing/2014/main" id="{7ED026F5-FBFD-4F78-A192-C223ADADE084}"/>
              </a:ext>
            </a:extLst>
          </p:cNvPr>
          <p:cNvSpPr txBox="1"/>
          <p:nvPr/>
        </p:nvSpPr>
        <p:spPr>
          <a:xfrm rot="21053004">
            <a:off x="416109" y="2205398"/>
            <a:ext cx="3341077" cy="646331"/>
          </a:xfrm>
          <a:prstGeom prst="rect">
            <a:avLst/>
          </a:prstGeom>
          <a:noFill/>
        </p:spPr>
        <p:txBody>
          <a:bodyPr wrap="square" rtlCol="0">
            <a:spAutoFit/>
          </a:bodyPr>
          <a:lstStyle/>
          <a:p>
            <a:r>
              <a:rPr lang="en-GB" sz="3600" dirty="0" err="1">
                <a:solidFill>
                  <a:schemeClr val="bg1"/>
                </a:solidFill>
                <a:latin typeface="Segoe Print" panose="02000600000000000000" pitchFamily="2" charset="0"/>
              </a:rPr>
              <a:t>meine</a:t>
            </a:r>
            <a:r>
              <a:rPr lang="en-GB" sz="3600" dirty="0">
                <a:solidFill>
                  <a:schemeClr val="bg1"/>
                </a:solidFill>
                <a:latin typeface="Segoe Print" panose="02000600000000000000" pitchFamily="2" charset="0"/>
              </a:rPr>
              <a:t> Schule</a:t>
            </a:r>
          </a:p>
        </p:txBody>
      </p:sp>
      <p:pic>
        <p:nvPicPr>
          <p:cNvPr id="1026" name="Picture 2" descr="Free vector graphics of Blackboard">
            <a:extLst>
              <a:ext uri="{FF2B5EF4-FFF2-40B4-BE49-F238E27FC236}">
                <a16:creationId xmlns:a16="http://schemas.microsoft.com/office/drawing/2014/main" id="{0081B913-34DB-1818-7555-07B99CCF4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109" y="3112334"/>
            <a:ext cx="2306021" cy="17588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4">
            <a:extLst>
              <a:ext uri="{28A0092B-C50C-407E-A947-70E740481C1C}">
                <a14:useLocalDpi xmlns:a14="http://schemas.microsoft.com/office/drawing/2010/main" val="0"/>
              </a:ext>
            </a:extLst>
          </a:blip>
          <a:srcRect t="14861" r="57718" b="9009"/>
          <a:stretch/>
        </p:blipFill>
        <p:spPr>
          <a:xfrm>
            <a:off x="1436374" y="2641985"/>
            <a:ext cx="1476227" cy="1574030"/>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485769" y="2740387"/>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7793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6" name="Picture 5" descr="Icon&#10;&#10;Description automatically generated">
            <a:extLst>
              <a:ext uri="{FF2B5EF4-FFF2-40B4-BE49-F238E27FC236}">
                <a16:creationId xmlns:a16="http://schemas.microsoft.com/office/drawing/2014/main" id="{28B99312-DDE2-4497-9C7F-3D462A056C9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26670" y="2804149"/>
            <a:ext cx="1285103" cy="134609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328160" y="1755080"/>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48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7.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21" name="Picture 20" descr="Shape&#10;&#10;Description automatically generated with medium confidence">
            <a:extLst>
              <a:ext uri="{FF2B5EF4-FFF2-40B4-BE49-F238E27FC236}">
                <a16:creationId xmlns:a16="http://schemas.microsoft.com/office/drawing/2014/main" id="{819E82A3-19A3-4ED9-84ED-FE0F6633E4A6}"/>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79861" y="2665858"/>
            <a:ext cx="1764461" cy="1604557"/>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497727" y="5750004"/>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35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7.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23" name="Rectangle: Rounded Corners 22">
            <a:hlinkClick r:id="" action="ppaction://noaction">
              <a:snd r:embed="rId3" name="T1_W11_13.1.wav"/>
            </a:hlinkClick>
            <a:extLst>
              <a:ext uri="{FF2B5EF4-FFF2-40B4-BE49-F238E27FC236}">
                <a16:creationId xmlns:a16="http://schemas.microsoft.com/office/drawing/2014/main" id="{7B6B752F-A7E9-4391-BD5F-55685ECEB2F1}"/>
              </a:ext>
            </a:extLst>
          </p:cNvPr>
          <p:cNvSpPr/>
          <p:nvPr/>
        </p:nvSpPr>
        <p:spPr>
          <a:xfrm>
            <a:off x="3083818" y="1275811"/>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Buch</a:t>
            </a:r>
          </a:p>
        </p:txBody>
      </p:sp>
      <p:sp>
        <p:nvSpPr>
          <p:cNvPr id="24" name="Rectangle: Rounded Corners 23">
            <a:hlinkClick r:id="" action="ppaction://noaction">
              <a:snd r:embed="rId4" name="T1_W11_13.4.wav"/>
            </a:hlinkClick>
            <a:extLst>
              <a:ext uri="{FF2B5EF4-FFF2-40B4-BE49-F238E27FC236}">
                <a16:creationId xmlns:a16="http://schemas.microsoft.com/office/drawing/2014/main" id="{57DFD9AC-9893-48F2-8C45-34131FA24030}"/>
              </a:ext>
            </a:extLst>
          </p:cNvPr>
          <p:cNvSpPr/>
          <p:nvPr/>
        </p:nvSpPr>
        <p:spPr>
          <a:xfrm>
            <a:off x="8137942" y="136847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a:t>
            </a:r>
            <a:r>
              <a:rPr kumimoji="0" lang="en-GB" sz="2800" b="1" i="0" u="none" strike="noStrike" kern="1200" cap="none" spc="0" normalizeH="0" noProof="0" dirty="0">
                <a:ln>
                  <a:noFill/>
                </a:ln>
                <a:solidFill>
                  <a:prstClr val="white"/>
                </a:solidFill>
                <a:effectLst/>
                <a:uLnTx/>
                <a:uFillTx/>
                <a:latin typeface="Century Gothic"/>
                <a:ea typeface="+mn-ea"/>
                <a:cs typeface="+mn-cs"/>
              </a:rPr>
              <a:t> Tier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Rectangle: Rounded Corners 24">
            <a:hlinkClick r:id="" action="ppaction://noaction">
              <a:snd r:embed="rId5" name="T1_W11_13.2.wav"/>
            </a:hlinkClick>
            <a:extLst>
              <a:ext uri="{FF2B5EF4-FFF2-40B4-BE49-F238E27FC236}">
                <a16:creationId xmlns:a16="http://schemas.microsoft.com/office/drawing/2014/main" id="{1B0C650D-B928-495B-885C-5EF196ED5814}"/>
              </a:ext>
            </a:extLst>
          </p:cNvPr>
          <p:cNvSpPr/>
          <p:nvPr/>
        </p:nvSpPr>
        <p:spPr>
          <a:xfrm>
            <a:off x="3083817" y="3081160"/>
            <a:ext cx="2417027"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Haustier</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hlinkClick r:id="" action="ppaction://noaction">
              <a:snd r:embed="rId6" name="T1_W11_13.3.wav"/>
            </a:hlinkClick>
            <a:extLst>
              <a:ext uri="{FF2B5EF4-FFF2-40B4-BE49-F238E27FC236}">
                <a16:creationId xmlns:a16="http://schemas.microsoft.com/office/drawing/2014/main" id="{A8B56FE1-8ED9-4606-BFA0-1E74B1B6E230}"/>
              </a:ext>
            </a:extLst>
          </p:cNvPr>
          <p:cNvSpPr/>
          <p:nvPr/>
        </p:nvSpPr>
        <p:spPr>
          <a:xfrm>
            <a:off x="3127846" y="493950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a:t>
            </a:r>
            <a:r>
              <a:rPr kumimoji="0" lang="en-GB" sz="2800" b="1" i="0" u="none" strike="noStrike" kern="1200" cap="none" spc="0" normalizeH="0" noProof="0" dirty="0">
                <a:ln>
                  <a:noFill/>
                </a:ln>
                <a:solidFill>
                  <a:prstClr val="white"/>
                </a:solidFill>
                <a:effectLst/>
                <a:uLnTx/>
                <a:uFillTx/>
                <a:latin typeface="Century Gothic"/>
                <a:ea typeface="+mn-ea"/>
                <a:cs typeface="+mn-cs"/>
              </a:rPr>
              <a:t> Schule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hlinkClick r:id="" action="ppaction://noaction">
              <a:snd r:embed="rId7" name="T1_W11_13.5.wav"/>
            </a:hlinkClick>
            <a:extLst>
              <a:ext uri="{FF2B5EF4-FFF2-40B4-BE49-F238E27FC236}">
                <a16:creationId xmlns:a16="http://schemas.microsoft.com/office/drawing/2014/main" id="{6D63D76D-B2F8-44D3-9673-72D0ACFF6200}"/>
              </a:ext>
            </a:extLst>
          </p:cNvPr>
          <p:cNvSpPr/>
          <p:nvPr/>
        </p:nvSpPr>
        <p:spPr>
          <a:xfrm>
            <a:off x="8314756" y="3738715"/>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nicht</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wahr</a:t>
            </a:r>
            <a:r>
              <a:rPr kumimoji="0" lang="en-GB" sz="28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35" name="Picture 34" descr="A picture containing icon&#10;&#10;Description automatically generated">
            <a:extLst>
              <a:ext uri="{FF2B5EF4-FFF2-40B4-BE49-F238E27FC236}">
                <a16:creationId xmlns:a16="http://schemas.microsoft.com/office/drawing/2014/main" id="{5901EDBB-28D3-5536-717B-7E813B536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764" y="1113292"/>
            <a:ext cx="1596412" cy="1206039"/>
          </a:xfrm>
          <a:prstGeom prst="rect">
            <a:avLst/>
          </a:prstGeom>
        </p:spPr>
      </p:pic>
      <p:pic>
        <p:nvPicPr>
          <p:cNvPr id="1026" name="Picture 2" descr="Free illustrations of Dog">
            <a:extLst>
              <a:ext uri="{FF2B5EF4-FFF2-40B4-BE49-F238E27FC236}">
                <a16:creationId xmlns:a16="http://schemas.microsoft.com/office/drawing/2014/main" id="{7EFB2827-08E5-E500-EE3F-BA1289A9CC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4914" y="2771445"/>
            <a:ext cx="1494111" cy="13151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Free vector graphics of Blackboard">
            <a:extLst>
              <a:ext uri="{FF2B5EF4-FFF2-40B4-BE49-F238E27FC236}">
                <a16:creationId xmlns:a16="http://schemas.microsoft.com/office/drawing/2014/main" id="{D5A7DF82-E2D6-0A1B-E43E-D1C3FFDAEE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910" y="4538669"/>
            <a:ext cx="1963182" cy="14973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Giraffe">
            <a:extLst>
              <a:ext uri="{FF2B5EF4-FFF2-40B4-BE49-F238E27FC236}">
                <a16:creationId xmlns:a16="http://schemas.microsoft.com/office/drawing/2014/main" id="{C3F439E9-4A75-FAED-862B-98C6AA1325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7920" y="813196"/>
            <a:ext cx="903115" cy="1806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Question">
            <a:extLst>
              <a:ext uri="{FF2B5EF4-FFF2-40B4-BE49-F238E27FC236}">
                <a16:creationId xmlns:a16="http://schemas.microsoft.com/office/drawing/2014/main" id="{8FF69567-B493-F39F-5FA9-7726835E2F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7580" y="3063213"/>
            <a:ext cx="843455" cy="1686910"/>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ular Callout 24">
            <a:extLst>
              <a:ext uri="{FF2B5EF4-FFF2-40B4-BE49-F238E27FC236}">
                <a16:creationId xmlns:a16="http://schemas.microsoft.com/office/drawing/2014/main" id="{68CFF938-2000-39B4-6334-9D8AA539014E}"/>
              </a:ext>
            </a:extLst>
          </p:cNvPr>
          <p:cNvSpPr/>
          <p:nvPr/>
        </p:nvSpPr>
        <p:spPr>
          <a:xfrm>
            <a:off x="6927920" y="5193910"/>
            <a:ext cx="4901555" cy="1576585"/>
          </a:xfrm>
          <a:prstGeom prst="wedgeRoundRectCallout">
            <a:avLst>
              <a:gd name="adj1" fmla="val 5949"/>
              <a:gd name="adj2" fmla="val -90816"/>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err="1">
                <a:solidFill>
                  <a:prstClr val="white"/>
                </a:solidFill>
                <a:latin typeface="Century Gothic"/>
              </a:rPr>
              <a:t>Nicht</a:t>
            </a:r>
            <a:r>
              <a:rPr lang="en-US" sz="2000" b="1" kern="0" dirty="0">
                <a:solidFill>
                  <a:prstClr val="white"/>
                </a:solidFill>
                <a:latin typeface="Century Gothic"/>
              </a:rPr>
              <a:t> </a:t>
            </a:r>
            <a:r>
              <a:rPr lang="en-US" sz="2000" b="1" kern="0" dirty="0" err="1">
                <a:solidFill>
                  <a:prstClr val="white"/>
                </a:solidFill>
                <a:latin typeface="Century Gothic"/>
              </a:rPr>
              <a:t>wahr</a:t>
            </a:r>
            <a:r>
              <a:rPr lang="en-US" sz="2000" kern="0" dirty="0">
                <a:solidFill>
                  <a:prstClr val="white"/>
                </a:solidFill>
                <a:latin typeface="Century Gothic"/>
              </a:rPr>
              <a:t> literally means ‘not true?’ and is used as a tag question. </a:t>
            </a:r>
          </a:p>
          <a:p>
            <a:pPr algn="ctr">
              <a:defRPr/>
            </a:pPr>
            <a:r>
              <a:rPr lang="en-US" sz="2000" b="1" kern="0" dirty="0">
                <a:solidFill>
                  <a:prstClr val="white"/>
                </a:solidFill>
              </a:rPr>
              <a:t>Der Tisch </a:t>
            </a:r>
            <a:r>
              <a:rPr lang="en-US" sz="2000" b="1" kern="0" dirty="0" err="1">
                <a:solidFill>
                  <a:prstClr val="white"/>
                </a:solidFill>
              </a:rPr>
              <a:t>ist</a:t>
            </a:r>
            <a:r>
              <a:rPr lang="en-US" sz="2000" b="1" kern="0" dirty="0">
                <a:solidFill>
                  <a:prstClr val="white"/>
                </a:solidFill>
              </a:rPr>
              <a:t> </a:t>
            </a:r>
            <a:r>
              <a:rPr lang="en-US" sz="2000" b="1" kern="0" dirty="0" err="1">
                <a:solidFill>
                  <a:prstClr val="white"/>
                </a:solidFill>
              </a:rPr>
              <a:t>groß</a:t>
            </a:r>
            <a:r>
              <a:rPr lang="en-US" sz="2000" b="1" kern="0" dirty="0">
                <a:solidFill>
                  <a:prstClr val="white"/>
                </a:solidFill>
              </a:rPr>
              <a:t>, </a:t>
            </a:r>
            <a:r>
              <a:rPr lang="en-US" sz="2000" b="1" kern="0" dirty="0" err="1">
                <a:solidFill>
                  <a:prstClr val="white"/>
                </a:solidFill>
              </a:rPr>
              <a:t>nicht</a:t>
            </a:r>
            <a:r>
              <a:rPr lang="en-US" sz="2000" b="1" kern="0" dirty="0">
                <a:solidFill>
                  <a:prstClr val="white"/>
                </a:solidFill>
              </a:rPr>
              <a:t> </a:t>
            </a:r>
            <a:r>
              <a:rPr lang="en-US" sz="2000" b="1" kern="0" dirty="0" err="1">
                <a:solidFill>
                  <a:prstClr val="white"/>
                </a:solidFill>
              </a:rPr>
              <a:t>wahr</a:t>
            </a:r>
            <a:r>
              <a:rPr lang="en-US" sz="2000" b="1" kern="0" dirty="0">
                <a:solidFill>
                  <a:prstClr val="white"/>
                </a:solidFill>
              </a:rPr>
              <a:t>? </a:t>
            </a:r>
            <a:endParaRPr lang="en-US" sz="2000" b="1" kern="0" dirty="0">
              <a:solidFill>
                <a:prstClr val="white"/>
              </a:solidFill>
              <a:latin typeface="Century Gothic"/>
            </a:endParaRPr>
          </a:p>
          <a:p>
            <a:pPr lvl="0" algn="ctr">
              <a:defRPr/>
            </a:pPr>
            <a:r>
              <a:rPr lang="en-US" sz="2000" kern="0" dirty="0">
                <a:solidFill>
                  <a:prstClr val="white"/>
                </a:solidFill>
                <a:latin typeface="Century Gothic"/>
              </a:rPr>
              <a:t>The table is big, isn’t </a:t>
            </a:r>
            <a:r>
              <a:rPr lang="en-US" sz="2000" kern="0" dirty="0">
                <a:solidFill>
                  <a:prstClr val="white"/>
                </a:solidFill>
              </a:rPr>
              <a:t>it?</a:t>
            </a:r>
            <a:br>
              <a:rPr lang="en-US" sz="2000" kern="0" dirty="0">
                <a:solidFill>
                  <a:prstClr val="white"/>
                </a:solidFill>
              </a:rPr>
            </a:br>
            <a:r>
              <a:rPr lang="en-US" sz="2000" kern="0" dirty="0">
                <a:solidFill>
                  <a:prstClr val="white"/>
                </a:solidFill>
              </a:rPr>
              <a:t>(isn’t that true)?</a:t>
            </a:r>
            <a:endParaRPr lang="en-US" sz="2000" kern="0" dirty="0">
              <a:solidFill>
                <a:prstClr val="white"/>
              </a:solidFill>
              <a:latin typeface="Century Gothic"/>
            </a:endParaRPr>
          </a:p>
        </p:txBody>
      </p:sp>
    </p:spTree>
    <p:extLst>
      <p:ext uri="{BB962C8B-B14F-4D97-AF65-F5344CB8AC3E}">
        <p14:creationId xmlns:p14="http://schemas.microsoft.com/office/powerpoint/2010/main" val="236246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1028"/>
                                        </p:tgtEl>
                                        <p:attrNameLst>
                                          <p:attrName>r</p:attrName>
                                        </p:attrNameLst>
                                      </p:cBhvr>
                                    </p:animRot>
                                    <p:animRot by="-240000">
                                      <p:cBhvr>
                                        <p:cTn id="45" dur="200" fill="hold">
                                          <p:stCondLst>
                                            <p:cond delay="200"/>
                                          </p:stCondLst>
                                        </p:cTn>
                                        <p:tgtEl>
                                          <p:spTgt spid="1028"/>
                                        </p:tgtEl>
                                        <p:attrNameLst>
                                          <p:attrName>r</p:attrName>
                                        </p:attrNameLst>
                                      </p:cBhvr>
                                    </p:animRot>
                                    <p:animRot by="240000">
                                      <p:cBhvr>
                                        <p:cTn id="46" dur="200" fill="hold">
                                          <p:stCondLst>
                                            <p:cond delay="400"/>
                                          </p:stCondLst>
                                        </p:cTn>
                                        <p:tgtEl>
                                          <p:spTgt spid="1028"/>
                                        </p:tgtEl>
                                        <p:attrNameLst>
                                          <p:attrName>r</p:attrName>
                                        </p:attrNameLst>
                                      </p:cBhvr>
                                    </p:animRot>
                                    <p:animRot by="-240000">
                                      <p:cBhvr>
                                        <p:cTn id="47" dur="200" fill="hold">
                                          <p:stCondLst>
                                            <p:cond delay="600"/>
                                          </p:stCondLst>
                                        </p:cTn>
                                        <p:tgtEl>
                                          <p:spTgt spid="1028"/>
                                        </p:tgtEl>
                                        <p:attrNameLst>
                                          <p:attrName>r</p:attrName>
                                        </p:attrNameLst>
                                      </p:cBhvr>
                                    </p:animRot>
                                    <p:animRot by="120000">
                                      <p:cBhvr>
                                        <p:cTn id="48" dur="200" fill="hold">
                                          <p:stCondLst>
                                            <p:cond delay="800"/>
                                          </p:stCondLst>
                                        </p:cTn>
                                        <p:tgtEl>
                                          <p:spTgt spid="1028"/>
                                        </p:tgtEl>
                                        <p:attrNameLst>
                                          <p:attrName>r</p:attrName>
                                        </p:attrNameLst>
                                      </p:cBhvr>
                                    </p:animRot>
                                  </p:childTnLst>
                                </p:cTn>
                              </p:par>
                              <p:par>
                                <p:cTn id="49" presetID="32" presetClass="emph" presetSubtype="0" fill="hold" grpId="1" nodeType="withEffect">
                                  <p:stCondLst>
                                    <p:cond delay="0"/>
                                  </p:stCondLst>
                                  <p:childTnLst>
                                    <p:animRot by="120000">
                                      <p:cBhvr>
                                        <p:cTn id="50" dur="100" fill="hold">
                                          <p:stCondLst>
                                            <p:cond delay="0"/>
                                          </p:stCondLst>
                                        </p:cTn>
                                        <p:tgtEl>
                                          <p:spTgt spid="24"/>
                                        </p:tgtEl>
                                        <p:attrNameLst>
                                          <p:attrName>r</p:attrName>
                                        </p:attrNameLst>
                                      </p:cBhvr>
                                    </p:animRot>
                                    <p:animRot by="-240000">
                                      <p:cBhvr>
                                        <p:cTn id="51" dur="200" fill="hold">
                                          <p:stCondLst>
                                            <p:cond delay="200"/>
                                          </p:stCondLst>
                                        </p:cTn>
                                        <p:tgtEl>
                                          <p:spTgt spid="24"/>
                                        </p:tgtEl>
                                        <p:attrNameLst>
                                          <p:attrName>r</p:attrName>
                                        </p:attrNameLst>
                                      </p:cBhvr>
                                    </p:animRot>
                                    <p:animRot by="240000">
                                      <p:cBhvr>
                                        <p:cTn id="52" dur="200" fill="hold">
                                          <p:stCondLst>
                                            <p:cond delay="400"/>
                                          </p:stCondLst>
                                        </p:cTn>
                                        <p:tgtEl>
                                          <p:spTgt spid="24"/>
                                        </p:tgtEl>
                                        <p:attrNameLst>
                                          <p:attrName>r</p:attrName>
                                        </p:attrNameLst>
                                      </p:cBhvr>
                                    </p:animRot>
                                    <p:animRot by="-240000">
                                      <p:cBhvr>
                                        <p:cTn id="53" dur="200" fill="hold">
                                          <p:stCondLst>
                                            <p:cond delay="600"/>
                                          </p:stCondLst>
                                        </p:cTn>
                                        <p:tgtEl>
                                          <p:spTgt spid="24"/>
                                        </p:tgtEl>
                                        <p:attrNameLst>
                                          <p:attrName>r</p:attrName>
                                        </p:attrNameLst>
                                      </p:cBhvr>
                                    </p:animRot>
                                    <p:animRot by="120000">
                                      <p:cBhvr>
                                        <p:cTn id="54" dur="200" fill="hold">
                                          <p:stCondLst>
                                            <p:cond delay="800"/>
                                          </p:stCondLst>
                                        </p:cTn>
                                        <p:tgtEl>
                                          <p:spTgt spid="24"/>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026"/>
                                        </p:tgtEl>
                                        <p:attrNameLst>
                                          <p:attrName>r</p:attrName>
                                        </p:attrNameLst>
                                      </p:cBhvr>
                                    </p:animRot>
                                    <p:animRot by="-240000">
                                      <p:cBhvr>
                                        <p:cTn id="59" dur="200" fill="hold">
                                          <p:stCondLst>
                                            <p:cond delay="200"/>
                                          </p:stCondLst>
                                        </p:cTn>
                                        <p:tgtEl>
                                          <p:spTgt spid="1026"/>
                                        </p:tgtEl>
                                        <p:attrNameLst>
                                          <p:attrName>r</p:attrName>
                                        </p:attrNameLst>
                                      </p:cBhvr>
                                    </p:animRot>
                                    <p:animRot by="240000">
                                      <p:cBhvr>
                                        <p:cTn id="60" dur="200" fill="hold">
                                          <p:stCondLst>
                                            <p:cond delay="400"/>
                                          </p:stCondLst>
                                        </p:cTn>
                                        <p:tgtEl>
                                          <p:spTgt spid="1026"/>
                                        </p:tgtEl>
                                        <p:attrNameLst>
                                          <p:attrName>r</p:attrName>
                                        </p:attrNameLst>
                                      </p:cBhvr>
                                    </p:animRot>
                                    <p:animRot by="-240000">
                                      <p:cBhvr>
                                        <p:cTn id="61" dur="200" fill="hold">
                                          <p:stCondLst>
                                            <p:cond delay="600"/>
                                          </p:stCondLst>
                                        </p:cTn>
                                        <p:tgtEl>
                                          <p:spTgt spid="1026"/>
                                        </p:tgtEl>
                                        <p:attrNameLst>
                                          <p:attrName>r</p:attrName>
                                        </p:attrNameLst>
                                      </p:cBhvr>
                                    </p:animRot>
                                    <p:animRot by="120000">
                                      <p:cBhvr>
                                        <p:cTn id="62" dur="200" fill="hold">
                                          <p:stCondLst>
                                            <p:cond delay="800"/>
                                          </p:stCondLst>
                                        </p:cTn>
                                        <p:tgtEl>
                                          <p:spTgt spid="1026"/>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25"/>
                                        </p:tgtEl>
                                        <p:attrNameLst>
                                          <p:attrName>r</p:attrName>
                                        </p:attrNameLst>
                                      </p:cBhvr>
                                    </p:animRot>
                                    <p:animRot by="-240000">
                                      <p:cBhvr>
                                        <p:cTn id="65" dur="200" fill="hold">
                                          <p:stCondLst>
                                            <p:cond delay="200"/>
                                          </p:stCondLst>
                                        </p:cTn>
                                        <p:tgtEl>
                                          <p:spTgt spid="25"/>
                                        </p:tgtEl>
                                        <p:attrNameLst>
                                          <p:attrName>r</p:attrName>
                                        </p:attrNameLst>
                                      </p:cBhvr>
                                    </p:animRot>
                                    <p:animRot by="240000">
                                      <p:cBhvr>
                                        <p:cTn id="66" dur="200" fill="hold">
                                          <p:stCondLst>
                                            <p:cond delay="400"/>
                                          </p:stCondLst>
                                        </p:cTn>
                                        <p:tgtEl>
                                          <p:spTgt spid="25"/>
                                        </p:tgtEl>
                                        <p:attrNameLst>
                                          <p:attrName>r</p:attrName>
                                        </p:attrNameLst>
                                      </p:cBhvr>
                                    </p:animRot>
                                    <p:animRot by="-240000">
                                      <p:cBhvr>
                                        <p:cTn id="67" dur="200" fill="hold">
                                          <p:stCondLst>
                                            <p:cond delay="600"/>
                                          </p:stCondLst>
                                        </p:cTn>
                                        <p:tgtEl>
                                          <p:spTgt spid="25"/>
                                        </p:tgtEl>
                                        <p:attrNameLst>
                                          <p:attrName>r</p:attrName>
                                        </p:attrNameLst>
                                      </p:cBhvr>
                                    </p:animRot>
                                    <p:animRot by="120000">
                                      <p:cBhvr>
                                        <p:cTn id="68" dur="200" fill="hold">
                                          <p:stCondLst>
                                            <p:cond delay="800"/>
                                          </p:stCondLst>
                                        </p:cTn>
                                        <p:tgtEl>
                                          <p:spTgt spid="25"/>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32" presetClass="emph" presetSubtype="0" fill="hold" nodeType="clickEffect">
                                  <p:stCondLst>
                                    <p:cond delay="0"/>
                                  </p:stCondLst>
                                  <p:childTnLst>
                                    <p:animRot by="120000">
                                      <p:cBhvr>
                                        <p:cTn id="72" dur="100" fill="hold">
                                          <p:stCondLst>
                                            <p:cond delay="0"/>
                                          </p:stCondLst>
                                        </p:cTn>
                                        <p:tgtEl>
                                          <p:spTgt spid="36"/>
                                        </p:tgtEl>
                                        <p:attrNameLst>
                                          <p:attrName>r</p:attrName>
                                        </p:attrNameLst>
                                      </p:cBhvr>
                                    </p:animRot>
                                    <p:animRot by="-240000">
                                      <p:cBhvr>
                                        <p:cTn id="73" dur="200" fill="hold">
                                          <p:stCondLst>
                                            <p:cond delay="200"/>
                                          </p:stCondLst>
                                        </p:cTn>
                                        <p:tgtEl>
                                          <p:spTgt spid="36"/>
                                        </p:tgtEl>
                                        <p:attrNameLst>
                                          <p:attrName>r</p:attrName>
                                        </p:attrNameLst>
                                      </p:cBhvr>
                                    </p:animRot>
                                    <p:animRot by="240000">
                                      <p:cBhvr>
                                        <p:cTn id="74" dur="200" fill="hold">
                                          <p:stCondLst>
                                            <p:cond delay="400"/>
                                          </p:stCondLst>
                                        </p:cTn>
                                        <p:tgtEl>
                                          <p:spTgt spid="36"/>
                                        </p:tgtEl>
                                        <p:attrNameLst>
                                          <p:attrName>r</p:attrName>
                                        </p:attrNameLst>
                                      </p:cBhvr>
                                    </p:animRot>
                                    <p:animRot by="-240000">
                                      <p:cBhvr>
                                        <p:cTn id="75" dur="200" fill="hold">
                                          <p:stCondLst>
                                            <p:cond delay="600"/>
                                          </p:stCondLst>
                                        </p:cTn>
                                        <p:tgtEl>
                                          <p:spTgt spid="36"/>
                                        </p:tgtEl>
                                        <p:attrNameLst>
                                          <p:attrName>r</p:attrName>
                                        </p:attrNameLst>
                                      </p:cBhvr>
                                    </p:animRot>
                                    <p:animRot by="120000">
                                      <p:cBhvr>
                                        <p:cTn id="76" dur="200" fill="hold">
                                          <p:stCondLst>
                                            <p:cond delay="800"/>
                                          </p:stCondLst>
                                        </p:cTn>
                                        <p:tgtEl>
                                          <p:spTgt spid="36"/>
                                        </p:tgtEl>
                                        <p:attrNameLst>
                                          <p:attrName>r</p:attrName>
                                        </p:attrNameLst>
                                      </p:cBhvr>
                                    </p:animRot>
                                  </p:childTnLst>
                                </p:cTn>
                              </p:par>
                              <p:par>
                                <p:cTn id="77" presetID="32" presetClass="emph" presetSubtype="0" fill="hold" grpId="1"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1030"/>
                                        </p:tgtEl>
                                        <p:attrNameLst>
                                          <p:attrName>r</p:attrName>
                                        </p:attrNameLst>
                                      </p:cBhvr>
                                    </p:animRot>
                                    <p:animRot by="-240000">
                                      <p:cBhvr>
                                        <p:cTn id="87" dur="200" fill="hold">
                                          <p:stCondLst>
                                            <p:cond delay="200"/>
                                          </p:stCondLst>
                                        </p:cTn>
                                        <p:tgtEl>
                                          <p:spTgt spid="1030"/>
                                        </p:tgtEl>
                                        <p:attrNameLst>
                                          <p:attrName>r</p:attrName>
                                        </p:attrNameLst>
                                      </p:cBhvr>
                                    </p:animRot>
                                    <p:animRot by="240000">
                                      <p:cBhvr>
                                        <p:cTn id="88" dur="200" fill="hold">
                                          <p:stCondLst>
                                            <p:cond delay="400"/>
                                          </p:stCondLst>
                                        </p:cTn>
                                        <p:tgtEl>
                                          <p:spTgt spid="1030"/>
                                        </p:tgtEl>
                                        <p:attrNameLst>
                                          <p:attrName>r</p:attrName>
                                        </p:attrNameLst>
                                      </p:cBhvr>
                                    </p:animRot>
                                    <p:animRot by="-240000">
                                      <p:cBhvr>
                                        <p:cTn id="89" dur="200" fill="hold">
                                          <p:stCondLst>
                                            <p:cond delay="600"/>
                                          </p:stCondLst>
                                        </p:cTn>
                                        <p:tgtEl>
                                          <p:spTgt spid="1030"/>
                                        </p:tgtEl>
                                        <p:attrNameLst>
                                          <p:attrName>r</p:attrName>
                                        </p:attrNameLst>
                                      </p:cBhvr>
                                    </p:animRot>
                                    <p:animRot by="120000">
                                      <p:cBhvr>
                                        <p:cTn id="90" dur="200" fill="hold">
                                          <p:stCondLst>
                                            <p:cond delay="800"/>
                                          </p:stCondLst>
                                        </p:cTn>
                                        <p:tgtEl>
                                          <p:spTgt spid="1030"/>
                                        </p:tgtEl>
                                        <p:attrNameLst>
                                          <p:attrName>r</p:attrName>
                                        </p:attrNameLst>
                                      </p:cBhvr>
                                    </p:animRot>
                                  </p:childTnLst>
                                </p:cTn>
                              </p:par>
                              <p:par>
                                <p:cTn id="91" presetID="32" presetClass="emph" presetSubtype="0" fill="hold" grpId="1" nodeType="withEffect">
                                  <p:stCondLst>
                                    <p:cond delay="0"/>
                                  </p:stCondLst>
                                  <p:childTnLst>
                                    <p:animRot by="120000">
                                      <p:cBhvr>
                                        <p:cTn id="92" dur="100" fill="hold">
                                          <p:stCondLst>
                                            <p:cond delay="0"/>
                                          </p:stCondLst>
                                        </p:cTn>
                                        <p:tgtEl>
                                          <p:spTgt spid="27"/>
                                        </p:tgtEl>
                                        <p:attrNameLst>
                                          <p:attrName>r</p:attrName>
                                        </p:attrNameLst>
                                      </p:cBhvr>
                                    </p:animRot>
                                    <p:animRot by="-240000">
                                      <p:cBhvr>
                                        <p:cTn id="93" dur="200" fill="hold">
                                          <p:stCondLst>
                                            <p:cond delay="200"/>
                                          </p:stCondLst>
                                        </p:cTn>
                                        <p:tgtEl>
                                          <p:spTgt spid="27"/>
                                        </p:tgtEl>
                                        <p:attrNameLst>
                                          <p:attrName>r</p:attrName>
                                        </p:attrNameLst>
                                      </p:cBhvr>
                                    </p:animRot>
                                    <p:animRot by="240000">
                                      <p:cBhvr>
                                        <p:cTn id="94" dur="200" fill="hold">
                                          <p:stCondLst>
                                            <p:cond delay="400"/>
                                          </p:stCondLst>
                                        </p:cTn>
                                        <p:tgtEl>
                                          <p:spTgt spid="27"/>
                                        </p:tgtEl>
                                        <p:attrNameLst>
                                          <p:attrName>r</p:attrName>
                                        </p:attrNameLst>
                                      </p:cBhvr>
                                    </p:animRot>
                                    <p:animRot by="-240000">
                                      <p:cBhvr>
                                        <p:cTn id="95" dur="200" fill="hold">
                                          <p:stCondLst>
                                            <p:cond delay="600"/>
                                          </p:stCondLst>
                                        </p:cTn>
                                        <p:tgtEl>
                                          <p:spTgt spid="27"/>
                                        </p:tgtEl>
                                        <p:attrNameLst>
                                          <p:attrName>r</p:attrName>
                                        </p:attrNameLst>
                                      </p:cBhvr>
                                    </p:animRot>
                                    <p:animRot by="120000">
                                      <p:cBhvr>
                                        <p:cTn id="96" dur="200" fill="hold">
                                          <p:stCondLst>
                                            <p:cond delay="800"/>
                                          </p:stCondLst>
                                        </p:cTn>
                                        <p:tgtEl>
                                          <p:spTgt spid="27"/>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35"/>
                                        </p:tgtEl>
                                        <p:attrNameLst>
                                          <p:attrName>r</p:attrName>
                                        </p:attrNameLst>
                                      </p:cBhvr>
                                    </p:animRot>
                                    <p:animRot by="-240000">
                                      <p:cBhvr>
                                        <p:cTn id="101" dur="200" fill="hold">
                                          <p:stCondLst>
                                            <p:cond delay="200"/>
                                          </p:stCondLst>
                                        </p:cTn>
                                        <p:tgtEl>
                                          <p:spTgt spid="35"/>
                                        </p:tgtEl>
                                        <p:attrNameLst>
                                          <p:attrName>r</p:attrName>
                                        </p:attrNameLst>
                                      </p:cBhvr>
                                    </p:animRot>
                                    <p:animRot by="240000">
                                      <p:cBhvr>
                                        <p:cTn id="102" dur="200" fill="hold">
                                          <p:stCondLst>
                                            <p:cond delay="400"/>
                                          </p:stCondLst>
                                        </p:cTn>
                                        <p:tgtEl>
                                          <p:spTgt spid="35"/>
                                        </p:tgtEl>
                                        <p:attrNameLst>
                                          <p:attrName>r</p:attrName>
                                        </p:attrNameLst>
                                      </p:cBhvr>
                                    </p:animRot>
                                    <p:animRot by="-240000">
                                      <p:cBhvr>
                                        <p:cTn id="103" dur="200" fill="hold">
                                          <p:stCondLst>
                                            <p:cond delay="600"/>
                                          </p:stCondLst>
                                        </p:cTn>
                                        <p:tgtEl>
                                          <p:spTgt spid="35"/>
                                        </p:tgtEl>
                                        <p:attrNameLst>
                                          <p:attrName>r</p:attrName>
                                        </p:attrNameLst>
                                      </p:cBhvr>
                                    </p:animRot>
                                    <p:animRot by="120000">
                                      <p:cBhvr>
                                        <p:cTn id="104" dur="200" fill="hold">
                                          <p:stCondLst>
                                            <p:cond delay="800"/>
                                          </p:stCondLst>
                                        </p:cTn>
                                        <p:tgtEl>
                                          <p:spTgt spid="35"/>
                                        </p:tgtEl>
                                        <p:attrNameLst>
                                          <p:attrName>r</p:attrName>
                                        </p:attrNameLst>
                                      </p:cBhvr>
                                    </p:animRot>
                                  </p:childTnLst>
                                </p:cTn>
                              </p:par>
                              <p:par>
                                <p:cTn id="105" presetID="32" presetClass="emph" presetSubtype="0" fill="hold" grpId="1" nodeType="withEffect">
                                  <p:stCondLst>
                                    <p:cond delay="0"/>
                                  </p:stCondLst>
                                  <p:childTnLst>
                                    <p:animRot by="120000">
                                      <p:cBhvr>
                                        <p:cTn id="106" dur="100" fill="hold">
                                          <p:stCondLst>
                                            <p:cond delay="0"/>
                                          </p:stCondLst>
                                        </p:cTn>
                                        <p:tgtEl>
                                          <p:spTgt spid="23"/>
                                        </p:tgtEl>
                                        <p:attrNameLst>
                                          <p:attrName>r</p:attrName>
                                        </p:attrNameLst>
                                      </p:cBhvr>
                                    </p:animRot>
                                    <p:animRot by="-240000">
                                      <p:cBhvr>
                                        <p:cTn id="107" dur="200" fill="hold">
                                          <p:stCondLst>
                                            <p:cond delay="200"/>
                                          </p:stCondLst>
                                        </p:cTn>
                                        <p:tgtEl>
                                          <p:spTgt spid="23"/>
                                        </p:tgtEl>
                                        <p:attrNameLst>
                                          <p:attrName>r</p:attrName>
                                        </p:attrNameLst>
                                      </p:cBhvr>
                                    </p:animRot>
                                    <p:animRot by="240000">
                                      <p:cBhvr>
                                        <p:cTn id="108" dur="200" fill="hold">
                                          <p:stCondLst>
                                            <p:cond delay="400"/>
                                          </p:stCondLst>
                                        </p:cTn>
                                        <p:tgtEl>
                                          <p:spTgt spid="23"/>
                                        </p:tgtEl>
                                        <p:attrNameLst>
                                          <p:attrName>r</p:attrName>
                                        </p:attrNameLst>
                                      </p:cBhvr>
                                    </p:animRot>
                                    <p:animRot by="-240000">
                                      <p:cBhvr>
                                        <p:cTn id="109" dur="200" fill="hold">
                                          <p:stCondLst>
                                            <p:cond delay="600"/>
                                          </p:stCondLst>
                                        </p:cTn>
                                        <p:tgtEl>
                                          <p:spTgt spid="23"/>
                                        </p:tgtEl>
                                        <p:attrNameLst>
                                          <p:attrName>r</p:attrName>
                                        </p:attrNameLst>
                                      </p:cBhvr>
                                    </p:animRot>
                                    <p:animRot by="120000">
                                      <p:cBhvr>
                                        <p:cTn id="11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37" grpId="0" animBg="1"/>
      <p:bldP spid="3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36" name="Picture 2" descr="Free vector graphics of Blackboard">
            <a:extLst>
              <a:ext uri="{FF2B5EF4-FFF2-40B4-BE49-F238E27FC236}">
                <a16:creationId xmlns:a16="http://schemas.microsoft.com/office/drawing/2014/main" id="{D5A7DF82-E2D6-0A1B-E43E-D1C3FFDAE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848" y="3989196"/>
            <a:ext cx="3208522" cy="2447179"/>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59;p7">
            <a:extLst>
              <a:ext uri="{FF2B5EF4-FFF2-40B4-BE49-F238E27FC236}">
                <a16:creationId xmlns:a16="http://schemas.microsoft.com/office/drawing/2014/main" id="{266CECE5-6665-3787-7554-839A16C3F92A}"/>
              </a:ext>
            </a:extLst>
          </p:cNvPr>
          <p:cNvPicPr/>
          <p:nvPr/>
        </p:nvPicPr>
        <p:blipFill>
          <a:blip r:embed="rId6"/>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eine</a:t>
            </a:r>
            <a:r>
              <a:rPr lang="en-GB" sz="4400" b="1" strike="noStrike" spc="-1" dirty="0">
                <a:solidFill>
                  <a:srgbClr val="FFFFFF"/>
                </a:solidFill>
                <a:latin typeface="Century Gothic"/>
                <a:ea typeface="Century Gothic"/>
              </a:rPr>
              <a:t> Schule,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22" name="Picture 21" descr="Icon&#10;&#10;Description automatically generated">
            <a:extLst>
              <a:ext uri="{FF2B5EF4-FFF2-40B4-BE49-F238E27FC236}">
                <a16:creationId xmlns:a16="http://schemas.microsoft.com/office/drawing/2014/main" id="{344FB605-B734-C121-B3C4-43578BA80497}"/>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3826651" y="3612677"/>
            <a:ext cx="3091198" cy="3091192"/>
          </a:xfrm>
          <a:prstGeom prst="rect">
            <a:avLst/>
          </a:prstGeom>
        </p:spPr>
      </p:pic>
    </p:spTree>
    <p:extLst>
      <p:ext uri="{BB962C8B-B14F-4D97-AF65-F5344CB8AC3E}">
        <p14:creationId xmlns:p14="http://schemas.microsoft.com/office/powerpoint/2010/main" val="287725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14.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14.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Google Shape;159;p7">
            <a:extLst>
              <a:ext uri="{FF2B5EF4-FFF2-40B4-BE49-F238E27FC236}">
                <a16:creationId xmlns:a16="http://schemas.microsoft.com/office/drawing/2014/main" id="{266CECE5-6665-3787-7554-839A16C3F92A}"/>
              </a:ext>
            </a:extLst>
          </p:cNvPr>
          <p:cNvPicPr/>
          <p:nvPr/>
        </p:nvPicPr>
        <p:blipFill>
          <a:blip r:embed="rId5"/>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a:t>
            </a:r>
            <a:r>
              <a:rPr lang="en-GB" sz="4400" b="1" strike="noStrike" spc="-1" dirty="0">
                <a:solidFill>
                  <a:srgbClr val="FFFFFF"/>
                </a:solidFill>
                <a:latin typeface="Century Gothic"/>
                <a:ea typeface="Century Gothic"/>
              </a:rPr>
              <a:t> Tier,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2050" name="Picture 2" descr="Free vector graphics of Abort">
            <a:extLst>
              <a:ext uri="{FF2B5EF4-FFF2-40B4-BE49-F238E27FC236}">
                <a16:creationId xmlns:a16="http://schemas.microsoft.com/office/drawing/2014/main" id="{FA46F87E-A5B2-EC8F-0542-566952448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9492" y="3745549"/>
            <a:ext cx="2601310" cy="26013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icon&#10;&#10;Description automatically generated">
            <a:extLst>
              <a:ext uri="{FF2B5EF4-FFF2-40B4-BE49-F238E27FC236}">
                <a16:creationId xmlns:a16="http://schemas.microsoft.com/office/drawing/2014/main" id="{FC825179-DE4E-B126-610D-3D71AC1996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0105" y="3619425"/>
            <a:ext cx="3201679" cy="2418768"/>
          </a:xfrm>
          <a:prstGeom prst="rect">
            <a:avLst/>
          </a:prstGeom>
        </p:spPr>
      </p:pic>
    </p:spTree>
    <p:extLst>
      <p:ext uri="{BB962C8B-B14F-4D97-AF65-F5344CB8AC3E}">
        <p14:creationId xmlns:p14="http://schemas.microsoft.com/office/powerpoint/2010/main" val="252485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14.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14.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Google Shape;159;p7">
            <a:extLst>
              <a:ext uri="{FF2B5EF4-FFF2-40B4-BE49-F238E27FC236}">
                <a16:creationId xmlns:a16="http://schemas.microsoft.com/office/drawing/2014/main" id="{266CECE5-6665-3787-7554-839A16C3F92A}"/>
              </a:ext>
            </a:extLst>
          </p:cNvPr>
          <p:cNvPicPr/>
          <p:nvPr/>
        </p:nvPicPr>
        <p:blipFill>
          <a:blip r:embed="rId5"/>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a:t>
            </a:r>
            <a:r>
              <a:rPr lang="en-GB" sz="4400" b="1" strike="noStrike" spc="-1" dirty="0">
                <a:solidFill>
                  <a:srgbClr val="FFFFFF"/>
                </a:solidFill>
                <a:latin typeface="Century Gothic"/>
                <a:ea typeface="Century Gothic"/>
              </a:rPr>
              <a:t> Buch,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2050" name="Picture 2" descr="Free vector graphics of Abort">
            <a:extLst>
              <a:ext uri="{FF2B5EF4-FFF2-40B4-BE49-F238E27FC236}">
                <a16:creationId xmlns:a16="http://schemas.microsoft.com/office/drawing/2014/main" id="{FA46F87E-A5B2-EC8F-0542-5669524484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9754" y="3556363"/>
            <a:ext cx="2601310" cy="26013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vector graphics of Giraffe">
            <a:extLst>
              <a:ext uri="{FF2B5EF4-FFF2-40B4-BE49-F238E27FC236}">
                <a16:creationId xmlns:a16="http://schemas.microsoft.com/office/drawing/2014/main" id="{6C1B371B-8F9D-AC2D-9478-531F2BC28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5255" y="3057271"/>
            <a:ext cx="1396273" cy="279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5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14.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14.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9" name="Google Shape;159;p7">
            <a:extLst>
              <a:ext uri="{FF2B5EF4-FFF2-40B4-BE49-F238E27FC236}">
                <a16:creationId xmlns:a16="http://schemas.microsoft.com/office/drawing/2014/main" id="{266CECE5-6665-3787-7554-839A16C3F92A}"/>
              </a:ext>
            </a:extLst>
          </p:cNvPr>
          <p:cNvPicPr/>
          <p:nvPr/>
        </p:nvPicPr>
        <p:blipFill>
          <a:blip r:embed="rId5"/>
          <a:stretch/>
        </p:blipFill>
        <p:spPr>
          <a:xfrm>
            <a:off x="946555" y="1742091"/>
            <a:ext cx="1921658" cy="1686909"/>
          </a:xfrm>
          <a:prstGeom prst="rect">
            <a:avLst/>
          </a:prstGeom>
          <a:ln>
            <a:noFill/>
          </a:ln>
        </p:spPr>
      </p:pic>
      <p:sp>
        <p:nvSpPr>
          <p:cNvPr id="20" name="CustomShape 6">
            <a:extLst>
              <a:ext uri="{FF2B5EF4-FFF2-40B4-BE49-F238E27FC236}">
                <a16:creationId xmlns:a16="http://schemas.microsoft.com/office/drawing/2014/main" id="{3ADD26FC-9263-7329-AE79-674BBE3FB485}"/>
              </a:ext>
            </a:extLst>
          </p:cNvPr>
          <p:cNvSpPr/>
          <p:nvPr/>
        </p:nvSpPr>
        <p:spPr>
          <a:xfrm>
            <a:off x="3399496" y="1062778"/>
            <a:ext cx="5602613" cy="2049674"/>
          </a:xfrm>
          <a:prstGeom prst="wedgeRoundRectCallout">
            <a:avLst>
              <a:gd name="adj1" fmla="val -63184"/>
              <a:gd name="adj2" fmla="val -14224"/>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1" strike="noStrike" spc="-1" dirty="0">
                <a:solidFill>
                  <a:srgbClr val="FFFFFF"/>
                </a:solidFill>
                <a:latin typeface="Century Gothic"/>
                <a:ea typeface="Century Gothic"/>
              </a:rPr>
              <a:t>Das </a:t>
            </a:r>
            <a:r>
              <a:rPr lang="en-GB" sz="4400" b="1" strike="noStrike" spc="-1" dirty="0" err="1">
                <a:solidFill>
                  <a:srgbClr val="FFFFFF"/>
                </a:solidFill>
                <a:latin typeface="Century Gothic"/>
                <a:ea typeface="Century Gothic"/>
              </a:rPr>
              <a:t>ist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ein</a:t>
            </a:r>
            <a:r>
              <a:rPr lang="en-GB" sz="4400" b="1" strike="noStrike" spc="-1" dirty="0">
                <a:solidFill>
                  <a:srgbClr val="FFFFFF"/>
                </a:solidFill>
                <a:latin typeface="Century Gothic"/>
                <a:ea typeface="Century Gothic"/>
              </a:rPr>
              <a:t> </a:t>
            </a:r>
            <a:r>
              <a:rPr lang="en-GB" sz="4400" b="1" spc="-1" dirty="0">
                <a:solidFill>
                  <a:srgbClr val="FFFFFF"/>
                </a:solidFill>
                <a:latin typeface="Century Gothic"/>
                <a:ea typeface="Century Gothic"/>
              </a:rPr>
              <a:t>Freund</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nicht</a:t>
            </a:r>
            <a:r>
              <a:rPr lang="en-GB" sz="4400" b="1" strike="noStrike" spc="-1" dirty="0">
                <a:solidFill>
                  <a:srgbClr val="FFFFFF"/>
                </a:solidFill>
                <a:latin typeface="Century Gothic"/>
                <a:ea typeface="Century Gothic"/>
              </a:rPr>
              <a:t> </a:t>
            </a:r>
            <a:r>
              <a:rPr lang="en-GB" sz="4400" b="1" strike="noStrike" spc="-1" dirty="0" err="1">
                <a:solidFill>
                  <a:srgbClr val="FFFFFF"/>
                </a:solidFill>
                <a:latin typeface="Century Gothic"/>
                <a:ea typeface="Century Gothic"/>
              </a:rPr>
              <a:t>wahr</a:t>
            </a:r>
            <a:r>
              <a:rPr lang="en-GB" sz="4400" b="1" strike="noStrike" spc="-1" dirty="0">
                <a:solidFill>
                  <a:srgbClr val="FFFFFF"/>
                </a:solidFill>
                <a:latin typeface="Century Gothic"/>
                <a:ea typeface="Century Gothic"/>
              </a:rPr>
              <a:t>?  </a:t>
            </a:r>
            <a:endParaRPr lang="en-GB" sz="4400" b="0" strike="noStrike" spc="-1" dirty="0">
              <a:latin typeface="Arial"/>
            </a:endParaRPr>
          </a:p>
        </p:txBody>
      </p:sp>
      <p:pic>
        <p:nvPicPr>
          <p:cNvPr id="14" name="Picture 2" descr="Free vector graphics of Abort">
            <a:extLst>
              <a:ext uri="{FF2B5EF4-FFF2-40B4-BE49-F238E27FC236}">
                <a16:creationId xmlns:a16="http://schemas.microsoft.com/office/drawing/2014/main" id="{7FF624A6-8CA0-C2EA-57AC-F7BB0727EA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468" y="3745549"/>
            <a:ext cx="2601310" cy="26013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con&#10;&#10;Description automatically generated with medium confidence">
            <a:extLst>
              <a:ext uri="{FF2B5EF4-FFF2-40B4-BE49-F238E27FC236}">
                <a16:creationId xmlns:a16="http://schemas.microsoft.com/office/drawing/2014/main" id="{07951FBC-831C-ADCC-0220-2093B1E5D870}"/>
              </a:ext>
            </a:extLst>
          </p:cNvPr>
          <p:cNvPicPr>
            <a:picLocks noChangeAspect="1"/>
          </p:cNvPicPr>
          <p:nvPr/>
        </p:nvPicPr>
        <p:blipFill rotWithShape="1">
          <a:blip r:embed="rId7">
            <a:extLst>
              <a:ext uri="{28A0092B-C50C-407E-A947-70E740481C1C}">
                <a14:useLocalDpi xmlns:a14="http://schemas.microsoft.com/office/drawing/2010/main" val="0"/>
              </a:ext>
            </a:extLst>
          </a:blip>
          <a:srcRect l="44476" t="-3533" r="-4643" b="9008"/>
          <a:stretch/>
        </p:blipFill>
        <p:spPr>
          <a:xfrm>
            <a:off x="7817932" y="3620830"/>
            <a:ext cx="2601310" cy="2420136"/>
          </a:xfrm>
          <a:prstGeom prst="rect">
            <a:avLst/>
          </a:prstGeom>
        </p:spPr>
      </p:pic>
    </p:spTree>
    <p:extLst>
      <p:ext uri="{BB962C8B-B14F-4D97-AF65-F5344CB8AC3E}">
        <p14:creationId xmlns:p14="http://schemas.microsoft.com/office/powerpoint/2010/main" val="133618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14.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14.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8"/>
          <a:stretch/>
        </p:blipFill>
        <p:spPr>
          <a:xfrm>
            <a:off x="10909270" y="86527"/>
            <a:ext cx="1190434" cy="1088269"/>
          </a:xfrm>
          <a:prstGeom prst="rect">
            <a:avLst/>
          </a:prstGeom>
          <a:ln>
            <a:noFill/>
          </a:ln>
        </p:spPr>
      </p:pic>
      <p:sp>
        <p:nvSpPr>
          <p:cNvPr id="90" name="CustomShape 3"/>
          <p:cNvSpPr/>
          <p:nvPr/>
        </p:nvSpPr>
        <p:spPr>
          <a:xfrm>
            <a:off x="364260" y="99700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before an adjective or adverb to mean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981382" y="1521554"/>
            <a:ext cx="21906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Ich bin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hier</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9"/>
          <a:stretch/>
        </p:blipFill>
        <p:spPr>
          <a:xfrm>
            <a:off x="263537" y="1910144"/>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hlinkClick r:id="" action="ppaction://noaction">
                  <a:snd r:embed="rId10" name="T1_W11_19.1.wav"/>
                  <a:extLst>
                    <a:ext uri="{A12FA001-AC4F-418D-AE19-62706E023703}">
                      <ahyp:hlinkClr xmlns:ahyp="http://schemas.microsoft.com/office/drawing/2018/hyperlinkcolor" val="tx"/>
                    </a:ext>
                  </a:extLst>
                </a:hlinkClick>
              </a:rPr>
              <a:t>Nicht</a:t>
            </a:r>
            <a:r>
              <a:rPr lang="en-GB" sz="3600" b="1" spc="-1" dirty="0">
                <a:latin typeface="Century Gothic" panose="020B0502020202020204" pitchFamily="34" charset="0"/>
                <a:ea typeface="Century Gothic"/>
                <a:hlinkClick r:id="" action="ppaction://noaction">
                  <a:snd r:embed="rId10" name="T1_W11_19.1.wav"/>
                  <a:extLst>
                    <a:ext uri="{A12FA001-AC4F-418D-AE19-62706E023703}">
                      <ahyp:hlinkClr xmlns:ahyp="http://schemas.microsoft.com/office/drawing/2018/hyperlinkcolor" val="tx"/>
                    </a:ext>
                  </a:extLst>
                </a:hlinkClick>
              </a:rPr>
              <a:t> (not) </a:t>
            </a:r>
            <a:endParaRPr lang="en-GB" sz="3600" dirty="0">
              <a:hlinkClick r:id="" action="ppaction://noaction">
                <a:snd r:embed="rId10" name="T1_W11_19.1.wav"/>
                <a:extLst>
                  <a:ext uri="{A12FA001-AC4F-418D-AE19-62706E023703}">
                    <ahyp:hlinkClr xmlns:ahyp="http://schemas.microsoft.com/office/drawing/2018/hyperlinkcolor" val="tx"/>
                  </a:ext>
                </a:extLst>
              </a:hlinkClick>
            </a:endParaRPr>
          </a:p>
        </p:txBody>
      </p:sp>
      <p:sp>
        <p:nvSpPr>
          <p:cNvPr id="28" name="CustomShape 5">
            <a:extLst>
              <a:ext uri="{FF2B5EF4-FFF2-40B4-BE49-F238E27FC236}">
                <a16:creationId xmlns:a16="http://schemas.microsoft.com/office/drawing/2014/main" id="{1A304562-FFAE-47C1-AAB3-E0DD291ADD70}"/>
              </a:ext>
            </a:extLst>
          </p:cNvPr>
          <p:cNvSpPr/>
          <p:nvPr/>
        </p:nvSpPr>
        <p:spPr>
          <a:xfrm>
            <a:off x="1006756" y="200348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am here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2640325" y="36696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already know how to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(not):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22" name="Group 21">
            <a:extLst>
              <a:ext uri="{FF2B5EF4-FFF2-40B4-BE49-F238E27FC236}">
                <a16:creationId xmlns:a16="http://schemas.microsoft.com/office/drawing/2014/main" id="{E230783D-82DB-44B8-B2B7-5A9A27E4CA47}"/>
              </a:ext>
            </a:extLst>
          </p:cNvPr>
          <p:cNvGrpSpPr/>
          <p:nvPr/>
        </p:nvGrpSpPr>
        <p:grpSpPr>
          <a:xfrm>
            <a:off x="3042537" y="1485449"/>
            <a:ext cx="918520" cy="945556"/>
            <a:chOff x="3547158" y="2103807"/>
            <a:chExt cx="918520" cy="945556"/>
          </a:xfrm>
        </p:grpSpPr>
        <p:pic>
          <p:nvPicPr>
            <p:cNvPr id="23" name="Google Shape;180;p8">
              <a:extLst>
                <a:ext uri="{FF2B5EF4-FFF2-40B4-BE49-F238E27FC236}">
                  <a16:creationId xmlns:a16="http://schemas.microsoft.com/office/drawing/2014/main" id="{BFD9AFE1-BE06-46D7-A143-FE037D412F47}"/>
                </a:ext>
              </a:extLst>
            </p:cNvPr>
            <p:cNvPicPr/>
            <p:nvPr/>
          </p:nvPicPr>
          <p:blipFill>
            <a:blip r:embed="rId11"/>
            <a:stretch/>
          </p:blipFill>
          <p:spPr>
            <a:xfrm>
              <a:off x="3547158" y="2103807"/>
              <a:ext cx="436270" cy="945556"/>
            </a:xfrm>
            <a:prstGeom prst="rect">
              <a:avLst/>
            </a:prstGeom>
            <a:ln>
              <a:noFill/>
            </a:ln>
          </p:spPr>
        </p:pic>
        <p:pic>
          <p:nvPicPr>
            <p:cNvPr id="24" name="Picture 23" descr="Icon&#10;&#10;Description automatically generated">
              <a:extLst>
                <a:ext uri="{FF2B5EF4-FFF2-40B4-BE49-F238E27FC236}">
                  <a16:creationId xmlns:a16="http://schemas.microsoft.com/office/drawing/2014/main" id="{BA9CCC30-29EB-48CF-B7A8-8D1425BD70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29408" y="2240217"/>
              <a:ext cx="436270" cy="697160"/>
            </a:xfrm>
            <a:prstGeom prst="rect">
              <a:avLst/>
            </a:prstGeom>
          </p:spPr>
        </p:pic>
      </p:grpSp>
      <p:grpSp>
        <p:nvGrpSpPr>
          <p:cNvPr id="25" name="Group 24">
            <a:extLst>
              <a:ext uri="{FF2B5EF4-FFF2-40B4-BE49-F238E27FC236}">
                <a16:creationId xmlns:a16="http://schemas.microsoft.com/office/drawing/2014/main" id="{C4AAE3D9-DBE4-4FF8-86A1-5C8781ABCF41}"/>
              </a:ext>
            </a:extLst>
          </p:cNvPr>
          <p:cNvGrpSpPr/>
          <p:nvPr/>
        </p:nvGrpSpPr>
        <p:grpSpPr>
          <a:xfrm>
            <a:off x="9149695" y="1471370"/>
            <a:ext cx="1196959" cy="973713"/>
            <a:chOff x="9907009" y="2114061"/>
            <a:chExt cx="1196959" cy="973713"/>
          </a:xfrm>
        </p:grpSpPr>
        <p:pic>
          <p:nvPicPr>
            <p:cNvPr id="35" name="Google Shape;180;p8">
              <a:extLst>
                <a:ext uri="{FF2B5EF4-FFF2-40B4-BE49-F238E27FC236}">
                  <a16:creationId xmlns:a16="http://schemas.microsoft.com/office/drawing/2014/main" id="{62016AE2-9C3D-4007-B9AA-8703F39454DF}"/>
                </a:ext>
              </a:extLst>
            </p:cNvPr>
            <p:cNvPicPr/>
            <p:nvPr/>
          </p:nvPicPr>
          <p:blipFill>
            <a:blip r:embed="rId11"/>
            <a:stretch/>
          </p:blipFill>
          <p:spPr>
            <a:xfrm>
              <a:off x="9907009" y="2114061"/>
              <a:ext cx="424309" cy="945556"/>
            </a:xfrm>
            <a:prstGeom prst="rect">
              <a:avLst/>
            </a:prstGeom>
            <a:ln>
              <a:noFill/>
            </a:ln>
          </p:spPr>
        </p:pic>
        <p:pic>
          <p:nvPicPr>
            <p:cNvPr id="38" name="Picture 37" descr="Icon&#10;&#10;Description automatically generated">
              <a:extLst>
                <a:ext uri="{FF2B5EF4-FFF2-40B4-BE49-F238E27FC236}">
                  <a16:creationId xmlns:a16="http://schemas.microsoft.com/office/drawing/2014/main" id="{0732984F-DE2A-445E-8FE8-9949B2C974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40577" y="2350975"/>
              <a:ext cx="436270" cy="697160"/>
            </a:xfrm>
            <a:prstGeom prst="rect">
              <a:avLst/>
            </a:prstGeom>
          </p:spPr>
        </p:pic>
        <p:pic>
          <p:nvPicPr>
            <p:cNvPr id="40" name="Picture 39" descr="Icon&#10;&#10;Description automatically generated">
              <a:extLst>
                <a:ext uri="{FF2B5EF4-FFF2-40B4-BE49-F238E27FC236}">
                  <a16:creationId xmlns:a16="http://schemas.microsoft.com/office/drawing/2014/main" id="{35C0F18E-7E83-4B4F-A25A-E30BF7ADFC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9726" y="2569734"/>
              <a:ext cx="454242" cy="518040"/>
            </a:xfrm>
            <a:prstGeom prst="rect">
              <a:avLst/>
            </a:prstGeom>
          </p:spPr>
        </p:pic>
      </p:grpSp>
      <p:sp>
        <p:nvSpPr>
          <p:cNvPr id="41" name="CustomShape 8">
            <a:extLst>
              <a:ext uri="{FF2B5EF4-FFF2-40B4-BE49-F238E27FC236}">
                <a16:creationId xmlns:a16="http://schemas.microsoft.com/office/drawing/2014/main" id="{A04952AB-A972-48BA-AC57-56E0FE21D27E}"/>
              </a:ext>
            </a:extLst>
          </p:cNvPr>
          <p:cNvSpPr/>
          <p:nvPr/>
        </p:nvSpPr>
        <p:spPr>
          <a:xfrm>
            <a:off x="5995512" y="1548205"/>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Ich bin </a:t>
            </a:r>
            <a:r>
              <a:rPr lang="en-GB" sz="2800" b="1" spc="-1" dirty="0" err="1">
                <a:solidFill>
                  <a:srgbClr val="002060"/>
                </a:solidFill>
                <a:latin typeface="Century Gothic" panose="020B0502020202020204" pitchFamily="34" charset="0"/>
                <a:ea typeface="Century Gothic"/>
              </a:rPr>
              <a:t>nicht</a:t>
            </a:r>
            <a:r>
              <a:rPr lang="en-GB" sz="2800" b="1" spc="-1" dirty="0">
                <a:solidFill>
                  <a:srgbClr val="002060"/>
                </a:solidFill>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hier</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5977892" y="1978505"/>
            <a:ext cx="32674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I am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here.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9"/>
          <a:stretch/>
        </p:blipFill>
        <p:spPr>
          <a:xfrm>
            <a:off x="5398242" y="1759101"/>
            <a:ext cx="633960" cy="671040"/>
          </a:xfrm>
          <a:prstGeom prst="rect">
            <a:avLst/>
          </a:prstGeom>
          <a:ln>
            <a:noFill/>
          </a:ln>
        </p:spPr>
      </p:pic>
      <p:sp>
        <p:nvSpPr>
          <p:cNvPr id="44" name="CustomShape 3">
            <a:extLst>
              <a:ext uri="{FF2B5EF4-FFF2-40B4-BE49-F238E27FC236}">
                <a16:creationId xmlns:a16="http://schemas.microsoft.com/office/drawing/2014/main" id="{397D9E65-95CC-4C59-8208-E951CCBF3DD6}"/>
              </a:ext>
            </a:extLst>
          </p:cNvPr>
          <p:cNvSpPr/>
          <p:nvPr/>
        </p:nvSpPr>
        <p:spPr>
          <a:xfrm>
            <a:off x="136764" y="2862756"/>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nicht</a:t>
            </a:r>
            <a:r>
              <a:rPr lang="en-GB" sz="2800" spc="-1" dirty="0">
                <a:solidFill>
                  <a:srgbClr val="002060"/>
                </a:solidFill>
                <a:latin typeface="Century Gothic" panose="020B0502020202020204" pitchFamily="34" charset="0"/>
              </a:rPr>
              <a:t> before ‘</a:t>
            </a:r>
            <a:r>
              <a:rPr lang="en-GB" sz="2800" b="1" spc="-1" dirty="0">
                <a:solidFill>
                  <a:srgbClr val="002060"/>
                </a:solidFill>
                <a:latin typeface="Century Gothic" panose="020B0502020202020204" pitchFamily="34" charset="0"/>
              </a:rPr>
              <a:t>der, die, </a:t>
            </a:r>
            <a:r>
              <a:rPr lang="en-GB" sz="2800" b="1" spc="-1" dirty="0" err="1">
                <a:solidFill>
                  <a:srgbClr val="002060"/>
                </a:solidFill>
                <a:latin typeface="Century Gothic" panose="020B0502020202020204" pitchFamily="34" charset="0"/>
              </a:rPr>
              <a:t>das</a:t>
            </a:r>
            <a:r>
              <a:rPr lang="en-GB" sz="2800" spc="-1" dirty="0" err="1">
                <a:solidFill>
                  <a:srgbClr val="002060"/>
                </a:solidFill>
                <a:latin typeface="Century Gothic" panose="020B0502020202020204" pitchFamily="34" charset="0"/>
              </a:rPr>
              <a:t>’</a:t>
            </a:r>
            <a:r>
              <a:rPr lang="en-GB" sz="2800" spc="-1" dirty="0">
                <a:solidFill>
                  <a:srgbClr val="002060"/>
                </a:solidFill>
                <a:latin typeface="Century Gothic" panose="020B0502020202020204" pitchFamily="34" charset="0"/>
              </a:rPr>
              <a:t> and a noun to mean </a:t>
            </a:r>
            <a:r>
              <a:rPr lang="en-GB" sz="2800" b="1" spc="-1" dirty="0">
                <a:solidFill>
                  <a:srgbClr val="002060"/>
                </a:solidFill>
                <a:latin typeface="Century Gothic" panose="020B0502020202020204" pitchFamily="34" charset="0"/>
              </a:rPr>
              <a:t>not</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5" name="CustomShape 8">
            <a:hlinkClick r:id="" action="ppaction://noaction">
              <a:snd r:embed="rId14" name="T1_W11_19.4.wav"/>
            </a:hlinkClick>
            <a:extLst>
              <a:ext uri="{FF2B5EF4-FFF2-40B4-BE49-F238E27FC236}">
                <a16:creationId xmlns:a16="http://schemas.microsoft.com/office/drawing/2014/main" id="{EDA8A787-AB5A-4235-902A-F270CE0A1897}"/>
              </a:ext>
            </a:extLst>
          </p:cNvPr>
          <p:cNvSpPr/>
          <p:nvPr/>
        </p:nvSpPr>
        <p:spPr>
          <a:xfrm>
            <a:off x="263537" y="3618321"/>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ist</a:t>
            </a:r>
            <a:r>
              <a:rPr lang="en-GB" sz="2800" spc="-1" dirty="0">
                <a:solidFill>
                  <a:srgbClr val="002060"/>
                </a:solidFill>
                <a:latin typeface="Century Gothic" panose="020B0502020202020204" pitchFamily="34" charset="0"/>
                <a:ea typeface="Century Gothic"/>
              </a:rPr>
              <a:t> das Buch.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6" name="CustomShape 9">
            <a:extLst>
              <a:ext uri="{FF2B5EF4-FFF2-40B4-BE49-F238E27FC236}">
                <a16:creationId xmlns:a16="http://schemas.microsoft.com/office/drawing/2014/main" id="{237A2983-39C8-4311-BDF8-1032C1949FC8}"/>
              </a:ext>
            </a:extLst>
          </p:cNvPr>
          <p:cNvSpPr/>
          <p:nvPr/>
        </p:nvSpPr>
        <p:spPr>
          <a:xfrm>
            <a:off x="245269" y="4143107"/>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the book.</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7" name="CustomShape 8">
            <a:extLst>
              <a:ext uri="{FF2B5EF4-FFF2-40B4-BE49-F238E27FC236}">
                <a16:creationId xmlns:a16="http://schemas.microsoft.com/office/drawing/2014/main" id="{5DE3ACC4-194C-441F-A8F0-CCD9D346EA8A}"/>
              </a:ext>
            </a:extLst>
          </p:cNvPr>
          <p:cNvSpPr/>
          <p:nvPr/>
        </p:nvSpPr>
        <p:spPr>
          <a:xfrm>
            <a:off x="5582411" y="3559009"/>
            <a:ext cx="481464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ist</a:t>
            </a:r>
            <a:r>
              <a:rPr lang="en-GB" sz="2800"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nicht</a:t>
            </a:r>
            <a:r>
              <a:rPr lang="en-GB" sz="2800" spc="-1" dirty="0">
                <a:solidFill>
                  <a:srgbClr val="002060"/>
                </a:solidFill>
                <a:latin typeface="Century Gothic" panose="020B0502020202020204" pitchFamily="34" charset="0"/>
                <a:ea typeface="Century Gothic"/>
              </a:rPr>
              <a:t> das Buch.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CustomShape 9">
            <a:extLst>
              <a:ext uri="{FF2B5EF4-FFF2-40B4-BE49-F238E27FC236}">
                <a16:creationId xmlns:a16="http://schemas.microsoft.com/office/drawing/2014/main" id="{5B5A280E-7CE0-41FF-9A29-D8806BCEF438}"/>
              </a:ext>
            </a:extLst>
          </p:cNvPr>
          <p:cNvSpPr/>
          <p:nvPr/>
        </p:nvSpPr>
        <p:spPr>
          <a:xfrm>
            <a:off x="5930225" y="4131056"/>
            <a:ext cx="44668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the book.</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0" name="Google Shape;183;p8">
            <a:extLst>
              <a:ext uri="{FF2B5EF4-FFF2-40B4-BE49-F238E27FC236}">
                <a16:creationId xmlns:a16="http://schemas.microsoft.com/office/drawing/2014/main" id="{B058CA18-1E69-421F-8E79-33ED537BB1ED}"/>
              </a:ext>
            </a:extLst>
          </p:cNvPr>
          <p:cNvPicPr/>
          <p:nvPr/>
        </p:nvPicPr>
        <p:blipFill>
          <a:blip r:embed="rId9"/>
          <a:stretch/>
        </p:blipFill>
        <p:spPr>
          <a:xfrm>
            <a:off x="5298257" y="4091850"/>
            <a:ext cx="436270" cy="518041"/>
          </a:xfrm>
          <a:prstGeom prst="rect">
            <a:avLst/>
          </a:prstGeom>
          <a:ln>
            <a:noFill/>
          </a:ln>
        </p:spPr>
      </p:pic>
      <p:sp>
        <p:nvSpPr>
          <p:cNvPr id="51" name="CustomShape 3">
            <a:extLst>
              <a:ext uri="{FF2B5EF4-FFF2-40B4-BE49-F238E27FC236}">
                <a16:creationId xmlns:a16="http://schemas.microsoft.com/office/drawing/2014/main" id="{D4C4FE29-3B99-4387-A97C-346B37C2A5CD}"/>
              </a:ext>
            </a:extLst>
          </p:cNvPr>
          <p:cNvSpPr/>
          <p:nvPr/>
        </p:nvSpPr>
        <p:spPr>
          <a:xfrm>
            <a:off x="263537" y="4923854"/>
            <a:ext cx="1075925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err="1">
                <a:solidFill>
                  <a:srgbClr val="002060"/>
                </a:solidFill>
                <a:latin typeface="Century Gothic" panose="020B0502020202020204" pitchFamily="34" charset="0"/>
              </a:rPr>
              <a:t>nicht</a:t>
            </a:r>
            <a:r>
              <a:rPr lang="en-GB" sz="2800" spc="-1" dirty="0">
                <a:solidFill>
                  <a:srgbClr val="002060"/>
                </a:solidFill>
                <a:latin typeface="Century Gothic" panose="020B0502020202020204" pitchFamily="34" charset="0"/>
              </a:rPr>
              <a:t> before proper nouns to mean </a:t>
            </a:r>
            <a:r>
              <a:rPr lang="en-GB" sz="2800" b="1" spc="-1" dirty="0">
                <a:solidFill>
                  <a:srgbClr val="002060"/>
                </a:solidFill>
                <a:latin typeface="Century Gothic" panose="020B0502020202020204" pitchFamily="34" charset="0"/>
              </a:rPr>
              <a:t>not</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6" name="CustomShape 8">
            <a:extLst>
              <a:ext uri="{FF2B5EF4-FFF2-40B4-BE49-F238E27FC236}">
                <a16:creationId xmlns:a16="http://schemas.microsoft.com/office/drawing/2014/main" id="{F5AD85BE-0725-4A88-9BAF-3C8024C698C8}"/>
              </a:ext>
            </a:extLst>
          </p:cNvPr>
          <p:cNvSpPr/>
          <p:nvPr/>
        </p:nvSpPr>
        <p:spPr>
          <a:xfrm>
            <a:off x="358175" y="5601973"/>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ist</a:t>
            </a:r>
            <a:r>
              <a:rPr lang="en-GB" sz="2800" spc="-1" dirty="0">
                <a:solidFill>
                  <a:srgbClr val="002060"/>
                </a:solidFill>
                <a:latin typeface="Century Gothic" panose="020B0502020202020204" pitchFamily="34" charset="0"/>
                <a:ea typeface="Century Gothic"/>
              </a:rPr>
              <a:t>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8" name="Picture 57" descr="A picture containing text, silhouette&#10;&#10;Description automatically generated">
            <a:extLst>
              <a:ext uri="{FF2B5EF4-FFF2-40B4-BE49-F238E27FC236}">
                <a16:creationId xmlns:a16="http://schemas.microsoft.com/office/drawing/2014/main" id="{64662C30-6DBB-4AD7-AA1E-C79B300824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6475" y="5373961"/>
            <a:ext cx="888839" cy="941103"/>
          </a:xfrm>
          <a:prstGeom prst="rect">
            <a:avLst/>
          </a:prstGeom>
        </p:spPr>
      </p:pic>
      <p:pic>
        <p:nvPicPr>
          <p:cNvPr id="60" name="Google Shape;183;p8">
            <a:extLst>
              <a:ext uri="{FF2B5EF4-FFF2-40B4-BE49-F238E27FC236}">
                <a16:creationId xmlns:a16="http://schemas.microsoft.com/office/drawing/2014/main" id="{541D08E0-6E73-4547-8674-FDA89B7AF0F1}"/>
              </a:ext>
            </a:extLst>
          </p:cNvPr>
          <p:cNvPicPr/>
          <p:nvPr/>
        </p:nvPicPr>
        <p:blipFill>
          <a:blip r:embed="rId9"/>
          <a:stretch/>
        </p:blipFill>
        <p:spPr>
          <a:xfrm>
            <a:off x="0" y="4033030"/>
            <a:ext cx="393154" cy="443367"/>
          </a:xfrm>
          <a:prstGeom prst="rect">
            <a:avLst/>
          </a:prstGeom>
          <a:ln>
            <a:noFill/>
          </a:ln>
        </p:spPr>
      </p:pic>
      <p:pic>
        <p:nvPicPr>
          <p:cNvPr id="61" name="Google Shape;183;p8">
            <a:extLst>
              <a:ext uri="{FF2B5EF4-FFF2-40B4-BE49-F238E27FC236}">
                <a16:creationId xmlns:a16="http://schemas.microsoft.com/office/drawing/2014/main" id="{293EA7DD-2FD8-4C2A-95B0-19A4B899C145}"/>
              </a:ext>
            </a:extLst>
          </p:cNvPr>
          <p:cNvPicPr/>
          <p:nvPr/>
        </p:nvPicPr>
        <p:blipFill>
          <a:blip r:embed="rId9"/>
          <a:stretch/>
        </p:blipFill>
        <p:spPr>
          <a:xfrm>
            <a:off x="-44329" y="5837940"/>
            <a:ext cx="439398" cy="460611"/>
          </a:xfrm>
          <a:prstGeom prst="rect">
            <a:avLst/>
          </a:prstGeom>
          <a:ln>
            <a:noFill/>
          </a:ln>
        </p:spPr>
      </p:pic>
      <p:sp>
        <p:nvSpPr>
          <p:cNvPr id="62" name="CustomShape 9">
            <a:extLst>
              <a:ext uri="{FF2B5EF4-FFF2-40B4-BE49-F238E27FC236}">
                <a16:creationId xmlns:a16="http://schemas.microsoft.com/office/drawing/2014/main" id="{0A68CEA5-F069-48E1-92ED-B25E8C60B998}"/>
              </a:ext>
            </a:extLst>
          </p:cNvPr>
          <p:cNvSpPr/>
          <p:nvPr/>
        </p:nvSpPr>
        <p:spPr>
          <a:xfrm>
            <a:off x="358175" y="6100647"/>
            <a:ext cx="43891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 is Germany.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3" name="CustomShape 8">
            <a:extLst>
              <a:ext uri="{FF2B5EF4-FFF2-40B4-BE49-F238E27FC236}">
                <a16:creationId xmlns:a16="http://schemas.microsoft.com/office/drawing/2014/main" id="{98AA0EDB-E993-4DE0-BA64-976CA6FE7243}"/>
              </a:ext>
            </a:extLst>
          </p:cNvPr>
          <p:cNvSpPr/>
          <p:nvPr/>
        </p:nvSpPr>
        <p:spPr>
          <a:xfrm>
            <a:off x="5572730" y="5512250"/>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Das </a:t>
            </a:r>
            <a:r>
              <a:rPr lang="en-GB" sz="2800" spc="-1" dirty="0" err="1">
                <a:solidFill>
                  <a:srgbClr val="002060"/>
                </a:solidFill>
                <a:latin typeface="Century Gothic" panose="020B0502020202020204" pitchFamily="34" charset="0"/>
                <a:ea typeface="Century Gothic"/>
              </a:rPr>
              <a:t>ist</a:t>
            </a:r>
            <a:r>
              <a:rPr lang="en-GB" sz="2800"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nicht</a:t>
            </a:r>
            <a:r>
              <a:rPr lang="en-GB" sz="2800" spc="-1" dirty="0">
                <a:solidFill>
                  <a:srgbClr val="002060"/>
                </a:solidFill>
                <a:latin typeface="Century Gothic" panose="020B0502020202020204" pitchFamily="34" charset="0"/>
                <a:ea typeface="Century Gothic"/>
              </a:rPr>
              <a:t> Deutschland.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64" name="Group 63">
            <a:extLst>
              <a:ext uri="{FF2B5EF4-FFF2-40B4-BE49-F238E27FC236}">
                <a16:creationId xmlns:a16="http://schemas.microsoft.com/office/drawing/2014/main" id="{DB1861E9-0A80-45AF-9CF0-3E84FFDC7853}"/>
              </a:ext>
            </a:extLst>
          </p:cNvPr>
          <p:cNvGrpSpPr/>
          <p:nvPr/>
        </p:nvGrpSpPr>
        <p:grpSpPr>
          <a:xfrm>
            <a:off x="10288402" y="5106790"/>
            <a:ext cx="771612" cy="1298134"/>
            <a:chOff x="-3257549" y="351247"/>
            <a:chExt cx="2891629" cy="4640012"/>
          </a:xfrm>
        </p:grpSpPr>
        <p:pic>
          <p:nvPicPr>
            <p:cNvPr id="65" name="Picture 64">
              <a:extLst>
                <a:ext uri="{FF2B5EF4-FFF2-40B4-BE49-F238E27FC236}">
                  <a16:creationId xmlns:a16="http://schemas.microsoft.com/office/drawing/2014/main" id="{CFF7FA9F-B02B-4FBA-8004-0F59A074AF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66" name="Picture 65">
              <a:extLst>
                <a:ext uri="{FF2B5EF4-FFF2-40B4-BE49-F238E27FC236}">
                  <a16:creationId xmlns:a16="http://schemas.microsoft.com/office/drawing/2014/main" id="{4D114CDB-6C6D-4AB7-ADF8-0839601CCCF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
        <p:nvSpPr>
          <p:cNvPr id="67" name="CustomShape 8">
            <a:extLst>
              <a:ext uri="{FF2B5EF4-FFF2-40B4-BE49-F238E27FC236}">
                <a16:creationId xmlns:a16="http://schemas.microsoft.com/office/drawing/2014/main" id="{2FE22810-BDC7-425A-8353-56A884992EEB}"/>
              </a:ext>
            </a:extLst>
          </p:cNvPr>
          <p:cNvSpPr/>
          <p:nvPr/>
        </p:nvSpPr>
        <p:spPr>
          <a:xfrm>
            <a:off x="5556475" y="6039531"/>
            <a:ext cx="503912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That is </a:t>
            </a:r>
            <a:r>
              <a:rPr lang="en-GB" sz="2800" b="1" spc="-1" dirty="0">
                <a:solidFill>
                  <a:srgbClr val="002060"/>
                </a:solidFill>
                <a:latin typeface="Century Gothic" panose="020B0502020202020204" pitchFamily="34" charset="0"/>
                <a:ea typeface="Century Gothic"/>
              </a:rPr>
              <a:t>not </a:t>
            </a:r>
            <a:r>
              <a:rPr lang="en-GB" sz="2800" spc="-1" dirty="0">
                <a:solidFill>
                  <a:srgbClr val="002060"/>
                </a:solidFill>
                <a:latin typeface="Century Gothic" panose="020B0502020202020204" pitchFamily="34" charset="0"/>
                <a:ea typeface="Century Gothic"/>
              </a:rPr>
              <a:t>Germany.</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8" name="Google Shape;183;p8">
            <a:extLst>
              <a:ext uri="{FF2B5EF4-FFF2-40B4-BE49-F238E27FC236}">
                <a16:creationId xmlns:a16="http://schemas.microsoft.com/office/drawing/2014/main" id="{3D775E68-FF2D-441B-B242-9E3F95714589}"/>
              </a:ext>
            </a:extLst>
          </p:cNvPr>
          <p:cNvPicPr/>
          <p:nvPr/>
        </p:nvPicPr>
        <p:blipFill>
          <a:blip r:embed="rId9"/>
          <a:stretch/>
        </p:blipFill>
        <p:spPr>
          <a:xfrm>
            <a:off x="5178543" y="5889707"/>
            <a:ext cx="439398" cy="460611"/>
          </a:xfrm>
          <a:prstGeom prst="rect">
            <a:avLst/>
          </a:prstGeom>
          <a:ln>
            <a:noFill/>
          </a:ln>
        </p:spPr>
      </p:pic>
      <p:pic>
        <p:nvPicPr>
          <p:cNvPr id="69" name="Picture 68" descr="A picture containing icon&#10;&#10;Description automatically generated">
            <a:extLst>
              <a:ext uri="{FF2B5EF4-FFF2-40B4-BE49-F238E27FC236}">
                <a16:creationId xmlns:a16="http://schemas.microsoft.com/office/drawing/2014/main" id="{42931600-9DAF-4E1E-B468-90387332884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78807" y="3694759"/>
            <a:ext cx="791175" cy="597708"/>
          </a:xfrm>
          <a:prstGeom prst="rect">
            <a:avLst/>
          </a:prstGeom>
        </p:spPr>
      </p:pic>
      <p:pic>
        <p:nvPicPr>
          <p:cNvPr id="70" name="Picture 69" descr="A picture containing icon&#10;&#10;Description automatically generated">
            <a:extLst>
              <a:ext uri="{FF2B5EF4-FFF2-40B4-BE49-F238E27FC236}">
                <a16:creationId xmlns:a16="http://schemas.microsoft.com/office/drawing/2014/main" id="{1D89CD22-E9F2-421F-856A-8AA9827DE9C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93451" y="3630553"/>
            <a:ext cx="879232" cy="664232"/>
          </a:xfrm>
          <a:prstGeom prst="rect">
            <a:avLst/>
          </a:prstGeom>
        </p:spPr>
      </p:pic>
      <p:pic>
        <p:nvPicPr>
          <p:cNvPr id="55" name="Picture 54" descr="Icon&#10;&#10;Description automatically generated">
            <a:extLst>
              <a:ext uri="{FF2B5EF4-FFF2-40B4-BE49-F238E27FC236}">
                <a16:creationId xmlns:a16="http://schemas.microsoft.com/office/drawing/2014/main" id="{4E4D78CE-BDAD-4DF5-B7BD-6C0818821E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4642" y="3598801"/>
            <a:ext cx="764938" cy="677437"/>
          </a:xfrm>
          <a:prstGeom prst="rect">
            <a:avLst/>
          </a:prstGeom>
        </p:spPr>
      </p:pic>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11_19.2.wav"/>
                                        </p:tgtEl>
                                      </p:cMediaNode>
                                    </p:audio>
                                  </p:sub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1_W11_19.3.wav"/>
                                        </p:tgtEl>
                                      </p:cMediaNode>
                                    </p:audio>
                                  </p:sub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1_W11_19.5.wav"/>
                                        </p:tgtEl>
                                      </p:cMediaNode>
                                    </p:audio>
                                  </p:subTnLst>
                                </p:cTn>
                              </p:par>
                              <p:par>
                                <p:cTn id="61" presetID="1" presetClass="entr" presetSubtype="0"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T1_W11_19.6.wav"/>
                                        </p:tgtEl>
                                      </p:cMediaNode>
                                    </p:audio>
                                  </p:subTnLst>
                                </p:cTn>
                              </p:par>
                              <p:par>
                                <p:cTn id="81" presetID="1"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7" name="T1_W11_19.7.wav"/>
                                        </p:tgtEl>
                                      </p:cMediaNode>
                                    </p:audio>
                                  </p:subTnLst>
                                </p:cTn>
                              </p:par>
                              <p:par>
                                <p:cTn id="95" presetID="1" presetClass="entr" presetSubtype="0" fill="hold" nodeType="withEffect">
                                  <p:stCondLst>
                                    <p:cond delay="0"/>
                                  </p:stCondLst>
                                  <p:childTnLst>
                                    <p:set>
                                      <p:cBhvr>
                                        <p:cTn id="96" dur="1" fill="hold">
                                          <p:stCondLst>
                                            <p:cond delay="0"/>
                                          </p:stCondLst>
                                        </p:cTn>
                                        <p:tgtEl>
                                          <p:spTgt spid="6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28" grpId="0"/>
      <p:bldP spid="20" grpId="0"/>
      <p:bldP spid="41" grpId="0"/>
      <p:bldP spid="42" grpId="0"/>
      <p:bldP spid="44" grpId="0"/>
      <p:bldP spid="45" grpId="0"/>
      <p:bldP spid="46" grpId="0"/>
      <p:bldP spid="47" grpId="0"/>
      <p:bldP spid="48" grpId="0"/>
      <p:bldP spid="51" grpId="0"/>
      <p:bldP spid="56" grpId="0"/>
      <p:bldP spid="62" grpId="0"/>
      <p:bldP spid="63" grpId="0"/>
      <p:bldP spid="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2" name="CustomShape 5"/>
          <p:cNvSpPr/>
          <p:nvPr/>
        </p:nvSpPr>
        <p:spPr>
          <a:xfrm>
            <a:off x="880424" y="2154762"/>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32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ist</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mein</a:t>
            </a:r>
            <a:r>
              <a:rPr lang="en-GB" sz="3200" spc="-1" dirty="0">
                <a:solidFill>
                  <a:srgbClr val="1F3864"/>
                </a:solidFill>
                <a:latin typeface="Century Gothic" panose="020B0502020202020204" pitchFamily="34" charset="0"/>
                <a:ea typeface="Century Gothic"/>
              </a:rPr>
              <a:t> </a:t>
            </a:r>
            <a:r>
              <a:rPr lang="en-GB" sz="3200" spc="-1" dirty="0" err="1">
                <a:solidFill>
                  <a:srgbClr val="1F3864"/>
                </a:solidFill>
                <a:latin typeface="Century Gothic" panose="020B0502020202020204" pitchFamily="34" charset="0"/>
                <a:ea typeface="Century Gothic"/>
              </a:rPr>
              <a:t>Haustier</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102" name="Google Shape;183;p8"/>
          <p:cNvPicPr/>
          <p:nvPr/>
        </p:nvPicPr>
        <p:blipFill>
          <a:blip r:embed="rId8"/>
          <a:stretch/>
        </p:blipFill>
        <p:spPr>
          <a:xfrm>
            <a:off x="217243" y="2430217"/>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hlinkClick r:id="" action="ppaction://noaction">
                  <a:snd r:embed="rId9" name="T1_W11_20.1.wav"/>
                  <a:extLst>
                    <a:ext uri="{A12FA001-AC4F-418D-AE19-62706E023703}">
                      <ahyp:hlinkClr xmlns:ahyp="http://schemas.microsoft.com/office/drawing/2018/hyperlinkcolor" val="tx"/>
                    </a:ext>
                  </a:extLst>
                </a:hlinkClick>
              </a:rPr>
              <a:t>Nicht</a:t>
            </a:r>
            <a:r>
              <a:rPr lang="en-GB" sz="3600" b="1" spc="-1" dirty="0">
                <a:latin typeface="Century Gothic" panose="020B0502020202020204" pitchFamily="34" charset="0"/>
                <a:ea typeface="Century Gothic"/>
                <a:hlinkClick r:id="" action="ppaction://noaction">
                  <a:snd r:embed="rId9" name="T1_W11_20.1.wav"/>
                  <a:extLst>
                    <a:ext uri="{A12FA001-AC4F-418D-AE19-62706E023703}">
                      <ahyp:hlinkClr xmlns:ahyp="http://schemas.microsoft.com/office/drawing/2018/hyperlinkcolor" val="tx"/>
                    </a:ext>
                  </a:extLst>
                </a:hlinkClick>
              </a:rPr>
              <a:t> (not) </a:t>
            </a:r>
            <a:endParaRPr lang="en-GB" sz="3600" dirty="0">
              <a:hlinkClick r:id="" action="ppaction://noaction">
                <a:snd r:embed="rId9" name="T1_W11_20.1.wav"/>
                <a:extLst>
                  <a:ext uri="{A12FA001-AC4F-418D-AE19-62706E023703}">
                    <ahyp:hlinkClr xmlns:ahyp="http://schemas.microsoft.com/office/drawing/2018/hyperlinkcolor" val="tx"/>
                  </a:ext>
                </a:extLst>
              </a:hlinkClick>
            </a:endParaRPr>
          </a:p>
        </p:txBody>
      </p:sp>
      <p:sp>
        <p:nvSpPr>
          <p:cNvPr id="28" name="CustomShape 5">
            <a:extLst>
              <a:ext uri="{FF2B5EF4-FFF2-40B4-BE49-F238E27FC236}">
                <a16:creationId xmlns:a16="http://schemas.microsoft.com/office/drawing/2014/main" id="{1A304562-FFAE-47C1-AAB3-E0DD291ADD70}"/>
              </a:ext>
            </a:extLst>
          </p:cNvPr>
          <p:cNvSpPr/>
          <p:nvPr/>
        </p:nvSpPr>
        <p:spPr>
          <a:xfrm>
            <a:off x="970991" y="2704450"/>
            <a:ext cx="309858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my pet.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322316" y="122834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002060"/>
                </a:solidFill>
                <a:effectLst/>
                <a:uLnTx/>
                <a:uFillTx/>
                <a:latin typeface="Century Gothic" panose="020B0502020202020204" pitchFamily="34" charset="0"/>
              </a:rPr>
              <a:t>We also use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rPr>
              <a:t>nicht</a:t>
            </a:r>
            <a:r>
              <a:rPr kumimoji="0" lang="en-GB" sz="3200" i="0" u="none" strike="noStrike" kern="1200" cap="none" spc="-1" normalizeH="0" baseline="0" noProof="0" dirty="0">
                <a:ln>
                  <a:noFill/>
                </a:ln>
                <a:solidFill>
                  <a:srgbClr val="002060"/>
                </a:solidFill>
                <a:effectLst/>
                <a:uLnTx/>
                <a:uFillTx/>
                <a:latin typeface="Century Gothic" panose="020B0502020202020204" pitchFamily="34" charset="0"/>
              </a:rPr>
              <a:t> </a:t>
            </a:r>
            <a:r>
              <a:rPr lang="en-GB" sz="3200" spc="-1" dirty="0">
                <a:solidFill>
                  <a:srgbClr val="002060"/>
                </a:solidFill>
                <a:latin typeface="Century Gothic" panose="020B0502020202020204" pitchFamily="34" charset="0"/>
              </a:rPr>
              <a:t>to mean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rPr>
              <a:t>not</a:t>
            </a:r>
            <a:r>
              <a:rPr kumimoji="0" lang="en-GB" sz="3200" b="1" i="0" u="none" strike="noStrike" kern="1200" cap="none" spc="-1" normalizeH="0" noProof="0" dirty="0">
                <a:ln>
                  <a:noFill/>
                </a:ln>
                <a:solidFill>
                  <a:srgbClr val="002060"/>
                </a:solidFill>
                <a:effectLst/>
                <a:uLnTx/>
                <a:uFillTx/>
                <a:latin typeface="Century Gothic" panose="020B0502020202020204" pitchFamily="34" charset="0"/>
              </a:rPr>
              <a:t> </a:t>
            </a:r>
            <a:r>
              <a:rPr kumimoji="0" lang="en-GB" sz="3200" i="0" u="none" strike="noStrike" kern="1200" cap="none" spc="-1" normalizeH="0" noProof="0" dirty="0">
                <a:ln>
                  <a:noFill/>
                </a:ln>
                <a:solidFill>
                  <a:srgbClr val="002060"/>
                </a:solidFill>
                <a:effectLst/>
                <a:uLnTx/>
                <a:uFillTx/>
                <a:latin typeface="Century Gothic" panose="020B0502020202020204" pitchFamily="34" charset="0"/>
              </a:rPr>
              <a:t>before ‘my’ and ‘your’:</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CustomShape 8">
            <a:extLst>
              <a:ext uri="{FF2B5EF4-FFF2-40B4-BE49-F238E27FC236}">
                <a16:creationId xmlns:a16="http://schemas.microsoft.com/office/drawing/2014/main" id="{A04952AB-A972-48BA-AC57-56E0FE21D27E}"/>
              </a:ext>
            </a:extLst>
          </p:cNvPr>
          <p:cNvSpPr/>
          <p:nvPr/>
        </p:nvSpPr>
        <p:spPr>
          <a:xfrm>
            <a:off x="6483821" y="2165187"/>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002060"/>
                </a:solidFill>
                <a:latin typeface="Century Gothic" panose="020B0502020202020204" pitchFamily="34" charset="0"/>
                <a:ea typeface="Century Gothic"/>
              </a:rPr>
              <a:t>Das </a:t>
            </a:r>
            <a:r>
              <a:rPr lang="en-GB" sz="3200" spc="-1" dirty="0" err="1">
                <a:solidFill>
                  <a:srgbClr val="002060"/>
                </a:solidFill>
                <a:latin typeface="Century Gothic" panose="020B0502020202020204" pitchFamily="34" charset="0"/>
                <a:ea typeface="Century Gothic"/>
              </a:rPr>
              <a:t>ist</a:t>
            </a:r>
            <a:r>
              <a:rPr lang="en-GB" sz="3200" spc="-1" dirty="0">
                <a:solidFill>
                  <a:srgbClr val="002060"/>
                </a:solidFill>
                <a:latin typeface="Century Gothic" panose="020B0502020202020204" pitchFamily="34" charset="0"/>
                <a:ea typeface="Century Gothic"/>
              </a:rPr>
              <a:t> </a:t>
            </a:r>
            <a:r>
              <a:rPr lang="en-GB" sz="3200" b="1" spc="-1" dirty="0" err="1">
                <a:solidFill>
                  <a:srgbClr val="002060"/>
                </a:solidFill>
                <a:latin typeface="Century Gothic" panose="020B0502020202020204" pitchFamily="34" charset="0"/>
                <a:ea typeface="Century Gothic"/>
              </a:rPr>
              <a:t>nicht</a:t>
            </a:r>
            <a:r>
              <a:rPr lang="en-GB" sz="3200" b="1" spc="-1" dirty="0">
                <a:solidFill>
                  <a:srgbClr val="002060"/>
                </a:solidFill>
                <a:latin typeface="Century Gothic" panose="020B0502020202020204" pitchFamily="34" charset="0"/>
                <a:ea typeface="Century Gothic"/>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lang="en-GB" sz="3200" spc="-1" dirty="0">
                <a:solidFill>
                  <a:srgbClr val="1F3864"/>
                </a:solidFill>
                <a:latin typeface="Century Gothic" panose="020B0502020202020204" pitchFamily="34" charset="0"/>
                <a:ea typeface="Century Gothic"/>
              </a:rPr>
              <a:t>H</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austier</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2" name="CustomShape 9">
            <a:extLst>
              <a:ext uri="{FF2B5EF4-FFF2-40B4-BE49-F238E27FC236}">
                <a16:creationId xmlns:a16="http://schemas.microsoft.com/office/drawing/2014/main" id="{2EB85A93-1BBF-421B-8FB1-B4E9AEF63B48}"/>
              </a:ext>
            </a:extLst>
          </p:cNvPr>
          <p:cNvSpPr/>
          <p:nvPr/>
        </p:nvSpPr>
        <p:spPr>
          <a:xfrm>
            <a:off x="6475596" y="2704450"/>
            <a:ext cx="38632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rPr>
              <a:t> is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my</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rPr>
              <a:t> pet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BC9465CC-B44B-4376-AC22-EB11067DC4B7}"/>
              </a:ext>
            </a:extLst>
          </p:cNvPr>
          <p:cNvPicPr/>
          <p:nvPr/>
        </p:nvPicPr>
        <p:blipFill>
          <a:blip r:embed="rId8"/>
          <a:stretch/>
        </p:blipFill>
        <p:spPr>
          <a:xfrm>
            <a:off x="5849861" y="2551450"/>
            <a:ext cx="633960" cy="671040"/>
          </a:xfrm>
          <a:prstGeom prst="rect">
            <a:avLst/>
          </a:prstGeom>
          <a:ln>
            <a:noFill/>
          </a:ln>
        </p:spPr>
      </p:pic>
      <p:pic>
        <p:nvPicPr>
          <p:cNvPr id="52" name="Picture 2" descr="Free illustrations of Dog">
            <a:extLst>
              <a:ext uri="{FF2B5EF4-FFF2-40B4-BE49-F238E27FC236}">
                <a16:creationId xmlns:a16="http://schemas.microsoft.com/office/drawing/2014/main" id="{F0118326-D9CE-4916-8C27-A3EA578D50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5535" y="2688357"/>
            <a:ext cx="1074339" cy="9456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F1B600-4E78-42CA-AF23-BB68EDA9879E}"/>
              </a:ext>
            </a:extLst>
          </p:cNvPr>
          <p:cNvGrpSpPr/>
          <p:nvPr/>
        </p:nvGrpSpPr>
        <p:grpSpPr>
          <a:xfrm>
            <a:off x="10488196" y="2765737"/>
            <a:ext cx="1074339" cy="945629"/>
            <a:chOff x="10488196" y="2765737"/>
            <a:chExt cx="1074339" cy="945629"/>
          </a:xfrm>
        </p:grpSpPr>
        <p:pic>
          <p:nvPicPr>
            <p:cNvPr id="57" name="Picture 2" descr="Free illustrations of Dog">
              <a:extLst>
                <a:ext uri="{FF2B5EF4-FFF2-40B4-BE49-F238E27FC236}">
                  <a16:creationId xmlns:a16="http://schemas.microsoft.com/office/drawing/2014/main" id="{64CB47B0-BE54-4DB3-AF4F-8C28EEB418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88196" y="2765737"/>
              <a:ext cx="1074339" cy="94562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descr="Icon&#10;&#10;Description automatically generated">
              <a:extLst>
                <a:ext uri="{FF2B5EF4-FFF2-40B4-BE49-F238E27FC236}">
                  <a16:creationId xmlns:a16="http://schemas.microsoft.com/office/drawing/2014/main" id="{030E16ED-56D7-4429-AE96-9A6002957F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80669" y="2901569"/>
              <a:ext cx="844498" cy="747896"/>
            </a:xfrm>
            <a:prstGeom prst="rect">
              <a:avLst/>
            </a:prstGeom>
          </p:spPr>
        </p:pic>
      </p:grpSp>
      <p:sp>
        <p:nvSpPr>
          <p:cNvPr id="72" name="CustomShape 5">
            <a:extLst>
              <a:ext uri="{FF2B5EF4-FFF2-40B4-BE49-F238E27FC236}">
                <a16:creationId xmlns:a16="http://schemas.microsoft.com/office/drawing/2014/main" id="{54A96478-E175-4876-96EC-1325E8A0271A}"/>
              </a:ext>
            </a:extLst>
          </p:cNvPr>
          <p:cNvSpPr/>
          <p:nvPr/>
        </p:nvSpPr>
        <p:spPr>
          <a:xfrm>
            <a:off x="715832" y="4132773"/>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32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ist</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deine</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Schule.</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pic>
        <p:nvPicPr>
          <p:cNvPr id="73" name="Picture 2" descr="Free vector graphics of Blackboard">
            <a:extLst>
              <a:ext uri="{FF2B5EF4-FFF2-40B4-BE49-F238E27FC236}">
                <a16:creationId xmlns:a16="http://schemas.microsoft.com/office/drawing/2014/main" id="{A310A41A-26BA-4995-8B59-3D00E1E846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40654" y="4215231"/>
            <a:ext cx="1255346" cy="957468"/>
          </a:xfrm>
          <a:prstGeom prst="rect">
            <a:avLst/>
          </a:prstGeom>
          <a:noFill/>
          <a:extLst>
            <a:ext uri="{909E8E84-426E-40DD-AFC4-6F175D3DCCD1}">
              <a14:hiddenFill xmlns:a14="http://schemas.microsoft.com/office/drawing/2010/main">
                <a:solidFill>
                  <a:srgbClr val="FFFFFF"/>
                </a:solidFill>
              </a14:hiddenFill>
            </a:ext>
          </a:extLst>
        </p:spPr>
      </p:pic>
      <p:pic>
        <p:nvPicPr>
          <p:cNvPr id="74" name="Google Shape;183;p8">
            <a:extLst>
              <a:ext uri="{FF2B5EF4-FFF2-40B4-BE49-F238E27FC236}">
                <a16:creationId xmlns:a16="http://schemas.microsoft.com/office/drawing/2014/main" id="{58347E3E-4D38-47DB-A157-8922D734332B}"/>
              </a:ext>
            </a:extLst>
          </p:cNvPr>
          <p:cNvPicPr/>
          <p:nvPr/>
        </p:nvPicPr>
        <p:blipFill>
          <a:blip r:embed="rId8"/>
          <a:stretch/>
        </p:blipFill>
        <p:spPr>
          <a:xfrm>
            <a:off x="217243" y="4760654"/>
            <a:ext cx="633960" cy="671040"/>
          </a:xfrm>
          <a:prstGeom prst="rect">
            <a:avLst/>
          </a:prstGeom>
          <a:ln>
            <a:noFill/>
          </a:ln>
        </p:spPr>
      </p:pic>
      <p:sp>
        <p:nvSpPr>
          <p:cNvPr id="75" name="CustomShape 5">
            <a:extLst>
              <a:ext uri="{FF2B5EF4-FFF2-40B4-BE49-F238E27FC236}">
                <a16:creationId xmlns:a16="http://schemas.microsoft.com/office/drawing/2014/main" id="{2E6C672F-033C-4D11-9D79-958CD3C252CA}"/>
              </a:ext>
            </a:extLst>
          </p:cNvPr>
          <p:cNvSpPr/>
          <p:nvPr/>
        </p:nvSpPr>
        <p:spPr>
          <a:xfrm>
            <a:off x="778166" y="4913654"/>
            <a:ext cx="42513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That is your school.</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76" name="CustomShape 8">
            <a:extLst>
              <a:ext uri="{FF2B5EF4-FFF2-40B4-BE49-F238E27FC236}">
                <a16:creationId xmlns:a16="http://schemas.microsoft.com/office/drawing/2014/main" id="{3F225E7C-A922-4523-A1A7-A514F6234547}"/>
              </a:ext>
            </a:extLst>
          </p:cNvPr>
          <p:cNvSpPr/>
          <p:nvPr/>
        </p:nvSpPr>
        <p:spPr>
          <a:xfrm>
            <a:off x="6229150" y="4242614"/>
            <a:ext cx="606261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002060"/>
                </a:solidFill>
                <a:latin typeface="Century Gothic" panose="020B0502020202020204" pitchFamily="34" charset="0"/>
                <a:ea typeface="Century Gothic"/>
              </a:rPr>
              <a:t>Das </a:t>
            </a:r>
            <a:r>
              <a:rPr lang="en-GB" sz="3200" spc="-1" dirty="0" err="1">
                <a:solidFill>
                  <a:srgbClr val="002060"/>
                </a:solidFill>
                <a:latin typeface="Century Gothic" panose="020B0502020202020204" pitchFamily="34" charset="0"/>
                <a:ea typeface="Century Gothic"/>
              </a:rPr>
              <a:t>ist</a:t>
            </a:r>
            <a:r>
              <a:rPr lang="en-GB" sz="3200" spc="-1" dirty="0">
                <a:solidFill>
                  <a:srgbClr val="002060"/>
                </a:solidFill>
                <a:latin typeface="Century Gothic" panose="020B0502020202020204" pitchFamily="34" charset="0"/>
                <a:ea typeface="Century Gothic"/>
              </a:rPr>
              <a:t> </a:t>
            </a:r>
            <a:r>
              <a:rPr lang="en-GB" sz="3200" b="1" spc="-1" dirty="0" err="1">
                <a:solidFill>
                  <a:srgbClr val="002060"/>
                </a:solidFill>
                <a:latin typeface="Century Gothic" panose="020B0502020202020204" pitchFamily="34" charset="0"/>
                <a:ea typeface="Century Gothic"/>
              </a:rPr>
              <a:t>nicht</a:t>
            </a:r>
            <a:r>
              <a:rPr lang="en-GB" sz="3200" b="1" spc="-1" dirty="0">
                <a:solidFill>
                  <a:srgbClr val="002060"/>
                </a:solidFill>
                <a:latin typeface="Century Gothic" panose="020B0502020202020204" pitchFamily="34" charset="0"/>
                <a:ea typeface="Century Gothic"/>
              </a:rPr>
              <a:t> </a:t>
            </a:r>
            <a:r>
              <a:rPr lang="en-GB" sz="3200" spc="-1" dirty="0" err="1">
                <a:solidFill>
                  <a:srgbClr val="002060"/>
                </a:solidFill>
                <a:latin typeface="Century Gothic" panose="020B0502020202020204" pitchFamily="34" charset="0"/>
                <a:ea typeface="Century Gothic"/>
              </a:rPr>
              <a:t>deine</a:t>
            </a:r>
            <a:r>
              <a:rPr lang="en-GB" sz="3200" spc="-1" dirty="0">
                <a:solidFill>
                  <a:srgbClr val="002060"/>
                </a:solidFill>
                <a:latin typeface="Century Gothic" panose="020B0502020202020204" pitchFamily="34" charset="0"/>
                <a:ea typeface="Century Gothic"/>
              </a:rPr>
              <a:t> Schule</a:t>
            </a:r>
            <a:r>
              <a:rPr kumimoji="0" lang="en-GB" sz="32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7" name="CustomShape 9">
            <a:extLst>
              <a:ext uri="{FF2B5EF4-FFF2-40B4-BE49-F238E27FC236}">
                <a16:creationId xmlns:a16="http://schemas.microsoft.com/office/drawing/2014/main" id="{9721CB67-EC96-4B54-B41C-62E43CAC51D0}"/>
              </a:ext>
            </a:extLst>
          </p:cNvPr>
          <p:cNvSpPr/>
          <p:nvPr/>
        </p:nvSpPr>
        <p:spPr>
          <a:xfrm>
            <a:off x="6669711" y="4969554"/>
            <a:ext cx="50452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That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rPr>
              <a:t> is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your school.</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78" name="Google Shape;183;p8">
            <a:extLst>
              <a:ext uri="{FF2B5EF4-FFF2-40B4-BE49-F238E27FC236}">
                <a16:creationId xmlns:a16="http://schemas.microsoft.com/office/drawing/2014/main" id="{44A26BE8-C415-4F88-8621-DFB63F6E4BE2}"/>
              </a:ext>
            </a:extLst>
          </p:cNvPr>
          <p:cNvPicPr/>
          <p:nvPr/>
        </p:nvPicPr>
        <p:blipFill>
          <a:blip r:embed="rId8"/>
          <a:stretch/>
        </p:blipFill>
        <p:spPr>
          <a:xfrm>
            <a:off x="6115288" y="4816554"/>
            <a:ext cx="633960" cy="671040"/>
          </a:xfrm>
          <a:prstGeom prst="rect">
            <a:avLst/>
          </a:prstGeom>
          <a:ln>
            <a:noFill/>
          </a:ln>
        </p:spPr>
      </p:pic>
      <p:pic>
        <p:nvPicPr>
          <p:cNvPr id="82" name="Picture 2" descr="Free vector graphics of Blackboard">
            <a:extLst>
              <a:ext uri="{FF2B5EF4-FFF2-40B4-BE49-F238E27FC236}">
                <a16:creationId xmlns:a16="http://schemas.microsoft.com/office/drawing/2014/main" id="{5448BF9A-B079-4867-9046-519EEDC5FF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4170" y="5617000"/>
            <a:ext cx="1513641" cy="115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4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1_20.2.wav"/>
                                        </p:tgtEl>
                                      </p:cMediaNode>
                                    </p:audio>
                                  </p:sub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1_W11_20.3.wav"/>
                                        </p:tgtEl>
                                      </p:cMediaNode>
                                    </p:audio>
                                  </p:sub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1_W11_20.4.wav"/>
                                        </p:tgtEl>
                                      </p:cMediaNode>
                                    </p:audio>
                                  </p:subTnLst>
                                </p:cTn>
                              </p:par>
                              <p:par>
                                <p:cTn id="39" presetID="1"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6" name="T1_W11_20.5.wav"/>
                                        </p:tgtEl>
                                      </p:cMediaNode>
                                    </p:audio>
                                  </p:subTnLst>
                                </p:cTn>
                              </p:par>
                              <p:par>
                                <p:cTn id="53" presetID="1" presetClass="entr" presetSubtype="0"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8" grpId="0"/>
      <p:bldP spid="20" grpId="0"/>
      <p:bldP spid="41" grpId="0"/>
      <p:bldP spid="42" grpId="0"/>
      <p:bldP spid="72" grpId="0"/>
      <p:bldP spid="75" grpId="0"/>
      <p:bldP spid="76" grpId="0"/>
      <p:bldP spid="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2.1.wav"/>
            </a:hlinkClick>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11_21.1.wav"/>
            </a:hlinkClick>
          </p:cNvPr>
          <p:cNvSpPr/>
          <p:nvPr/>
        </p:nvSpPr>
        <p:spPr>
          <a:xfrm>
            <a:off x="101160" y="-32040"/>
            <a:ext cx="1350796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Das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a:t>
            </a:r>
            <a:r>
              <a:rPr kumimoji="0" lang="en-GB" sz="2800" b="1" i="0" u="none" strike="noStrike" kern="1200" cap="none" spc="-1" normalizeH="0" noProof="0" dirty="0">
                <a:ln>
                  <a:noFill/>
                </a:ln>
                <a:solidFill>
                  <a:srgbClr val="002060"/>
                </a:solidFill>
                <a:effectLst/>
                <a:uLnTx/>
                <a:uFillTx/>
                <a:latin typeface="Century gothic"/>
                <a:ea typeface="Century Gothic"/>
              </a:rPr>
              <a:t>… Das </a:t>
            </a:r>
            <a:r>
              <a:rPr kumimoji="0" lang="en-GB" sz="2800" b="1" i="0" u="none" strike="noStrike" kern="1200" cap="none" spc="-1" normalizeH="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nicht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a:t>
            </a:r>
            <a:r>
              <a:rPr lang="en-GB" sz="2800" b="1" spc="-1" dirty="0">
                <a:solidFill>
                  <a:srgbClr val="002060"/>
                </a:solidFill>
                <a:latin typeface="Century gothic"/>
                <a:ea typeface="Century Gothic"/>
              </a:rPr>
              <a:t>… Das </a:t>
            </a:r>
            <a:r>
              <a:rPr lang="en-GB" sz="2800" b="1" spc="-1" dirty="0" err="1">
                <a:solidFill>
                  <a:srgbClr val="002060"/>
                </a:solidFill>
                <a:latin typeface="Century gothic"/>
                <a:ea typeface="Century Gothic"/>
              </a:rPr>
              <a:t>ist</a:t>
            </a:r>
            <a:r>
              <a:rPr lang="en-GB" sz="2800" b="1" spc="-1" dirty="0">
                <a:solidFill>
                  <a:srgbClr val="002060"/>
                </a:solidFill>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meine</a:t>
            </a:r>
            <a:r>
              <a:rPr kumimoji="0" lang="en-GB" sz="2800" b="1" i="0" u="none" strike="noStrike" kern="1200" cap="none" spc="-1" normalizeH="0" noProof="0" dirty="0">
                <a:ln>
                  <a:noFill/>
                </a:ln>
                <a:solidFill>
                  <a:srgbClr val="002060"/>
                </a:solidFill>
                <a:effectLst/>
                <a:uLnTx/>
                <a:uFillTx/>
                <a:latin typeface="Century gothic"/>
                <a:ea typeface="Century Gothic"/>
              </a:rPr>
              <a:t>… Das </a:t>
            </a:r>
            <a:r>
              <a:rPr kumimoji="0" lang="en-GB" sz="2800" b="1" i="0" u="none" strike="noStrike" kern="1200" cap="none" spc="-1" normalizeH="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nicht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meine</a:t>
            </a:r>
            <a:r>
              <a:rPr kumimoji="0" lang="en-GB" sz="2800" b="1" i="0" u="none" strike="noStrike" kern="1200" cap="none" spc="-1" normalizeH="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01160" y="425134"/>
            <a:ext cx="10639738" cy="11692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Johanna makes some</a:t>
            </a:r>
            <a:r>
              <a:rPr kumimoji="0" lang="en-GB" sz="2400" b="0" i="0" u="none" strike="noStrike" kern="1200" cap="none" spc="-1" normalizeH="0" noProof="0" dirty="0">
                <a:ln>
                  <a:noFill/>
                </a:ln>
                <a:solidFill>
                  <a:srgbClr val="002060"/>
                </a:solidFill>
                <a:effectLst/>
                <a:uLnTx/>
                <a:uFillTx/>
                <a:latin typeface="Century Gothic"/>
                <a:ea typeface="Century Gothic"/>
              </a:rPr>
              <a:t> labels for Aisha’s things but they get smudged and also she’s not sure which items are Aisha’s. Help Aisha match the label to the correct item, and say whether it’s hers or not.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2788" y="1092940"/>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4858" y="367436"/>
            <a:ext cx="1127858" cy="829128"/>
          </a:xfrm>
          <a:prstGeom prst="rect">
            <a:avLst/>
          </a:prstGeom>
        </p:spPr>
      </p:pic>
      <p:sp>
        <p:nvSpPr>
          <p:cNvPr id="9" name="Rectangle 8">
            <a:hlinkClick r:id="" action="ppaction://noaction">
              <a:snd r:embed="rId5" name="T1_W11_21.2.wav"/>
            </a:hlinkClick>
            <a:extLst>
              <a:ext uri="{FF2B5EF4-FFF2-40B4-BE49-F238E27FC236}">
                <a16:creationId xmlns:a16="http://schemas.microsoft.com/office/drawing/2014/main" id="{FA8CB7F0-F8CF-4B81-B158-8063FEDA7D6B}"/>
              </a:ext>
            </a:extLst>
          </p:cNvPr>
          <p:cNvSpPr/>
          <p:nvPr/>
        </p:nvSpPr>
        <p:spPr>
          <a:xfrm>
            <a:off x="152554" y="206359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6" name="T1_W11_21.3.wav"/>
            </a:hlinkClick>
            <a:extLst>
              <a:ext uri="{FF2B5EF4-FFF2-40B4-BE49-F238E27FC236}">
                <a16:creationId xmlns:a16="http://schemas.microsoft.com/office/drawing/2014/main" id="{E094FD90-0D83-47F8-89A4-772DF44F575F}"/>
              </a:ext>
            </a:extLst>
          </p:cNvPr>
          <p:cNvSpPr/>
          <p:nvPr/>
        </p:nvSpPr>
        <p:spPr>
          <a:xfrm>
            <a:off x="152554" y="386664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7" name="Rectangle 16">
            <a:hlinkClick r:id="" action="ppaction://noaction">
              <a:snd r:embed="rId7" name="T1_W11_21.4.wav"/>
            </a:hlinkClick>
            <a:extLst>
              <a:ext uri="{FF2B5EF4-FFF2-40B4-BE49-F238E27FC236}">
                <a16:creationId xmlns:a16="http://schemas.microsoft.com/office/drawing/2014/main" id="{257623FD-7C94-435C-A16D-BE56DC83EBF2}"/>
              </a:ext>
            </a:extLst>
          </p:cNvPr>
          <p:cNvSpPr/>
          <p:nvPr/>
        </p:nvSpPr>
        <p:spPr>
          <a:xfrm>
            <a:off x="152554" y="56062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 name="Flowchart: Off-page Connector 3">
            <a:extLst>
              <a:ext uri="{FF2B5EF4-FFF2-40B4-BE49-F238E27FC236}">
                <a16:creationId xmlns:a16="http://schemas.microsoft.com/office/drawing/2014/main" id="{FCC24EB2-B454-4DC4-97BF-C0BB13ACC944}"/>
              </a:ext>
            </a:extLst>
          </p:cNvPr>
          <p:cNvSpPr/>
          <p:nvPr/>
        </p:nvSpPr>
        <p:spPr>
          <a:xfrm rot="16200000">
            <a:off x="2316210" y="468556"/>
            <a:ext cx="761810" cy="3698631"/>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nicht</a:t>
            </a:r>
            <a:r>
              <a:rPr lang="en-US" sz="2000" dirty="0">
                <a:solidFill>
                  <a:srgbClr val="002060"/>
                </a:solidFill>
              </a:rPr>
              <a:t> </a:t>
            </a:r>
            <a:r>
              <a:rPr lang="en-US" sz="2000" dirty="0" err="1">
                <a:solidFill>
                  <a:srgbClr val="002060"/>
                </a:solidFill>
              </a:rPr>
              <a:t>meine</a:t>
            </a:r>
            <a:r>
              <a:rPr lang="en-US" sz="2000" dirty="0">
                <a:solidFill>
                  <a:srgbClr val="002060"/>
                </a:solidFill>
              </a:rPr>
              <a:t> </a:t>
            </a:r>
            <a:r>
              <a:rPr lang="en-US" sz="2000" dirty="0" err="1">
                <a:solidFill>
                  <a:srgbClr val="002060"/>
                </a:solidFill>
              </a:rPr>
              <a:t>Flasche</a:t>
            </a:r>
            <a:r>
              <a:rPr lang="en-US" sz="2000" dirty="0">
                <a:solidFill>
                  <a:srgbClr val="002060"/>
                </a:solidFill>
              </a:rPr>
              <a:t>. </a:t>
            </a:r>
            <a:endParaRPr lang="en-GB" sz="2000" dirty="0">
              <a:solidFill>
                <a:srgbClr val="002060"/>
              </a:solidFill>
            </a:endParaRPr>
          </a:p>
        </p:txBody>
      </p:sp>
      <p:sp>
        <p:nvSpPr>
          <p:cNvPr id="24" name="Rectangle 23">
            <a:hlinkClick r:id="" action="ppaction://noaction">
              <a:snd r:embed="rId8" name="T1_W11_21.5.wav"/>
            </a:hlinkClick>
            <a:extLst>
              <a:ext uri="{FF2B5EF4-FFF2-40B4-BE49-F238E27FC236}">
                <a16:creationId xmlns:a16="http://schemas.microsoft.com/office/drawing/2014/main" id="{3B4705F3-E501-4226-B4B6-9BB079170310}"/>
              </a:ext>
            </a:extLst>
          </p:cNvPr>
          <p:cNvSpPr/>
          <p:nvPr/>
        </p:nvSpPr>
        <p:spPr>
          <a:xfrm>
            <a:off x="6859698" y="204710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5" name="Rectangle 24">
            <a:hlinkClick r:id="" action="ppaction://noaction">
              <a:snd r:embed="rId9" name="T1_W11_21.6.wav"/>
            </a:hlinkClick>
            <a:extLst>
              <a:ext uri="{FF2B5EF4-FFF2-40B4-BE49-F238E27FC236}">
                <a16:creationId xmlns:a16="http://schemas.microsoft.com/office/drawing/2014/main" id="{3866836F-AC3A-4D05-AFD2-33FD6427756C}"/>
              </a:ext>
            </a:extLst>
          </p:cNvPr>
          <p:cNvSpPr/>
          <p:nvPr/>
        </p:nvSpPr>
        <p:spPr>
          <a:xfrm>
            <a:off x="6859698" y="385015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6" name="Rectangle 25">
            <a:hlinkClick r:id="" action="ppaction://noaction">
              <a:snd r:embed="rId10" name="T1_W11_21.7.wav"/>
            </a:hlinkClick>
            <a:extLst>
              <a:ext uri="{FF2B5EF4-FFF2-40B4-BE49-F238E27FC236}">
                <a16:creationId xmlns:a16="http://schemas.microsoft.com/office/drawing/2014/main" id="{3A907367-D514-4A74-8788-2214FDF8D09F}"/>
              </a:ext>
            </a:extLst>
          </p:cNvPr>
          <p:cNvSpPr/>
          <p:nvPr/>
        </p:nvSpPr>
        <p:spPr>
          <a:xfrm>
            <a:off x="6859698" y="558977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grpSp>
        <p:nvGrpSpPr>
          <p:cNvPr id="11" name="Group 10">
            <a:extLst>
              <a:ext uri="{FF2B5EF4-FFF2-40B4-BE49-F238E27FC236}">
                <a16:creationId xmlns:a16="http://schemas.microsoft.com/office/drawing/2014/main" id="{443E68B8-91F7-41A5-9F3A-789FE7272EE3}"/>
              </a:ext>
            </a:extLst>
          </p:cNvPr>
          <p:cNvGrpSpPr/>
          <p:nvPr/>
        </p:nvGrpSpPr>
        <p:grpSpPr>
          <a:xfrm>
            <a:off x="1504587" y="2322284"/>
            <a:ext cx="1570584" cy="378073"/>
            <a:chOff x="2478723" y="3989540"/>
            <a:chExt cx="1882880" cy="946980"/>
          </a:xfrm>
        </p:grpSpPr>
        <p:sp>
          <p:nvSpPr>
            <p:cNvPr id="7" name="Rectangle: Rounded Corners 6">
              <a:extLst>
                <a:ext uri="{FF2B5EF4-FFF2-40B4-BE49-F238E27FC236}">
                  <a16:creationId xmlns:a16="http://schemas.microsoft.com/office/drawing/2014/main" id="{54D2DE7D-A6A3-48FB-92C1-57C9BCFC1108}"/>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B759E96-C97C-48B9-B96C-3499D84B71C0}"/>
                </a:ext>
              </a:extLst>
            </p:cNvPr>
            <p:cNvGrpSpPr/>
            <p:nvPr/>
          </p:nvGrpSpPr>
          <p:grpSpPr>
            <a:xfrm>
              <a:off x="2478723" y="3989540"/>
              <a:ext cx="1882880" cy="946980"/>
              <a:chOff x="3756350" y="3191267"/>
              <a:chExt cx="1882880" cy="946980"/>
            </a:xfrm>
          </p:grpSpPr>
          <p:pic>
            <p:nvPicPr>
              <p:cNvPr id="6" name="Picture 5" descr="Shape&#10;&#10;Description automatically generated with medium confidence">
                <a:extLst>
                  <a:ext uri="{FF2B5EF4-FFF2-40B4-BE49-F238E27FC236}">
                    <a16:creationId xmlns:a16="http://schemas.microsoft.com/office/drawing/2014/main" id="{76CB4944-8ADB-453C-82EA-B08A4E40E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ABC0E85-01E7-4E9F-ADA1-400D2352DA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120D3337-7DD4-4A10-89F1-BACC2A5714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AF3D17D-549D-4C34-BA5D-13DCCE52A3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CE695CB-3F79-4B1C-9DC2-B411FC4A29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sp>
        <p:nvSpPr>
          <p:cNvPr id="29" name="TextBox 28">
            <a:extLst>
              <a:ext uri="{FF2B5EF4-FFF2-40B4-BE49-F238E27FC236}">
                <a16:creationId xmlns:a16="http://schemas.microsoft.com/office/drawing/2014/main" id="{C8056FEA-B2AE-4A8B-94E1-69243A7CB612}"/>
              </a:ext>
            </a:extLst>
          </p:cNvPr>
          <p:cNvSpPr txBox="1"/>
          <p:nvPr/>
        </p:nvSpPr>
        <p:spPr>
          <a:xfrm>
            <a:off x="5047957" y="1427227"/>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p:txBody>
      </p:sp>
      <p:sp>
        <p:nvSpPr>
          <p:cNvPr id="30" name="TextBox 29">
            <a:extLst>
              <a:ext uri="{FF2B5EF4-FFF2-40B4-BE49-F238E27FC236}">
                <a16:creationId xmlns:a16="http://schemas.microsoft.com/office/drawing/2014/main" id="{213F903C-D5BB-4682-A000-1F2E5B094D89}"/>
              </a:ext>
            </a:extLst>
          </p:cNvPr>
          <p:cNvSpPr txBox="1"/>
          <p:nvPr/>
        </p:nvSpPr>
        <p:spPr>
          <a:xfrm>
            <a:off x="6000449" y="1456455"/>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p:txBody>
      </p:sp>
      <p:pic>
        <p:nvPicPr>
          <p:cNvPr id="14" name="Picture 13" descr="A picture containing icon&#10;&#10;Description automatically generated">
            <a:extLst>
              <a:ext uri="{FF2B5EF4-FFF2-40B4-BE49-F238E27FC236}">
                <a16:creationId xmlns:a16="http://schemas.microsoft.com/office/drawing/2014/main" id="{F632C533-5490-43A7-BCDC-0D2EB7D1E4B2}"/>
              </a:ext>
            </a:extLst>
          </p:cNvPr>
          <p:cNvPicPr>
            <a:picLocks noChangeAspect="1"/>
          </p:cNvPicPr>
          <p:nvPr/>
        </p:nvPicPr>
        <p:blipFill rotWithShape="1">
          <a:blip r:embed="rId12">
            <a:extLst>
              <a:ext uri="{28A0092B-C50C-407E-A947-70E740481C1C}">
                <a14:useLocalDpi xmlns:a14="http://schemas.microsoft.com/office/drawing/2010/main" val="0"/>
              </a:ext>
            </a:extLst>
          </a:blip>
          <a:srcRect t="21238"/>
          <a:stretch/>
        </p:blipFill>
        <p:spPr>
          <a:xfrm>
            <a:off x="10166176" y="5549446"/>
            <a:ext cx="993998" cy="563889"/>
          </a:xfrm>
          <a:prstGeom prst="rect">
            <a:avLst/>
          </a:prstGeom>
        </p:spPr>
      </p:pic>
      <p:pic>
        <p:nvPicPr>
          <p:cNvPr id="33" name="Picture 32" descr="A picture containing text, table, worktable&#10;&#10;Description automatically generated">
            <a:extLst>
              <a:ext uri="{FF2B5EF4-FFF2-40B4-BE49-F238E27FC236}">
                <a16:creationId xmlns:a16="http://schemas.microsoft.com/office/drawing/2014/main" id="{DEDFCA5C-6E50-4217-B1F5-71589E72DD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56752" y="2025473"/>
            <a:ext cx="1073457" cy="561274"/>
          </a:xfrm>
          <a:prstGeom prst="rect">
            <a:avLst/>
          </a:prstGeom>
        </p:spPr>
      </p:pic>
      <p:pic>
        <p:nvPicPr>
          <p:cNvPr id="34" name="Picture 33">
            <a:extLst>
              <a:ext uri="{FF2B5EF4-FFF2-40B4-BE49-F238E27FC236}">
                <a16:creationId xmlns:a16="http://schemas.microsoft.com/office/drawing/2014/main" id="{BAF72DC2-89D7-43A9-BA23-119A2C36F9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0994" y="3701625"/>
            <a:ext cx="537565" cy="719752"/>
          </a:xfrm>
          <a:prstGeom prst="rect">
            <a:avLst/>
          </a:prstGeom>
        </p:spPr>
      </p:pic>
      <p:pic>
        <p:nvPicPr>
          <p:cNvPr id="35" name="Picture 34" descr="Icon&#10;&#10;Description automatically generated with low confidence">
            <a:extLst>
              <a:ext uri="{FF2B5EF4-FFF2-40B4-BE49-F238E27FC236}">
                <a16:creationId xmlns:a16="http://schemas.microsoft.com/office/drawing/2014/main" id="{7D5F20E4-6926-42CB-B9B6-07A83A585D4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690988">
            <a:off x="11297646" y="3867996"/>
            <a:ext cx="899825" cy="449913"/>
          </a:xfrm>
          <a:prstGeom prst="rect">
            <a:avLst/>
          </a:prstGeom>
        </p:spPr>
      </p:pic>
      <p:pic>
        <p:nvPicPr>
          <p:cNvPr id="36" name="Picture 35" descr="Icon&#10;&#10;Description automatically generated">
            <a:extLst>
              <a:ext uri="{FF2B5EF4-FFF2-40B4-BE49-F238E27FC236}">
                <a16:creationId xmlns:a16="http://schemas.microsoft.com/office/drawing/2014/main" id="{149E13B8-E899-4BDE-946A-0EC62BC806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78096" y="1929652"/>
            <a:ext cx="396297" cy="792593"/>
          </a:xfrm>
          <a:prstGeom prst="rect">
            <a:avLst/>
          </a:prstGeom>
        </p:spPr>
      </p:pic>
      <p:pic>
        <p:nvPicPr>
          <p:cNvPr id="38" name="Picture 37" descr="A picture containing text, stationary&#10;&#10;Description automatically generated">
            <a:extLst>
              <a:ext uri="{FF2B5EF4-FFF2-40B4-BE49-F238E27FC236}">
                <a16:creationId xmlns:a16="http://schemas.microsoft.com/office/drawing/2014/main" id="{97D939A8-D8F1-4169-9261-49BE0AA0D2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51328" y="5415056"/>
            <a:ext cx="708504" cy="573753"/>
          </a:xfrm>
          <a:prstGeom prst="rect">
            <a:avLst/>
          </a:prstGeom>
          <a:solidFill>
            <a:schemeClr val="bg1"/>
          </a:solidFill>
        </p:spPr>
      </p:pic>
      <p:pic>
        <p:nvPicPr>
          <p:cNvPr id="39" name="Picture 38" descr="Icon&#10;&#10;Description automatically generated">
            <a:extLst>
              <a:ext uri="{FF2B5EF4-FFF2-40B4-BE49-F238E27FC236}">
                <a16:creationId xmlns:a16="http://schemas.microsoft.com/office/drawing/2014/main" id="{717F8BB9-5755-4ACE-96CA-48B9147A9AC0}"/>
              </a:ext>
            </a:extLst>
          </p:cNvPr>
          <p:cNvPicPr>
            <a:picLocks noChangeAspect="1"/>
          </p:cNvPicPr>
          <p:nvPr/>
        </p:nvPicPr>
        <p:blipFill>
          <a:blip r:embed="rId1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89793" y="3079678"/>
            <a:ext cx="708504" cy="742132"/>
          </a:xfrm>
          <a:prstGeom prst="rect">
            <a:avLst/>
          </a:prstGeom>
        </p:spPr>
      </p:pic>
      <p:sp>
        <p:nvSpPr>
          <p:cNvPr id="41" name="TextBox 40">
            <a:extLst>
              <a:ext uri="{FF2B5EF4-FFF2-40B4-BE49-F238E27FC236}">
                <a16:creationId xmlns:a16="http://schemas.microsoft.com/office/drawing/2014/main" id="{81BF74DC-96BA-4505-8C2A-6D82AC80A41E}"/>
              </a:ext>
            </a:extLst>
          </p:cNvPr>
          <p:cNvSpPr txBox="1"/>
          <p:nvPr/>
        </p:nvSpPr>
        <p:spPr>
          <a:xfrm>
            <a:off x="10534256" y="1347144"/>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p:txBody>
      </p:sp>
      <p:sp>
        <p:nvSpPr>
          <p:cNvPr id="42" name="TextBox 41">
            <a:extLst>
              <a:ext uri="{FF2B5EF4-FFF2-40B4-BE49-F238E27FC236}">
                <a16:creationId xmlns:a16="http://schemas.microsoft.com/office/drawing/2014/main" id="{D9260C3C-A85C-4A4B-9BCA-D230B223A594}"/>
              </a:ext>
            </a:extLst>
          </p:cNvPr>
          <p:cNvSpPr txBox="1"/>
          <p:nvPr/>
        </p:nvSpPr>
        <p:spPr>
          <a:xfrm>
            <a:off x="11445829" y="1365448"/>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p:txBody>
      </p:sp>
      <p:sp>
        <p:nvSpPr>
          <p:cNvPr id="28" name="Flowchart: Extract 27">
            <a:extLst>
              <a:ext uri="{FF2B5EF4-FFF2-40B4-BE49-F238E27FC236}">
                <a16:creationId xmlns:a16="http://schemas.microsoft.com/office/drawing/2014/main" id="{9FF634B3-BEF7-4EBC-B313-D462146A14B9}"/>
              </a:ext>
            </a:extLst>
          </p:cNvPr>
          <p:cNvSpPr/>
          <p:nvPr/>
        </p:nvSpPr>
        <p:spPr>
          <a:xfrm>
            <a:off x="10308867" y="1907849"/>
            <a:ext cx="812710" cy="613565"/>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Off-page Connector 43">
            <a:extLst>
              <a:ext uri="{FF2B5EF4-FFF2-40B4-BE49-F238E27FC236}">
                <a16:creationId xmlns:a16="http://schemas.microsoft.com/office/drawing/2014/main" id="{FFAD7487-9281-43A1-BA46-4D134AC153B1}"/>
              </a:ext>
            </a:extLst>
          </p:cNvPr>
          <p:cNvSpPr/>
          <p:nvPr/>
        </p:nvSpPr>
        <p:spPr>
          <a:xfrm rot="16200000">
            <a:off x="2338086" y="2263538"/>
            <a:ext cx="761810" cy="3698631"/>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nicht</a:t>
            </a:r>
            <a:r>
              <a:rPr lang="en-US" sz="2000" dirty="0">
                <a:solidFill>
                  <a:srgbClr val="002060"/>
                </a:solidFill>
              </a:rPr>
              <a:t> </a:t>
            </a:r>
            <a:r>
              <a:rPr lang="en-US" sz="2000" dirty="0" err="1">
                <a:solidFill>
                  <a:srgbClr val="002060"/>
                </a:solidFill>
              </a:rPr>
              <a:t>meine</a:t>
            </a:r>
            <a:r>
              <a:rPr lang="en-US" sz="2000" dirty="0">
                <a:solidFill>
                  <a:srgbClr val="002060"/>
                </a:solidFill>
              </a:rPr>
              <a:t> Schule.</a:t>
            </a:r>
            <a:endParaRPr lang="en-GB" sz="2000" dirty="0">
              <a:solidFill>
                <a:srgbClr val="002060"/>
              </a:solidFill>
            </a:endParaRPr>
          </a:p>
        </p:txBody>
      </p:sp>
      <p:sp>
        <p:nvSpPr>
          <p:cNvPr id="45" name="Flowchart: Off-page Connector 44">
            <a:extLst>
              <a:ext uri="{FF2B5EF4-FFF2-40B4-BE49-F238E27FC236}">
                <a16:creationId xmlns:a16="http://schemas.microsoft.com/office/drawing/2014/main" id="{8BCEED66-3282-4A2E-AC42-9EA9B01E956B}"/>
              </a:ext>
            </a:extLst>
          </p:cNvPr>
          <p:cNvSpPr/>
          <p:nvPr/>
        </p:nvSpPr>
        <p:spPr>
          <a:xfrm rot="16200000">
            <a:off x="2338086" y="3989162"/>
            <a:ext cx="761810" cy="3698631"/>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mein</a:t>
            </a:r>
            <a:endParaRPr lang="en-US" sz="2000" dirty="0">
              <a:solidFill>
                <a:srgbClr val="002060"/>
              </a:solidFill>
            </a:endParaRPr>
          </a:p>
          <a:p>
            <a:pPr algn="ctr"/>
            <a:r>
              <a:rPr lang="en-US" sz="2000" dirty="0">
                <a:solidFill>
                  <a:srgbClr val="002060"/>
                </a:solidFill>
              </a:rPr>
              <a:t> </a:t>
            </a:r>
            <a:r>
              <a:rPr lang="en-US" sz="2000" dirty="0" err="1">
                <a:solidFill>
                  <a:srgbClr val="002060"/>
                </a:solidFill>
              </a:rPr>
              <a:t>Haustier</a:t>
            </a:r>
            <a:r>
              <a:rPr lang="en-US" sz="2000" dirty="0">
                <a:solidFill>
                  <a:srgbClr val="002060"/>
                </a:solidFill>
              </a:rPr>
              <a:t>.</a:t>
            </a:r>
            <a:endParaRPr lang="en-GB" sz="2000" dirty="0">
              <a:solidFill>
                <a:srgbClr val="002060"/>
              </a:solidFill>
            </a:endParaRPr>
          </a:p>
        </p:txBody>
      </p:sp>
      <p:sp>
        <p:nvSpPr>
          <p:cNvPr id="46" name="Flowchart: Off-page Connector 45">
            <a:extLst>
              <a:ext uri="{FF2B5EF4-FFF2-40B4-BE49-F238E27FC236}">
                <a16:creationId xmlns:a16="http://schemas.microsoft.com/office/drawing/2014/main" id="{5BD6D70E-683E-4444-AFC7-FA8D96D12E55}"/>
              </a:ext>
            </a:extLst>
          </p:cNvPr>
          <p:cNvSpPr/>
          <p:nvPr/>
        </p:nvSpPr>
        <p:spPr>
          <a:xfrm rot="16200000">
            <a:off x="8563140" y="846463"/>
            <a:ext cx="761810" cy="2798733"/>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mein</a:t>
            </a:r>
            <a:endParaRPr lang="en-US" sz="2000" dirty="0">
              <a:solidFill>
                <a:srgbClr val="002060"/>
              </a:solidFill>
            </a:endParaRPr>
          </a:p>
          <a:p>
            <a:pPr algn="ctr"/>
            <a:r>
              <a:rPr lang="en-US" sz="2000" dirty="0">
                <a:solidFill>
                  <a:srgbClr val="002060"/>
                </a:solidFill>
              </a:rPr>
              <a:t> </a:t>
            </a:r>
            <a:r>
              <a:rPr lang="en-US" sz="2000" dirty="0" err="1">
                <a:solidFill>
                  <a:srgbClr val="002060"/>
                </a:solidFill>
              </a:rPr>
              <a:t>Haustier</a:t>
            </a:r>
            <a:r>
              <a:rPr lang="en-US" sz="2000" dirty="0">
                <a:solidFill>
                  <a:srgbClr val="002060"/>
                </a:solidFill>
              </a:rPr>
              <a:t>.</a:t>
            </a:r>
            <a:endParaRPr lang="en-GB" sz="2000" dirty="0">
              <a:solidFill>
                <a:srgbClr val="002060"/>
              </a:solidFill>
            </a:endParaRPr>
          </a:p>
        </p:txBody>
      </p:sp>
      <p:sp>
        <p:nvSpPr>
          <p:cNvPr id="47" name="Flowchart: Off-page Connector 46">
            <a:extLst>
              <a:ext uri="{FF2B5EF4-FFF2-40B4-BE49-F238E27FC236}">
                <a16:creationId xmlns:a16="http://schemas.microsoft.com/office/drawing/2014/main" id="{CD454620-E5FF-4521-B591-EC54FA25289F}"/>
              </a:ext>
            </a:extLst>
          </p:cNvPr>
          <p:cNvSpPr/>
          <p:nvPr/>
        </p:nvSpPr>
        <p:spPr>
          <a:xfrm rot="16200000">
            <a:off x="8837157" y="2598732"/>
            <a:ext cx="761810" cy="3045678"/>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nicht</a:t>
            </a:r>
            <a:r>
              <a:rPr lang="en-US" sz="2000" dirty="0">
                <a:solidFill>
                  <a:srgbClr val="002060"/>
                </a:solidFill>
              </a:rPr>
              <a:t> </a:t>
            </a:r>
            <a:r>
              <a:rPr lang="en-US" sz="2000" dirty="0" err="1">
                <a:solidFill>
                  <a:srgbClr val="002060"/>
                </a:solidFill>
              </a:rPr>
              <a:t>meine</a:t>
            </a:r>
            <a:r>
              <a:rPr lang="en-US" sz="2000" dirty="0">
                <a:solidFill>
                  <a:srgbClr val="002060"/>
                </a:solidFill>
              </a:rPr>
              <a:t> </a:t>
            </a:r>
            <a:r>
              <a:rPr lang="en-US" sz="2000" dirty="0" err="1">
                <a:solidFill>
                  <a:srgbClr val="002060"/>
                </a:solidFill>
              </a:rPr>
              <a:t>Tasche</a:t>
            </a:r>
            <a:r>
              <a:rPr lang="en-US" sz="2000" dirty="0">
                <a:solidFill>
                  <a:srgbClr val="002060"/>
                </a:solidFill>
              </a:rPr>
              <a:t>.</a:t>
            </a:r>
            <a:endParaRPr lang="en-GB" sz="2000" dirty="0">
              <a:solidFill>
                <a:srgbClr val="002060"/>
              </a:solidFill>
            </a:endParaRPr>
          </a:p>
        </p:txBody>
      </p:sp>
      <p:sp>
        <p:nvSpPr>
          <p:cNvPr id="48" name="Flowchart: Off-page Connector 47">
            <a:extLst>
              <a:ext uri="{FF2B5EF4-FFF2-40B4-BE49-F238E27FC236}">
                <a16:creationId xmlns:a16="http://schemas.microsoft.com/office/drawing/2014/main" id="{03CE3C7B-DFBC-4685-B18F-15E1EA54C670}"/>
              </a:ext>
            </a:extLst>
          </p:cNvPr>
          <p:cNvSpPr/>
          <p:nvPr/>
        </p:nvSpPr>
        <p:spPr>
          <a:xfrm rot="16200000">
            <a:off x="8504173" y="4561199"/>
            <a:ext cx="761810" cy="2554560"/>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000" dirty="0">
                <a:solidFill>
                  <a:srgbClr val="002060"/>
                </a:solidFill>
              </a:rPr>
              <a:t>Das </a:t>
            </a:r>
            <a:r>
              <a:rPr lang="en-US" sz="2000" dirty="0" err="1">
                <a:solidFill>
                  <a:srgbClr val="002060"/>
                </a:solidFill>
              </a:rPr>
              <a:t>ist</a:t>
            </a:r>
            <a:r>
              <a:rPr lang="en-US" sz="2000" dirty="0">
                <a:solidFill>
                  <a:srgbClr val="002060"/>
                </a:solidFill>
              </a:rPr>
              <a:t> </a:t>
            </a:r>
            <a:r>
              <a:rPr lang="en-US" sz="2000" dirty="0" err="1">
                <a:solidFill>
                  <a:srgbClr val="002060"/>
                </a:solidFill>
              </a:rPr>
              <a:t>mein</a:t>
            </a:r>
            <a:r>
              <a:rPr lang="en-US" sz="2000" dirty="0">
                <a:solidFill>
                  <a:srgbClr val="002060"/>
                </a:solidFill>
              </a:rPr>
              <a:t> Freund.</a:t>
            </a:r>
            <a:endParaRPr lang="en-GB" sz="2000" dirty="0">
              <a:solidFill>
                <a:srgbClr val="002060"/>
              </a:solidFill>
            </a:endParaRPr>
          </a:p>
        </p:txBody>
      </p:sp>
      <p:pic>
        <p:nvPicPr>
          <p:cNvPr id="50" name="Picture 49" descr="Icon&#10;&#10;Description automatically generated with medium confidence">
            <a:extLst>
              <a:ext uri="{FF2B5EF4-FFF2-40B4-BE49-F238E27FC236}">
                <a16:creationId xmlns:a16="http://schemas.microsoft.com/office/drawing/2014/main" id="{F988603B-ACA7-46DA-95E3-15690AE7B893}"/>
              </a:ext>
            </a:extLst>
          </p:cNvPr>
          <p:cNvPicPr>
            <a:picLocks noChangeAspect="1"/>
          </p:cNvPicPr>
          <p:nvPr/>
        </p:nvPicPr>
        <p:blipFill rotWithShape="1">
          <a:blip r:embed="rId19">
            <a:extLst>
              <a:ext uri="{28A0092B-C50C-407E-A947-70E740481C1C}">
                <a14:useLocalDpi xmlns:a14="http://schemas.microsoft.com/office/drawing/2010/main" val="0"/>
              </a:ext>
            </a:extLst>
          </a:blip>
          <a:srcRect l="44476" t="-3533" r="-4643" b="9008"/>
          <a:stretch/>
        </p:blipFill>
        <p:spPr>
          <a:xfrm>
            <a:off x="5742977" y="5332043"/>
            <a:ext cx="1073457" cy="998694"/>
          </a:xfrm>
          <a:prstGeom prst="rect">
            <a:avLst/>
          </a:prstGeom>
        </p:spPr>
      </p:pic>
      <p:sp>
        <p:nvSpPr>
          <p:cNvPr id="43" name="Rectangle: Rounded Corners 42">
            <a:extLst>
              <a:ext uri="{FF2B5EF4-FFF2-40B4-BE49-F238E27FC236}">
                <a16:creationId xmlns:a16="http://schemas.microsoft.com/office/drawing/2014/main" id="{6B962A19-ED29-4FE5-AAFC-EE6580AD560B}"/>
              </a:ext>
            </a:extLst>
          </p:cNvPr>
          <p:cNvSpPr/>
          <p:nvPr/>
        </p:nvSpPr>
        <p:spPr>
          <a:xfrm>
            <a:off x="4958034" y="1855948"/>
            <a:ext cx="582969" cy="10024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2" descr="Free vector graphics of Abort">
            <a:extLst>
              <a:ext uri="{FF2B5EF4-FFF2-40B4-BE49-F238E27FC236}">
                <a16:creationId xmlns:a16="http://schemas.microsoft.com/office/drawing/2014/main" id="{F31EAEDB-AB1C-4430-A628-2D2BF42F1E2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71279" y="2083383"/>
            <a:ext cx="421891" cy="421891"/>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5724BF21-F8AB-45DB-9D30-8EB8AC3A7593}"/>
              </a:ext>
            </a:extLst>
          </p:cNvPr>
          <p:cNvGrpSpPr/>
          <p:nvPr/>
        </p:nvGrpSpPr>
        <p:grpSpPr>
          <a:xfrm>
            <a:off x="1565297" y="4107054"/>
            <a:ext cx="1570584" cy="378073"/>
            <a:chOff x="2478723" y="3989540"/>
            <a:chExt cx="1882880" cy="946980"/>
          </a:xfrm>
        </p:grpSpPr>
        <p:sp>
          <p:nvSpPr>
            <p:cNvPr id="53" name="Rectangle: Rounded Corners 52">
              <a:extLst>
                <a:ext uri="{FF2B5EF4-FFF2-40B4-BE49-F238E27FC236}">
                  <a16:creationId xmlns:a16="http://schemas.microsoft.com/office/drawing/2014/main" id="{7D454D37-310E-4506-AC58-F3AC5F2FFA3C}"/>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a:extLst>
                <a:ext uri="{FF2B5EF4-FFF2-40B4-BE49-F238E27FC236}">
                  <a16:creationId xmlns:a16="http://schemas.microsoft.com/office/drawing/2014/main" id="{D87492FA-4525-44C6-BB91-330985A3FF02}"/>
                </a:ext>
              </a:extLst>
            </p:cNvPr>
            <p:cNvGrpSpPr/>
            <p:nvPr/>
          </p:nvGrpSpPr>
          <p:grpSpPr>
            <a:xfrm>
              <a:off x="2478723" y="3989540"/>
              <a:ext cx="1882880" cy="946980"/>
              <a:chOff x="3756350" y="3191267"/>
              <a:chExt cx="1882880" cy="946980"/>
            </a:xfrm>
          </p:grpSpPr>
          <p:pic>
            <p:nvPicPr>
              <p:cNvPr id="55" name="Picture 54" descr="Shape&#10;&#10;Description automatically generated with medium confidence">
                <a:extLst>
                  <a:ext uri="{FF2B5EF4-FFF2-40B4-BE49-F238E27FC236}">
                    <a16:creationId xmlns:a16="http://schemas.microsoft.com/office/drawing/2014/main" id="{221CC038-AF4E-4FC4-84B5-029879CC17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56" name="Picture 55" descr="Shape&#10;&#10;Description automatically generated with medium confidence">
                <a:extLst>
                  <a:ext uri="{FF2B5EF4-FFF2-40B4-BE49-F238E27FC236}">
                    <a16:creationId xmlns:a16="http://schemas.microsoft.com/office/drawing/2014/main" id="{14EBA668-A5FC-4B28-90D8-0358CF6323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57" name="Picture 56" descr="Shape&#10;&#10;Description automatically generated with medium confidence">
                <a:extLst>
                  <a:ext uri="{FF2B5EF4-FFF2-40B4-BE49-F238E27FC236}">
                    <a16:creationId xmlns:a16="http://schemas.microsoft.com/office/drawing/2014/main" id="{81B60AA5-7DA0-42FE-90FD-185386E750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58" name="Picture 57" descr="Shape&#10;&#10;Description automatically generated with medium confidence">
                <a:extLst>
                  <a:ext uri="{FF2B5EF4-FFF2-40B4-BE49-F238E27FC236}">
                    <a16:creationId xmlns:a16="http://schemas.microsoft.com/office/drawing/2014/main" id="{00219DE4-0FEF-410D-908B-C1B2746662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59" name="Picture 58" descr="Shape&#10;&#10;Description automatically generated with medium confidence">
                <a:extLst>
                  <a:ext uri="{FF2B5EF4-FFF2-40B4-BE49-F238E27FC236}">
                    <a16:creationId xmlns:a16="http://schemas.microsoft.com/office/drawing/2014/main" id="{4A2B2E45-C9BC-4401-8C8A-B142707C1F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60" name="Picture 2" descr="Free vector graphics of Blackboard">
            <a:extLst>
              <a:ext uri="{FF2B5EF4-FFF2-40B4-BE49-F238E27FC236}">
                <a16:creationId xmlns:a16="http://schemas.microsoft.com/office/drawing/2014/main" id="{D3E05844-8199-4DCF-8134-569461B5E01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40183" y="3690654"/>
            <a:ext cx="793795" cy="60543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Rounded Corners 61">
            <a:extLst>
              <a:ext uri="{FF2B5EF4-FFF2-40B4-BE49-F238E27FC236}">
                <a16:creationId xmlns:a16="http://schemas.microsoft.com/office/drawing/2014/main" id="{197433AC-96E8-4BCD-96D9-61D90A88E9AB}"/>
              </a:ext>
            </a:extLst>
          </p:cNvPr>
          <p:cNvSpPr/>
          <p:nvPr/>
        </p:nvSpPr>
        <p:spPr>
          <a:xfrm>
            <a:off x="5694167" y="3551691"/>
            <a:ext cx="948819" cy="100243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2" descr="Free vector graphics of Abort">
            <a:extLst>
              <a:ext uri="{FF2B5EF4-FFF2-40B4-BE49-F238E27FC236}">
                <a16:creationId xmlns:a16="http://schemas.microsoft.com/office/drawing/2014/main" id="{C48C4C76-F533-4B02-864B-308407C3183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57632" y="3820574"/>
            <a:ext cx="421891" cy="421891"/>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a:extLst>
              <a:ext uri="{FF2B5EF4-FFF2-40B4-BE49-F238E27FC236}">
                <a16:creationId xmlns:a16="http://schemas.microsoft.com/office/drawing/2014/main" id="{6FCEA7C9-B505-401F-B087-9F7FFC676B26}"/>
              </a:ext>
            </a:extLst>
          </p:cNvPr>
          <p:cNvGrpSpPr/>
          <p:nvPr/>
        </p:nvGrpSpPr>
        <p:grpSpPr>
          <a:xfrm>
            <a:off x="1586527" y="5841310"/>
            <a:ext cx="1570584" cy="378073"/>
            <a:chOff x="2478723" y="3989540"/>
            <a:chExt cx="1882880" cy="946980"/>
          </a:xfrm>
        </p:grpSpPr>
        <p:sp>
          <p:nvSpPr>
            <p:cNvPr id="65" name="Rectangle: Rounded Corners 64">
              <a:extLst>
                <a:ext uri="{FF2B5EF4-FFF2-40B4-BE49-F238E27FC236}">
                  <a16:creationId xmlns:a16="http://schemas.microsoft.com/office/drawing/2014/main" id="{B0C554F3-D9C8-4307-885B-B56B9253E7BE}"/>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6" name="Group 65">
              <a:extLst>
                <a:ext uri="{FF2B5EF4-FFF2-40B4-BE49-F238E27FC236}">
                  <a16:creationId xmlns:a16="http://schemas.microsoft.com/office/drawing/2014/main" id="{5A7FA498-3D76-4E45-9111-24C33B63FAEA}"/>
                </a:ext>
              </a:extLst>
            </p:cNvPr>
            <p:cNvGrpSpPr/>
            <p:nvPr/>
          </p:nvGrpSpPr>
          <p:grpSpPr>
            <a:xfrm>
              <a:off x="2478723" y="3989540"/>
              <a:ext cx="1882880" cy="946980"/>
              <a:chOff x="3756350" y="3191267"/>
              <a:chExt cx="1882880" cy="946980"/>
            </a:xfrm>
          </p:grpSpPr>
          <p:pic>
            <p:nvPicPr>
              <p:cNvPr id="67" name="Picture 66" descr="Shape&#10;&#10;Description automatically generated with medium confidence">
                <a:extLst>
                  <a:ext uri="{FF2B5EF4-FFF2-40B4-BE49-F238E27FC236}">
                    <a16:creationId xmlns:a16="http://schemas.microsoft.com/office/drawing/2014/main" id="{A79C9E15-94D5-4E18-8C30-6713A4DBF5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68" name="Picture 67" descr="Shape&#10;&#10;Description automatically generated with medium confidence">
                <a:extLst>
                  <a:ext uri="{FF2B5EF4-FFF2-40B4-BE49-F238E27FC236}">
                    <a16:creationId xmlns:a16="http://schemas.microsoft.com/office/drawing/2014/main" id="{5F49D873-43E8-44BF-B90C-E85F6D5F70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69" name="Picture 68" descr="Shape&#10;&#10;Description automatically generated with medium confidence">
                <a:extLst>
                  <a:ext uri="{FF2B5EF4-FFF2-40B4-BE49-F238E27FC236}">
                    <a16:creationId xmlns:a16="http://schemas.microsoft.com/office/drawing/2014/main" id="{A3C7878D-3217-4F29-9038-2A864B6D0D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70" name="Picture 69" descr="Shape&#10;&#10;Description automatically generated with medium confidence">
                <a:extLst>
                  <a:ext uri="{FF2B5EF4-FFF2-40B4-BE49-F238E27FC236}">
                    <a16:creationId xmlns:a16="http://schemas.microsoft.com/office/drawing/2014/main" id="{F38DD5B8-7EC4-4BCF-B81B-445FE7A26D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71" name="Picture 70" descr="Shape&#10;&#10;Description automatically generated with medium confidence">
                <a:extLst>
                  <a:ext uri="{FF2B5EF4-FFF2-40B4-BE49-F238E27FC236}">
                    <a16:creationId xmlns:a16="http://schemas.microsoft.com/office/drawing/2014/main" id="{94D21130-FDA5-4607-B567-B21789544C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72" name="Picture 71" descr="A picture containing icon&#10;&#10;Description automatically generated">
            <a:extLst>
              <a:ext uri="{FF2B5EF4-FFF2-40B4-BE49-F238E27FC236}">
                <a16:creationId xmlns:a16="http://schemas.microsoft.com/office/drawing/2014/main" id="{9ED4250A-210D-4C78-88C4-B6F5C0155C5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65577" y="5460446"/>
            <a:ext cx="791175" cy="597708"/>
          </a:xfrm>
          <a:prstGeom prst="rect">
            <a:avLst/>
          </a:prstGeom>
        </p:spPr>
      </p:pic>
      <p:sp>
        <p:nvSpPr>
          <p:cNvPr id="73" name="Rectangle: Rounded Corners 72">
            <a:extLst>
              <a:ext uri="{FF2B5EF4-FFF2-40B4-BE49-F238E27FC236}">
                <a16:creationId xmlns:a16="http://schemas.microsoft.com/office/drawing/2014/main" id="{827122A3-3124-4DF1-99C8-278934DC802D}"/>
              </a:ext>
            </a:extLst>
          </p:cNvPr>
          <p:cNvSpPr/>
          <p:nvPr/>
        </p:nvSpPr>
        <p:spPr>
          <a:xfrm>
            <a:off x="4840495" y="5287484"/>
            <a:ext cx="874902" cy="93189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descr="Icon&#10;&#10;Description automatically generated">
            <a:extLst>
              <a:ext uri="{FF2B5EF4-FFF2-40B4-BE49-F238E27FC236}">
                <a16:creationId xmlns:a16="http://schemas.microsoft.com/office/drawing/2014/main" id="{E7261DE2-C8A2-4BD8-9002-2D4D6C2166DC}"/>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5019771" y="5477140"/>
            <a:ext cx="708504" cy="708503"/>
          </a:xfrm>
          <a:prstGeom prst="rect">
            <a:avLst/>
          </a:prstGeom>
        </p:spPr>
      </p:pic>
      <p:pic>
        <p:nvPicPr>
          <p:cNvPr id="74" name="Picture 2" descr="Free illustrations of Dog">
            <a:extLst>
              <a:ext uri="{FF2B5EF4-FFF2-40B4-BE49-F238E27FC236}">
                <a16:creationId xmlns:a16="http://schemas.microsoft.com/office/drawing/2014/main" id="{2DC33730-2387-4242-A9F1-64081959F73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364497" y="1923585"/>
            <a:ext cx="766122" cy="67433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Rounded Corners 74">
            <a:extLst>
              <a:ext uri="{FF2B5EF4-FFF2-40B4-BE49-F238E27FC236}">
                <a16:creationId xmlns:a16="http://schemas.microsoft.com/office/drawing/2014/main" id="{0D2E6561-8FC3-44AD-88C5-18E47724A231}"/>
              </a:ext>
            </a:extLst>
          </p:cNvPr>
          <p:cNvSpPr/>
          <p:nvPr/>
        </p:nvSpPr>
        <p:spPr>
          <a:xfrm>
            <a:off x="11335256" y="1804530"/>
            <a:ext cx="874902" cy="93189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6" name="Group 75">
            <a:extLst>
              <a:ext uri="{FF2B5EF4-FFF2-40B4-BE49-F238E27FC236}">
                <a16:creationId xmlns:a16="http://schemas.microsoft.com/office/drawing/2014/main" id="{6BBD70C2-8E66-44C0-B570-C0E53C3C7163}"/>
              </a:ext>
            </a:extLst>
          </p:cNvPr>
          <p:cNvGrpSpPr/>
          <p:nvPr/>
        </p:nvGrpSpPr>
        <p:grpSpPr>
          <a:xfrm>
            <a:off x="7852830" y="2239686"/>
            <a:ext cx="1570584" cy="378073"/>
            <a:chOff x="2478723" y="3989540"/>
            <a:chExt cx="1882880" cy="946980"/>
          </a:xfrm>
        </p:grpSpPr>
        <p:sp>
          <p:nvSpPr>
            <p:cNvPr id="77" name="Rectangle: Rounded Corners 76">
              <a:extLst>
                <a:ext uri="{FF2B5EF4-FFF2-40B4-BE49-F238E27FC236}">
                  <a16:creationId xmlns:a16="http://schemas.microsoft.com/office/drawing/2014/main" id="{E8108816-B121-47F6-B6D3-15D1133BE340}"/>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DF2F817A-F3A9-4522-AF8C-EF99AC3150C8}"/>
                </a:ext>
              </a:extLst>
            </p:cNvPr>
            <p:cNvGrpSpPr/>
            <p:nvPr/>
          </p:nvGrpSpPr>
          <p:grpSpPr>
            <a:xfrm>
              <a:off x="2478723" y="3989540"/>
              <a:ext cx="1882880" cy="946980"/>
              <a:chOff x="3756350" y="3191267"/>
              <a:chExt cx="1882880" cy="946980"/>
            </a:xfrm>
          </p:grpSpPr>
          <p:pic>
            <p:nvPicPr>
              <p:cNvPr id="79" name="Picture 78" descr="Shape&#10;&#10;Description automatically generated with medium confidence">
                <a:extLst>
                  <a:ext uri="{FF2B5EF4-FFF2-40B4-BE49-F238E27FC236}">
                    <a16:creationId xmlns:a16="http://schemas.microsoft.com/office/drawing/2014/main" id="{E20EAEAA-BA48-4B3C-BD78-97716776F3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51B0975E-1901-4A47-AEF4-157A57A86A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E301312-CA6E-49DF-AD6E-B453CB910B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82" name="Picture 81" descr="Shape&#10;&#10;Description automatically generated with medium confidence">
                <a:extLst>
                  <a:ext uri="{FF2B5EF4-FFF2-40B4-BE49-F238E27FC236}">
                    <a16:creationId xmlns:a16="http://schemas.microsoft.com/office/drawing/2014/main" id="{9963D889-F062-4000-95B8-3C30212C67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83" name="Picture 82" descr="Shape&#10;&#10;Description automatically generated with medium confidence">
                <a:extLst>
                  <a:ext uri="{FF2B5EF4-FFF2-40B4-BE49-F238E27FC236}">
                    <a16:creationId xmlns:a16="http://schemas.microsoft.com/office/drawing/2014/main" id="{21449AD2-7ED7-4062-8872-0F2239D797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84" name="Picture 83" descr="Icon&#10;&#10;Description automatically generated">
            <a:extLst>
              <a:ext uri="{FF2B5EF4-FFF2-40B4-BE49-F238E27FC236}">
                <a16:creationId xmlns:a16="http://schemas.microsoft.com/office/drawing/2014/main" id="{0B7F99A8-5892-4182-A999-3A51CA311CAF}"/>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1508771" y="1845407"/>
            <a:ext cx="708504" cy="708503"/>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1ABC31F7-049B-4DB7-A044-2C6A0DEEA624}"/>
              </a:ext>
            </a:extLst>
          </p:cNvPr>
          <p:cNvPicPr>
            <a:picLocks noChangeAspect="1"/>
          </p:cNvPicPr>
          <p:nvPr/>
        </p:nvPicPr>
        <p:blipFill>
          <a:blip r:embed="rId2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461824" y="3688701"/>
            <a:ext cx="785709" cy="714504"/>
          </a:xfrm>
          <a:prstGeom prst="rect">
            <a:avLst/>
          </a:prstGeom>
        </p:spPr>
      </p:pic>
      <p:sp>
        <p:nvSpPr>
          <p:cNvPr id="85" name="Rectangle: Rounded Corners 84">
            <a:extLst>
              <a:ext uri="{FF2B5EF4-FFF2-40B4-BE49-F238E27FC236}">
                <a16:creationId xmlns:a16="http://schemas.microsoft.com/office/drawing/2014/main" id="{5BA820E4-9484-41FB-93BD-243ED3703B06}"/>
              </a:ext>
            </a:extLst>
          </p:cNvPr>
          <p:cNvSpPr/>
          <p:nvPr/>
        </p:nvSpPr>
        <p:spPr>
          <a:xfrm>
            <a:off x="10405158" y="3612656"/>
            <a:ext cx="874902" cy="93189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13FCAF2D-0F91-4C1A-8DB2-F7DF89AC8EE1}"/>
              </a:ext>
            </a:extLst>
          </p:cNvPr>
          <p:cNvGrpSpPr/>
          <p:nvPr/>
        </p:nvGrpSpPr>
        <p:grpSpPr>
          <a:xfrm>
            <a:off x="8100373" y="4088030"/>
            <a:ext cx="1570584" cy="378073"/>
            <a:chOff x="2478723" y="3989540"/>
            <a:chExt cx="1882880" cy="946980"/>
          </a:xfrm>
        </p:grpSpPr>
        <p:sp>
          <p:nvSpPr>
            <p:cNvPr id="88" name="Rectangle: Rounded Corners 87">
              <a:extLst>
                <a:ext uri="{FF2B5EF4-FFF2-40B4-BE49-F238E27FC236}">
                  <a16:creationId xmlns:a16="http://schemas.microsoft.com/office/drawing/2014/main" id="{1260E8D3-FE40-4781-BA92-412E529EB7FA}"/>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9" name="Group 88">
              <a:extLst>
                <a:ext uri="{FF2B5EF4-FFF2-40B4-BE49-F238E27FC236}">
                  <a16:creationId xmlns:a16="http://schemas.microsoft.com/office/drawing/2014/main" id="{6F5D919D-36CB-4ABD-A709-060EB45A4835}"/>
                </a:ext>
              </a:extLst>
            </p:cNvPr>
            <p:cNvGrpSpPr/>
            <p:nvPr/>
          </p:nvGrpSpPr>
          <p:grpSpPr>
            <a:xfrm>
              <a:off x="2478723" y="3989540"/>
              <a:ext cx="1882880" cy="946980"/>
              <a:chOff x="3756350" y="3191267"/>
              <a:chExt cx="1882880" cy="946980"/>
            </a:xfrm>
          </p:grpSpPr>
          <p:pic>
            <p:nvPicPr>
              <p:cNvPr id="90" name="Picture 89" descr="Shape&#10;&#10;Description automatically generated with medium confidence">
                <a:extLst>
                  <a:ext uri="{FF2B5EF4-FFF2-40B4-BE49-F238E27FC236}">
                    <a16:creationId xmlns:a16="http://schemas.microsoft.com/office/drawing/2014/main" id="{F55603B3-F4F3-40E8-BBDF-15D26492CB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91" name="Picture 90" descr="Shape&#10;&#10;Description automatically generated with medium confidence">
                <a:extLst>
                  <a:ext uri="{FF2B5EF4-FFF2-40B4-BE49-F238E27FC236}">
                    <a16:creationId xmlns:a16="http://schemas.microsoft.com/office/drawing/2014/main" id="{9BFA7E12-20F0-4C59-AD8C-E509BCFA63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92" name="Picture 91" descr="Shape&#10;&#10;Description automatically generated with medium confidence">
                <a:extLst>
                  <a:ext uri="{FF2B5EF4-FFF2-40B4-BE49-F238E27FC236}">
                    <a16:creationId xmlns:a16="http://schemas.microsoft.com/office/drawing/2014/main" id="{F2F82902-B6AF-44FB-A4D7-B0992F51AE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93" name="Picture 92" descr="Shape&#10;&#10;Description automatically generated with medium confidence">
                <a:extLst>
                  <a:ext uri="{FF2B5EF4-FFF2-40B4-BE49-F238E27FC236}">
                    <a16:creationId xmlns:a16="http://schemas.microsoft.com/office/drawing/2014/main" id="{641288F2-3122-47FE-838B-BAD34F4071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94" name="Picture 93" descr="Shape&#10;&#10;Description automatically generated with medium confidence">
                <a:extLst>
                  <a:ext uri="{FF2B5EF4-FFF2-40B4-BE49-F238E27FC236}">
                    <a16:creationId xmlns:a16="http://schemas.microsoft.com/office/drawing/2014/main" id="{8E7B5270-9B91-4A80-BB5C-6B6568857C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95" name="Picture 2" descr="Free vector graphics of Abort">
            <a:extLst>
              <a:ext uri="{FF2B5EF4-FFF2-40B4-BE49-F238E27FC236}">
                <a16:creationId xmlns:a16="http://schemas.microsoft.com/office/drawing/2014/main" id="{AA2DAA58-F61E-4DC0-B493-A894DAB8D4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94573" y="3841962"/>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Rounded Corners 96">
            <a:extLst>
              <a:ext uri="{FF2B5EF4-FFF2-40B4-BE49-F238E27FC236}">
                <a16:creationId xmlns:a16="http://schemas.microsoft.com/office/drawing/2014/main" id="{83339FAD-00E8-4152-AA8B-B75390B032FC}"/>
              </a:ext>
            </a:extLst>
          </p:cNvPr>
          <p:cNvSpPr/>
          <p:nvPr/>
        </p:nvSpPr>
        <p:spPr>
          <a:xfrm>
            <a:off x="11162464" y="5307395"/>
            <a:ext cx="874902" cy="931899"/>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8" name="Group 97">
            <a:extLst>
              <a:ext uri="{FF2B5EF4-FFF2-40B4-BE49-F238E27FC236}">
                <a16:creationId xmlns:a16="http://schemas.microsoft.com/office/drawing/2014/main" id="{026F6F99-8980-4D99-984A-A09E9DE9A30D}"/>
              </a:ext>
            </a:extLst>
          </p:cNvPr>
          <p:cNvGrpSpPr/>
          <p:nvPr/>
        </p:nvGrpSpPr>
        <p:grpSpPr>
          <a:xfrm>
            <a:off x="7858393" y="5842336"/>
            <a:ext cx="1570584" cy="378073"/>
            <a:chOff x="2478723" y="3989540"/>
            <a:chExt cx="1882880" cy="946980"/>
          </a:xfrm>
        </p:grpSpPr>
        <p:sp>
          <p:nvSpPr>
            <p:cNvPr id="99" name="Rectangle: Rounded Corners 98">
              <a:extLst>
                <a:ext uri="{FF2B5EF4-FFF2-40B4-BE49-F238E27FC236}">
                  <a16:creationId xmlns:a16="http://schemas.microsoft.com/office/drawing/2014/main" id="{17F94668-92CB-4F4C-A38E-43438CD620E0}"/>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0" name="Group 99">
              <a:extLst>
                <a:ext uri="{FF2B5EF4-FFF2-40B4-BE49-F238E27FC236}">
                  <a16:creationId xmlns:a16="http://schemas.microsoft.com/office/drawing/2014/main" id="{CE1E01BE-7249-4F58-95B2-BCA9C82B8C4C}"/>
                </a:ext>
              </a:extLst>
            </p:cNvPr>
            <p:cNvGrpSpPr/>
            <p:nvPr/>
          </p:nvGrpSpPr>
          <p:grpSpPr>
            <a:xfrm>
              <a:off x="2478723" y="3989540"/>
              <a:ext cx="1882880" cy="946980"/>
              <a:chOff x="3756350" y="3191267"/>
              <a:chExt cx="1882880" cy="946980"/>
            </a:xfrm>
          </p:grpSpPr>
          <p:pic>
            <p:nvPicPr>
              <p:cNvPr id="101" name="Picture 100" descr="Shape&#10;&#10;Description automatically generated with medium confidence">
                <a:extLst>
                  <a:ext uri="{FF2B5EF4-FFF2-40B4-BE49-F238E27FC236}">
                    <a16:creationId xmlns:a16="http://schemas.microsoft.com/office/drawing/2014/main" id="{86DFB0DD-7E46-4043-97DC-734DE55FBE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102" name="Picture 101" descr="Shape&#10;&#10;Description automatically generated with medium confidence">
                <a:extLst>
                  <a:ext uri="{FF2B5EF4-FFF2-40B4-BE49-F238E27FC236}">
                    <a16:creationId xmlns:a16="http://schemas.microsoft.com/office/drawing/2014/main" id="{53919B4A-FF31-4F37-9175-86960F29A2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103" name="Picture 102" descr="Shape&#10;&#10;Description automatically generated with medium confidence">
                <a:extLst>
                  <a:ext uri="{FF2B5EF4-FFF2-40B4-BE49-F238E27FC236}">
                    <a16:creationId xmlns:a16="http://schemas.microsoft.com/office/drawing/2014/main" id="{60D1BACF-C468-4803-9DC7-D450E1D5BB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104" name="Picture 103" descr="Shape&#10;&#10;Description automatically generated with medium confidence">
                <a:extLst>
                  <a:ext uri="{FF2B5EF4-FFF2-40B4-BE49-F238E27FC236}">
                    <a16:creationId xmlns:a16="http://schemas.microsoft.com/office/drawing/2014/main" id="{6F15FAA5-2671-4F39-BDCC-004901B9D8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105" name="Picture 104" descr="Shape&#10;&#10;Description automatically generated with medium confidence">
                <a:extLst>
                  <a:ext uri="{FF2B5EF4-FFF2-40B4-BE49-F238E27FC236}">
                    <a16:creationId xmlns:a16="http://schemas.microsoft.com/office/drawing/2014/main" id="{68FEDC10-1FDC-4B8E-AF47-1C92EC4E96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106" name="Picture 105" descr="Icon&#10;&#10;Description automatically generated">
            <a:extLst>
              <a:ext uri="{FF2B5EF4-FFF2-40B4-BE49-F238E27FC236}">
                <a16:creationId xmlns:a16="http://schemas.microsoft.com/office/drawing/2014/main" id="{2DB778BD-9B1D-4397-B3B0-86BD53684DA1}"/>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1358037" y="5325346"/>
            <a:ext cx="708504" cy="708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8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9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2" grpId="0" animBg="1"/>
      <p:bldP spid="73" grpId="0" animBg="1"/>
      <p:bldP spid="75" grpId="0" animBg="1"/>
      <p:bldP spid="85" grpId="0" animBg="1"/>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086787294"/>
              </p:ext>
            </p:extLst>
          </p:nvPr>
        </p:nvGraphicFramePr>
        <p:xfrm>
          <a:off x="1032385" y="2107929"/>
          <a:ext cx="8338209" cy="4344480"/>
        </p:xfrm>
        <a:graphic>
          <a:graphicData uri="http://schemas.openxmlformats.org/drawingml/2006/table">
            <a:tbl>
              <a:tblPr/>
              <a:tblGrid>
                <a:gridCol w="2649691">
                  <a:extLst>
                    <a:ext uri="{9D8B030D-6E8A-4147-A177-3AD203B41FA5}">
                      <a16:colId xmlns:a16="http://schemas.microsoft.com/office/drawing/2014/main" val="20000"/>
                    </a:ext>
                  </a:extLst>
                </a:gridCol>
                <a:gridCol w="2844259">
                  <a:extLst>
                    <a:ext uri="{9D8B030D-6E8A-4147-A177-3AD203B41FA5}">
                      <a16:colId xmlns:a16="http://schemas.microsoft.com/office/drawing/2014/main" val="20001"/>
                    </a:ext>
                  </a:extLst>
                </a:gridCol>
                <a:gridCol w="2844259">
                  <a:extLst>
                    <a:ext uri="{9D8B030D-6E8A-4147-A177-3AD203B41FA5}">
                      <a16:colId xmlns:a16="http://schemas.microsoft.com/office/drawing/2014/main" val="2114280582"/>
                    </a:ext>
                  </a:extLst>
                </a:gridCol>
              </a:tblGrid>
              <a:tr h="961200">
                <a:tc>
                  <a:txBody>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r>
                        <a:rPr lang="en-US" sz="2400" dirty="0">
                          <a:solidFill>
                            <a:srgbClr val="002060"/>
                          </a:solidFill>
                        </a:rPr>
                        <a:t>Schule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Buch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dirty="0" err="1">
                          <a:solidFill>
                            <a:srgbClr val="002060"/>
                          </a:solidFill>
                        </a:rPr>
                        <a:t>Punkt</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Tafel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dirty="0" err="1">
                          <a:solidFill>
                            <a:srgbClr val="002060"/>
                          </a:solidFill>
                        </a:rPr>
                        <a:t>Haustier</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Freundin</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dirty="0" err="1">
                          <a:solidFill>
                            <a:srgbClr val="002060"/>
                          </a:solidFill>
                        </a:rPr>
                        <a:t>Tasche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Tier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dirty="0" err="1">
                          <a:solidFill>
                            <a:srgbClr val="002060"/>
                          </a:solidFill>
                        </a:rPr>
                        <a:t>Flasche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Foto</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dirty="0">
                          <a:solidFill>
                            <a:srgbClr val="002060"/>
                          </a:solidFill>
                        </a:rPr>
                        <a:t>Form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Ort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dirty="0" err="1">
                          <a:solidFill>
                            <a:srgbClr val="002060"/>
                          </a:solidFill>
                        </a:rPr>
                        <a:t>Beispiel</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Farbe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231996872"/>
              </p:ext>
            </p:extLst>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11_22.4.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11_22.5.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11_22.6.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11_22.7.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11_22.8.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11_22.9.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11_22.10.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11_22.1.wav"/>
            </a:hlinkClick>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Aisha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7" name="Picture 6" descr="A picture containing text, doll&#10;&#10;Description automatically generated">
            <a:extLst>
              <a:ext uri="{FF2B5EF4-FFF2-40B4-BE49-F238E27FC236}">
                <a16:creationId xmlns:a16="http://schemas.microsoft.com/office/drawing/2014/main" id="{6F94846D-7645-45CC-A2F2-C84A143AA0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123" y="440298"/>
            <a:ext cx="1251309" cy="1402202"/>
          </a:xfrm>
          <a:prstGeom prst="rect">
            <a:avLst/>
          </a:prstGeom>
        </p:spPr>
      </p:pic>
      <p:sp>
        <p:nvSpPr>
          <p:cNvPr id="20" name="CustomShape 7">
            <a:extLst>
              <a:ext uri="{FF2B5EF4-FFF2-40B4-BE49-F238E27FC236}">
                <a16:creationId xmlns:a16="http://schemas.microsoft.com/office/drawing/2014/main" id="{199D1369-82F9-411F-8FF0-08308C97990C}"/>
              </a:ext>
            </a:extLst>
          </p:cNvPr>
          <p:cNvSpPr/>
          <p:nvPr/>
        </p:nvSpPr>
        <p:spPr>
          <a:xfrm>
            <a:off x="1356043" y="539723"/>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is pleased to be </a:t>
            </a:r>
            <a:r>
              <a:rPr lang="en-GB" sz="2400" spc="-1" dirty="0">
                <a:solidFill>
                  <a:srgbClr val="002060"/>
                </a:solidFill>
                <a:latin typeface="Century Gothic" panose="020B0502020202020204" pitchFamily="34" charset="0"/>
                <a:ea typeface="Century Gothic"/>
              </a:rPr>
              <a:t>A</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isha’s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welcome buddy.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7">
            <a:extLst>
              <a:ext uri="{FF2B5EF4-FFF2-40B4-BE49-F238E27FC236}">
                <a16:creationId xmlns:a16="http://schemas.microsoft.com/office/drawing/2014/main" id="{BE743016-0647-48FD-9738-59BC6E2A7F21}"/>
              </a:ext>
            </a:extLst>
          </p:cNvPr>
          <p:cNvSpPr/>
          <p:nvPr/>
        </p:nvSpPr>
        <p:spPr>
          <a:xfrm>
            <a:off x="1375707" y="987047"/>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She helps her with her things.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7">
            <a:hlinkClick r:id="" action="ppaction://noaction">
              <a:snd r:embed="rId13" name="T1_W11_22.2.wav"/>
            </a:hlinkClick>
            <a:extLst>
              <a:ext uri="{FF2B5EF4-FFF2-40B4-BE49-F238E27FC236}">
                <a16:creationId xmlns:a16="http://schemas.microsoft.com/office/drawing/2014/main" id="{9F8A9B7E-9A0E-48A0-A8D9-E62493383219}"/>
              </a:ext>
            </a:extLst>
          </p:cNvPr>
          <p:cNvSpPr/>
          <p:nvPr/>
        </p:nvSpPr>
        <p:spPr>
          <a:xfrm>
            <a:off x="1375707" y="1468820"/>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rPr>
              <a:t>Hör</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zu</a:t>
            </a:r>
            <a:r>
              <a:rPr lang="en-GB" sz="2400" spc="-1" dirty="0">
                <a:solidFill>
                  <a:srgbClr val="002060"/>
                </a:solidFill>
                <a:latin typeface="Century Gothic" panose="020B0502020202020204" pitchFamily="34" charset="0"/>
              </a:rPr>
              <a:t>.  Was </a:t>
            </a:r>
            <a:r>
              <a:rPr lang="en-GB" sz="2400" spc="-1" dirty="0" err="1">
                <a:solidFill>
                  <a:srgbClr val="002060"/>
                </a:solidFill>
                <a:latin typeface="Century Gothic" panose="020B0502020202020204" pitchFamily="34" charset="0"/>
              </a:rPr>
              <a:t>ist</a:t>
            </a:r>
            <a:r>
              <a:rPr lang="en-GB" sz="2400" spc="-1" dirty="0">
                <a:solidFill>
                  <a:srgbClr val="002060"/>
                </a:solidFill>
                <a:latin typeface="Century Gothic" panose="020B0502020202020204" pitchFamily="34" charset="0"/>
              </a:rPr>
              <a:t> das?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38229" y="155812"/>
            <a:ext cx="2116925" cy="1648357"/>
          </a:xfrm>
          <a:prstGeom prst="rect">
            <a:avLst/>
          </a:prstGeom>
        </p:spPr>
      </p:pic>
      <p:sp>
        <p:nvSpPr>
          <p:cNvPr id="39" name="Rectangle: Rounded Corners 38">
            <a:extLst>
              <a:ext uri="{FF2B5EF4-FFF2-40B4-BE49-F238E27FC236}">
                <a16:creationId xmlns:a16="http://schemas.microsoft.com/office/drawing/2014/main" id="{9857933F-59F8-4A66-ADEA-CA854722B3B3}"/>
              </a:ext>
            </a:extLst>
          </p:cNvPr>
          <p:cNvSpPr/>
          <p:nvPr/>
        </p:nvSpPr>
        <p:spPr>
          <a:xfrm>
            <a:off x="1775702" y="3054515"/>
            <a:ext cx="1235071"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descr="Icon&#10;&#10;Description automatically generated">
            <a:extLst>
              <a:ext uri="{FF2B5EF4-FFF2-40B4-BE49-F238E27FC236}">
                <a16:creationId xmlns:a16="http://schemas.microsoft.com/office/drawing/2014/main" id="{BB326427-44A0-4052-BDDE-13219F6BFDF4}"/>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897113" y="3034136"/>
            <a:ext cx="528754" cy="528753"/>
          </a:xfrm>
          <a:prstGeom prst="rect">
            <a:avLst/>
          </a:prstGeom>
        </p:spPr>
      </p:pic>
      <p:pic>
        <p:nvPicPr>
          <p:cNvPr id="45" name="Picture 2" descr="Free vector graphics of Abort">
            <a:extLst>
              <a:ext uri="{FF2B5EF4-FFF2-40B4-BE49-F238E27FC236}">
                <a16:creationId xmlns:a16="http://schemas.microsoft.com/office/drawing/2014/main" id="{E3592C18-8A63-4986-AFFD-D2180D2B7D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80608" y="3617066"/>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Rounded Corners 45">
            <a:extLst>
              <a:ext uri="{FF2B5EF4-FFF2-40B4-BE49-F238E27FC236}">
                <a16:creationId xmlns:a16="http://schemas.microsoft.com/office/drawing/2014/main" id="{42F8CB93-3637-48FD-9316-E8F87F3D2001}"/>
              </a:ext>
            </a:extLst>
          </p:cNvPr>
          <p:cNvSpPr/>
          <p:nvPr/>
        </p:nvSpPr>
        <p:spPr>
          <a:xfrm>
            <a:off x="4480806" y="3574411"/>
            <a:ext cx="1340596"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A80346D5-E704-4512-83A3-FD6F53F297A3}"/>
              </a:ext>
            </a:extLst>
          </p:cNvPr>
          <p:cNvSpPr/>
          <p:nvPr/>
        </p:nvSpPr>
        <p:spPr>
          <a:xfrm>
            <a:off x="1670176" y="4022983"/>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2" descr="Free vector graphics of Abort">
            <a:extLst>
              <a:ext uri="{FF2B5EF4-FFF2-40B4-BE49-F238E27FC236}">
                <a16:creationId xmlns:a16="http://schemas.microsoft.com/office/drawing/2014/main" id="{A8473148-91E1-4CA2-BAC9-4715BD8E741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1194" y="4069223"/>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DBA59273-0BB0-4A47-9D17-7E67F79A78E7}"/>
              </a:ext>
            </a:extLst>
          </p:cNvPr>
          <p:cNvSpPr/>
          <p:nvPr/>
        </p:nvSpPr>
        <p:spPr>
          <a:xfrm>
            <a:off x="4416833" y="4520131"/>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descr="Icon&#10;&#10;Description automatically generated">
            <a:extLst>
              <a:ext uri="{FF2B5EF4-FFF2-40B4-BE49-F238E27FC236}">
                <a16:creationId xmlns:a16="http://schemas.microsoft.com/office/drawing/2014/main" id="{D487C2C7-F7D7-4952-826D-509C4A7FBAA9}"/>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57762" y="4491114"/>
            <a:ext cx="528754" cy="528753"/>
          </a:xfrm>
          <a:prstGeom prst="rect">
            <a:avLst/>
          </a:prstGeom>
        </p:spPr>
      </p:pic>
      <p:sp>
        <p:nvSpPr>
          <p:cNvPr id="51" name="Rectangle: Rounded Corners 50">
            <a:extLst>
              <a:ext uri="{FF2B5EF4-FFF2-40B4-BE49-F238E27FC236}">
                <a16:creationId xmlns:a16="http://schemas.microsoft.com/office/drawing/2014/main" id="{84945B36-6C42-4680-8A54-952DF4D6301C}"/>
              </a:ext>
            </a:extLst>
          </p:cNvPr>
          <p:cNvSpPr/>
          <p:nvPr/>
        </p:nvSpPr>
        <p:spPr>
          <a:xfrm>
            <a:off x="4424587" y="5056159"/>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CB11A405-58CA-43D8-B70D-ABDF585E47B1}"/>
              </a:ext>
            </a:extLst>
          </p:cNvPr>
          <p:cNvSpPr/>
          <p:nvPr/>
        </p:nvSpPr>
        <p:spPr>
          <a:xfrm>
            <a:off x="4442556" y="5492091"/>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2" descr="Free vector graphics of Abort">
            <a:extLst>
              <a:ext uri="{FF2B5EF4-FFF2-40B4-BE49-F238E27FC236}">
                <a16:creationId xmlns:a16="http://schemas.microsoft.com/office/drawing/2014/main" id="{4E69E1AA-32A0-49BF-9133-51913F6662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39420" y="5513695"/>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D2235C1F-C917-4215-83DE-16A526C7CC61}"/>
              </a:ext>
            </a:extLst>
          </p:cNvPr>
          <p:cNvSpPr/>
          <p:nvPr/>
        </p:nvSpPr>
        <p:spPr>
          <a:xfrm>
            <a:off x="1646072" y="5994873"/>
            <a:ext cx="1453033" cy="45753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descr="Icon&#10;&#10;Description automatically generated">
            <a:extLst>
              <a:ext uri="{FF2B5EF4-FFF2-40B4-BE49-F238E27FC236}">
                <a16:creationId xmlns:a16="http://schemas.microsoft.com/office/drawing/2014/main" id="{ECDCB236-6448-45DC-BFCC-094660640979}"/>
              </a:ext>
            </a:extLst>
          </p:cNvPr>
          <p:cNvPicPr>
            <a:picLocks noChangeAspect="1"/>
          </p:cNvPicPr>
          <p:nvPr/>
        </p:nvPicPr>
        <p:blipFill rotWithShape="1">
          <a:blip r:embed="rId15">
            <a:extLst>
              <a:ext uri="{28A0092B-C50C-407E-A947-70E740481C1C}">
                <a14:useLocalDpi xmlns:a14="http://schemas.microsoft.com/office/drawing/2010/main" val="0"/>
              </a:ext>
            </a:extLst>
          </a:blip>
          <a:srcRect r="50000"/>
          <a:stretch/>
        </p:blipFill>
        <p:spPr>
          <a:xfrm>
            <a:off x="7657241" y="5925242"/>
            <a:ext cx="528754" cy="528753"/>
          </a:xfrm>
          <a:prstGeom prst="rect">
            <a:avLst/>
          </a:prstGeom>
        </p:spPr>
      </p:pic>
      <p:pic>
        <p:nvPicPr>
          <p:cNvPr id="57" name="Picture 2" descr="Free vector graphics of Blackboard">
            <a:hlinkClick r:id="" action="ppaction://noaction">
              <a:snd r:embed="rId17" name="T1_W11_22.11.wav"/>
            </a:hlinkClick>
            <a:extLst>
              <a:ext uri="{FF2B5EF4-FFF2-40B4-BE49-F238E27FC236}">
                <a16:creationId xmlns:a16="http://schemas.microsoft.com/office/drawing/2014/main" id="{C0A6DA2A-BD77-4228-8C61-49E52C94A0A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94700" y="3102439"/>
            <a:ext cx="644720" cy="49173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 action="ppaction://noaction">
              <a:snd r:embed="rId19" name="T1_W11_22.12.wav"/>
            </a:hlinkClick>
            <a:extLst>
              <a:ext uri="{FF2B5EF4-FFF2-40B4-BE49-F238E27FC236}">
                <a16:creationId xmlns:a16="http://schemas.microsoft.com/office/drawing/2014/main" id="{BA038F9F-0255-46A1-B7C6-95556534A5D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921318" y="3600872"/>
            <a:ext cx="644721" cy="436977"/>
          </a:xfrm>
          <a:prstGeom prst="rect">
            <a:avLst/>
          </a:prstGeom>
        </p:spPr>
      </p:pic>
      <p:pic>
        <p:nvPicPr>
          <p:cNvPr id="59" name="Picture 2" descr="Free illustrations of Dog">
            <a:hlinkClick r:id="" action="ppaction://noaction">
              <a:snd r:embed="rId21" name="T1_W11_22.13.wav"/>
            </a:hlinkClick>
            <a:extLst>
              <a:ext uri="{FF2B5EF4-FFF2-40B4-BE49-F238E27FC236}">
                <a16:creationId xmlns:a16="http://schemas.microsoft.com/office/drawing/2014/main" id="{5542197C-4B7B-4851-BFDF-9DC145AA01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072334" y="4060453"/>
            <a:ext cx="426667" cy="3755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ree vector graphics of Giraffe">
            <a:hlinkClick r:id="" action="ppaction://noaction">
              <a:snd r:embed="rId23" name="T1_W11_22.14.wav"/>
            </a:hlinkClick>
            <a:extLst>
              <a:ext uri="{FF2B5EF4-FFF2-40B4-BE49-F238E27FC236}">
                <a16:creationId xmlns:a16="http://schemas.microsoft.com/office/drawing/2014/main" id="{339D2D54-F8A7-45EE-A824-90388F3A5BE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03814" y="4375223"/>
            <a:ext cx="301222" cy="60244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Icon&#10;&#10;Description automatically generated">
            <a:hlinkClick r:id="" action="ppaction://noaction">
              <a:snd r:embed="rId25" name="T1_W11_22.15.wav"/>
            </a:hlinkClick>
            <a:extLst>
              <a:ext uri="{FF2B5EF4-FFF2-40B4-BE49-F238E27FC236}">
                <a16:creationId xmlns:a16="http://schemas.microsoft.com/office/drawing/2014/main" id="{1E4A708A-41E8-437C-9FF2-951E37F32775}"/>
              </a:ext>
            </a:extLst>
          </p:cNvPr>
          <p:cNvPicPr>
            <a:picLocks noChangeAspect="1"/>
          </p:cNvPicPr>
          <p:nvPr/>
        </p:nvPicPr>
        <p:blipFill>
          <a:blip r:embed="rId2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947820" y="5005301"/>
            <a:ext cx="426667" cy="446918"/>
          </a:xfrm>
          <a:prstGeom prst="rect">
            <a:avLst/>
          </a:prstGeom>
        </p:spPr>
      </p:pic>
      <p:pic>
        <p:nvPicPr>
          <p:cNvPr id="62" name="Graphic 61" descr="Map with pin with solid fill">
            <a:hlinkClick r:id="" action="ppaction://noaction">
              <a:snd r:embed="rId27" name="T1_W11_22.16.wav"/>
            </a:hlinkClick>
            <a:extLst>
              <a:ext uri="{FF2B5EF4-FFF2-40B4-BE49-F238E27FC236}">
                <a16:creationId xmlns:a16="http://schemas.microsoft.com/office/drawing/2014/main" id="{33838A8C-8121-4A53-B63B-9ADA1B6C46C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781348" y="5361474"/>
            <a:ext cx="759613" cy="759613"/>
          </a:xfrm>
          <a:prstGeom prst="rect">
            <a:avLst/>
          </a:prstGeom>
        </p:spPr>
      </p:pic>
      <p:pic>
        <p:nvPicPr>
          <p:cNvPr id="63" name="Picture 62" descr="A picture containing clipart&#10;&#10;Description automatically generated">
            <a:hlinkClick r:id="" action="ppaction://noaction">
              <a:snd r:embed="rId30" name="T1_W11_22.17.wav"/>
            </a:hlinkClick>
            <a:extLst>
              <a:ext uri="{FF2B5EF4-FFF2-40B4-BE49-F238E27FC236}">
                <a16:creationId xmlns:a16="http://schemas.microsoft.com/office/drawing/2014/main" id="{AD7D6446-25F7-4E8A-BC51-1D061BBE0B90}"/>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815930" y="6076055"/>
            <a:ext cx="697242" cy="367512"/>
          </a:xfrm>
          <a:prstGeom prst="rect">
            <a:avLst/>
          </a:prstGeom>
        </p:spPr>
      </p:pic>
      <p:pic>
        <p:nvPicPr>
          <p:cNvPr id="41" name="Picture 2" descr="Free vector graphics of Abort">
            <a:extLst>
              <a:ext uri="{FF2B5EF4-FFF2-40B4-BE49-F238E27FC236}">
                <a16:creationId xmlns:a16="http://schemas.microsoft.com/office/drawing/2014/main" id="{758FD131-8F12-4380-94AC-8E8B36E59DB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2391" y="5073981"/>
            <a:ext cx="421891" cy="42189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hlinkClick r:id="" action="ppaction://noaction">
              <a:snd r:embed="rId32" name="T1_W11_22.3.wav"/>
            </a:hlinkClick>
            <a:extLst>
              <a:ext uri="{FF2B5EF4-FFF2-40B4-BE49-F238E27FC236}">
                <a16:creationId xmlns:a16="http://schemas.microsoft.com/office/drawing/2014/main" id="{60A37004-08A1-7B37-C1DB-FCF0292169A1}"/>
              </a:ext>
            </a:extLst>
          </p:cNvPr>
          <p:cNvSpPr txBox="1"/>
          <p:nvPr/>
        </p:nvSpPr>
        <p:spPr>
          <a:xfrm>
            <a:off x="6632403" y="2327551"/>
            <a:ext cx="2578430" cy="523220"/>
          </a:xfrm>
          <a:prstGeom prst="rect">
            <a:avLst/>
          </a:prstGeom>
          <a:noFill/>
        </p:spPr>
        <p:txBody>
          <a:bodyPr wrap="square" rtlCol="0">
            <a:spAutoFit/>
          </a:bodyPr>
          <a:lstStyle/>
          <a:p>
            <a:pPr algn="ctr">
              <a:lnSpc>
                <a:spcPct val="100000"/>
              </a:lnSpc>
            </a:pPr>
            <a:r>
              <a:rPr lang="en-GB" sz="2800" b="0" strike="noStrike" spc="-1" dirty="0" err="1">
                <a:solidFill>
                  <a:srgbClr val="002060"/>
                </a:solidFill>
                <a:latin typeface="Century gothic"/>
              </a:rPr>
              <a:t>Ja</a:t>
            </a:r>
            <a:r>
              <a:rPr lang="en-GB" sz="2800" b="0" strike="noStrike" spc="-1" dirty="0">
                <a:solidFill>
                  <a:srgbClr val="002060"/>
                </a:solidFill>
                <a:latin typeface="Century gothic"/>
              </a:rPr>
              <a:t> </a:t>
            </a:r>
            <a:r>
              <a:rPr lang="en-GB" sz="2800" b="0" strike="noStrike" spc="-1" dirty="0" err="1">
                <a:solidFill>
                  <a:srgbClr val="002060"/>
                </a:solidFill>
                <a:latin typeface="Century gothic"/>
              </a:rPr>
              <a:t>oder</a:t>
            </a:r>
            <a:r>
              <a:rPr lang="en-GB" sz="2800" b="0" strike="noStrike" spc="-1" dirty="0">
                <a:solidFill>
                  <a:srgbClr val="002060"/>
                </a:solidFill>
                <a:latin typeface="Century gothic"/>
              </a:rPr>
              <a:t> </a:t>
            </a:r>
            <a:r>
              <a:rPr lang="en-GB" sz="2800" b="0" strike="noStrike" spc="-1" dirty="0" err="1">
                <a:solidFill>
                  <a:srgbClr val="002060"/>
                </a:solidFill>
                <a:latin typeface="Century gothic"/>
              </a:rPr>
              <a:t>nein</a:t>
            </a:r>
            <a:r>
              <a:rPr lang="en-GB" sz="2800" b="0" strike="noStrike" spc="-1" dirty="0">
                <a:solidFill>
                  <a:srgbClr val="002060"/>
                </a:solidFill>
                <a:latin typeface="Century gothic"/>
              </a:rPr>
              <a:t>?</a:t>
            </a: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47" grpId="0" animBg="1"/>
      <p:bldP spid="49" grpId="0" animBg="1"/>
      <p:bldP spid="51" grpId="0" animBg="1"/>
      <p:bldP spid="53"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0A45CB94-F144-4E58-9A9C-CBD7DA12A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579" y="320181"/>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2.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4.1.wav"/>
            </a:hlinkClick>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42525384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4.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Tree>
    <p:extLst>
      <p:ext uri="{BB962C8B-B14F-4D97-AF65-F5344CB8AC3E}">
        <p14:creationId xmlns:p14="http://schemas.microsoft.com/office/powerpoint/2010/main" val="33140196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hlinkClick r:id="" action="ppaction://noaction">
              <a:snd r:embed="rId3" name="T1_W11_6.1.wav"/>
            </a:hlinkClick>
            <a:extLst>
              <a:ext uri="{FF2B5EF4-FFF2-40B4-BE49-F238E27FC236}">
                <a16:creationId xmlns:a16="http://schemas.microsoft.com/office/drawing/2014/main" id="{76EA0DC1-EFD3-4A65-8DC5-2DAE9E183631}"/>
              </a:ext>
            </a:extLst>
          </p:cNvPr>
          <p:cNvSpPr/>
          <p:nvPr/>
        </p:nvSpPr>
        <p:spPr>
          <a:xfrm>
            <a:off x="126062" y="6075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dirty="0">
                <a:solidFill>
                  <a:srgbClr val="002060"/>
                </a:solidFill>
                <a:latin typeface="Century Gothic" panose="020B0502020202020204" pitchFamily="34" charset="0"/>
              </a:rPr>
              <a:t>H</a:t>
            </a:r>
            <a:r>
              <a:rPr lang="en-GB" sz="2800" b="1" spc="-1" dirty="0" err="1">
                <a:solidFill>
                  <a:srgbClr val="002060"/>
                </a:solidFill>
                <a:latin typeface="Century Gothic" panose="020B0502020202020204" pitchFamily="34" charset="0"/>
              </a:rPr>
              <a:t>ör</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zu</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04684" y="64094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Is it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soft or hard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rPr>
              <a:t>ch</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249693657"/>
              </p:ext>
            </p:extLst>
          </p:nvPr>
        </p:nvGraphicFramePr>
        <p:xfrm>
          <a:off x="389744" y="1793064"/>
          <a:ext cx="7729499" cy="4025868"/>
        </p:xfrm>
        <a:graphic>
          <a:graphicData uri="http://schemas.openxmlformats.org/drawingml/2006/table">
            <a:tbl>
              <a:tblPr/>
              <a:tblGrid>
                <a:gridCol w="899052">
                  <a:extLst>
                    <a:ext uri="{9D8B030D-6E8A-4147-A177-3AD203B41FA5}">
                      <a16:colId xmlns:a16="http://schemas.microsoft.com/office/drawing/2014/main" val="20000"/>
                    </a:ext>
                  </a:extLst>
                </a:gridCol>
                <a:gridCol w="1646312">
                  <a:extLst>
                    <a:ext uri="{9D8B030D-6E8A-4147-A177-3AD203B41FA5}">
                      <a16:colId xmlns:a16="http://schemas.microsoft.com/office/drawing/2014/main" val="20001"/>
                    </a:ext>
                  </a:extLst>
                </a:gridCol>
                <a:gridCol w="1728045">
                  <a:extLst>
                    <a:ext uri="{9D8B030D-6E8A-4147-A177-3AD203B41FA5}">
                      <a16:colId xmlns:a16="http://schemas.microsoft.com/office/drawing/2014/main" val="2877992749"/>
                    </a:ext>
                  </a:extLst>
                </a:gridCol>
                <a:gridCol w="3456090">
                  <a:extLst>
                    <a:ext uri="{9D8B030D-6E8A-4147-A177-3AD203B41FA5}">
                      <a16:colId xmlns:a16="http://schemas.microsoft.com/office/drawing/2014/main" val="2204097515"/>
                    </a:ext>
                  </a:extLst>
                </a:gridCol>
              </a:tblGrid>
              <a:tr h="575124">
                <a:tc>
                  <a:txBody>
                    <a:bodyPr/>
                    <a:lstStyle/>
                    <a:p>
                      <a:pPr algn="ctr"/>
                      <a:endParaRPr lang="en-US" sz="24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soft [</a:t>
                      </a:r>
                      <a:r>
                        <a:rPr lang="en-US" sz="2400" b="0" strike="noStrike" spc="-1" dirty="0" err="1">
                          <a:solidFill>
                            <a:srgbClr val="002060"/>
                          </a:solidFill>
                          <a:latin typeface="Century gothic"/>
                        </a:rPr>
                        <a:t>ch</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400" b="0" strike="noStrike" spc="-1" dirty="0">
                          <a:solidFill>
                            <a:srgbClr val="002060"/>
                          </a:solidFill>
                          <a:latin typeface="Century gothic"/>
                        </a:rPr>
                        <a:t>hard [</a:t>
                      </a:r>
                      <a:r>
                        <a:rPr lang="en-US" sz="2400" b="0" strike="noStrike" spc="-1" dirty="0" err="1">
                          <a:solidFill>
                            <a:srgbClr val="002060"/>
                          </a:solidFill>
                          <a:latin typeface="Century gothic"/>
                        </a:rPr>
                        <a:t>ch</a:t>
                      </a:r>
                      <a:r>
                        <a:rPr lang="en-US" sz="2400" b="0" strike="noStrike" spc="-1" dirty="0">
                          <a:solidFill>
                            <a:srgbClr val="002060"/>
                          </a:solidFill>
                          <a:latin typeface="Century gothic"/>
                        </a:rPr>
                        <a:t>]</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lachen</a:t>
                      </a:r>
                      <a:r>
                        <a:rPr lang="en-US" sz="2400" b="0" strike="noStrike" spc="-1" dirty="0">
                          <a:solidFill>
                            <a:srgbClr val="002060"/>
                          </a:solidFill>
                          <a:latin typeface="Century gothic"/>
                        </a:rPr>
                        <a:t> </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suchen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a:solidFill>
                            <a:srgbClr val="002060"/>
                          </a:solidFill>
                          <a:latin typeface="Century gothic"/>
                        </a:rPr>
                        <a:t>Milch</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Eiche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einfach</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400" b="0" strike="noStrike" spc="-1" dirty="0" err="1">
                          <a:solidFill>
                            <a:srgbClr val="002060"/>
                          </a:solidFill>
                          <a:latin typeface="Century gothic"/>
                        </a:rPr>
                        <a:t>sechzehn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4" name="Rounded Rectangular Callout 24">
            <a:extLst>
              <a:ext uri="{FF2B5EF4-FFF2-40B4-BE49-F238E27FC236}">
                <a16:creationId xmlns:a16="http://schemas.microsoft.com/office/drawing/2014/main" id="{C6A77BEE-5527-1A68-D674-1A43B7885256}"/>
              </a:ext>
            </a:extLst>
          </p:cNvPr>
          <p:cNvSpPr/>
          <p:nvPr/>
        </p:nvSpPr>
        <p:spPr>
          <a:xfrm>
            <a:off x="5054702" y="374596"/>
            <a:ext cx="5130999" cy="1088269"/>
          </a:xfrm>
          <a:prstGeom prst="wedgeRoundRectCallout">
            <a:avLst>
              <a:gd name="adj1" fmla="val -63976"/>
              <a:gd name="adj2" fmla="val -47666"/>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S</a:t>
            </a:r>
            <a:r>
              <a:rPr lang="en-GB" sz="2000" b="1"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oft [</a:t>
            </a:r>
            <a:r>
              <a:rPr lang="en-GB" sz="2000" b="1"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ch</a:t>
            </a:r>
            <a:r>
              <a:rPr lang="en-GB" sz="2000" b="1"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 </a:t>
            </a:r>
            <a:r>
              <a:rPr lang="en-GB" sz="2000"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i</a:t>
            </a:r>
            <a:r>
              <a:rPr lang="en-GB" sz="2000" b="1"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ch</a:t>
            </a:r>
            <a:r>
              <a:rPr lang="en-GB" sz="2000"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 </a:t>
            </a:r>
            <a:r>
              <a:rPr lang="en-GB" sz="2000"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lei</a:t>
            </a:r>
            <a:r>
              <a:rPr lang="en-GB" sz="2000" b="1"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ch</a:t>
            </a:r>
            <a:r>
              <a:rPr lang="en-GB" sz="2000"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t</a:t>
            </a:r>
            <a:r>
              <a:rPr lang="en-GB" sz="2000"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 </a:t>
            </a:r>
            <a:r>
              <a:rPr lang="en-GB" sz="2000"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spre</a:t>
            </a:r>
            <a:r>
              <a:rPr lang="en-GB" sz="2000" b="1"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ch</a:t>
            </a:r>
            <a:r>
              <a:rPr lang="en-GB" sz="2000" kern="0" dirty="0" err="1">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en</a:t>
            </a:r>
            <a:r>
              <a:rPr lang="en-GB" sz="2000" kern="0" dirty="0">
                <a:solidFill>
                  <a:srgbClr val="FFFFFF"/>
                </a:solidFill>
                <a:latin typeface="Century Gothic"/>
                <a:hlinkClick r:id="" action="ppaction://noaction">
                  <a:snd r:embed="rId5" name="T1_W11_6.2.wav"/>
                  <a:extLst>
                    <a:ext uri="{A12FA001-AC4F-418D-AE19-62706E023703}">
                      <ahyp:hlinkClr xmlns:ahyp="http://schemas.microsoft.com/office/drawing/2018/hyperlinkcolor" val="tx"/>
                    </a:ext>
                  </a:extLst>
                </a:hlinkClick>
              </a:rPr>
              <a:t>. </a:t>
            </a:r>
            <a:endParaRPr lang="en-GB" sz="2000" kern="0" dirty="0">
              <a:solidFill>
                <a:srgbClr val="FFFFFF"/>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Hard [</a:t>
            </a:r>
            <a:r>
              <a:rPr lang="en-GB" sz="2000" b="1"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ch</a:t>
            </a:r>
            <a:r>
              <a:rPr lang="en-GB" sz="2000" b="1"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 </a:t>
            </a:r>
            <a:r>
              <a:rPr lang="en-GB" sz="2000"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Bu</a:t>
            </a:r>
            <a:r>
              <a:rPr lang="en-GB" sz="2000" b="1"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ch</a:t>
            </a:r>
            <a:r>
              <a:rPr lang="en-GB" sz="2000"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 </a:t>
            </a:r>
            <a:r>
              <a:rPr lang="en-GB" sz="2000"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Wo</a:t>
            </a:r>
            <a:r>
              <a:rPr lang="en-GB" sz="2000" b="1"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ch</a:t>
            </a:r>
            <a:r>
              <a:rPr lang="en-GB" sz="2000"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e</a:t>
            </a:r>
            <a:r>
              <a:rPr lang="en-GB" sz="2000"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 </a:t>
            </a:r>
            <a:r>
              <a:rPr lang="en-GB" sz="2000"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ma</a:t>
            </a:r>
            <a:r>
              <a:rPr lang="en-GB" sz="2000" b="1"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ch</a:t>
            </a:r>
            <a:r>
              <a:rPr lang="en-GB" sz="2000" kern="0" dirty="0" err="1">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en</a:t>
            </a:r>
            <a:r>
              <a:rPr lang="en-GB" sz="2000" kern="0" dirty="0">
                <a:solidFill>
                  <a:srgbClr val="FFFFFF"/>
                </a:solidFill>
                <a:latin typeface="Century Gothic"/>
                <a:hlinkClick r:id="" action="ppaction://noaction">
                  <a:snd r:embed="rId6" name="T1_W11_6.3.wav"/>
                  <a:extLst>
                    <a:ext uri="{A12FA001-AC4F-418D-AE19-62706E023703}">
                      <ahyp:hlinkClr xmlns:ahyp="http://schemas.microsoft.com/office/drawing/2018/hyperlinkcolor" val="tx"/>
                    </a:ext>
                  </a:extLst>
                </a:hlinkClick>
              </a:rPr>
              <a:t>.</a:t>
            </a:r>
            <a:r>
              <a:rPr lang="en-GB" sz="2000" kern="0" dirty="0">
                <a:solidFill>
                  <a:prstClr val="white"/>
                </a:solidFill>
                <a:latin typeface="Century Gothic"/>
              </a:rPr>
              <a:t> </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D572CAA5-2400-C6EE-C3BC-702A3D69D5E4}"/>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3416221" y="2388310"/>
            <a:ext cx="517321" cy="517320"/>
          </a:xfrm>
          <a:prstGeom prst="rect">
            <a:avLst/>
          </a:prstGeom>
        </p:spPr>
      </p:pic>
      <p:pic>
        <p:nvPicPr>
          <p:cNvPr id="2050" name="Picture 2" descr="Free vector graphics of Grin">
            <a:extLst>
              <a:ext uri="{FF2B5EF4-FFF2-40B4-BE49-F238E27FC236}">
                <a16:creationId xmlns:a16="http://schemas.microsoft.com/office/drawing/2014/main" id="{4411E59B-C87B-6863-ABC0-56844E3FFC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6911" y="2418724"/>
            <a:ext cx="609653" cy="627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7C39F0B-44F5-DD1A-1D0A-28653171E098}"/>
              </a:ext>
            </a:extLst>
          </p:cNvPr>
          <p:cNvSpPr txBox="1"/>
          <p:nvPr/>
        </p:nvSpPr>
        <p:spPr>
          <a:xfrm>
            <a:off x="4697564" y="2418724"/>
            <a:ext cx="1346668" cy="463685"/>
          </a:xfrm>
          <a:prstGeom prst="rect">
            <a:avLst/>
          </a:prstGeom>
          <a:solidFill>
            <a:schemeClr val="bg1"/>
          </a:solidFill>
        </p:spPr>
        <p:txBody>
          <a:bodyPr wrap="square" rtlCol="0">
            <a:spAutoFit/>
          </a:bodyPr>
          <a:lstStyle/>
          <a:p>
            <a:endParaRPr lang="en-GB" dirty="0"/>
          </a:p>
        </p:txBody>
      </p:sp>
      <p:pic>
        <p:nvPicPr>
          <p:cNvPr id="26" name="Picture 25" descr="Icon&#10;&#10;Description automatically generated">
            <a:extLst>
              <a:ext uri="{FF2B5EF4-FFF2-40B4-BE49-F238E27FC236}">
                <a16:creationId xmlns:a16="http://schemas.microsoft.com/office/drawing/2014/main" id="{0E2AE881-7A75-1A8C-7BF0-79769F84BDBE}"/>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3381283" y="2946393"/>
            <a:ext cx="517321" cy="517320"/>
          </a:xfrm>
          <a:prstGeom prst="rect">
            <a:avLst/>
          </a:prstGeom>
        </p:spPr>
      </p:pic>
      <p:sp>
        <p:nvSpPr>
          <p:cNvPr id="27" name="TextBox 26">
            <a:extLst>
              <a:ext uri="{FF2B5EF4-FFF2-40B4-BE49-F238E27FC236}">
                <a16:creationId xmlns:a16="http://schemas.microsoft.com/office/drawing/2014/main" id="{6AB5677D-56E3-07A5-9699-EBCC1D9480D8}"/>
              </a:ext>
            </a:extLst>
          </p:cNvPr>
          <p:cNvSpPr txBox="1"/>
          <p:nvPr/>
        </p:nvSpPr>
        <p:spPr>
          <a:xfrm>
            <a:off x="4736788" y="2967375"/>
            <a:ext cx="1346668" cy="463685"/>
          </a:xfrm>
          <a:prstGeom prst="rect">
            <a:avLst/>
          </a:prstGeom>
          <a:solidFill>
            <a:schemeClr val="bg1"/>
          </a:solidFill>
        </p:spPr>
        <p:txBody>
          <a:bodyPr wrap="square" rtlCol="0">
            <a:spAutoFit/>
          </a:bodyPr>
          <a:lstStyle/>
          <a:p>
            <a:endParaRPr lang="en-GB" dirty="0"/>
          </a:p>
        </p:txBody>
      </p:sp>
      <p:pic>
        <p:nvPicPr>
          <p:cNvPr id="2052" name="Picture 4" descr="Free vector graphics of Detective">
            <a:extLst>
              <a:ext uri="{FF2B5EF4-FFF2-40B4-BE49-F238E27FC236}">
                <a16:creationId xmlns:a16="http://schemas.microsoft.com/office/drawing/2014/main" id="{7DF3DC4F-873D-C933-42C4-E9AC317363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2689" y="2898941"/>
            <a:ext cx="606272" cy="6122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Icon&#10;&#10;Description automatically generated">
            <a:extLst>
              <a:ext uri="{FF2B5EF4-FFF2-40B4-BE49-F238E27FC236}">
                <a16:creationId xmlns:a16="http://schemas.microsoft.com/office/drawing/2014/main" id="{31F71D1D-28FF-0DC0-C212-71B1958C32E1}"/>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792372" y="3572535"/>
            <a:ext cx="517321" cy="517320"/>
          </a:xfrm>
          <a:prstGeom prst="rect">
            <a:avLst/>
          </a:prstGeom>
        </p:spPr>
      </p:pic>
      <p:pic>
        <p:nvPicPr>
          <p:cNvPr id="2054" name="Picture 6" descr="Free vector graphics of Milk">
            <a:extLst>
              <a:ext uri="{FF2B5EF4-FFF2-40B4-BE49-F238E27FC236}">
                <a16:creationId xmlns:a16="http://schemas.microsoft.com/office/drawing/2014/main" id="{DA5A8B7F-56C6-C953-56B4-0BC9BABC81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049" y="3505005"/>
            <a:ext cx="430515" cy="5848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con&#10;&#10;Description automatically generated">
            <a:extLst>
              <a:ext uri="{FF2B5EF4-FFF2-40B4-BE49-F238E27FC236}">
                <a16:creationId xmlns:a16="http://schemas.microsoft.com/office/drawing/2014/main" id="{39A8394A-323F-6B7E-E0CD-772F6F3467F4}"/>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775652" y="4122806"/>
            <a:ext cx="517321" cy="517320"/>
          </a:xfrm>
          <a:prstGeom prst="rect">
            <a:avLst/>
          </a:prstGeom>
        </p:spPr>
      </p:pic>
      <p:sp>
        <p:nvSpPr>
          <p:cNvPr id="30" name="TextBox 29">
            <a:extLst>
              <a:ext uri="{FF2B5EF4-FFF2-40B4-BE49-F238E27FC236}">
                <a16:creationId xmlns:a16="http://schemas.microsoft.com/office/drawing/2014/main" id="{82738416-C0AE-0DED-1B86-1550267A3DE8}"/>
              </a:ext>
            </a:extLst>
          </p:cNvPr>
          <p:cNvSpPr txBox="1"/>
          <p:nvPr/>
        </p:nvSpPr>
        <p:spPr>
          <a:xfrm>
            <a:off x="4732029" y="3529416"/>
            <a:ext cx="1346668" cy="463685"/>
          </a:xfrm>
          <a:prstGeom prst="rect">
            <a:avLst/>
          </a:prstGeom>
          <a:solidFill>
            <a:schemeClr val="bg1"/>
          </a:solidFill>
        </p:spPr>
        <p:txBody>
          <a:bodyPr wrap="square" rtlCol="0">
            <a:spAutoFit/>
          </a:bodyPr>
          <a:lstStyle/>
          <a:p>
            <a:endParaRPr lang="en-GB" dirty="0"/>
          </a:p>
        </p:txBody>
      </p:sp>
      <p:pic>
        <p:nvPicPr>
          <p:cNvPr id="2056" name="Picture 8" descr="Free vector graphics of Oak">
            <a:extLst>
              <a:ext uri="{FF2B5EF4-FFF2-40B4-BE49-F238E27FC236}">
                <a16:creationId xmlns:a16="http://schemas.microsoft.com/office/drawing/2014/main" id="{FC56E733-67F6-6E89-740E-835DB0F7BE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0918" y="4111659"/>
            <a:ext cx="595993" cy="52846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A5B32A2-1092-6AAF-FD08-80322CDF5FDD}"/>
              </a:ext>
            </a:extLst>
          </p:cNvPr>
          <p:cNvSpPr txBox="1"/>
          <p:nvPr/>
        </p:nvSpPr>
        <p:spPr>
          <a:xfrm>
            <a:off x="4664415" y="4141686"/>
            <a:ext cx="1346668" cy="463685"/>
          </a:xfrm>
          <a:prstGeom prst="rect">
            <a:avLst/>
          </a:prstGeom>
          <a:solidFill>
            <a:schemeClr val="bg1"/>
          </a:solidFill>
        </p:spPr>
        <p:txBody>
          <a:bodyPr wrap="square" rtlCol="0">
            <a:spAutoFit/>
          </a:bodyPr>
          <a:lstStyle/>
          <a:p>
            <a:endParaRPr lang="en-GB" dirty="0"/>
          </a:p>
        </p:txBody>
      </p:sp>
      <p:pic>
        <p:nvPicPr>
          <p:cNvPr id="32" name="Picture 31" descr="Icon&#10;&#10;Description automatically generated">
            <a:extLst>
              <a:ext uri="{FF2B5EF4-FFF2-40B4-BE49-F238E27FC236}">
                <a16:creationId xmlns:a16="http://schemas.microsoft.com/office/drawing/2014/main" id="{0982EE41-8712-25D6-AD4C-F4D4F9F857BB}"/>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3423194" y="4717797"/>
            <a:ext cx="517321" cy="517320"/>
          </a:xfrm>
          <a:prstGeom prst="rect">
            <a:avLst/>
          </a:prstGeom>
        </p:spPr>
      </p:pic>
      <p:sp>
        <p:nvSpPr>
          <p:cNvPr id="33" name="TextBox 32">
            <a:extLst>
              <a:ext uri="{FF2B5EF4-FFF2-40B4-BE49-F238E27FC236}">
                <a16:creationId xmlns:a16="http://schemas.microsoft.com/office/drawing/2014/main" id="{87FEEB43-D2E2-97CA-217D-120F0C3E2ED4}"/>
              </a:ext>
            </a:extLst>
          </p:cNvPr>
          <p:cNvSpPr txBox="1"/>
          <p:nvPr/>
        </p:nvSpPr>
        <p:spPr>
          <a:xfrm>
            <a:off x="4700528" y="4717797"/>
            <a:ext cx="1346668" cy="463685"/>
          </a:xfrm>
          <a:prstGeom prst="rect">
            <a:avLst/>
          </a:prstGeom>
          <a:solidFill>
            <a:schemeClr val="bg1"/>
          </a:solidFill>
        </p:spPr>
        <p:txBody>
          <a:bodyPr wrap="square" rtlCol="0">
            <a:spAutoFit/>
          </a:bodyPr>
          <a:lstStyle/>
          <a:p>
            <a:endParaRPr lang="en-GB" dirty="0"/>
          </a:p>
        </p:txBody>
      </p:sp>
      <p:pic>
        <p:nvPicPr>
          <p:cNvPr id="7" name="Picture 6" descr="Logo&#10;&#10;Description automatically generated">
            <a:extLst>
              <a:ext uri="{FF2B5EF4-FFF2-40B4-BE49-F238E27FC236}">
                <a16:creationId xmlns:a16="http://schemas.microsoft.com/office/drawing/2014/main" id="{65057D7C-A0BB-ACA4-BE5D-05A0DE6D77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4415" y="4757652"/>
            <a:ext cx="1085786" cy="514044"/>
          </a:xfrm>
          <a:prstGeom prst="rect">
            <a:avLst/>
          </a:prstGeom>
        </p:spPr>
      </p:pic>
      <p:pic>
        <p:nvPicPr>
          <p:cNvPr id="34" name="Picture 33" descr="Icon&#10;&#10;Description automatically generated">
            <a:extLst>
              <a:ext uri="{FF2B5EF4-FFF2-40B4-BE49-F238E27FC236}">
                <a16:creationId xmlns:a16="http://schemas.microsoft.com/office/drawing/2014/main" id="{0723B6F3-BE5A-A599-F0CC-C003D06D67A8}"/>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1827943" y="5265207"/>
            <a:ext cx="517321" cy="517320"/>
          </a:xfrm>
          <a:prstGeom prst="rect">
            <a:avLst/>
          </a:prstGeom>
        </p:spPr>
      </p:pic>
      <p:sp>
        <p:nvSpPr>
          <p:cNvPr id="35" name="TextBox 34">
            <a:extLst>
              <a:ext uri="{FF2B5EF4-FFF2-40B4-BE49-F238E27FC236}">
                <a16:creationId xmlns:a16="http://schemas.microsoft.com/office/drawing/2014/main" id="{4992D05E-BB8C-2AD1-BEF6-471EE1D02833}"/>
              </a:ext>
            </a:extLst>
          </p:cNvPr>
          <p:cNvSpPr txBox="1"/>
          <p:nvPr/>
        </p:nvSpPr>
        <p:spPr>
          <a:xfrm>
            <a:off x="4756020" y="5293908"/>
            <a:ext cx="1424897" cy="463685"/>
          </a:xfrm>
          <a:prstGeom prst="rect">
            <a:avLst/>
          </a:prstGeom>
          <a:solidFill>
            <a:schemeClr val="bg1"/>
          </a:solidFill>
        </p:spPr>
        <p:txBody>
          <a:bodyPr wrap="square" rtlCol="0">
            <a:spAutoFit/>
          </a:bodyPr>
          <a:lstStyle/>
          <a:p>
            <a:endParaRPr lang="en-GB" dirty="0"/>
          </a:p>
        </p:txBody>
      </p:sp>
      <p:pic>
        <p:nvPicPr>
          <p:cNvPr id="9" name="Picture 8" descr="Logo&#10;&#10;Description automatically generated">
            <a:extLst>
              <a:ext uri="{FF2B5EF4-FFF2-40B4-BE49-F238E27FC236}">
                <a16:creationId xmlns:a16="http://schemas.microsoft.com/office/drawing/2014/main" id="{9DA0DB47-B766-3030-7CF2-6598845139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29202" y="5359699"/>
            <a:ext cx="517321" cy="452028"/>
          </a:xfrm>
          <a:prstGeom prst="rect">
            <a:avLst/>
          </a:prstGeom>
        </p:spPr>
      </p:pic>
      <p:sp>
        <p:nvSpPr>
          <p:cNvPr id="36" name="Rounded Rectangular Callout 24">
            <a:extLst>
              <a:ext uri="{FF2B5EF4-FFF2-40B4-BE49-F238E27FC236}">
                <a16:creationId xmlns:a16="http://schemas.microsoft.com/office/drawing/2014/main" id="{7EB16BB5-F176-941D-4AF8-B40C4FA25A1C}"/>
              </a:ext>
            </a:extLst>
          </p:cNvPr>
          <p:cNvSpPr/>
          <p:nvPr/>
        </p:nvSpPr>
        <p:spPr>
          <a:xfrm>
            <a:off x="8580148" y="2103276"/>
            <a:ext cx="3435925" cy="1604707"/>
          </a:xfrm>
          <a:prstGeom prst="wedgeRoundRectCallout">
            <a:avLst>
              <a:gd name="adj1" fmla="val -96287"/>
              <a:gd name="adj2" fmla="val 90294"/>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0" dirty="0">
                <a:solidFill>
                  <a:prstClr val="white"/>
                </a:solidFill>
                <a:latin typeface="Century Gothic"/>
              </a:rPr>
              <a:t>Every country has a national tree. German has the ‘</a:t>
            </a:r>
            <a:r>
              <a:rPr lang="en-US" sz="2000" b="1" kern="0" dirty="0" err="1">
                <a:solidFill>
                  <a:prstClr val="white"/>
                </a:solidFill>
                <a:latin typeface="Century Gothic"/>
              </a:rPr>
              <a:t>Eiche</a:t>
            </a:r>
            <a:r>
              <a:rPr lang="en-US" sz="2000" kern="0" dirty="0">
                <a:solidFill>
                  <a:prstClr val="white"/>
                </a:solidFill>
                <a:latin typeface="Century Gothic"/>
              </a:rPr>
              <a:t>’ (oak) and… so does England! </a:t>
            </a:r>
            <a:endParaRPr kumimoji="0" lang="en-GB" sz="2000" i="0" u="none" strike="noStrike" kern="0" cap="none" spc="0" normalizeH="0" baseline="0" noProof="0" dirty="0">
              <a:ln>
                <a:noFill/>
              </a:ln>
              <a:solidFill>
                <a:prstClr val="white"/>
              </a:solidFill>
              <a:effectLst/>
              <a:uLnTx/>
              <a:uFillTx/>
              <a:latin typeface="Century Gothic"/>
            </a:endParaRPr>
          </a:p>
        </p:txBody>
      </p:sp>
      <p:pic>
        <p:nvPicPr>
          <p:cNvPr id="10" name="Picture 9" descr="A picture containing text, clipart&#10;&#10;Description automatically generated">
            <a:hlinkClick r:id="" action="ppaction://noaction">
              <a:snd r:embed="rId14" name="T1_W11_6.4.wav"/>
            </a:hlinkClick>
            <a:extLst>
              <a:ext uri="{FF2B5EF4-FFF2-40B4-BE49-F238E27FC236}">
                <a16:creationId xmlns:a16="http://schemas.microsoft.com/office/drawing/2014/main" id="{55E9DF07-E9C0-4015-ABFA-059C677CE4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62" y="2349347"/>
            <a:ext cx="609653" cy="627942"/>
          </a:xfrm>
          <a:prstGeom prst="rect">
            <a:avLst/>
          </a:prstGeom>
        </p:spPr>
      </p:pic>
      <p:pic>
        <p:nvPicPr>
          <p:cNvPr id="18" name="Picture 17" descr="A picture containing text, clipart&#10;&#10;Description automatically generated">
            <a:hlinkClick r:id="" action="ppaction://noaction">
              <a:snd r:embed="rId16" name="T1_W11_6.5.wav"/>
            </a:hlinkClick>
            <a:extLst>
              <a:ext uri="{FF2B5EF4-FFF2-40B4-BE49-F238E27FC236}">
                <a16:creationId xmlns:a16="http://schemas.microsoft.com/office/drawing/2014/main" id="{D042F965-5B18-4ABC-872A-78DBAD3E2A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62" y="2905630"/>
            <a:ext cx="609653" cy="627942"/>
          </a:xfrm>
          <a:prstGeom prst="rect">
            <a:avLst/>
          </a:prstGeom>
        </p:spPr>
      </p:pic>
      <p:pic>
        <p:nvPicPr>
          <p:cNvPr id="19" name="Picture 18" descr="A picture containing text, clipart&#10;&#10;Description automatically generated">
            <a:hlinkClick r:id="" action="ppaction://noaction">
              <a:snd r:embed="rId17" name="T1_W11_6.6.wav"/>
            </a:hlinkClick>
            <a:extLst>
              <a:ext uri="{FF2B5EF4-FFF2-40B4-BE49-F238E27FC236}">
                <a16:creationId xmlns:a16="http://schemas.microsoft.com/office/drawing/2014/main" id="{8C3CC06B-6468-4EB9-ADC7-A55577D35A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62" y="3535956"/>
            <a:ext cx="609653" cy="627942"/>
          </a:xfrm>
          <a:prstGeom prst="rect">
            <a:avLst/>
          </a:prstGeom>
        </p:spPr>
      </p:pic>
      <p:pic>
        <p:nvPicPr>
          <p:cNvPr id="20" name="Picture 19" descr="A picture containing text, clipart&#10;&#10;Description automatically generated">
            <a:hlinkClick r:id="" action="ppaction://noaction">
              <a:snd r:embed="rId18" name="T1_W11_6.7.wav"/>
            </a:hlinkClick>
            <a:extLst>
              <a:ext uri="{FF2B5EF4-FFF2-40B4-BE49-F238E27FC236}">
                <a16:creationId xmlns:a16="http://schemas.microsoft.com/office/drawing/2014/main" id="{B2DA8EDA-E782-4C59-90CF-451F9DD392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5562" y="4089855"/>
            <a:ext cx="609653" cy="627942"/>
          </a:xfrm>
          <a:prstGeom prst="rect">
            <a:avLst/>
          </a:prstGeom>
        </p:spPr>
      </p:pic>
      <p:pic>
        <p:nvPicPr>
          <p:cNvPr id="21" name="Picture 20" descr="A picture containing text, clipart&#10;&#10;Description automatically generated">
            <a:hlinkClick r:id="" action="ppaction://noaction">
              <a:snd r:embed="rId19" name="T1_W11_6.8.wav"/>
            </a:hlinkClick>
            <a:extLst>
              <a:ext uri="{FF2B5EF4-FFF2-40B4-BE49-F238E27FC236}">
                <a16:creationId xmlns:a16="http://schemas.microsoft.com/office/drawing/2014/main" id="{E7EB8DFC-4C8D-480B-8424-391274A25D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8842" y="4643754"/>
            <a:ext cx="609653" cy="627942"/>
          </a:xfrm>
          <a:prstGeom prst="rect">
            <a:avLst/>
          </a:prstGeom>
        </p:spPr>
      </p:pic>
      <p:pic>
        <p:nvPicPr>
          <p:cNvPr id="22" name="Picture 21" descr="A picture containing text, clipart&#10;&#10;Description automatically generated">
            <a:hlinkClick r:id="" action="ppaction://noaction">
              <a:snd r:embed="rId20" name="T1_W11_6.9.wav"/>
            </a:hlinkClick>
            <a:extLst>
              <a:ext uri="{FF2B5EF4-FFF2-40B4-BE49-F238E27FC236}">
                <a16:creationId xmlns:a16="http://schemas.microsoft.com/office/drawing/2014/main" id="{BD98E516-A01E-4C6C-B2BF-823903EA58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7709" y="5231343"/>
            <a:ext cx="609653" cy="627942"/>
          </a:xfrm>
          <a:prstGeom prst="rect">
            <a:avLst/>
          </a:prstGeom>
        </p:spPr>
      </p:pic>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animBg="1"/>
      <p:bldP spid="4" grpId="0" animBg="1"/>
      <p:bldP spid="27" grpId="0" animBg="1"/>
      <p:bldP spid="30" grpId="0" animBg="1"/>
      <p:bldP spid="31" grpId="0" animBg="1"/>
      <p:bldP spid="33" grpId="0" animBg="1"/>
      <p:bldP spid="35" grpId="0" animBg="1"/>
      <p:bldP spid="36" grpId="0" animBg="1"/>
      <p:bldP spid="3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8" name="Picture 7" descr="A picture containing soccer, dome&#10;&#10;Description automatically generated">
            <a:extLst>
              <a:ext uri="{FF2B5EF4-FFF2-40B4-BE49-F238E27FC236}">
                <a16:creationId xmlns:a16="http://schemas.microsoft.com/office/drawing/2014/main" id="{2EFB1275-F60E-4130-A254-7385A622C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406" y="2767212"/>
            <a:ext cx="1323576" cy="1323576"/>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582228" y="4808292"/>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7">
            <a:extLst>
              <a:ext uri="{FF2B5EF4-FFF2-40B4-BE49-F238E27FC236}">
                <a16:creationId xmlns:a16="http://schemas.microsoft.com/office/drawing/2014/main" id="{2ECED966-7FDC-4CDF-87DF-622CB18BA2E0}"/>
              </a:ext>
            </a:extLst>
          </p:cNvPr>
          <p:cNvSpPr/>
          <p:nvPr/>
        </p:nvSpPr>
        <p:spPr>
          <a:xfrm>
            <a:off x="131109" y="11619"/>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Was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Deutsch?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160825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7.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11_7.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4">
            <a:extLst>
              <a:ext uri="{28A0092B-C50C-407E-A947-70E740481C1C}">
                <a14:useLocalDpi xmlns:a14="http://schemas.microsoft.com/office/drawing/2010/main" val="0"/>
              </a:ext>
            </a:extLst>
          </a:blip>
          <a:srcRect l="44476" t="-3533" r="-4643" b="9008"/>
          <a:stretch/>
        </p:blipFill>
        <p:spPr>
          <a:xfrm>
            <a:off x="1301315" y="2505880"/>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534158" y="3730301"/>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972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7.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A picture containing text, stationary&#10;&#10;Description automatically generated">
            <a:extLst>
              <a:ext uri="{FF2B5EF4-FFF2-40B4-BE49-F238E27FC236}">
                <a16:creationId xmlns:a16="http://schemas.microsoft.com/office/drawing/2014/main" id="{01A0A7CD-EF8F-4353-B2D9-3996ED477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369" y="2443866"/>
            <a:ext cx="1943705" cy="1574031"/>
          </a:xfrm>
          <a:prstGeom prst="rect">
            <a:avLst/>
          </a:prstGeom>
          <a:solidFill>
            <a:schemeClr val="bg1"/>
          </a:solidFill>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4847304" y="971324"/>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49730" y="2936292"/>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4834673" y="1971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das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Foto</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03087" y="505177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der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Fußball</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4832084" y="3936459"/>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Freundin</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4847304" y="5916288"/>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die </a:t>
            </a: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Tasche</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DE7C39F7-EE27-8F0D-C470-D70094CAB902}"/>
              </a:ext>
            </a:extLst>
          </p:cNvPr>
          <p:cNvSpPr/>
          <p:nvPr/>
        </p:nvSpPr>
        <p:spPr>
          <a:xfrm>
            <a:off x="4317084" y="737714"/>
            <a:ext cx="2916740"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
            <a:extLst>
              <a:ext uri="{FF2B5EF4-FFF2-40B4-BE49-F238E27FC236}">
                <a16:creationId xmlns:a16="http://schemas.microsoft.com/office/drawing/2014/main" id="{5EB52380-CA50-5444-B1A8-3B0DD2389FC9}"/>
              </a:ext>
            </a:extLst>
          </p:cNvPr>
          <p:cNvSpPr/>
          <p:nvPr/>
        </p:nvSpPr>
        <p:spPr>
          <a:xfrm>
            <a:off x="900361" y="2390110"/>
            <a:ext cx="2537722" cy="2077780"/>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407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7.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2060</Words>
  <Application>Microsoft Office PowerPoint</Application>
  <PresentationFormat>Widescreen</PresentationFormat>
  <Paragraphs>379</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Century Gothic</vt:lpstr>
      <vt:lpstr>Century Gothic</vt:lpstr>
      <vt:lpstr>Modern Love</vt:lpstr>
      <vt:lpstr>Segoe Print</vt:lpstr>
      <vt:lpstr>Symbol</vt:lpstr>
      <vt:lpstr>Wingdings</vt:lpstr>
      <vt:lpstr>1_Office Theme</vt:lpstr>
      <vt:lpstr>Describing me and others</vt:lpstr>
      <vt:lpstr>aussprechen</vt:lpstr>
      <vt:lpstr>aussprechen</vt:lpstr>
      <vt:lpstr>aussprechen</vt:lpstr>
      <vt:lpstr>aussprechen</vt:lpstr>
      <vt:lpstr>aussprechen</vt:lpstr>
      <vt:lpstr>Vokabeln</vt:lpstr>
      <vt:lpstr>Vokabeln</vt:lpstr>
      <vt:lpstr>Vokabeln</vt:lpstr>
      <vt:lpstr>Vokabeln</vt:lpstr>
      <vt:lpstr>Vokabeln</vt:lpstr>
      <vt:lpstr>Vokabeln</vt:lpstr>
      <vt:lpstr>Vokabeln</vt:lpstr>
      <vt:lpstr>Vokabeln</vt:lpstr>
      <vt:lpstr>Vokabeln</vt:lpstr>
      <vt:lpstr>Vokabeln</vt:lpstr>
      <vt:lpstr>Vokabeln</vt:lpstr>
      <vt:lpstr>Nicht (not) </vt:lpstr>
      <vt:lpstr>Nicht (not) </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82</cp:revision>
  <dcterms:created xsi:type="dcterms:W3CDTF">2021-07-02T19:27:01Z</dcterms:created>
  <dcterms:modified xsi:type="dcterms:W3CDTF">2023-07-20T11:33:55Z</dcterms:modified>
</cp:coreProperties>
</file>