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995" r:id="rId2"/>
    <p:sldId id="378" r:id="rId3"/>
    <p:sldId id="405" r:id="rId4"/>
    <p:sldId id="406" r:id="rId5"/>
    <p:sldId id="407" r:id="rId6"/>
    <p:sldId id="408" r:id="rId7"/>
    <p:sldId id="409" r:id="rId8"/>
    <p:sldId id="410" r:id="rId9"/>
    <p:sldId id="411" r:id="rId10"/>
    <p:sldId id="301" r:id="rId11"/>
    <p:sldId id="994" r:id="rId12"/>
    <p:sldId id="996" r:id="rId13"/>
    <p:sldId id="997" r:id="rId14"/>
    <p:sldId id="297" r:id="rId15"/>
    <p:sldId id="40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D319"/>
    <a:srgbClr val="F9D8A3"/>
    <a:srgbClr val="5FAD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03A0227-6624-4F63-AD1C-59F4EB1CE069}" v="6" dt="2023-07-25T09:51:32.7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5" autoAdjust="0"/>
    <p:restoredTop sz="63265" autoAdjust="0"/>
  </p:normalViewPr>
  <p:slideViewPr>
    <p:cSldViewPr snapToGrid="0">
      <p:cViewPr varScale="1">
        <p:scale>
          <a:sx n="64" d="100"/>
          <a:sy n="64" d="100"/>
        </p:scale>
        <p:origin x="1184" y="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rlotte Moss" userId="17b589c9-cb67-41ed-a894-f82ca12b573d" providerId="ADAL" clId="{603A0227-6624-4F63-AD1C-59F4EB1CE069}"/>
    <pc:docChg chg="custSel modSld">
      <pc:chgData name="Charlotte Moss" userId="17b589c9-cb67-41ed-a894-f82ca12b573d" providerId="ADAL" clId="{603A0227-6624-4F63-AD1C-59F4EB1CE069}" dt="2023-07-27T12:17:37.093" v="118" actId="20577"/>
      <pc:docMkLst>
        <pc:docMk/>
      </pc:docMkLst>
      <pc:sldChg chg="modSp mod modNotesTx">
        <pc:chgData name="Charlotte Moss" userId="17b589c9-cb67-41ed-a894-f82ca12b573d" providerId="ADAL" clId="{603A0227-6624-4F63-AD1C-59F4EB1CE069}" dt="2023-07-27T12:17:37.093" v="118" actId="20577"/>
        <pc:sldMkLst>
          <pc:docMk/>
          <pc:sldMk cId="1144262709" sldId="297"/>
        </pc:sldMkLst>
        <pc:spChg chg="mod">
          <ac:chgData name="Charlotte Moss" userId="17b589c9-cb67-41ed-a894-f82ca12b573d" providerId="ADAL" clId="{603A0227-6624-4F63-AD1C-59F4EB1CE069}" dt="2023-07-27T12:16:50.185" v="113" actId="20577"/>
          <ac:spMkLst>
            <pc:docMk/>
            <pc:sldMk cId="1144262709" sldId="297"/>
            <ac:spMk id="13" creationId="{ABD64951-69A7-4803-B4E2-33CC9049894C}"/>
          </ac:spMkLst>
        </pc:spChg>
        <pc:spChg chg="mod">
          <ac:chgData name="Charlotte Moss" userId="17b589c9-cb67-41ed-a894-f82ca12b573d" providerId="ADAL" clId="{603A0227-6624-4F63-AD1C-59F4EB1CE069}" dt="2023-07-27T12:16:52.583" v="114" actId="20577"/>
          <ac:spMkLst>
            <pc:docMk/>
            <pc:sldMk cId="1144262709" sldId="297"/>
            <ac:spMk id="14" creationId="{4AED9762-61C7-40EF-B220-9FD8C0038BD6}"/>
          </ac:spMkLst>
        </pc:spChg>
        <pc:spChg chg="mod">
          <ac:chgData name="Charlotte Moss" userId="17b589c9-cb67-41ed-a894-f82ca12b573d" providerId="ADAL" clId="{603A0227-6624-4F63-AD1C-59F4EB1CE069}" dt="2023-07-27T12:16:47.270" v="112" actId="20577"/>
          <ac:spMkLst>
            <pc:docMk/>
            <pc:sldMk cId="1144262709" sldId="297"/>
            <ac:spMk id="15" creationId="{D596B872-F474-4E79-BC4F-0B483932B36C}"/>
          </ac:spMkLst>
        </pc:spChg>
      </pc:sldChg>
      <pc:sldChg chg="addSp delSp modSp mod">
        <pc:chgData name="Charlotte Moss" userId="17b589c9-cb67-41ed-a894-f82ca12b573d" providerId="ADAL" clId="{603A0227-6624-4F63-AD1C-59F4EB1CE069}" dt="2023-07-24T16:50:30.771" v="103" actId="21"/>
        <pc:sldMkLst>
          <pc:docMk/>
          <pc:sldMk cId="3097294200" sldId="301"/>
        </pc:sldMkLst>
        <pc:spChg chg="add del mod">
          <ac:chgData name="Charlotte Moss" userId="17b589c9-cb67-41ed-a894-f82ca12b573d" providerId="ADAL" clId="{603A0227-6624-4F63-AD1C-59F4EB1CE069}" dt="2023-07-24T16:50:30.771" v="103" actId="21"/>
          <ac:spMkLst>
            <pc:docMk/>
            <pc:sldMk cId="3097294200" sldId="301"/>
            <ac:spMk id="4" creationId="{D5B10C81-20D1-4311-4F58-9CA32B2A6807}"/>
          </ac:spMkLst>
        </pc:spChg>
      </pc:sldChg>
      <pc:sldChg chg="modSp mod">
        <pc:chgData name="Charlotte Moss" userId="17b589c9-cb67-41ed-a894-f82ca12b573d" providerId="ADAL" clId="{603A0227-6624-4F63-AD1C-59F4EB1CE069}" dt="2023-07-25T09:51:32.737" v="111" actId="20577"/>
        <pc:sldMkLst>
          <pc:docMk/>
          <pc:sldMk cId="2961215481" sldId="378"/>
        </pc:sldMkLst>
        <pc:spChg chg="mod">
          <ac:chgData name="Charlotte Moss" userId="17b589c9-cb67-41ed-a894-f82ca12b573d" providerId="ADAL" clId="{603A0227-6624-4F63-AD1C-59F4EB1CE069}" dt="2023-07-25T09:51:31.315" v="110" actId="20577"/>
          <ac:spMkLst>
            <pc:docMk/>
            <pc:sldMk cId="2961215481" sldId="378"/>
            <ac:spMk id="7" creationId="{12BE5591-C9AA-4FFA-8CBE-9AE38D8F9828}"/>
          </ac:spMkLst>
        </pc:spChg>
        <pc:spChg chg="mod">
          <ac:chgData name="Charlotte Moss" userId="17b589c9-cb67-41ed-a894-f82ca12b573d" providerId="ADAL" clId="{603A0227-6624-4F63-AD1C-59F4EB1CE069}" dt="2023-07-25T09:51:32.737" v="111" actId="20577"/>
          <ac:spMkLst>
            <pc:docMk/>
            <pc:sldMk cId="2961215481" sldId="378"/>
            <ac:spMk id="18" creationId="{3DBAA9E5-A0EE-008C-D99B-EFEC894EDD6B}"/>
          </ac:spMkLst>
        </pc:spChg>
      </pc:sldChg>
      <pc:sldChg chg="modSp mod">
        <pc:chgData name="Charlotte Moss" userId="17b589c9-cb67-41ed-a894-f82ca12b573d" providerId="ADAL" clId="{603A0227-6624-4F63-AD1C-59F4EB1CE069}" dt="2023-07-25T09:50:45.845" v="106" actId="1076"/>
        <pc:sldMkLst>
          <pc:docMk/>
          <pc:sldMk cId="971432037" sldId="405"/>
        </pc:sldMkLst>
        <pc:spChg chg="mod">
          <ac:chgData name="Charlotte Moss" userId="17b589c9-cb67-41ed-a894-f82ca12b573d" providerId="ADAL" clId="{603A0227-6624-4F63-AD1C-59F4EB1CE069}" dt="2023-07-25T09:50:45.845" v="106" actId="1076"/>
          <ac:spMkLst>
            <pc:docMk/>
            <pc:sldMk cId="971432037" sldId="405"/>
            <ac:spMk id="7" creationId="{12BE5591-C9AA-4FFA-8CBE-9AE38D8F9828}"/>
          </ac:spMkLst>
        </pc:spChg>
      </pc:sldChg>
    </pc:docChg>
  </pc:docChgLst>
  <pc:docChgLst>
    <pc:chgData name="Heike Krusemann" userId="22b930c6-ce99-468c-835c-dba6438d8ea3" providerId="ADAL" clId="{8B6B6124-4C8C-4209-86F7-02FA65EDDDDC}"/>
    <pc:docChg chg="custSel modSld">
      <pc:chgData name="Heike Krusemann" userId="22b930c6-ce99-468c-835c-dba6438d8ea3" providerId="ADAL" clId="{8B6B6124-4C8C-4209-86F7-02FA65EDDDDC}" dt="2022-10-14T11:52:17.133" v="23" actId="1076"/>
      <pc:docMkLst>
        <pc:docMk/>
      </pc:docMkLst>
      <pc:sldChg chg="addSp delSp modSp mod delAnim modAnim">
        <pc:chgData name="Heike Krusemann" userId="22b930c6-ce99-468c-835c-dba6438d8ea3" providerId="ADAL" clId="{8B6B6124-4C8C-4209-86F7-02FA65EDDDDC}" dt="2022-10-14T11:51:51.469" v="11" actId="1076"/>
        <pc:sldMkLst>
          <pc:docMk/>
          <pc:sldMk cId="3693836444" sldId="996"/>
        </pc:sldMkLst>
        <pc:picChg chg="add mod">
          <ac:chgData name="Heike Krusemann" userId="22b930c6-ce99-468c-835c-dba6438d8ea3" providerId="ADAL" clId="{8B6B6124-4C8C-4209-86F7-02FA65EDDDDC}" dt="2022-10-14T11:51:28.316" v="2" actId="1076"/>
          <ac:picMkLst>
            <pc:docMk/>
            <pc:sldMk cId="3693836444" sldId="996"/>
            <ac:picMk id="5" creationId="{380E543D-9E8C-80F0-CBB3-796EB8888454}"/>
          </ac:picMkLst>
        </pc:picChg>
        <pc:picChg chg="add mod">
          <ac:chgData name="Heike Krusemann" userId="22b930c6-ce99-468c-835c-dba6438d8ea3" providerId="ADAL" clId="{8B6B6124-4C8C-4209-86F7-02FA65EDDDDC}" dt="2022-10-14T11:51:37.061" v="5" actId="1076"/>
          <ac:picMkLst>
            <pc:docMk/>
            <pc:sldMk cId="3693836444" sldId="996"/>
            <ac:picMk id="6" creationId="{F04C7F9D-8AB1-0BC6-C142-A62C6DB75489}"/>
          </ac:picMkLst>
        </pc:picChg>
        <pc:picChg chg="add mod">
          <ac:chgData name="Heike Krusemann" userId="22b930c6-ce99-468c-835c-dba6438d8ea3" providerId="ADAL" clId="{8B6B6124-4C8C-4209-86F7-02FA65EDDDDC}" dt="2022-10-14T11:51:44.181" v="8" actId="1076"/>
          <ac:picMkLst>
            <pc:docMk/>
            <pc:sldMk cId="3693836444" sldId="996"/>
            <ac:picMk id="7" creationId="{38BDC7DC-54DA-E368-C12F-56ABFBEFEE80}"/>
          </ac:picMkLst>
        </pc:picChg>
        <pc:picChg chg="del">
          <ac:chgData name="Heike Krusemann" userId="22b930c6-ce99-468c-835c-dba6438d8ea3" providerId="ADAL" clId="{8B6B6124-4C8C-4209-86F7-02FA65EDDDDC}" dt="2022-10-14T11:51:23.476" v="0" actId="478"/>
          <ac:picMkLst>
            <pc:docMk/>
            <pc:sldMk cId="3693836444" sldId="996"/>
            <ac:picMk id="12" creationId="{880323D8-6038-3E13-A146-5FC25F4B6750}"/>
          </ac:picMkLst>
        </pc:picChg>
        <pc:picChg chg="del">
          <ac:chgData name="Heike Krusemann" userId="22b930c6-ce99-468c-835c-dba6438d8ea3" providerId="ADAL" clId="{8B6B6124-4C8C-4209-86F7-02FA65EDDDDC}" dt="2022-10-14T11:51:31.186" v="3" actId="478"/>
          <ac:picMkLst>
            <pc:docMk/>
            <pc:sldMk cId="3693836444" sldId="996"/>
            <ac:picMk id="13" creationId="{2E8F452A-DBF8-9A66-0368-1D4350643DBA}"/>
          </ac:picMkLst>
        </pc:picChg>
        <pc:picChg chg="del">
          <ac:chgData name="Heike Krusemann" userId="22b930c6-ce99-468c-835c-dba6438d8ea3" providerId="ADAL" clId="{8B6B6124-4C8C-4209-86F7-02FA65EDDDDC}" dt="2022-10-14T11:51:38.485" v="6" actId="478"/>
          <ac:picMkLst>
            <pc:docMk/>
            <pc:sldMk cId="3693836444" sldId="996"/>
            <ac:picMk id="14" creationId="{187FA95A-8580-84C7-DEB0-5B83E76D3518}"/>
          </ac:picMkLst>
        </pc:picChg>
        <pc:picChg chg="add mod">
          <ac:chgData name="Heike Krusemann" userId="22b930c6-ce99-468c-835c-dba6438d8ea3" providerId="ADAL" clId="{8B6B6124-4C8C-4209-86F7-02FA65EDDDDC}" dt="2022-10-14T11:51:51.469" v="11" actId="1076"/>
          <ac:picMkLst>
            <pc:docMk/>
            <pc:sldMk cId="3693836444" sldId="996"/>
            <ac:picMk id="16" creationId="{C4A1825E-ECE5-27AC-38D5-83492923628E}"/>
          </ac:picMkLst>
        </pc:picChg>
        <pc:picChg chg="del">
          <ac:chgData name="Heike Krusemann" userId="22b930c6-ce99-468c-835c-dba6438d8ea3" providerId="ADAL" clId="{8B6B6124-4C8C-4209-86F7-02FA65EDDDDC}" dt="2022-10-14T11:51:45.876" v="9" actId="478"/>
          <ac:picMkLst>
            <pc:docMk/>
            <pc:sldMk cId="3693836444" sldId="996"/>
            <ac:picMk id="17" creationId="{980F8AC9-F8FE-DF61-33D0-4FE68629B79A}"/>
          </ac:picMkLst>
        </pc:picChg>
      </pc:sldChg>
      <pc:sldChg chg="addSp delSp modSp mod delAnim modAnim">
        <pc:chgData name="Heike Krusemann" userId="22b930c6-ce99-468c-835c-dba6438d8ea3" providerId="ADAL" clId="{8B6B6124-4C8C-4209-86F7-02FA65EDDDDC}" dt="2022-10-14T11:52:17.133" v="23" actId="1076"/>
        <pc:sldMkLst>
          <pc:docMk/>
          <pc:sldMk cId="2420409750" sldId="997"/>
        </pc:sldMkLst>
        <pc:picChg chg="add mod">
          <ac:chgData name="Heike Krusemann" userId="22b930c6-ce99-468c-835c-dba6438d8ea3" providerId="ADAL" clId="{8B6B6124-4C8C-4209-86F7-02FA65EDDDDC}" dt="2022-10-14T11:51:58.013" v="14" actId="1076"/>
          <ac:picMkLst>
            <pc:docMk/>
            <pc:sldMk cId="2420409750" sldId="997"/>
            <ac:picMk id="4" creationId="{71CE2CEF-B3CD-4FFD-BCC4-668789C156CB}"/>
          </ac:picMkLst>
        </pc:picChg>
        <pc:picChg chg="add mod">
          <ac:chgData name="Heike Krusemann" userId="22b930c6-ce99-468c-835c-dba6438d8ea3" providerId="ADAL" clId="{8B6B6124-4C8C-4209-86F7-02FA65EDDDDC}" dt="2022-10-14T11:52:04.701" v="17" actId="1076"/>
          <ac:picMkLst>
            <pc:docMk/>
            <pc:sldMk cId="2420409750" sldId="997"/>
            <ac:picMk id="5" creationId="{17FA44CC-E40D-53F7-52C8-57687659206D}"/>
          </ac:picMkLst>
        </pc:picChg>
        <pc:picChg chg="add mod">
          <ac:chgData name="Heike Krusemann" userId="22b930c6-ce99-468c-835c-dba6438d8ea3" providerId="ADAL" clId="{8B6B6124-4C8C-4209-86F7-02FA65EDDDDC}" dt="2022-10-14T11:52:10.397" v="20" actId="1076"/>
          <ac:picMkLst>
            <pc:docMk/>
            <pc:sldMk cId="2420409750" sldId="997"/>
            <ac:picMk id="6" creationId="{42326AE2-9F41-95D8-689C-BD468C74E312}"/>
          </ac:picMkLst>
        </pc:picChg>
        <pc:picChg chg="add mod">
          <ac:chgData name="Heike Krusemann" userId="22b930c6-ce99-468c-835c-dba6438d8ea3" providerId="ADAL" clId="{8B6B6124-4C8C-4209-86F7-02FA65EDDDDC}" dt="2022-10-14T11:52:17.133" v="23" actId="1076"/>
          <ac:picMkLst>
            <pc:docMk/>
            <pc:sldMk cId="2420409750" sldId="997"/>
            <ac:picMk id="7" creationId="{B19E2DC1-8473-1A30-FBFF-EF862F922373}"/>
          </ac:picMkLst>
        </pc:picChg>
        <pc:picChg chg="del">
          <ac:chgData name="Heike Krusemann" userId="22b930c6-ce99-468c-835c-dba6438d8ea3" providerId="ADAL" clId="{8B6B6124-4C8C-4209-86F7-02FA65EDDDDC}" dt="2022-10-14T11:51:53.776" v="12" actId="478"/>
          <ac:picMkLst>
            <pc:docMk/>
            <pc:sldMk cId="2420409750" sldId="997"/>
            <ac:picMk id="12" creationId="{584635BA-94C7-381D-8CD9-D928C25321F1}"/>
          </ac:picMkLst>
        </pc:picChg>
        <pc:picChg chg="del">
          <ac:chgData name="Heike Krusemann" userId="22b930c6-ce99-468c-835c-dba6438d8ea3" providerId="ADAL" clId="{8B6B6124-4C8C-4209-86F7-02FA65EDDDDC}" dt="2022-10-14T11:51:59.237" v="15" actId="478"/>
          <ac:picMkLst>
            <pc:docMk/>
            <pc:sldMk cId="2420409750" sldId="997"/>
            <ac:picMk id="13" creationId="{D7BD3778-801A-7128-6586-13A9EE647E01}"/>
          </ac:picMkLst>
        </pc:picChg>
        <pc:picChg chg="del">
          <ac:chgData name="Heike Krusemann" userId="22b930c6-ce99-468c-835c-dba6438d8ea3" providerId="ADAL" clId="{8B6B6124-4C8C-4209-86F7-02FA65EDDDDC}" dt="2022-10-14T11:52:05.704" v="18" actId="478"/>
          <ac:picMkLst>
            <pc:docMk/>
            <pc:sldMk cId="2420409750" sldId="997"/>
            <ac:picMk id="14" creationId="{0BE3D7E9-9BD1-6596-B6CD-38CC6D038286}"/>
          </ac:picMkLst>
        </pc:picChg>
        <pc:picChg chg="del">
          <ac:chgData name="Heike Krusemann" userId="22b930c6-ce99-468c-835c-dba6438d8ea3" providerId="ADAL" clId="{8B6B6124-4C8C-4209-86F7-02FA65EDDDDC}" dt="2022-10-14T11:52:12.014" v="21" actId="478"/>
          <ac:picMkLst>
            <pc:docMk/>
            <pc:sldMk cId="2420409750" sldId="997"/>
            <ac:picMk id="17" creationId="{30CD3592-78FB-82A4-F09C-DFAB04C5CC9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125C53-773C-49EE-98CA-2C16F81F252F}" type="datetimeFigureOut">
              <a:rPr lang="en-GB" smtClean="0"/>
              <a:t>27/07/2023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2D0CC9-DEA3-4A63-A921-D94C06607C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2704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16000" indent="-216000">
              <a:lnSpc>
                <a:spcPct val="100000"/>
              </a:lnSpc>
            </a:pPr>
            <a:r>
              <a:rPr lang="en-GB" sz="18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Artwork by Steve Clarke. All additional pictures selected from </a:t>
            </a:r>
            <a:r>
              <a:rPr lang="en-GB" sz="18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Pixabay</a:t>
            </a:r>
            <a:r>
              <a:rPr lang="en-GB" sz="18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and are available under a Creative Commons license, no attribution required.</a:t>
            </a:r>
            <a:endParaRPr lang="en-GB" sz="18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GB" sz="18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800" b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Phonics:  revisit SSC </a:t>
            </a:r>
            <a:r>
              <a:rPr lang="en-GB" sz="1800" b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long and short </a:t>
            </a:r>
            <a:r>
              <a:rPr lang="en-GB" sz="1800" dirty="0">
                <a:solidFill>
                  <a:srgbClr val="002060"/>
                </a:solidFill>
                <a:latin typeface="Century Gothic" panose="020B0502020202020204" pitchFamily="34" charset="0"/>
              </a:rPr>
              <a:t>[a] [e] [</a:t>
            </a:r>
            <a:r>
              <a:rPr lang="en-GB" sz="1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i</a:t>
            </a:r>
            <a:r>
              <a:rPr lang="en-GB" sz="1800" dirty="0">
                <a:solidFill>
                  <a:srgbClr val="002060"/>
                </a:solidFill>
                <a:latin typeface="Century Gothic" panose="020B0502020202020204" pitchFamily="34" charset="0"/>
              </a:rPr>
              <a:t>] [o] [u] (for these also write long or short); [</a:t>
            </a:r>
            <a:r>
              <a:rPr lang="en-GB" sz="1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ei</a:t>
            </a:r>
            <a:r>
              <a:rPr lang="en-GB" sz="1800" dirty="0">
                <a:solidFill>
                  <a:srgbClr val="002060"/>
                </a:solidFill>
                <a:latin typeface="Century Gothic" panose="020B0502020202020204" pitchFamily="34" charset="0"/>
              </a:rPr>
              <a:t>] [</a:t>
            </a:r>
            <a:r>
              <a:rPr lang="en-GB" sz="1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ie</a:t>
            </a:r>
            <a:r>
              <a:rPr lang="en-GB" sz="1800" dirty="0">
                <a:solidFill>
                  <a:srgbClr val="002060"/>
                </a:solidFill>
                <a:latin typeface="Century Gothic" panose="020B0502020202020204" pitchFamily="34" charset="0"/>
              </a:rPr>
              <a:t>] [w] [z] hard and soft [</a:t>
            </a:r>
            <a:r>
              <a:rPr lang="en-GB" sz="1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ch</a:t>
            </a:r>
            <a:r>
              <a:rPr lang="en-GB" sz="1800" dirty="0">
                <a:solidFill>
                  <a:srgbClr val="002060"/>
                </a:solidFill>
                <a:latin typeface="Century Gothic" panose="020B0502020202020204" pitchFamily="34" charset="0"/>
              </a:rPr>
              <a:t>]</a:t>
            </a:r>
            <a:endParaRPr lang="en-GB" sz="18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b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Vocabulary: revisit words from lessons 1 - 11</a:t>
            </a:r>
          </a:p>
          <a:p>
            <a:pPr marL="216000" indent="-216000">
              <a:lnSpc>
                <a:spcPct val="100000"/>
              </a:lnSpc>
            </a:pPr>
            <a:r>
              <a:rPr lang="en-GB" sz="1600" dirty="0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  <a:t>Jones, R.L &amp; </a:t>
            </a:r>
            <a:r>
              <a:rPr lang="en-GB" sz="1600" dirty="0" err="1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  <a:t>Tschirner</a:t>
            </a:r>
            <a:r>
              <a:rPr lang="en-GB" sz="1600" dirty="0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  <a:t>, E. (2019). A frequency dictionary of German: Core vocabulary for learners. London: Routledge.</a:t>
            </a:r>
            <a:endParaRPr lang="en-GB" sz="1600" baseline="0" dirty="0">
              <a:solidFill>
                <a:sysClr val="windowText" lastClr="000000"/>
              </a:solidFill>
            </a:endParaRPr>
          </a:p>
          <a:p>
            <a:pPr marL="216000" indent="-216000">
              <a:lnSpc>
                <a:spcPct val="100000"/>
              </a:lnSpc>
            </a:pPr>
            <a:endParaRPr lang="en-GB" sz="16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6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The frequency rankings for words that occur in this PowerPoint which have been</a:t>
            </a:r>
            <a:r>
              <a:rPr lang="en-GB" sz="1600" b="0" i="1" strike="noStrike" spc="-1" dirty="0">
                <a:solidFill>
                  <a:srgbClr val="000000"/>
                </a:solidFill>
                <a:latin typeface="Calibri"/>
                <a:ea typeface="Calibri"/>
              </a:rPr>
              <a:t> previously</a:t>
            </a:r>
            <a:r>
              <a:rPr lang="en-GB" sz="16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 introduced in these resources are given in the SOW and in the resources that first</a:t>
            </a:r>
          </a:p>
          <a:p>
            <a:pPr marL="216000" indent="-216000">
              <a:lnSpc>
                <a:spcPct val="100000"/>
              </a:lnSpc>
            </a:pPr>
            <a:r>
              <a:rPr lang="en-GB" sz="16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introduced and formally re-visited those words. </a:t>
            </a:r>
            <a:endParaRPr lang="en-GB" sz="16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8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For any </a:t>
            </a:r>
            <a:r>
              <a:rPr lang="en-GB" sz="1800" b="0" i="1" strike="noStrike" spc="-1" dirty="0">
                <a:solidFill>
                  <a:srgbClr val="000000"/>
                </a:solidFill>
                <a:latin typeface="Calibri"/>
                <a:ea typeface="Calibri"/>
              </a:rPr>
              <a:t>other </a:t>
            </a:r>
            <a:r>
              <a:rPr lang="en-GB" sz="18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words that occur incidentally in this PowerPoint, frequency rankings will be provided in the notes field wherever possible.</a:t>
            </a:r>
            <a:endParaRPr lang="en-GB" sz="1800" b="0" strike="noStrike" spc="-1" dirty="0">
              <a:latin typeface="Arial"/>
            </a:endParaRPr>
          </a:p>
        </p:txBody>
      </p:sp>
      <p:sp>
        <p:nvSpPr>
          <p:cNvPr id="96" name="Google Shape;96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1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</a:t>
            </a:r>
            <a:r>
              <a:rPr lang="en-GB" b="0" dirty="0"/>
              <a:t>5 minutes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</a:t>
            </a:r>
            <a:r>
              <a:rPr lang="en-GB" b="0" dirty="0"/>
              <a:t> to practise applying knowledge of  previously learnt SSCs to known and unknown words.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br>
              <a:rPr lang="en-GB" b="1" dirty="0"/>
            </a:br>
            <a:r>
              <a:rPr lang="en-GB" b="0" dirty="0"/>
              <a:t>1. Start the timer. Pupil A tries to read aloud all of the words taking care with their pronounciation of the highlighted SSC’s, within the 60 seconds allowed. 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0" dirty="0"/>
              <a:t>2. Pupil B listens. If Pupil A makes a slip, Pupil B can direct him/her to start again from the beginning.</a:t>
            </a:r>
            <a:br>
              <a:rPr lang="en-GB" b="0" dirty="0"/>
            </a:br>
            <a:r>
              <a:rPr lang="en-GB" b="0" dirty="0"/>
              <a:t>3. They swap roles and repeat the task.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b="0" dirty="0"/>
              <a:t>Word frequency for unknown words: (1 is the most frequent word in German):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b="1" dirty="0" err="1"/>
              <a:t>acht</a:t>
            </a:r>
            <a:r>
              <a:rPr lang="en-US" b="0" dirty="0"/>
              <a:t> [144] </a:t>
            </a:r>
            <a:r>
              <a:rPr lang="en-US" b="1" dirty="0" err="1"/>
              <a:t>Antwort</a:t>
            </a:r>
            <a:r>
              <a:rPr lang="en-US" b="1" dirty="0"/>
              <a:t> </a:t>
            </a:r>
            <a:r>
              <a:rPr lang="en-US" b="0" dirty="0"/>
              <a:t>[73]</a:t>
            </a:r>
            <a:r>
              <a:rPr lang="en-US" b="1" dirty="0"/>
              <a:t> elf </a:t>
            </a:r>
            <a:r>
              <a:rPr lang="en-US" b="0" dirty="0"/>
              <a:t>[ccc] </a:t>
            </a:r>
            <a:r>
              <a:rPr lang="en-US" b="1" dirty="0" err="1"/>
              <a:t>Juli</a:t>
            </a:r>
            <a:r>
              <a:rPr lang="en-US" b="0" dirty="0"/>
              <a:t> [1544] </a:t>
            </a:r>
            <a:r>
              <a:rPr lang="en-US" b="1" dirty="0" err="1"/>
              <a:t>Oktober</a:t>
            </a:r>
            <a:r>
              <a:rPr lang="en-US" b="0" dirty="0"/>
              <a:t> [1223]</a:t>
            </a:r>
            <a:r>
              <a:rPr lang="en-US" b="1" dirty="0"/>
              <a:t> Spiel </a:t>
            </a:r>
            <a:r>
              <a:rPr lang="en-US" b="0" dirty="0"/>
              <a:t>[328] </a:t>
            </a:r>
            <a:r>
              <a:rPr lang="en-US" b="1" dirty="0" err="1"/>
              <a:t>Zwerg</a:t>
            </a:r>
            <a:r>
              <a:rPr lang="en-US" b="0" dirty="0"/>
              <a:t> [4318]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sz="1200" b="1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10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125340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Timing: </a:t>
            </a:r>
            <a:r>
              <a:rPr lang="en-US" b="0" dirty="0"/>
              <a:t>5 minutes</a:t>
            </a:r>
          </a:p>
          <a:p>
            <a:endParaRPr lang="en-US" b="1" dirty="0"/>
          </a:p>
          <a:p>
            <a:pPr marL="0" indent="0">
              <a:buFont typeface="+mj-lt"/>
              <a:buNone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Aim: 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practise spoken production of a range of vocabulary and practise applying gendered articles</a:t>
            </a:r>
          </a:p>
          <a:p>
            <a:pPr marL="0" indent="0">
              <a:buFont typeface="+mj-lt"/>
              <a:buNone/>
            </a:pPr>
            <a:endParaRPr lang="en-GB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+mj-lt"/>
              <a:buNone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Procedure: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to bring up the image. Pupils say the word and say them aloud with the appropriate article.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again for the words to disappear into the appropriate ‘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pacman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’.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Continue for the rest of the items. </a:t>
            </a:r>
          </a:p>
          <a:p>
            <a:pPr marL="0" indent="0">
              <a:buFont typeface="+mj-lt"/>
              <a:buNone/>
            </a:pPr>
            <a:endParaRPr lang="en-GB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+mj-lt"/>
              <a:buNone/>
            </a:pPr>
            <a:r>
              <a:rPr lang="en-GB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Items in order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marL="0" indent="0">
              <a:buFont typeface="+mj-lt"/>
              <a:buNone/>
            </a:pP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die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Farbe</a:t>
            </a:r>
            <a:endParaRPr lang="en-GB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+mj-lt"/>
              <a:buNone/>
            </a:pP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das Buch</a:t>
            </a:r>
          </a:p>
          <a:p>
            <a:pPr marL="0" indent="0">
              <a:buFont typeface="+mj-lt"/>
              <a:buNone/>
            </a:pP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die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Freundin</a:t>
            </a:r>
            <a:endParaRPr lang="en-GB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+mj-lt"/>
              <a:buNone/>
            </a:pP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die Schule</a:t>
            </a:r>
          </a:p>
          <a:p>
            <a:pPr marL="0" indent="0">
              <a:buFont typeface="+mj-lt"/>
              <a:buNone/>
            </a:pP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das Tier</a:t>
            </a:r>
          </a:p>
          <a:p>
            <a:pPr marL="0" indent="0">
              <a:buFont typeface="+mj-lt"/>
              <a:buNone/>
            </a:pP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die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Tasche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0" indent="0">
              <a:buFont typeface="+mj-lt"/>
              <a:buNone/>
            </a:pP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das Ding</a:t>
            </a:r>
          </a:p>
          <a:p>
            <a:pPr marL="0" indent="0">
              <a:buFont typeface="+mj-lt"/>
              <a:buNone/>
            </a:pP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der Ort</a:t>
            </a:r>
          </a:p>
          <a:p>
            <a:pPr marL="0" indent="0">
              <a:buFont typeface="+mj-lt"/>
              <a:buNone/>
            </a:pP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der Tisch</a:t>
            </a:r>
          </a:p>
          <a:p>
            <a:pPr marL="0" indent="0">
              <a:buFont typeface="+mj-lt"/>
              <a:buNone/>
            </a:pP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das Heft</a:t>
            </a:r>
          </a:p>
          <a:p>
            <a:pPr marL="0" indent="0">
              <a:buFont typeface="+mj-lt"/>
              <a:buNone/>
            </a:pP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die Tafel</a:t>
            </a:r>
          </a:p>
          <a:p>
            <a:pPr marL="0" indent="0">
              <a:buFont typeface="+mj-lt"/>
              <a:buNone/>
            </a:pP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der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Bleistift</a:t>
            </a:r>
            <a:endParaRPr lang="en-GB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+mj-lt"/>
              <a:buNone/>
            </a:pPr>
            <a:b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GB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+mj-lt"/>
              <a:buNone/>
            </a:pPr>
            <a:endParaRPr lang="en-GB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11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739029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0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pPr marL="216000" marR="0" lvl="0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</a:rPr>
              <a:t>Timing: 5 minutes</a:t>
            </a:r>
          </a:p>
          <a:p>
            <a:pPr marL="216000" marR="0" lvl="0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strike="noStrike" spc="-1" dirty="0">
              <a:solidFill>
                <a:srgbClr val="000000"/>
              </a:solidFill>
              <a:latin typeface="Calibri"/>
            </a:endParaRPr>
          </a:p>
          <a:p>
            <a:pPr marL="216000" marR="0" lvl="0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</a:rPr>
              <a:t>1/2</a:t>
            </a:r>
          </a:p>
          <a:p>
            <a:pPr marL="216000" marR="0" lvl="0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</a:rPr>
              <a:t>Procedure: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</a:rPr>
              <a:t>Pupils write 1-8 and write down A, B, C, or D for each word that they hear. Items 5-8 continue on the next slide.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</a:rPr>
              <a:t>Click to reveal answers 1-4 in turn.</a:t>
            </a:r>
          </a:p>
          <a:p>
            <a:pPr marL="216000" marR="0" lvl="0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strike="noStrike" spc="-1" dirty="0">
              <a:solidFill>
                <a:schemeClr val="tx1"/>
              </a:solidFill>
              <a:latin typeface="Arial"/>
              <a:ea typeface="+mn-ea"/>
            </a:endParaRPr>
          </a:p>
          <a:p>
            <a:pPr marL="216000" marR="0" lvl="0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strike="noStrike" spc="-1" dirty="0">
              <a:solidFill>
                <a:schemeClr val="tx1"/>
              </a:solidFill>
              <a:latin typeface="Arial"/>
              <a:ea typeface="+mn-ea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800" b="1" strike="noStrike" spc="-1" dirty="0">
                <a:latin typeface="Arial"/>
              </a:rPr>
              <a:t>Transcript:</a:t>
            </a:r>
          </a:p>
          <a:p>
            <a:pPr marL="342900" indent="-342900" algn="l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1000" b="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Deutschland</a:t>
            </a:r>
            <a:endParaRPr lang="en-GB" sz="10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1000" b="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Bleistift</a:t>
            </a:r>
            <a:endParaRPr lang="en-GB" sz="10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1000" b="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wie</a:t>
            </a:r>
            <a:endParaRPr lang="en-GB" sz="10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1000" b="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links</a:t>
            </a:r>
            <a:endParaRPr lang="en-GB" sz="10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16000" marR="0" lvl="0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strike="noStrike" spc="-1" dirty="0">
              <a:solidFill>
                <a:srgbClr val="000000"/>
              </a:solidFill>
              <a:latin typeface="+mn-lt"/>
              <a:ea typeface="Calibri"/>
            </a:endParaRPr>
          </a:p>
          <a:p>
            <a:pPr marL="216000" indent="-216000">
              <a:lnSpc>
                <a:spcPct val="100000"/>
              </a:lnSpc>
            </a:pPr>
            <a:endParaRPr lang="en-GB" sz="1200" b="1" strike="noStrike" spc="-1" dirty="0">
              <a:solidFill>
                <a:srgbClr val="000000"/>
              </a:solidFill>
              <a:latin typeface="+mn-lt"/>
              <a:ea typeface="Calibri"/>
            </a:endParaRPr>
          </a:p>
        </p:txBody>
      </p:sp>
      <p:sp>
        <p:nvSpPr>
          <p:cNvPr id="301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C2DAAC-B4A0-4BDE-8066-F18D17B26261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48434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0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pPr marL="216000" marR="0" lvl="0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</a:rPr>
              <a:t>Answers</a:t>
            </a:r>
            <a:endParaRPr lang="en-GB" sz="1200" b="1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+mn-lt"/>
                <a:ea typeface="Calibri"/>
              </a:rPr>
              <a:t>2/2</a:t>
            </a:r>
          </a:p>
          <a:p>
            <a:pPr marL="216000" indent="-216000">
              <a:lnSpc>
                <a:spcPct val="100000"/>
              </a:lnSpc>
            </a:pPr>
            <a:endParaRPr lang="en-GB" sz="1200" b="0" strike="noStrike" spc="-1" dirty="0">
              <a:solidFill>
                <a:srgbClr val="000000"/>
              </a:solidFill>
              <a:latin typeface="+mn-lt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latin typeface="Arial"/>
              </a:rPr>
              <a:t>Transcript:</a:t>
            </a:r>
          </a:p>
          <a:p>
            <a:pPr marL="342900" indent="-342900" algn="l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5"/>
            </a:pPr>
            <a:r>
              <a:rPr lang="en-US" sz="1800" b="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Guten Tag</a:t>
            </a:r>
            <a:endParaRPr lang="en-GB" sz="18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5"/>
            </a:pPr>
            <a:r>
              <a:rPr lang="en-US" sz="1800" b="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Haustier</a:t>
            </a:r>
            <a:endParaRPr lang="en-GB" sz="18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5"/>
            </a:pPr>
            <a:r>
              <a:rPr lang="en-US" sz="1800" b="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wo</a:t>
            </a:r>
            <a:endParaRPr lang="en-GB" sz="18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 startAt="5"/>
            </a:pPr>
            <a:r>
              <a:rPr lang="de-DE" sz="1800" b="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Freund</a:t>
            </a:r>
            <a:endParaRPr lang="en-GB" sz="18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1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C2DAAC-B4A0-4BDE-8066-F18D17B26261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22774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</a:t>
            </a:r>
            <a:r>
              <a:rPr lang="en-GB" b="0" dirty="0"/>
              <a:t>5 minutes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</a:t>
            </a:r>
            <a:r>
              <a:rPr lang="en-GB" b="0" dirty="0"/>
              <a:t> to revise forms of the verb sein and gender agreement of possessive adjective and nouns in R1 (nominative).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b="0" dirty="0"/>
              <a:t>Pupils translate the sentences from English into German.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b="0" dirty="0"/>
              <a:t>Click for answers.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sz="1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14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962215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2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6000">
              <a:lnSpc>
                <a:spcPct val="100000"/>
              </a:lnSpc>
            </a:pPr>
            <a:r>
              <a:rPr lang="en-US" sz="1200" b="0" strike="noStrike" spc="-1" dirty="0">
                <a:latin typeface="Arial"/>
              </a:rPr>
              <a:t>This slide has an audio-</a:t>
            </a:r>
            <a:r>
              <a:rPr lang="en-US" sz="1200" b="0" strike="noStrike" spc="-1" dirty="0" err="1">
                <a:latin typeface="Arial"/>
              </a:rPr>
              <a:t>fied</a:t>
            </a:r>
            <a:r>
              <a:rPr lang="en-US" sz="1200" b="0" strike="noStrike" spc="-1" dirty="0">
                <a:latin typeface="Arial"/>
              </a:rPr>
              <a:t> </a:t>
            </a:r>
            <a:r>
              <a:rPr lang="en-US" sz="1200" b="0" strike="noStrike" spc="-1" dirty="0" err="1">
                <a:latin typeface="Arial"/>
              </a:rPr>
              <a:t>Tschüss</a:t>
            </a:r>
            <a:endParaRPr lang="en-GB" sz="1200" b="0" strike="noStrike" spc="-1" dirty="0">
              <a:latin typeface="Arial"/>
            </a:endParaRPr>
          </a:p>
        </p:txBody>
      </p:sp>
      <p:sp>
        <p:nvSpPr>
          <p:cNvPr id="322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A66831-990D-4F2F-9C07-338AF4E9D4C0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300235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28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Timing: 5 minutes (eight slides)</a:t>
            </a:r>
            <a:endParaRPr lang="en-GB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Aim: 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to practise read aloud of SSC learnt so far with unknown words.</a:t>
            </a:r>
          </a:p>
          <a:p>
            <a:pPr marL="216000" indent="-216000"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Procedure:</a:t>
            </a:r>
            <a:endParaRPr lang="en-GB" sz="1200" b="0" strike="noStrike" spc="-1" dirty="0">
              <a:latin typeface="Arial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1200" b="0" strike="noStrike" spc="-1" dirty="0">
                <a:latin typeface="Arial"/>
              </a:rPr>
              <a:t>Tell pupils that they are going to practise the sounds of German that they have learnt this year.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1200" b="0" strike="noStrike" spc="-1" dirty="0">
                <a:latin typeface="Arial"/>
              </a:rPr>
              <a:t>Click to bring up the first ‘flashcard’.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1200" b="0" strike="noStrike" spc="-1" dirty="0">
                <a:latin typeface="Arial"/>
              </a:rPr>
              <a:t>Elicit the SSC first. (To bring all pupils in together, teachers could use a silent 3-2-1 countdown gesture with their fingers).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1200" b="0" strike="noStrike" spc="-1" dirty="0">
                <a:latin typeface="Arial"/>
              </a:rPr>
              <a:t>Elicit the word, using the same countdown procedure.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1200" b="0" strike="noStrike" spc="-1" dirty="0">
                <a:latin typeface="Arial"/>
              </a:rPr>
              <a:t>Click to bring up the 2</a:t>
            </a:r>
            <a:r>
              <a:rPr lang="en-GB" sz="1200" b="0" strike="noStrike" spc="-1" baseline="30000" dirty="0">
                <a:latin typeface="Arial"/>
              </a:rPr>
              <a:t>nd</a:t>
            </a:r>
            <a:r>
              <a:rPr lang="en-GB" sz="1200" b="0" strike="noStrike" spc="-1" dirty="0">
                <a:latin typeface="Arial"/>
              </a:rPr>
              <a:t> flashcard and repeat steps 1-4.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Word frequency </a:t>
            </a:r>
            <a:r>
              <a:rPr lang="en-GB" b="1" baseline="0" dirty="0"/>
              <a:t>(1 is the most frequent word in German):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baseline="0" dirty="0" err="1"/>
              <a:t>nur</a:t>
            </a:r>
            <a:r>
              <a:rPr lang="en-GB" b="0" baseline="0" dirty="0"/>
              <a:t> </a:t>
            </a:r>
            <a:r>
              <a:rPr lang="en-GB" b="1" baseline="0" dirty="0"/>
              <a:t> </a:t>
            </a:r>
            <a:r>
              <a:rPr lang="en-GB" baseline="0" dirty="0"/>
              <a:t>[123] um [44]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  <a:t>Jones, R.L &amp; </a:t>
            </a:r>
            <a:r>
              <a:rPr lang="en-GB" sz="1200" dirty="0" err="1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  <a:t>Tschirner</a:t>
            </a:r>
            <a:r>
              <a:rPr lang="en-GB" sz="1200" dirty="0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  <a:t>, E. (2019). A frequency dictionary of German: Core vocabulary for learners. London: Routledge.</a:t>
            </a:r>
            <a:endParaRPr lang="en-GB" sz="1200" baseline="0" dirty="0">
              <a:solidFill>
                <a:sysClr val="windowText" lastClr="00000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289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D099D3-7515-44A9-9431-B3F3D19D5CE0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00524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28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[2/8]</a:t>
            </a:r>
            <a:endParaRPr lang="en-GB" sz="1200" b="0" strike="noStrike" spc="-1" dirty="0"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strike="noStrike" spc="-1" dirty="0"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Word frequency </a:t>
            </a:r>
            <a:r>
              <a:rPr lang="en-GB" b="1" baseline="0" dirty="0"/>
              <a:t>(1 is the most frequent word in German): </a:t>
            </a:r>
            <a:endParaRPr lang="en-GB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baseline="0" dirty="0" err="1"/>
              <a:t>fragen</a:t>
            </a:r>
            <a:r>
              <a:rPr lang="en-GB" b="0" baseline="0" dirty="0"/>
              <a:t>  [153</a:t>
            </a:r>
            <a:r>
              <a:rPr lang="en-GB" baseline="0" dirty="0"/>
              <a:t>] </a:t>
            </a:r>
            <a:r>
              <a:rPr lang="en-GB" baseline="0" dirty="0" err="1"/>
              <a:t>ganz</a:t>
            </a:r>
            <a:r>
              <a:rPr lang="en-GB" baseline="0" dirty="0"/>
              <a:t> [69]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289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D099D3-7515-44A9-9431-B3F3D19D5CE0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85050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28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3/8</a:t>
            </a:r>
            <a:endParaRPr lang="en-GB" sz="1200" b="0" strike="noStrike" spc="-1" dirty="0"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strike="noStrike" spc="-1" dirty="0"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Word frequency </a:t>
            </a:r>
            <a:r>
              <a:rPr lang="en-GB" b="1" baseline="0" dirty="0"/>
              <a:t>(1 is the most frequent word in German): </a:t>
            </a:r>
            <a:endParaRPr lang="en-GB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baseline="0" dirty="0" err="1"/>
              <a:t>wohl</a:t>
            </a:r>
            <a:r>
              <a:rPr lang="en-GB" b="1" baseline="0" dirty="0"/>
              <a:t> </a:t>
            </a:r>
            <a:r>
              <a:rPr lang="en-GB" baseline="0" dirty="0"/>
              <a:t>[261] Wort [194]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289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D099D3-7515-44A9-9431-B3F3D19D5CE0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84162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28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4/8</a:t>
            </a:r>
            <a:endParaRPr lang="en-GB" sz="1200" b="0" strike="noStrike" spc="-1" dirty="0"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strike="noStrike" spc="-1" dirty="0"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Word frequency </a:t>
            </a:r>
            <a:r>
              <a:rPr lang="en-GB" b="1" baseline="0" dirty="0"/>
              <a:t>(1 is the most frequent word in German): </a:t>
            </a:r>
            <a:endParaRPr lang="en-GB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baseline="0" dirty="0" err="1"/>
              <a:t>drei</a:t>
            </a:r>
            <a:r>
              <a:rPr lang="en-GB" b="0" baseline="0" dirty="0"/>
              <a:t> </a:t>
            </a:r>
            <a:r>
              <a:rPr lang="en-GB" baseline="0" dirty="0"/>
              <a:t>[106] </a:t>
            </a:r>
            <a:r>
              <a:rPr lang="en-GB" baseline="0" dirty="0" err="1"/>
              <a:t>nie</a:t>
            </a:r>
            <a:r>
              <a:rPr lang="en-GB" baseline="0" dirty="0"/>
              <a:t>  [186]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289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D099D3-7515-44A9-9431-B3F3D19D5CE0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00064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28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5/8</a:t>
            </a:r>
            <a:endParaRPr lang="en-GB" sz="1200" b="0" strike="noStrike" spc="-1" dirty="0"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strike="noStrike" spc="-1" dirty="0"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Word frequency </a:t>
            </a:r>
            <a:r>
              <a:rPr lang="en-GB" b="1" baseline="0" dirty="0"/>
              <a:t>(1 is the most frequent word in German): </a:t>
            </a:r>
            <a:endParaRPr lang="en-GB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baseline="0" dirty="0" err="1"/>
              <a:t>wegen</a:t>
            </a:r>
            <a:r>
              <a:rPr lang="en-GB" b="0" baseline="0" dirty="0"/>
              <a:t> </a:t>
            </a:r>
            <a:r>
              <a:rPr lang="en-GB" baseline="0" dirty="0"/>
              <a:t>[243] Geld [235]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289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D099D3-7515-44A9-9431-B3F3D19D5CE0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0135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28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6/8</a:t>
            </a:r>
            <a:endParaRPr lang="en-GB" sz="1200" b="0" strike="noStrike" spc="-1" dirty="0"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strike="noStrike" spc="-1" dirty="0"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Word frequency </a:t>
            </a:r>
            <a:r>
              <a:rPr lang="en-GB" b="1" baseline="0" dirty="0"/>
              <a:t>(1 is the most frequent word in German): </a:t>
            </a:r>
            <a:endParaRPr lang="en-GB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baseline="0" dirty="0" err="1"/>
              <a:t>ihnen</a:t>
            </a:r>
            <a:r>
              <a:rPr lang="en-GB" b="0" baseline="0" dirty="0"/>
              <a:t> </a:t>
            </a:r>
            <a:r>
              <a:rPr lang="en-GB" baseline="0" dirty="0"/>
              <a:t>[1025] Kind [133]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289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D099D3-7515-44A9-9431-B3F3D19D5CE0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46110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28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7/8</a:t>
            </a:r>
            <a:endParaRPr lang="en-GB" sz="1200" b="0" strike="noStrike" spc="-1" dirty="0"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strike="noStrike" spc="-1" dirty="0"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Word frequency </a:t>
            </a:r>
            <a:r>
              <a:rPr lang="en-GB" b="1" baseline="0" dirty="0"/>
              <a:t>(1 is the most frequent word in German): </a:t>
            </a:r>
            <a:endParaRPr lang="en-GB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baseline="0" dirty="0" err="1"/>
              <a:t>etwa</a:t>
            </a:r>
            <a:r>
              <a:rPr lang="en-GB" b="0" baseline="0" dirty="0"/>
              <a:t> </a:t>
            </a:r>
            <a:r>
              <a:rPr lang="en-GB" baseline="0" dirty="0"/>
              <a:t>[181] </a:t>
            </a:r>
            <a:r>
              <a:rPr lang="en-GB" baseline="0" dirty="0" err="1"/>
              <a:t>Prozent</a:t>
            </a:r>
            <a:r>
              <a:rPr lang="en-GB" baseline="0" dirty="0"/>
              <a:t> [172]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289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D099D3-7515-44A9-9431-B3F3D19D5CE0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09232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28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6000">
              <a:lnSpc>
                <a:spcPct val="100000"/>
              </a:lnSpc>
            </a:pPr>
            <a:r>
              <a:rPr lang="en-GB" sz="1200" b="1" strike="noStrike" spc="-1">
                <a:solidFill>
                  <a:srgbClr val="000000"/>
                </a:solidFill>
                <a:latin typeface="Calibri"/>
                <a:ea typeface="Calibri"/>
              </a:rPr>
              <a:t>8/8</a:t>
            </a:r>
            <a:endParaRPr lang="en-GB" sz="1200" b="0" strike="noStrike" spc="-1" dirty="0"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strike="noStrike" spc="-1" dirty="0"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Word frequency </a:t>
            </a:r>
            <a:r>
              <a:rPr lang="en-GB" b="1" baseline="0" dirty="0"/>
              <a:t>(1 is the most frequent word in German): </a:t>
            </a:r>
            <a:endParaRPr lang="en-GB" b="1" dirty="0"/>
          </a:p>
          <a:p>
            <a:pPr>
              <a:defRPr/>
            </a:pPr>
            <a:r>
              <a:rPr lang="en-GB" b="0" baseline="0" dirty="0" err="1"/>
              <a:t>wichtig</a:t>
            </a:r>
            <a:r>
              <a:rPr lang="en-GB" b="0" baseline="0" dirty="0"/>
              <a:t> </a:t>
            </a:r>
            <a:r>
              <a:rPr lang="en-GB" baseline="0" dirty="0"/>
              <a:t>[144] </a:t>
            </a:r>
            <a:r>
              <a:rPr lang="en-GB" baseline="0" dirty="0" err="1"/>
              <a:t>doch</a:t>
            </a:r>
            <a:r>
              <a:rPr lang="en-GB" dirty="0"/>
              <a:t> </a:t>
            </a:r>
            <a:r>
              <a:rPr lang="en-GB" baseline="0" dirty="0"/>
              <a:t>[73]</a:t>
            </a:r>
            <a:endParaRPr lang="en-GB" baseline="0" dirty="0"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289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D099D3-7515-44A9-9431-B3F3D19D5CE0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8214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3"/>
          <p:cNvSpPr txBox="1"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3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3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3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08858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3"/>
          <p:cNvSpPr txBox="1">
            <a:spLocks noGrp="1"/>
          </p:cNvSpPr>
          <p:nvPr>
            <p:ph type="title"/>
          </p:nvPr>
        </p:nvSpPr>
        <p:spPr>
          <a:xfrm rot="5400000">
            <a:off x="7133432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3"/>
          <p:cNvSpPr txBox="1">
            <a:spLocks noGrp="1"/>
          </p:cNvSpPr>
          <p:nvPr>
            <p:ph type="body" idx="1"/>
          </p:nvPr>
        </p:nvSpPr>
        <p:spPr>
          <a:xfrm rot="5400000">
            <a:off x="1799432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3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3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3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88090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5"/>
          <p:cNvSpPr txBox="1"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5"/>
          <p:cNvSpPr txBox="1"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5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5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5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97887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6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6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6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6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80897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7"/>
          <p:cNvSpPr txBox="1"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7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7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7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7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7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7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7331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8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8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8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3087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9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9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8754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0"/>
          <p:cNvSpPr txBox="1">
            <a:spLocks noGrp="1"/>
          </p:cNvSpPr>
          <p:nvPr>
            <p:ph type="body"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0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0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3597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1"/>
          <p:cNvSpPr>
            <a:spLocks noGrp="1"/>
          </p:cNvSpPr>
          <p:nvPr>
            <p:ph type="pic" idx="2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3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1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1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39367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2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2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2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2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05682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2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2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2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2364057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18" Type="http://schemas.openxmlformats.org/officeDocument/2006/relationships/image" Target="../media/image43.png"/><Relationship Id="rId3" Type="http://schemas.openxmlformats.org/officeDocument/2006/relationships/image" Target="../media/image28.png"/><Relationship Id="rId21" Type="http://schemas.openxmlformats.org/officeDocument/2006/relationships/image" Target="../media/image46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17" Type="http://schemas.openxmlformats.org/officeDocument/2006/relationships/image" Target="../media/image42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41.png"/><Relationship Id="rId20" Type="http://schemas.openxmlformats.org/officeDocument/2006/relationships/image" Target="../media/image45.sv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.png"/><Relationship Id="rId11" Type="http://schemas.openxmlformats.org/officeDocument/2006/relationships/image" Target="../media/image36.svg"/><Relationship Id="rId5" Type="http://schemas.openxmlformats.org/officeDocument/2006/relationships/image" Target="../media/image30.svg"/><Relationship Id="rId15" Type="http://schemas.openxmlformats.org/officeDocument/2006/relationships/image" Target="../media/image40.png"/><Relationship Id="rId10" Type="http://schemas.openxmlformats.org/officeDocument/2006/relationships/image" Target="../media/image35.png"/><Relationship Id="rId19" Type="http://schemas.openxmlformats.org/officeDocument/2006/relationships/image" Target="../media/image44.png"/><Relationship Id="rId4" Type="http://schemas.openxmlformats.org/officeDocument/2006/relationships/image" Target="../media/image29.png"/><Relationship Id="rId9" Type="http://schemas.openxmlformats.org/officeDocument/2006/relationships/image" Target="../media/image34.gif"/><Relationship Id="rId14" Type="http://schemas.openxmlformats.org/officeDocument/2006/relationships/image" Target="../media/image39.png"/><Relationship Id="rId22" Type="http://schemas.openxmlformats.org/officeDocument/2006/relationships/image" Target="../media/image4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audio" Target="../media/audio2.wav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10" Type="http://schemas.openxmlformats.org/officeDocument/2006/relationships/image" Target="../media/image51.png"/><Relationship Id="rId4" Type="http://schemas.openxmlformats.org/officeDocument/2006/relationships/audio" Target="../media/audio3.wav"/><Relationship Id="rId9" Type="http://schemas.openxmlformats.org/officeDocument/2006/relationships/image" Target="../media/image5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audio" Target="../media/audio6.wav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audio" Target="../media/audio9.wav"/><Relationship Id="rId5" Type="http://schemas.openxmlformats.org/officeDocument/2006/relationships/audio" Target="../media/audio8.wav"/><Relationship Id="rId4" Type="http://schemas.openxmlformats.org/officeDocument/2006/relationships/audio" Target="../media/audio7.wav"/><Relationship Id="rId9" Type="http://schemas.openxmlformats.org/officeDocument/2006/relationships/image" Target="../media/image5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sv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" descr="background rectangle"/>
          <p:cNvSpPr/>
          <p:nvPr/>
        </p:nvSpPr>
        <p:spPr>
          <a:xfrm>
            <a:off x="0" y="0"/>
            <a:ext cx="4350984" cy="6858000"/>
          </a:xfrm>
          <a:prstGeom prst="rect">
            <a:avLst/>
          </a:prstGeom>
          <a:solidFill>
            <a:srgbClr val="FF111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0" name="Google Shape;100;p2"/>
          <p:cNvSpPr/>
          <p:nvPr/>
        </p:nvSpPr>
        <p:spPr>
          <a:xfrm>
            <a:off x="6368181" y="4765200"/>
            <a:ext cx="3750377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33"/>
              </a:buClr>
              <a:buSzPts val="9600"/>
              <a:buFont typeface="Arial"/>
              <a:buNone/>
              <a:tabLst/>
              <a:defRPr/>
            </a:pPr>
            <a:r>
              <a:rPr kumimoji="0" lang="en-GB" sz="9600" b="1" i="0" u="none" strike="noStrike" kern="0" cap="none" spc="0" normalizeH="0" baseline="0" noProof="0" dirty="0">
                <a:ln>
                  <a:noFill/>
                </a:ln>
                <a:solidFill>
                  <a:srgbClr val="FF3333"/>
                </a:solidFill>
                <a:effectLst/>
                <a:uLnTx/>
                <a:uFillTx/>
                <a:latin typeface="Modern Love" panose="04090805081005020601" pitchFamily="82" charset="0"/>
                <a:cs typeface="Arial"/>
                <a:sym typeface="Arial"/>
              </a:rPr>
              <a:t>rot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dern Love" panose="04090805081005020601" pitchFamily="82" charset="0"/>
              <a:cs typeface="Arial"/>
              <a:sym typeface="Arial"/>
            </a:endParaRPr>
          </a:p>
        </p:txBody>
      </p:sp>
      <p:sp>
        <p:nvSpPr>
          <p:cNvPr id="101" name="Google Shape;101;p2"/>
          <p:cNvSpPr txBox="1"/>
          <p:nvPr/>
        </p:nvSpPr>
        <p:spPr>
          <a:xfrm>
            <a:off x="0" y="6334820"/>
            <a:ext cx="4350984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Follow ups 1-5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E28BE7-8949-4E49-A98F-68B6A8E0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63664"/>
            <a:ext cx="3588984" cy="1325563"/>
          </a:xfrm>
        </p:spPr>
        <p:txBody>
          <a:bodyPr>
            <a:noAutofit/>
          </a:bodyPr>
          <a:lstStyle/>
          <a:p>
            <a:pPr algn="ctr"/>
            <a:r>
              <a:rPr lang="en-GB" sz="3600" b="1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 can do</a:t>
            </a:r>
            <a:br>
              <a:rPr lang="en-GB" sz="360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</a:br>
            <a:endParaRPr lang="en-GB" sz="3600" dirty="0"/>
          </a:p>
        </p:txBody>
      </p:sp>
      <p:pic>
        <p:nvPicPr>
          <p:cNvPr id="8" name="Picture 7" descr="Map&#10;&#10;Description automatically generated">
            <a:extLst>
              <a:ext uri="{FF2B5EF4-FFF2-40B4-BE49-F238E27FC236}">
                <a16:creationId xmlns:a16="http://schemas.microsoft.com/office/drawing/2014/main" id="{7E2E925F-F542-435B-8CEB-05FEDBBEED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866" y="240668"/>
            <a:ext cx="3811412" cy="488128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9A0E710-98FE-45EC-A32A-7523767395BD}"/>
              </a:ext>
            </a:extLst>
          </p:cNvPr>
          <p:cNvSpPr txBox="1"/>
          <p:nvPr/>
        </p:nvSpPr>
        <p:spPr>
          <a:xfrm>
            <a:off x="8182900" y="6466406"/>
            <a:ext cx="39874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Term 1 Week 12</a:t>
            </a:r>
          </a:p>
        </p:txBody>
      </p:sp>
      <p:pic>
        <p:nvPicPr>
          <p:cNvPr id="10" name="Picture 9" descr="A picture containing icon&#10;&#10;Description automatically generated">
            <a:extLst>
              <a:ext uri="{FF2B5EF4-FFF2-40B4-BE49-F238E27FC236}">
                <a16:creationId xmlns:a16="http://schemas.microsoft.com/office/drawing/2014/main" id="{80C4377B-1C6F-8E55-3863-8A759586A8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02" y="1723374"/>
            <a:ext cx="4021580" cy="3525166"/>
          </a:xfrm>
          <a:prstGeom prst="rect">
            <a:avLst/>
          </a:prstGeom>
        </p:spPr>
      </p:pic>
      <p:sp>
        <p:nvSpPr>
          <p:cNvPr id="11" name="TextBox 10">
            <a:hlinkClick r:id="" action="ppaction://noaction">
              <a:snd r:embed="rId5" name="T1_W12_1.1.wav"/>
            </a:hlinkClick>
            <a:extLst>
              <a:ext uri="{FF2B5EF4-FFF2-40B4-BE49-F238E27FC236}">
                <a16:creationId xmlns:a16="http://schemas.microsoft.com/office/drawing/2014/main" id="{12AE32C6-5BDA-0E7C-704F-2592C9131BEE}"/>
              </a:ext>
            </a:extLst>
          </p:cNvPr>
          <p:cNvSpPr txBox="1"/>
          <p:nvPr/>
        </p:nvSpPr>
        <p:spPr>
          <a:xfrm rot="20771839">
            <a:off x="2076643" y="2478642"/>
            <a:ext cx="21393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Ich </a:t>
            </a:r>
            <a:r>
              <a:rPr lang="en-GB" sz="2800" b="1" dirty="0" err="1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kann</a:t>
            </a:r>
            <a:r>
              <a:rPr lang="en-GB" sz="28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* das!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AB0618F-4F07-6BBF-CCC7-1A4C6C42F000}"/>
              </a:ext>
            </a:extLst>
          </p:cNvPr>
          <p:cNvSpPr txBox="1"/>
          <p:nvPr/>
        </p:nvSpPr>
        <p:spPr>
          <a:xfrm>
            <a:off x="2782957" y="6471142"/>
            <a:ext cx="1568027" cy="40011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dirty="0" err="1">
                <a:latin typeface="Century Gothic" panose="020B0502020202020204" pitchFamily="34" charset="0"/>
              </a:rPr>
              <a:t>kann</a:t>
            </a:r>
            <a:r>
              <a:rPr lang="en-GB" sz="2000" dirty="0">
                <a:latin typeface="Century Gothic" panose="020B0502020202020204" pitchFamily="34" charset="0"/>
              </a:rPr>
              <a:t> – can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9311130F-185E-4D96-91FA-A3D5BB3FA6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713085"/>
              </p:ext>
            </p:extLst>
          </p:nvPr>
        </p:nvGraphicFramePr>
        <p:xfrm>
          <a:off x="353693" y="975744"/>
          <a:ext cx="10289300" cy="56277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72325">
                  <a:extLst>
                    <a:ext uri="{9D8B030D-6E8A-4147-A177-3AD203B41FA5}">
                      <a16:colId xmlns:a16="http://schemas.microsoft.com/office/drawing/2014/main" val="2206507390"/>
                    </a:ext>
                  </a:extLst>
                </a:gridCol>
                <a:gridCol w="2572325">
                  <a:extLst>
                    <a:ext uri="{9D8B030D-6E8A-4147-A177-3AD203B41FA5}">
                      <a16:colId xmlns:a16="http://schemas.microsoft.com/office/drawing/2014/main" val="4004815633"/>
                    </a:ext>
                  </a:extLst>
                </a:gridCol>
                <a:gridCol w="2572325">
                  <a:extLst>
                    <a:ext uri="{9D8B030D-6E8A-4147-A177-3AD203B41FA5}">
                      <a16:colId xmlns:a16="http://schemas.microsoft.com/office/drawing/2014/main" val="1939323141"/>
                    </a:ext>
                  </a:extLst>
                </a:gridCol>
                <a:gridCol w="2572325">
                  <a:extLst>
                    <a:ext uri="{9D8B030D-6E8A-4147-A177-3AD203B41FA5}">
                      <a16:colId xmlns:a16="http://schemas.microsoft.com/office/drawing/2014/main" val="1335506173"/>
                    </a:ext>
                  </a:extLst>
                </a:gridCol>
              </a:tblGrid>
              <a:tr h="187592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13674036"/>
                  </a:ext>
                </a:extLst>
              </a:tr>
              <a:tr h="187592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12414251"/>
                  </a:ext>
                </a:extLst>
              </a:tr>
              <a:tr h="187592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52077334"/>
                  </a:ext>
                </a:extLst>
              </a:tr>
            </a:tbl>
          </a:graphicData>
        </a:graphic>
      </p:graphicFrame>
      <p:sp>
        <p:nvSpPr>
          <p:cNvPr id="38" name="Google Shape;410;p19">
            <a:extLst>
              <a:ext uri="{FF2B5EF4-FFF2-40B4-BE49-F238E27FC236}">
                <a16:creationId xmlns:a16="http://schemas.microsoft.com/office/drawing/2014/main" id="{8BEF9B49-15FA-4FA4-8341-4975688B91BD}"/>
              </a:ext>
            </a:extLst>
          </p:cNvPr>
          <p:cNvSpPr txBox="1"/>
          <p:nvPr/>
        </p:nvSpPr>
        <p:spPr>
          <a:xfrm>
            <a:off x="11632979" y="3420295"/>
            <a:ext cx="143986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800"/>
              <a:buFont typeface="Century Gothic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1E4E79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rgbClr val="1E4E79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" name="Google Shape;387;p19">
            <a:extLst>
              <a:ext uri="{FF2B5EF4-FFF2-40B4-BE49-F238E27FC236}">
                <a16:creationId xmlns:a16="http://schemas.microsoft.com/office/drawing/2014/main" id="{95E2ED6E-268D-49F5-B3F6-603BBFA684E9}"/>
              </a:ext>
            </a:extLst>
          </p:cNvPr>
          <p:cNvSpPr/>
          <p:nvPr/>
        </p:nvSpPr>
        <p:spPr>
          <a:xfrm>
            <a:off x="11002736" y="1881617"/>
            <a:ext cx="502131" cy="4156257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" name="Google Shape;388;p19">
            <a:extLst>
              <a:ext uri="{FF2B5EF4-FFF2-40B4-BE49-F238E27FC236}">
                <a16:creationId xmlns:a16="http://schemas.microsoft.com/office/drawing/2014/main" id="{C82C0BCD-2F39-485D-852C-3B6ACB5197D9}"/>
              </a:ext>
            </a:extLst>
          </p:cNvPr>
          <p:cNvSpPr/>
          <p:nvPr/>
        </p:nvSpPr>
        <p:spPr>
          <a:xfrm>
            <a:off x="11002037" y="1876939"/>
            <a:ext cx="503528" cy="4156259"/>
          </a:xfrm>
          <a:prstGeom prst="rect">
            <a:avLst/>
          </a:prstGeom>
          <a:solidFill>
            <a:srgbClr val="FFD319"/>
          </a:solidFill>
          <a:ln w="9525" cap="flat" cmpd="sng">
            <a:solidFill>
              <a:srgbClr val="02456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ctr" rotWithShape="0">
              <a:srgbClr val="FFFFFF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43" name="Google Shape;389;p19">
            <a:extLst>
              <a:ext uri="{FF2B5EF4-FFF2-40B4-BE49-F238E27FC236}">
                <a16:creationId xmlns:a16="http://schemas.microsoft.com/office/drawing/2014/main" id="{7E222C7A-18DF-4BF4-855B-B2AEEEF2DF02}"/>
              </a:ext>
            </a:extLst>
          </p:cNvPr>
          <p:cNvCxnSpPr/>
          <p:nvPr/>
        </p:nvCxnSpPr>
        <p:spPr>
          <a:xfrm>
            <a:off x="11686108" y="1870189"/>
            <a:ext cx="0" cy="4156259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4" name="Google Shape;390;p19">
            <a:extLst>
              <a:ext uri="{FF2B5EF4-FFF2-40B4-BE49-F238E27FC236}">
                <a16:creationId xmlns:a16="http://schemas.microsoft.com/office/drawing/2014/main" id="{9F797611-EE8E-46BD-977C-2D5A889834D6}"/>
              </a:ext>
            </a:extLst>
          </p:cNvPr>
          <p:cNvCxnSpPr/>
          <p:nvPr/>
        </p:nvCxnSpPr>
        <p:spPr>
          <a:xfrm>
            <a:off x="11663499" y="1870188"/>
            <a:ext cx="216791" cy="0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" name="Google Shape;391;p19">
            <a:extLst>
              <a:ext uri="{FF2B5EF4-FFF2-40B4-BE49-F238E27FC236}">
                <a16:creationId xmlns:a16="http://schemas.microsoft.com/office/drawing/2014/main" id="{A963F885-44DB-4D00-ACD7-E30DAF43596B}"/>
              </a:ext>
            </a:extLst>
          </p:cNvPr>
          <p:cNvCxnSpPr/>
          <p:nvPr/>
        </p:nvCxnSpPr>
        <p:spPr>
          <a:xfrm>
            <a:off x="11686109" y="6026447"/>
            <a:ext cx="216791" cy="0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6" name="Google Shape;393;p19">
            <a:extLst>
              <a:ext uri="{FF2B5EF4-FFF2-40B4-BE49-F238E27FC236}">
                <a16:creationId xmlns:a16="http://schemas.microsoft.com/office/drawing/2014/main" id="{D6ED5B8F-E264-4E39-801E-C945DCA3A29D}"/>
              </a:ext>
            </a:extLst>
          </p:cNvPr>
          <p:cNvSpPr txBox="1"/>
          <p:nvPr/>
        </p:nvSpPr>
        <p:spPr>
          <a:xfrm>
            <a:off x="11803030" y="1666496"/>
            <a:ext cx="95738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800"/>
              <a:buFont typeface="Century Gothic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>
                <a:ln>
                  <a:noFill/>
                </a:ln>
                <a:solidFill>
                  <a:srgbClr val="1E4E79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60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7" name="Google Shape;394;p19">
            <a:extLst>
              <a:ext uri="{FF2B5EF4-FFF2-40B4-BE49-F238E27FC236}">
                <a16:creationId xmlns:a16="http://schemas.microsoft.com/office/drawing/2014/main" id="{51AE33CF-A626-444D-AB53-C634D9F7461D}"/>
              </a:ext>
            </a:extLst>
          </p:cNvPr>
          <p:cNvSpPr txBox="1"/>
          <p:nvPr/>
        </p:nvSpPr>
        <p:spPr>
          <a:xfrm>
            <a:off x="11769073" y="5620178"/>
            <a:ext cx="87261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800"/>
              <a:buFont typeface="Century Gothic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1E4E79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0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8" name="Google Shape;395;p19">
            <a:extLst>
              <a:ext uri="{FF2B5EF4-FFF2-40B4-BE49-F238E27FC236}">
                <a16:creationId xmlns:a16="http://schemas.microsoft.com/office/drawing/2014/main" id="{DEE1642F-9F24-4DD0-BDAB-97A01D36756B}"/>
              </a:ext>
            </a:extLst>
          </p:cNvPr>
          <p:cNvSpPr/>
          <p:nvPr/>
        </p:nvSpPr>
        <p:spPr>
          <a:xfrm>
            <a:off x="10859786" y="6256867"/>
            <a:ext cx="1058732" cy="38208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1F4E79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entury Gothic"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START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0B11332-DD10-4B5A-ADB8-BD6294827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529" y="143642"/>
            <a:ext cx="6409071" cy="508891"/>
          </a:xfrm>
        </p:spPr>
        <p:txBody>
          <a:bodyPr>
            <a:normAutofit fontScale="90000"/>
          </a:bodyPr>
          <a:lstStyle/>
          <a:p>
            <a:r>
              <a:rPr lang="es-AR" sz="3200" b="1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Follow</a:t>
            </a:r>
            <a:r>
              <a:rPr lang="es-AR" sz="3200" b="1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up 2: </a:t>
            </a:r>
            <a:r>
              <a:rPr lang="es-AR" sz="3200" b="1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Sag</a:t>
            </a:r>
            <a:r>
              <a:rPr lang="es-AR" sz="3200" b="1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die</a:t>
            </a:r>
            <a:r>
              <a:rPr lang="es-AR" sz="3200" b="1" baseline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lang="es-AR" sz="3200" b="1" baseline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Wörter</a:t>
            </a:r>
            <a:r>
              <a:rPr lang="es-AR" sz="3200" b="1" baseline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.</a:t>
            </a:r>
            <a:endParaRPr lang="en-GB" sz="3200" dirty="0"/>
          </a:p>
        </p:txBody>
      </p:sp>
      <p:sp>
        <p:nvSpPr>
          <p:cNvPr id="50" name="Google Shape;119;p1">
            <a:extLst>
              <a:ext uri="{FF2B5EF4-FFF2-40B4-BE49-F238E27FC236}">
                <a16:creationId xmlns:a16="http://schemas.microsoft.com/office/drawing/2014/main" id="{A71ACA46-CE7F-4525-A190-BB7A5355194B}"/>
              </a:ext>
            </a:extLst>
          </p:cNvPr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5C3BC0C-23CF-4FAA-9BBF-650FEE537972}"/>
              </a:ext>
            </a:extLst>
          </p:cNvPr>
          <p:cNvSpPr/>
          <p:nvPr/>
        </p:nvSpPr>
        <p:spPr>
          <a:xfrm>
            <a:off x="375967" y="1732483"/>
            <a:ext cx="222599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spc="-1" dirty="0" err="1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Okt</a:t>
            </a:r>
            <a:r>
              <a:rPr lang="en-GB" sz="4000" b="1" spc="-1" dirty="0" err="1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o</a:t>
            </a:r>
            <a:r>
              <a:rPr lang="en-GB" sz="4000" spc="-1" dirty="0" err="1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ber</a:t>
            </a:r>
            <a:endParaRPr kumimoji="0" lang="en-GB" sz="4000" b="1" i="0" u="none" strike="noStrike" kern="1200" cap="none" spc="-1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7" name="CustomShape 3">
            <a:extLst>
              <a:ext uri="{FF2B5EF4-FFF2-40B4-BE49-F238E27FC236}">
                <a16:creationId xmlns:a16="http://schemas.microsoft.com/office/drawing/2014/main" id="{09131A14-3E76-498A-9F9D-3DE465B168BE}"/>
              </a:ext>
            </a:extLst>
          </p:cNvPr>
          <p:cNvSpPr/>
          <p:nvPr/>
        </p:nvSpPr>
        <p:spPr>
          <a:xfrm>
            <a:off x="10396437" y="1197782"/>
            <a:ext cx="1800180" cy="39636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58" name="Title 4">
            <a:extLst>
              <a:ext uri="{FF2B5EF4-FFF2-40B4-BE49-F238E27FC236}">
                <a16:creationId xmlns:a16="http://schemas.microsoft.com/office/drawing/2014/main" id="{0ABFB058-DBD6-47AC-86A9-CE2815BC126F}"/>
              </a:ext>
            </a:extLst>
          </p:cNvPr>
          <p:cNvSpPr txBox="1">
            <a:spLocks/>
          </p:cNvSpPr>
          <p:nvPr/>
        </p:nvSpPr>
        <p:spPr>
          <a:xfrm>
            <a:off x="10405198" y="1165602"/>
            <a:ext cx="1800180" cy="494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2000" b="1" kern="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aussprechen</a:t>
            </a:r>
            <a:endParaRPr lang="en-GB" sz="2000" b="1" kern="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9" name="Picture 58" descr="Icon&#10;&#10;Description automatically generated">
            <a:extLst>
              <a:ext uri="{FF2B5EF4-FFF2-40B4-BE49-F238E27FC236}">
                <a16:creationId xmlns:a16="http://schemas.microsoft.com/office/drawing/2014/main" id="{C40F37C5-3B61-4FD1-B88D-B22874952E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6937" y="149524"/>
            <a:ext cx="1579001" cy="96325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0DA8EADE-1627-2132-D3FE-3BC1F102ABDB}"/>
              </a:ext>
            </a:extLst>
          </p:cNvPr>
          <p:cNvSpPr/>
          <p:nvPr/>
        </p:nvSpPr>
        <p:spPr>
          <a:xfrm>
            <a:off x="3494168" y="1681885"/>
            <a:ext cx="7757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b="1" spc="-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e</a:t>
            </a:r>
            <a:r>
              <a:rPr lang="en-GB" sz="4000" spc="-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lf</a:t>
            </a:r>
            <a:endParaRPr kumimoji="0" lang="en-GB" sz="4000" b="1" i="0" u="none" strike="noStrike" kern="1200" cap="none" spc="-1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50AC1F0-F1EC-A761-495F-8D381F965E7D}"/>
              </a:ext>
            </a:extLst>
          </p:cNvPr>
          <p:cNvSpPr/>
          <p:nvPr/>
        </p:nvSpPr>
        <p:spPr>
          <a:xfrm>
            <a:off x="5973312" y="1697202"/>
            <a:ext cx="13463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spc="-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D</a:t>
            </a:r>
            <a:r>
              <a:rPr lang="en-GB" sz="4000" b="1" spc="-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i</a:t>
            </a:r>
            <a:r>
              <a:rPr kumimoji="0" lang="en-GB" sz="40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ng</a:t>
            </a:r>
            <a:endParaRPr kumimoji="0" lang="en-GB" sz="4000" b="1" i="0" u="none" strike="noStrike" kern="1200" cap="none" spc="-1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012EA53-7E3E-7901-DAD0-4AADB0064A0E}"/>
              </a:ext>
            </a:extLst>
          </p:cNvPr>
          <p:cNvSpPr/>
          <p:nvPr/>
        </p:nvSpPr>
        <p:spPr>
          <a:xfrm>
            <a:off x="8326328" y="1720824"/>
            <a:ext cx="134299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spc="-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Sp</a:t>
            </a:r>
            <a:r>
              <a:rPr lang="en-GB" sz="4000" b="1" spc="-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ie</a:t>
            </a:r>
            <a:r>
              <a:rPr lang="en-GB" sz="4000" spc="-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l</a:t>
            </a:r>
            <a:endParaRPr kumimoji="0" lang="en-GB" sz="4000" b="1" i="0" u="none" strike="noStrike" kern="1200" cap="none" spc="-1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40DD251-277F-A34C-5D83-6F8E405C65EF}"/>
              </a:ext>
            </a:extLst>
          </p:cNvPr>
          <p:cNvSpPr/>
          <p:nvPr/>
        </p:nvSpPr>
        <p:spPr>
          <a:xfrm>
            <a:off x="1146771" y="3420295"/>
            <a:ext cx="10497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kl</a:t>
            </a:r>
            <a:r>
              <a:rPr kumimoji="0" lang="en-GB" sz="40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a</a:t>
            </a:r>
            <a:r>
              <a:rPr kumimoji="0" lang="en-GB" sz="40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r</a:t>
            </a:r>
            <a:endParaRPr kumimoji="0" lang="en-GB" sz="4000" b="1" i="0" u="none" strike="noStrike" kern="1200" cap="none" spc="-1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D27B45B-4724-B237-CF97-4BE648D224AB}"/>
              </a:ext>
            </a:extLst>
          </p:cNvPr>
          <p:cNvSpPr/>
          <p:nvPr/>
        </p:nvSpPr>
        <p:spPr>
          <a:xfrm>
            <a:off x="3284623" y="3320925"/>
            <a:ext cx="94397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spc="-1" dirty="0" err="1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J</a:t>
            </a:r>
            <a:r>
              <a:rPr lang="en-GB" sz="4000" b="1" spc="-1" dirty="0" err="1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u</a:t>
            </a:r>
            <a:r>
              <a:rPr lang="en-GB" sz="4000" spc="-1" dirty="0" err="1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li</a:t>
            </a:r>
            <a:endParaRPr kumimoji="0" lang="en-GB" sz="4000" b="1" i="0" u="none" strike="noStrike" kern="1200" cap="none" spc="-1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BD071F2-2B75-48F5-59E2-C0EF38B31D3B}"/>
              </a:ext>
            </a:extLst>
          </p:cNvPr>
          <p:cNvSpPr/>
          <p:nvPr/>
        </p:nvSpPr>
        <p:spPr>
          <a:xfrm>
            <a:off x="5493069" y="3458698"/>
            <a:ext cx="169886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b="1" spc="-1" dirty="0" err="1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Z</a:t>
            </a:r>
            <a:r>
              <a:rPr lang="en-GB" sz="4000" spc="-1" dirty="0" err="1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werg</a:t>
            </a:r>
            <a:endParaRPr kumimoji="0" lang="en-GB" sz="4000" b="1" i="0" u="none" strike="noStrike" kern="1200" cap="none" spc="-1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1820E9A-0DB3-0D2A-53D9-0F4EC9130321}"/>
              </a:ext>
            </a:extLst>
          </p:cNvPr>
          <p:cNvSpPr/>
          <p:nvPr/>
        </p:nvSpPr>
        <p:spPr>
          <a:xfrm>
            <a:off x="8132047" y="3474257"/>
            <a:ext cx="19167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spc="-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T</a:t>
            </a:r>
            <a:r>
              <a:rPr kumimoji="0" lang="en-GB" sz="40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a</a:t>
            </a:r>
            <a:r>
              <a:rPr lang="en-GB" sz="4000" spc="-1" dirty="0" err="1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sche</a:t>
            </a:r>
            <a:endParaRPr kumimoji="0" lang="en-GB" sz="4000" b="1" i="0" u="none" strike="noStrike" kern="1200" cap="none" spc="-1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3B0D47E-09CF-D2A3-2CA2-637BF050FFC2}"/>
              </a:ext>
            </a:extLst>
          </p:cNvPr>
          <p:cNvSpPr/>
          <p:nvPr/>
        </p:nvSpPr>
        <p:spPr>
          <a:xfrm>
            <a:off x="182651" y="5227690"/>
            <a:ext cx="210576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spc="-1" dirty="0" err="1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Ant</a:t>
            </a:r>
            <a:r>
              <a:rPr lang="en-GB" sz="4000" b="1" spc="-1" dirty="0" err="1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w</a:t>
            </a:r>
            <a:r>
              <a:rPr lang="en-GB" sz="4000" spc="-1" dirty="0" err="1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ort</a:t>
            </a:r>
            <a:endParaRPr lang="en-GB" sz="4000" spc="-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2C7698B-1C29-D559-8CA8-56154F7900CB}"/>
              </a:ext>
            </a:extLst>
          </p:cNvPr>
          <p:cNvSpPr/>
          <p:nvPr/>
        </p:nvSpPr>
        <p:spPr>
          <a:xfrm>
            <a:off x="3514572" y="5403510"/>
            <a:ext cx="11557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b="1" spc="-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u</a:t>
            </a:r>
            <a:r>
              <a:rPr kumimoji="0" lang="en-GB" sz="40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nd</a:t>
            </a:r>
            <a:endParaRPr kumimoji="0" lang="en-GB" sz="4000" b="1" i="0" u="none" strike="noStrike" kern="1200" cap="none" spc="-1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2E3B4AA-3420-67C2-2ADF-3C0CD914FE91}"/>
              </a:ext>
            </a:extLst>
          </p:cNvPr>
          <p:cNvSpPr/>
          <p:nvPr/>
        </p:nvSpPr>
        <p:spPr>
          <a:xfrm>
            <a:off x="5674416" y="5301858"/>
            <a:ext cx="13447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spc="-1" dirty="0" err="1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a</a:t>
            </a:r>
            <a:r>
              <a:rPr lang="en-GB" sz="4000" b="1" spc="-1" dirty="0" err="1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ch</a:t>
            </a:r>
            <a:r>
              <a:rPr lang="en-GB" sz="4000" spc="-1" dirty="0" err="1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t</a:t>
            </a:r>
            <a:endParaRPr kumimoji="0" lang="en-GB" sz="4000" b="1" i="0" u="none" strike="noStrike" kern="1200" cap="none" spc="-1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9895D82-9128-A4EA-31B3-8A8C1BBABB4C}"/>
              </a:ext>
            </a:extLst>
          </p:cNvPr>
          <p:cNvSpPr/>
          <p:nvPr/>
        </p:nvSpPr>
        <p:spPr>
          <a:xfrm>
            <a:off x="8510916" y="5227690"/>
            <a:ext cx="13511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o</a:t>
            </a:r>
            <a:r>
              <a:rPr kumimoji="0" lang="en-GB" sz="40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der</a:t>
            </a:r>
            <a:endParaRPr kumimoji="0" lang="en-GB" sz="4000" b="1" i="0" u="none" strike="noStrike" kern="1200" cap="none" spc="-1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6" name="Picture 5" descr="Logo, icon&#10;&#10;Description automatically generated">
            <a:extLst>
              <a:ext uri="{FF2B5EF4-FFF2-40B4-BE49-F238E27FC236}">
                <a16:creationId xmlns:a16="http://schemas.microsoft.com/office/drawing/2014/main" id="{F97C6C91-CFAB-2E45-E8BE-4FA68C520F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9984" y="1339065"/>
            <a:ext cx="732332" cy="643023"/>
          </a:xfrm>
          <a:prstGeom prst="rect">
            <a:avLst/>
          </a:prstGeom>
        </p:spPr>
      </p:pic>
      <p:pic>
        <p:nvPicPr>
          <p:cNvPr id="8" name="Picture 7" descr="A picture containing dark&#10;&#10;Description automatically generated">
            <a:extLst>
              <a:ext uri="{FF2B5EF4-FFF2-40B4-BE49-F238E27FC236}">
                <a16:creationId xmlns:a16="http://schemas.microsoft.com/office/drawing/2014/main" id="{35CF0DCB-A9EE-E013-6C3B-2570A78A78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5435" y="3068630"/>
            <a:ext cx="899650" cy="1411216"/>
          </a:xfrm>
          <a:prstGeom prst="rect">
            <a:avLst/>
          </a:prstGeom>
        </p:spPr>
      </p:pic>
      <p:pic>
        <p:nvPicPr>
          <p:cNvPr id="10" name="Picture 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68534B15-039E-C51F-A53F-4A04E4AB69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63992" y="751390"/>
            <a:ext cx="1017033" cy="1088059"/>
          </a:xfrm>
          <a:prstGeom prst="rect">
            <a:avLst/>
          </a:prstGeom>
        </p:spPr>
      </p:pic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BC8CC21A-6E16-6E5E-2869-0FC5D089890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02724" y="5054668"/>
            <a:ext cx="744284" cy="601133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D2D1AB50-E709-E98C-52F9-BE1BE017908C}"/>
              </a:ext>
            </a:extLst>
          </p:cNvPr>
          <p:cNvSpPr/>
          <p:nvPr/>
        </p:nvSpPr>
        <p:spPr>
          <a:xfrm>
            <a:off x="1080805" y="5959875"/>
            <a:ext cx="164242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spc="-1" dirty="0">
                <a:solidFill>
                  <a:srgbClr val="002060"/>
                </a:solidFill>
                <a:latin typeface="Century Gothic" panose="020B0502020202020204" pitchFamily="34" charset="0"/>
              </a:rPr>
              <a:t>[</a:t>
            </a:r>
            <a:r>
              <a:rPr lang="en-US" sz="2000" b="1" spc="-1" dirty="0">
                <a:solidFill>
                  <a:srgbClr val="002060"/>
                </a:solidFill>
                <a:latin typeface="Century Gothic" panose="020B0502020202020204" pitchFamily="34" charset="0"/>
              </a:rPr>
              <a:t>answer</a:t>
            </a:r>
            <a:r>
              <a:rPr lang="en-US" sz="2000" spc="-1" dirty="0">
                <a:solidFill>
                  <a:srgbClr val="002060"/>
                </a:solidFill>
                <a:latin typeface="Century Gothic" panose="020B0502020202020204" pitchFamily="34" charset="0"/>
              </a:rPr>
              <a:t>]</a:t>
            </a:r>
            <a:endParaRPr kumimoji="0" lang="en-GB" sz="2000" b="1" i="0" u="none" strike="noStrike" kern="1200" cap="none" spc="-1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14" name="Picture 13" descr="Shape&#10;&#10;Description automatically generated">
            <a:extLst>
              <a:ext uri="{FF2B5EF4-FFF2-40B4-BE49-F238E27FC236}">
                <a16:creationId xmlns:a16="http://schemas.microsoft.com/office/drawing/2014/main" id="{376E08C8-37B9-36B2-412B-F4CB15A1ED0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88229" y="4810389"/>
            <a:ext cx="672471" cy="913545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57C90DF0-27BC-FA71-9335-064FDA47ACDA}"/>
              </a:ext>
            </a:extLst>
          </p:cNvPr>
          <p:cNvSpPr/>
          <p:nvPr/>
        </p:nvSpPr>
        <p:spPr>
          <a:xfrm>
            <a:off x="6121590" y="5979012"/>
            <a:ext cx="164242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spc="-1" dirty="0">
                <a:solidFill>
                  <a:srgbClr val="002060"/>
                </a:solidFill>
                <a:latin typeface="Century Gothic" panose="020B0502020202020204" pitchFamily="34" charset="0"/>
              </a:rPr>
              <a:t>(h</a:t>
            </a:r>
            <a:r>
              <a:rPr lang="en-GB" sz="2000" spc="-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ard</a:t>
            </a:r>
            <a:r>
              <a:rPr lang="en-GB" sz="2000" spc="-1" dirty="0">
                <a:solidFill>
                  <a:srgbClr val="002060"/>
                </a:solidFill>
                <a:latin typeface="Century Gothic" panose="020B0502020202020204" pitchFamily="34" charset="0"/>
              </a:rPr>
              <a:t> [</a:t>
            </a:r>
            <a:r>
              <a:rPr lang="en-GB" sz="2000" spc="-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ch</a:t>
            </a:r>
            <a:r>
              <a:rPr lang="en-GB" sz="2000" spc="-1" dirty="0">
                <a:solidFill>
                  <a:srgbClr val="002060"/>
                </a:solidFill>
                <a:latin typeface="Century Gothic" panose="020B0502020202020204" pitchFamily="34" charset="0"/>
              </a:rPr>
              <a:t>])</a:t>
            </a:r>
            <a:endParaRPr kumimoji="0" lang="en-GB" sz="2000" b="1" i="0" u="none" strike="noStrike" kern="1200" cap="none" spc="-1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08765697-FBE2-11DF-D50F-606C7BFE986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82107" y="1031256"/>
            <a:ext cx="910639" cy="802522"/>
          </a:xfrm>
          <a:prstGeom prst="rect">
            <a:avLst/>
          </a:prstGeom>
        </p:spPr>
      </p:pic>
      <p:pic>
        <p:nvPicPr>
          <p:cNvPr id="29" name="Picture 28" descr="A picture containing text, sign, picture frame&#10;&#10;Description automatically generated">
            <a:extLst>
              <a:ext uri="{FF2B5EF4-FFF2-40B4-BE49-F238E27FC236}">
                <a16:creationId xmlns:a16="http://schemas.microsoft.com/office/drawing/2014/main" id="{26EEBFBE-5080-502B-9F6E-DCE8188E63A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82673" y="2919702"/>
            <a:ext cx="945823" cy="1109109"/>
          </a:xfrm>
          <a:prstGeom prst="rect">
            <a:avLst/>
          </a:prstGeom>
        </p:spPr>
      </p:pic>
      <p:sp>
        <p:nvSpPr>
          <p:cNvPr id="49" name="Title 1">
            <a:extLst>
              <a:ext uri="{FF2B5EF4-FFF2-40B4-BE49-F238E27FC236}">
                <a16:creationId xmlns:a16="http://schemas.microsoft.com/office/drawing/2014/main" id="{6075DD41-2ABF-F176-0BBF-186335779CDE}"/>
              </a:ext>
            </a:extLst>
          </p:cNvPr>
          <p:cNvSpPr txBox="1">
            <a:spLocks/>
          </p:cNvSpPr>
          <p:nvPr/>
        </p:nvSpPr>
        <p:spPr>
          <a:xfrm>
            <a:off x="4651050" y="3303772"/>
            <a:ext cx="419499" cy="362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77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GB" sz="3200" kern="0" dirty="0"/>
          </a:p>
        </p:txBody>
      </p:sp>
    </p:spTree>
    <p:extLst>
      <p:ext uri="{BB962C8B-B14F-4D97-AF65-F5344CB8AC3E}">
        <p14:creationId xmlns:p14="http://schemas.microsoft.com/office/powerpoint/2010/main" val="3097294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9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" dur="59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 descr="A picture containing text, stationary&#10;&#10;Description automatically generated">
            <a:extLst>
              <a:ext uri="{FF2B5EF4-FFF2-40B4-BE49-F238E27FC236}">
                <a16:creationId xmlns:a16="http://schemas.microsoft.com/office/drawing/2014/main" id="{DA96E568-8487-95CF-C911-A90F732022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318" y="1627514"/>
            <a:ext cx="1943705" cy="157403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83" name="Graphic 82" descr="Window with solid fill">
            <a:extLst>
              <a:ext uri="{FF2B5EF4-FFF2-40B4-BE49-F238E27FC236}">
                <a16:creationId xmlns:a16="http://schemas.microsoft.com/office/drawing/2014/main" id="{A8F9598E-A13F-492D-D482-C6C5B7BF0B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59308" y="1675866"/>
            <a:ext cx="1571594" cy="1571594"/>
          </a:xfrm>
          <a:prstGeom prst="rect">
            <a:avLst/>
          </a:prstGeom>
        </p:spPr>
      </p:pic>
      <p:pic>
        <p:nvPicPr>
          <p:cNvPr id="82" name="Picture 81" descr="Icon&#10;&#10;Description automatically generated with low confidence">
            <a:extLst>
              <a:ext uri="{FF2B5EF4-FFF2-40B4-BE49-F238E27FC236}">
                <a16:creationId xmlns:a16="http://schemas.microsoft.com/office/drawing/2014/main" id="{4CDACC2D-58F1-9355-1F92-8D8C649BBE0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0988">
            <a:off x="5351726" y="1956861"/>
            <a:ext cx="1819169" cy="909585"/>
          </a:xfrm>
          <a:prstGeom prst="rect">
            <a:avLst/>
          </a:prstGeom>
        </p:spPr>
      </p:pic>
      <p:pic>
        <p:nvPicPr>
          <p:cNvPr id="81" name="Picture 80" descr="A picture containing text, electronics, monitor, display&#10;&#10;Description automatically generated">
            <a:extLst>
              <a:ext uri="{FF2B5EF4-FFF2-40B4-BE49-F238E27FC236}">
                <a16:creationId xmlns:a16="http://schemas.microsoft.com/office/drawing/2014/main" id="{EDE38650-A070-2447-FEC0-E1DF40D1FE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3064" y="1382706"/>
            <a:ext cx="1697959" cy="1585204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7EFC6021-44C1-42F6-81CD-CBA503D0EA3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8136" y="1945926"/>
            <a:ext cx="941626" cy="1260755"/>
          </a:xfrm>
          <a:prstGeom prst="rect">
            <a:avLst/>
          </a:prstGeom>
        </p:spPr>
      </p:pic>
      <p:pic>
        <p:nvPicPr>
          <p:cNvPr id="79" name="Picture 78" descr="A picture containing text, table, worktable&#10;&#10;Description automatically generated">
            <a:extLst>
              <a:ext uri="{FF2B5EF4-FFF2-40B4-BE49-F238E27FC236}">
                <a16:creationId xmlns:a16="http://schemas.microsoft.com/office/drawing/2014/main" id="{0D42C9E8-FD02-6F4E-FC21-159D67BB05E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736" y="2198457"/>
            <a:ext cx="1748823" cy="914400"/>
          </a:xfrm>
          <a:prstGeom prst="rect">
            <a:avLst/>
          </a:prstGeom>
        </p:spPr>
      </p:pic>
      <p:grpSp>
        <p:nvGrpSpPr>
          <p:cNvPr id="76" name="Group 75">
            <a:extLst>
              <a:ext uri="{FF2B5EF4-FFF2-40B4-BE49-F238E27FC236}">
                <a16:creationId xmlns:a16="http://schemas.microsoft.com/office/drawing/2014/main" id="{6AA36BEA-9B2A-DE90-8BC5-1079A53E0454}"/>
              </a:ext>
            </a:extLst>
          </p:cNvPr>
          <p:cNvGrpSpPr/>
          <p:nvPr/>
        </p:nvGrpSpPr>
        <p:grpSpPr>
          <a:xfrm>
            <a:off x="5041309" y="1186874"/>
            <a:ext cx="2434638" cy="2267950"/>
            <a:chOff x="5706132" y="749233"/>
            <a:chExt cx="2434638" cy="2267950"/>
          </a:xfrm>
        </p:grpSpPr>
        <p:pic>
          <p:nvPicPr>
            <p:cNvPr id="77" name="Graphic 76" descr="Map with pin with solid fill">
              <a:extLst>
                <a:ext uri="{FF2B5EF4-FFF2-40B4-BE49-F238E27FC236}">
                  <a16:creationId xmlns:a16="http://schemas.microsoft.com/office/drawing/2014/main" id="{D9FB5DD6-9D56-00C1-F02F-3E6FEF434B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5706132" y="749233"/>
              <a:ext cx="2198607" cy="2198607"/>
            </a:xfrm>
            <a:prstGeom prst="rect">
              <a:avLst/>
            </a:prstGeom>
          </p:spPr>
        </p:pic>
        <p:pic>
          <p:nvPicPr>
            <p:cNvPr id="78" name="Picture 77" descr="Logo&#10;&#10;Description automatically generated">
              <a:extLst>
                <a:ext uri="{FF2B5EF4-FFF2-40B4-BE49-F238E27FC236}">
                  <a16:creationId xmlns:a16="http://schemas.microsoft.com/office/drawing/2014/main" id="{1BBB1E87-D578-7C21-4C86-EEF64B22588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9111" y="2182368"/>
              <a:ext cx="2001659" cy="834815"/>
            </a:xfrm>
            <a:prstGeom prst="rect">
              <a:avLst/>
            </a:prstGeom>
          </p:spPr>
        </p:pic>
      </p:grpSp>
      <p:pic>
        <p:nvPicPr>
          <p:cNvPr id="71" name="Picture 70" descr="A picture containing engineering drawing&#10;&#10;Description automatically generated">
            <a:extLst>
              <a:ext uri="{FF2B5EF4-FFF2-40B4-BE49-F238E27FC236}">
                <a16:creationId xmlns:a16="http://schemas.microsoft.com/office/drawing/2014/main" id="{5C0C2DAD-D423-BD4C-DD16-99452BC7B037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500" y="1875369"/>
            <a:ext cx="1569170" cy="1502971"/>
          </a:xfrm>
          <a:prstGeom prst="rect">
            <a:avLst/>
          </a:prstGeom>
        </p:spPr>
      </p:pic>
      <p:pic>
        <p:nvPicPr>
          <p:cNvPr id="69" name="Picture 68" descr="Shape&#10;&#10;Description automatically generated with medium confidence">
            <a:extLst>
              <a:ext uri="{FF2B5EF4-FFF2-40B4-BE49-F238E27FC236}">
                <a16:creationId xmlns:a16="http://schemas.microsoft.com/office/drawing/2014/main" id="{10690D55-1DC2-D924-F57D-D54CC4C28936}"/>
              </a:ext>
            </a:extLst>
          </p:cNvPr>
          <p:cNvPicPr>
            <a:picLocks noChangeAspect="1"/>
          </p:cNvPicPr>
          <p:nvPr/>
        </p:nvPicPr>
        <p:blipFill>
          <a:blip r:embed="rId1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2738" y="1938922"/>
            <a:ext cx="1441638" cy="1310990"/>
          </a:xfrm>
          <a:prstGeom prst="rect">
            <a:avLst/>
          </a:prstGeom>
        </p:spPr>
      </p:pic>
      <p:pic>
        <p:nvPicPr>
          <p:cNvPr id="67" name="Picture 4" descr="Free vector graphics of Giraffe">
            <a:extLst>
              <a:ext uri="{FF2B5EF4-FFF2-40B4-BE49-F238E27FC236}">
                <a16:creationId xmlns:a16="http://schemas.microsoft.com/office/drawing/2014/main" id="{2E4D9E92-B0EF-ABCF-A4F6-725DD7D9D0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671" y="1610190"/>
            <a:ext cx="776776" cy="1553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" descr="Free vector graphics of Blackboard">
            <a:extLst>
              <a:ext uri="{FF2B5EF4-FFF2-40B4-BE49-F238E27FC236}">
                <a16:creationId xmlns:a16="http://schemas.microsoft.com/office/drawing/2014/main" id="{E585A1E5-680F-885A-1A17-18AEBD7076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343" y="2141845"/>
            <a:ext cx="1718852" cy="1310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7" descr="A picture containing icon&#10;&#10;Description automatically generated">
            <a:extLst>
              <a:ext uri="{FF2B5EF4-FFF2-40B4-BE49-F238E27FC236}">
                <a16:creationId xmlns:a16="http://schemas.microsoft.com/office/drawing/2014/main" id="{C8EA6FEF-9C1F-B070-3866-09C991DCE70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5583" y="1661511"/>
            <a:ext cx="1596412" cy="1206039"/>
          </a:xfrm>
          <a:prstGeom prst="rect">
            <a:avLst/>
          </a:prstGeom>
        </p:spPr>
      </p:pic>
      <p:pic>
        <p:nvPicPr>
          <p:cNvPr id="55" name="Picture 54" descr="Icon&#10;&#10;Description automatically generated with medium confidence">
            <a:extLst>
              <a:ext uri="{FF2B5EF4-FFF2-40B4-BE49-F238E27FC236}">
                <a16:creationId xmlns:a16="http://schemas.microsoft.com/office/drawing/2014/main" id="{72C7D9BB-A1C5-F193-1B8C-852230D251BA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76" t="-3533" r="-4643" b="9008"/>
          <a:stretch/>
        </p:blipFill>
        <p:spPr>
          <a:xfrm>
            <a:off x="5454292" y="677443"/>
            <a:ext cx="1823317" cy="16963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5D7D67-0354-4144-9687-63666CDEA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541" y="87041"/>
            <a:ext cx="2237996" cy="582075"/>
          </a:xfrm>
        </p:spPr>
        <p:txBody>
          <a:bodyPr>
            <a:normAutofit/>
          </a:bodyPr>
          <a:lstStyle/>
          <a:p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Follow up 3 </a:t>
            </a:r>
            <a:endParaRPr lang="en-GB" sz="2800" dirty="0">
              <a:latin typeface="Century Gothic" panose="020B0502020202020204" pitchFamily="34" charset="0"/>
            </a:endParaRPr>
          </a:p>
        </p:txBody>
      </p:sp>
      <p:sp>
        <p:nvSpPr>
          <p:cNvPr id="49" name="Title 2">
            <a:extLst>
              <a:ext uri="{FF2B5EF4-FFF2-40B4-BE49-F238E27FC236}">
                <a16:creationId xmlns:a16="http://schemas.microsoft.com/office/drawing/2014/main" id="{3A0BB748-8628-43A6-8F59-FFC22F661168}"/>
              </a:ext>
            </a:extLst>
          </p:cNvPr>
          <p:cNvSpPr txBox="1">
            <a:spLocks/>
          </p:cNvSpPr>
          <p:nvPr/>
        </p:nvSpPr>
        <p:spPr>
          <a:xfrm>
            <a:off x="10635153" y="1135676"/>
            <a:ext cx="1384110" cy="374973"/>
          </a:xfrm>
          <a:prstGeom prst="rect">
            <a:avLst/>
          </a:prstGeom>
          <a:solidFill>
            <a:srgbClr val="FF0066"/>
          </a:solidFill>
        </p:spPr>
        <p:txBody>
          <a:bodyPr lIns="0" tIns="0" rIns="0" b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sprechen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51" name="Speech Bubble: Rectangle with Corners Rounded 50">
            <a:extLst>
              <a:ext uri="{FF2B5EF4-FFF2-40B4-BE49-F238E27FC236}">
                <a16:creationId xmlns:a16="http://schemas.microsoft.com/office/drawing/2014/main" id="{9A45B2EF-B154-46BD-A141-F0262C94A9B2}"/>
              </a:ext>
            </a:extLst>
          </p:cNvPr>
          <p:cNvSpPr/>
          <p:nvPr/>
        </p:nvSpPr>
        <p:spPr>
          <a:xfrm>
            <a:off x="3831781" y="164666"/>
            <a:ext cx="2636999" cy="461665"/>
          </a:xfrm>
          <a:prstGeom prst="wedgeRoundRectCallout">
            <a:avLst>
              <a:gd name="adj1" fmla="val -66377"/>
              <a:gd name="adj2" fmla="val -7585"/>
              <a:gd name="adj3" fmla="val 16667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4139E59-938F-4284-8A74-DAABEE57B396}"/>
              </a:ext>
            </a:extLst>
          </p:cNvPr>
          <p:cNvSpPr txBox="1"/>
          <p:nvPr/>
        </p:nvSpPr>
        <p:spPr>
          <a:xfrm>
            <a:off x="3841669" y="148792"/>
            <a:ext cx="2636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prstClr val="white"/>
                </a:solidFill>
                <a:latin typeface="Century Gothic" panose="020B0502020202020204" pitchFamily="34" charset="0"/>
              </a:rPr>
              <a:t>Sag die </a:t>
            </a:r>
            <a:r>
              <a:rPr lang="en-GB" sz="2400" dirty="0" err="1">
                <a:solidFill>
                  <a:prstClr val="white"/>
                </a:solidFill>
                <a:latin typeface="Century Gothic" panose="020B0502020202020204" pitchFamily="34" charset="0"/>
              </a:rPr>
              <a:t>Wörter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 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54" name="Graphic 53" descr="Teacher">
            <a:extLst>
              <a:ext uri="{FF2B5EF4-FFF2-40B4-BE49-F238E27FC236}">
                <a16:creationId xmlns:a16="http://schemas.microsoft.com/office/drawing/2014/main" id="{3751BBA0-B5E6-4D21-A8D5-079E28853CD1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2757376" y="-35979"/>
            <a:ext cx="914400" cy="914400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BF89E46F-9C63-4DF6-AC29-BC99DD8FFAE3}"/>
              </a:ext>
            </a:extLst>
          </p:cNvPr>
          <p:cNvGrpSpPr/>
          <p:nvPr/>
        </p:nvGrpSpPr>
        <p:grpSpPr>
          <a:xfrm>
            <a:off x="9686187" y="1683641"/>
            <a:ext cx="2522417" cy="2880000"/>
            <a:chOff x="9957525" y="-3740"/>
            <a:chExt cx="2522417" cy="2880000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C5824629-6B03-4A15-BA02-245DC2AECA18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957525" y="-3740"/>
              <a:ext cx="2522417" cy="2880000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42289DA-2A14-45DA-BEAE-B334852447E5}"/>
                </a:ext>
              </a:extLst>
            </p:cNvPr>
            <p:cNvSpPr txBox="1"/>
            <p:nvPr/>
          </p:nvSpPr>
          <p:spPr>
            <a:xfrm>
              <a:off x="10686196" y="1700453"/>
              <a:ext cx="108715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115076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rPr>
                <a:t>das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FF4460A-60C7-48EB-AF20-4821E6914702}"/>
              </a:ext>
            </a:extLst>
          </p:cNvPr>
          <p:cNvGrpSpPr/>
          <p:nvPr/>
        </p:nvGrpSpPr>
        <p:grpSpPr>
          <a:xfrm>
            <a:off x="4674628" y="4526276"/>
            <a:ext cx="2880000" cy="2522417"/>
            <a:chOff x="4663072" y="3753114"/>
            <a:chExt cx="2880000" cy="2522417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4FF170DF-258F-48EF-B46B-0BD9D4CA32F4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4841863" y="3574323"/>
              <a:ext cx="2522417" cy="2880000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7574233-A769-4A3B-AC1A-C4487DDCCFE6}"/>
                </a:ext>
              </a:extLst>
            </p:cNvPr>
            <p:cNvSpPr txBox="1"/>
            <p:nvPr/>
          </p:nvSpPr>
          <p:spPr>
            <a:xfrm>
              <a:off x="5492165" y="5340065"/>
              <a:ext cx="97494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115076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rPr>
                <a:t>die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A480A48-772D-43C7-8DA4-B29E4EAD79CE}"/>
              </a:ext>
            </a:extLst>
          </p:cNvPr>
          <p:cNvGrpSpPr/>
          <p:nvPr/>
        </p:nvGrpSpPr>
        <p:grpSpPr>
          <a:xfrm>
            <a:off x="0" y="1242405"/>
            <a:ext cx="2522417" cy="2880000"/>
            <a:chOff x="194736" y="1163992"/>
            <a:chExt cx="2522417" cy="2880000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BFD6ADBD-ED9B-4F29-8287-257ED90E23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736" y="1163992"/>
              <a:ext cx="2522417" cy="2880000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1ED5D4F-92E1-433D-8419-0150AC01E688}"/>
                </a:ext>
              </a:extLst>
            </p:cNvPr>
            <p:cNvSpPr txBox="1"/>
            <p:nvPr/>
          </p:nvSpPr>
          <p:spPr>
            <a:xfrm>
              <a:off x="804163" y="3045228"/>
              <a:ext cx="101502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115076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rPr>
                <a:t>der</a:t>
              </a:r>
            </a:p>
          </p:txBody>
        </p:sp>
      </p:grpSp>
      <p:sp>
        <p:nvSpPr>
          <p:cNvPr id="42" name="Google Shape;119;p1">
            <a:extLst>
              <a:ext uri="{FF2B5EF4-FFF2-40B4-BE49-F238E27FC236}">
                <a16:creationId xmlns:a16="http://schemas.microsoft.com/office/drawing/2014/main" id="{69F79E32-5377-DF31-5B6E-FA45340069B9}"/>
              </a:ext>
            </a:extLst>
          </p:cNvPr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Title 2">
            <a:extLst>
              <a:ext uri="{FF2B5EF4-FFF2-40B4-BE49-F238E27FC236}">
                <a16:creationId xmlns:a16="http://schemas.microsoft.com/office/drawing/2014/main" id="{6D73D3F3-6D29-104E-30F5-0CDA73902B3A}"/>
              </a:ext>
            </a:extLst>
          </p:cNvPr>
          <p:cNvSpPr txBox="1">
            <a:spLocks/>
          </p:cNvSpPr>
          <p:nvPr/>
        </p:nvSpPr>
        <p:spPr>
          <a:xfrm>
            <a:off x="10606208" y="1093279"/>
            <a:ext cx="1442000" cy="459765"/>
          </a:xfrm>
          <a:prstGeom prst="rect">
            <a:avLst/>
          </a:prstGeom>
          <a:solidFill>
            <a:srgbClr val="FFD10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GB" sz="2000" b="1" kern="0" dirty="0" err="1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</a:rPr>
              <a:t>sprechen</a:t>
            </a:r>
            <a:endParaRPr lang="en-GB" sz="2000" b="1" kern="0" dirty="0">
              <a:solidFill>
                <a:schemeClr val="bg2">
                  <a:lumMod val="1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46" name="Picture 45" descr="Icon&#10;&#10;Description automatically generated">
            <a:extLst>
              <a:ext uri="{FF2B5EF4-FFF2-40B4-BE49-F238E27FC236}">
                <a16:creationId xmlns:a16="http://schemas.microsoft.com/office/drawing/2014/main" id="{708863DA-FB1F-5FDE-476B-2EF2899828AC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6208" y="164666"/>
            <a:ext cx="1585097" cy="106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025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03 0.07732 L 0.00703 0.07732 C 0.00911 0.09977 0.01041 0.12269 0.01341 0.14491 C 0.0151 0.15834 0.02083 0.16991 0.02096 0.18334 C 0.02187 0.24861 0.00078 0.28218 -0.02357 0.33033 C -0.03516 0.35324 -0.04896 0.37246 -0.06172 0.39352 C -0.06641 0.41482 -0.07709 0.43426 -0.07579 0.45695 C -0.06914 0.56135 -0.02618 0.53542 0.00312 0.61736 C 0.01484 0.65 0.00976 0.63334 0.01849 0.66713 C 0.0181 0.67848 0.01901 0.69005 0.01718 0.70093 C 0.01224 0.72963 -0.00196 0.78449 -0.00196 0.78449 C -0.00274 0.79514 -0.0056 0.80579 -0.00443 0.81621 C -0.00209 0.83889 0.00833 0.88172 0.00833 0.88172 C 0.01341 0.9544 0.00885 0.88079 0.01211 0.99028 C 0.01224 0.99491 0.01341 1.00394 0.01341 1.00394 " pathEditMode="relative" ptsTypes="AAAAAAAAAAAAAAA">
                                      <p:cBhvr>
                                        <p:cTn id="10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2.59259E-6 L 2.91667E-6 0.00023 C 0.00846 -0.00532 0.01666 -0.01157 0.02539 -0.01574 C 0.05039 -0.02824 0.06146 -0.02847 0.08763 -0.03379 C 0.09192 -0.03171 0.09648 -0.03078 0.10039 -0.02708 C 0.10156 -0.02592 0.10104 -0.02245 0.10156 -0.02037 C 0.10234 -0.01782 0.10312 -0.01574 0.10416 -0.01365 C 0.10846 -0.00463 0.10729 -0.0081 0.11302 -0.00231 C 0.11445 -0.00092 0.11536 0.00139 0.11692 0.00232 C 0.11979 0.00371 0.12278 0.00371 0.12578 0.0044 C 0.15273 0.0125 0.12604 0.00672 0.16015 0.01135 C 0.16432 0.01181 0.16862 0.01297 0.17278 0.01366 C 0.20573 0.01736 0.27799 0.01968 0.29231 0.02037 C 0.2987 0.02176 0.30508 0.02269 0.31133 0.02477 C 0.35729 0.04005 0.30547 0.02616 0.33554 0.0338 C 0.33893 0.03611 0.34218 0.03912 0.3457 0.04074 C 0.35182 0.04352 0.37057 0.04792 0.37617 0.04977 C 0.40143 0.05787 0.37461 0.05139 0.39778 0.05648 C 0.41979 0.05625 0.5957 0.05139 0.65325 0.05648 C 0.66224 0.05718 0.67109 0.06135 0.67995 0.0632 C 0.69479 0.06667 0.68672 0.06505 0.70416 0.06783 C 0.70976 0.0706 0.7138 0.07315 0.7194 0.07454 C 0.72018 0.07477 0.72109 0.07454 0.722 0.07454 L 0.56432 0.05185 L 0.58971 0.05417 L 0.58971 0.0544 L 0.57955 0.02037 " pathEditMode="relative" rAng="0" ptsTypes="AAAAAAAAAAAAAAAAAAAAAAAAAAA">
                                      <p:cBhvr>
                                        <p:cTn id="1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094" y="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91 0.08635 L -0.00691 0.08658 C -0.00691 0.08681 -0.00612 0.12431 -0.00443 0.1338 C -0.00352 0.13843 -0.00183 0.14283 -0.00053 0.14723 C 0.00195 0.17848 0.00182 0.16968 -0.00053 0.21968 C -0.00092 0.22801 -0.0017 0.23635 -0.00313 0.24445 C -0.0056 0.25903 -0.0099 0.27269 -0.01198 0.28727 L -0.01446 0.30556 C -0.01029 0.34723 -0.01511 0.31875 -0.00951 0.33704 C -0.00769 0.34306 -0.00443 0.3551 -0.00443 0.35533 C -0.00144 0.39144 -0.00261 0.37107 -0.00443 0.43658 C -0.00469 0.44792 -0.00665 0.48565 -0.00821 0.49537 C -0.00899 0.5007 -0.01003 0.50579 -0.01068 0.51111 C -0.01407 0.53704 -0.01016 0.51528 -0.01329 0.53149 C -0.0129 0.54283 -0.01263 0.55417 -0.01198 0.56528 C -0.01172 0.56922 -0.01068 0.57292 -0.01068 0.57662 C -0.01068 0.5926 -0.01159 0.60973 -0.01198 0.62639 C -0.01159 0.63102 -0.01133 0.63542 -0.01068 0.63936 C -0.01042 0.6419 -0.00977 0.64445 -0.00951 0.64676 C -0.00899 0.64977 -0.0086 0.65232 -0.00821 0.65579 C -0.01211 0.67662 -0.01068 0.66736 -0.01068 0.70926 C -0.01068 0.72755 -0.0099 0.7338 -0.00821 0.74815 C -0.00951 0.78311 -0.00951 0.77107 -0.00951 0.78473 " pathEditMode="relative" rAng="0" ptsTypes="AAAAAAAAAAAAAAAAAAAAAAA">
                                      <p:cBhvr>
                                        <p:cTn id="26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34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95 0.09676 L -0.00495 0.09699 C 0.0138 0.15278 -0.01107 0.08495 0.01315 0.13241 C 0.01628 0.13843 0.01784 0.14653 0.02018 0.15347 C 0.02136 0.19607 0.0224 0.18935 0.00964 0.25185 C 0.00768 0.26181 0.00326 0.26968 0.00013 0.27824 C -0.0194 0.32732 0.00078 0.27269 -0.0138 0.31319 C -0.01302 0.32523 -0.01289 0.33681 -0.01107 0.34954 C -0.01003 0.35718 -0.00729 0.36343 -0.00534 0.3706 C -0.00378 0.37662 -0.00208 0.38264 -0.00078 0.38912 C 0.00391 0.41343 0.00404 0.42245 0.00638 0.44861 C 0.00469 0.46412 0.00404 0.48032 0.00117 0.4956 C -0.00013 0.50232 -0.00351 0.50718 -0.00573 0.51296 C -0.0082 0.51944 -0.01029 0.52639 -0.01276 0.53287 C -0.01484 0.53866 -0.01771 0.54421 -0.01966 0.55023 C -0.02135 0.55556 -0.02526 0.57407 -0.02682 0.58102 C -0.02591 0.5912 -0.02565 0.60139 -0.02396 0.61111 C -0.01901 0.63866 -0.01367 0.64884 -0.01055 0.67315 C -0.00833 0.68819 -0.00846 0.69653 -0.00768 0.71204 C -0.00898 0.7375 -0.00989 0.76296 -0.01133 0.78866 C -0.01185 0.79931 -0.01263 0.80949 -0.01354 0.82014 C -0.01471 0.83449 -0.0168 0.84838 -0.01719 0.86273 L -0.0181 0.89005 " pathEditMode="relative" rAng="180000" ptsTypes="AAAAAAAAAAAAAAAAAAAAAAA">
                                      <p:cBhvr>
                                        <p:cTn id="34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" y="39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99 0.075 L -0.00599 0.07523 L 0.00664 0.06828 C 0.00794 0.06759 0.00912 0.06597 0.01042 0.06597 C 0.01341 0.06597 0.01641 0.06759 0.0194 0.06828 C 0.02526 0.075 0.03659 0.07615 0.03711 0.08865 C 0.03789 0.10162 0.03594 0.11389 0.04232 0.12245 C 0.04453 0.12569 0.04727 0.12754 0.04987 0.12939 C 0.05951 0.13541 0.06602 0.13472 0.07656 0.13611 C 0.08229 0.13472 0.10169 0.13402 0.11094 0.12477 C 0.11485 0.12083 0.11849 0.11551 0.1224 0.11134 C 0.13581 0.09652 0.15013 0.08449 0.16302 0.06828 C 0.1793 0.04791 0.17083 0.05509 0.18841 0.04583 C 0.20287 0.04791 0.21745 0.04838 0.23164 0.05254 C 0.23581 0.0537 0.23932 0.0581 0.2431 0.06157 C 0.2513 0.06875 0.25925 0.07662 0.26732 0.08402 C 0.27682 0.09305 0.28425 0.09953 0.29518 0.10439 C 0.30104 0.10694 0.30716 0.1074 0.31302 0.10902 C 0.32656 0.10509 0.34037 0.1037 0.35378 0.09768 C 0.36094 0.09444 0.36706 0.08634 0.37409 0.08194 C 0.38021 0.07801 0.38672 0.07546 0.3931 0.07291 C 0.42331 0.06088 0.41797 0.06389 0.45039 0.06157 C 0.45716 0.06227 0.46419 0.06041 0.4707 0.06389 C 0.478 0.06736 0.48464 0.07453 0.49102 0.08194 C 0.50365 0.09652 0.52839 0.13611 0.5444 0.14953 C 0.57474 0.17523 0.575 0.17152 0.60417 0.17685 C 0.64557 0.15625 0.60977 0.17986 0.6487 0.13379 C 0.66537 0.11389 0.6849 0.09606 0.70456 0.08634 C 0.71159 0.08287 0.71901 0.08194 0.72617 0.07963 C 0.72995 0.08032 0.73425 0.0787 0.73763 0.08194 C 0.74544 0.08865 0.75586 0.10879 0.76055 0.12245 C 0.76185 0.12639 0.76289 0.13032 0.76432 0.13379 C 0.76979 0.14722 0.77057 0.14814 0.77826 0.15648 C 0.77995 0.1581 0.78346 0.16088 0.78346 0.16111 " pathEditMode="relative" rAng="0" ptsTypes="AAAAAAAAAAAAAAAAAAAAAAAAAAAAAAAAAA">
                                      <p:cBhvr>
                                        <p:cTn id="42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466" y="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03 0.02014 L -0.00703 0.02037 C 0.02292 0.09745 0.01888 0.06343 0.02227 0.11042 C 0.01758 0.15579 0.02123 0.13009 0.00573 0.1963 C 0.00196 0.21227 -0.0013 0.22847 -0.00573 0.24375 L -0.02226 0.30023 C -0.02265 0.30857 -0.02435 0.3169 -0.02357 0.325 C -0.02174 0.3412 -0.01172 0.36019 -0.00573 0.37037 C -0.0013 0.37755 0.00417 0.38287 0.00821 0.39051 C 0.01224 0.39815 0.01511 0.40718 0.01849 0.41551 C 0.01927 0.42593 0.02084 0.43657 0.02097 0.44722 C 0.0211 0.45509 0.01888 0.50347 0.01849 0.51482 C 0.01966 0.54097 0.01862 0.56829 0.02227 0.59398 C 0.02383 0.60556 0.02865 0.61551 0.03373 0.62338 C 0.05078 0.65046 0.06406 0.65347 0.08451 0.66852 C 0.08802 0.67107 0.09128 0.67454 0.09479 0.67755 C 0.08425 0.7581 0.09935 0.64815 0.08334 0.74306 C 0.08151 0.75347 0.08073 0.76412 0.07943 0.77477 C 0.07904 0.78241 0.07865 0.78982 0.07826 0.79745 C 0.07735 0.81458 0.07735 0.83218 0.07565 0.84931 C 0.07526 0.8537 0.0681 0.86921 0.0668 0.87199 C 0.06302 0.87894 0.05951 0.88611 0.05534 0.89236 L 0.04128 0.91273 C 0.04089 0.91945 0.04063 0.92616 0.04011 0.93287 C 0.03854 0.95185 0.0388 0.93727 0.0388 0.95116 " pathEditMode="relative" rAng="0" ptsTypes="AAAAAAAAAAAAAAAAAAAAAAAAA">
                                      <p:cBhvr>
                                        <p:cTn id="48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45" y="46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2.96296E-6 L -3.54167E-6 0.00023 C 0.02657 -0.00602 0.03308 -0.01042 0.05964 -0.00463 C 0.06706 -0.00278 0.07396 0.00231 0.08125 0.00463 C 0.08633 0.00602 0.09141 0.00602 0.09649 0.00671 C 0.12683 0.01875 0.11159 0.01504 0.14232 0.01805 C 0.19089 0.01504 0.175 0.01736 0.23125 0.00671 C 0.24571 0.00393 0.26003 -0.00023 0.27448 -0.00232 C 0.28802 -0.00417 0.30157 -0.00371 0.31524 -0.00463 C 0.32487 0.00069 0.33477 0.00532 0.3444 0.01134 C 0.36068 0.02129 0.37578 0.0375 0.39271 0.04305 C 0.44297 0.05879 0.41628 0.05231 0.47279 0.06111 C 0.48555 0.05578 0.49844 0.05139 0.51094 0.04514 C 0.58021 0.01065 0.52969 0.02754 0.57709 0.01365 C 0.59024 0.01875 0.60352 0.02268 0.61641 0.0294 C 0.62565 0.03402 0.63386 0.04328 0.6431 0.04745 C 0.66654 0.0581 0.68542 0.05717 0.70925 0.05879 C 0.79336 0.02361 0.76563 0.00277 0.79818 0.03171 C 0.79987 0.03611 0.80131 0.0412 0.80326 0.04514 C 0.8043 0.04722 0.80599 0.04791 0.80717 0.04977 C 0.81537 0.06435 0.80821 0.05926 0.81732 0.06319 C 0.82071 0.06111 0.82383 0.05694 0.82748 0.05648 C 0.8293 0.05625 0.83099 0.05902 0.83256 0.06111 C 0.84401 0.07639 0.83321 0.0662 0.84024 0.07245 " pathEditMode="relative" rAng="0" ptsTypes="AAAAAAAAAAAAAAAAAAAAAAAA">
                                      <p:cBhvr>
                                        <p:cTn id="56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05" y="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375 0.04791 L -0.09375 0.04814 C -0.11289 0.04166 -0.13138 0.03541 -0.15104 0.03194 C -0.16289 0.02986 -0.17474 0.03055 -0.18659 0.02986 C -0.26654 0.04213 -0.14284 0.01875 -0.30104 0.08611 C -0.34271 0.10393 -0.322 0.09814 -0.36328 0.10416 C -0.37096 0.09976 -0.37877 0.09606 -0.3862 0.09074 C -0.42109 0.06597 -0.38294 0.08611 -0.41536 0.07037 C -0.4375 0.07245 -0.46042 0.06967 -0.48151 0.08402 C -0.49375 0.09213 -0.51315 0.11898 -0.52331 0.12685 C -0.53646 0.13657 -0.55039 0.14189 -0.56406 0.14953 L -0.64023 0.13125 C -0.64792 0.12939 -0.65547 0.12638 -0.66315 0.12453 C -0.67838 0.12106 -0.69362 0.11851 -0.70898 0.11551 C -0.72005 0.11689 -0.72995 0.11713 -0.74075 0.12222 C -0.78281 0.14282 -0.76458 0.14259 -0.77891 0.14259 " pathEditMode="relative" rAng="0" ptsTypes="AAAAAAAAAAAAAAAA">
                                      <p:cBhvr>
                                        <p:cTn id="64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258" y="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42 -0.00996 L -0.01042 -0.00996 C -0.0168 -0.00926 -0.02318 -0.0081 -0.02956 -0.00787 C -0.11784 -0.00417 -0.1086 -0.00509 -0.18841 -0.00787 C -0.20156 -0.01458 -0.21524 -0.01875 -0.22787 -0.02824 C -0.25716 -0.05 -0.2612 -0.06759 -0.28763 -0.09375 C -0.30938 -0.11528 -0.3112 -0.11435 -0.33086 -0.12292 C -0.33333 -0.12222 -0.33633 -0.12338 -0.33841 -0.12083 C -0.36576 -0.08796 -0.36511 -0.07894 -0.38802 -0.04167 C -0.39974 -0.02269 -0.42031 0.0081 -0.43503 0.02153 C -0.44649 0.03217 -0.45573 0.03125 -0.4681 0.03287 C -0.51107 0.02199 -0.46172 0.03379 -0.50235 0.02616 C -0.5168 0.02338 -0.54544 0.01713 -0.54544 0.01713 C -0.5625 0.01852 -0.57969 0.01551 -0.59636 0.02153 C -0.61524 0.02847 -0.63281 0.04398 -0.65104 0.05555 C -0.68945 0.07963 -0.6612 0.06481 -0.70443 0.08495 C -0.7099 0.08403 -0.7155 0.08403 -0.72097 0.08264 C -0.72709 0.08102 -0.73607 0.07361 -0.74128 0.06898 C -0.74597 0.06481 -0.75039 0.05926 -0.75521 0.05555 C -0.76315 0.0493 -0.77943 0.03958 -0.77943 0.03958 C -0.78294 0.03333 -0.78685 0.02708 -0.78959 0.01921 C -0.79024 0.01736 -0.79089 0.0125 -0.79089 0.0125 " pathEditMode="relative" ptsTypes="AAAAAAAAAAAAAAAAAAAAAA">
                                      <p:cBhvr>
                                        <p:cTn id="7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59 0.01737 L -0.01459 0.01737 C -0.00572 0.047 -0.00351 0.0713 0.02474 0.06042 C 0.06459 0.04491 0.1405 -0.00949 0.1405 -0.00949 C 0.15951 -0.00578 0.17943 -0.00925 0.19766 0.00162 C 0.22175 0.01598 0.24024 0.0551 0.26511 0.06482 L 0.29935 0.07848 C 0.30873 0.07616 0.3181 0.07477 0.32735 0.07153 C 0.33594 0.06875 0.34415 0.0625 0.35274 0.06042 C 0.36537 0.05718 0.37813 0.05741 0.39089 0.05579 C 0.40365 0.06112 0.41641 0.06598 0.42904 0.07153 C 0.4448 0.07871 0.4599 0.09237 0.47605 0.09422 L 0.54987 0.08519 L 0.61589 0.05348 C 0.63021 0.047 0.64441 0.0375 0.65912 0.03542 C 0.66211 0.03519 0.66342 0.04306 0.6655 0.04676 C 0.66889 0.0595 0.66954 0.07616 0.67566 0.08519 C 0.69545 0.11412 0.71303 0.09792 0.73295 0.08287 C 0.73803 0.07917 0.74219 0.07246 0.74688 0.06713 C 0.74961 0.07917 0.74935 0.07431 0.74935 0.08056 " pathEditMode="relative" ptsTypes="AAAAAAAAAAAAAAAAAAAA">
                                      <p:cBhvr>
                                        <p:cTn id="80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16 0.05347 L 0.00716 0.05347 C 0.00495 0.0662 0.00365 0.0794 0.00078 0.09167 C -0.00898 0.13403 -0.0194 0.16759 -0.03099 0.20694 C -0.03229 0.22199 -0.03581 0.23704 -0.03476 0.25231 C -0.03437 0.25903 -0.02982 0.26296 -0.02721 0.26806 C 0.00156 0.32199 -0.02213 0.27315 0.00209 0.32454 C 0.00456 0.33819 0.01133 0.35116 0.00964 0.36528 C 0.00469 0.40509 -0.01706 0.47824 -0.01706 0.47824 C -0.0082 0.49398 0.00026 0.51065 0.00964 0.52569 C 0.01719 0.53796 0.03047 0.54236 0.03373 0.55949 C 0.03854 0.58449 0.03672 0.61412 0.03125 0.63866 C 0.01979 0.68912 -0.0013 0.73079 -0.01575 0.7787 C -0.01953 0.79143 -0.02083 0.80579 -0.02344 0.81944 C -0.01367 0.83518 -0.00429 0.85185 0.00586 0.8669 C 0.00886 0.87153 0.01524 0.8713 0.01602 0.87824 C 0.02071 0.92014 0.00313 0.98843 -0.00299 1.0206 C 0.00052 1.07176 -0.00768 1.07106 0.01341 1.08843 C 0.01459 1.08935 0.01602 1.08843 0.01732 1.08843 " pathEditMode="relative" ptsTypes="AAAAAAAAAAAAAAAAAAA">
                                      <p:cBhvr>
                                        <p:cTn id="88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646 0.09815 L -0.09414 0.08912 L -0.16536 0.10023 C -0.17591 0.10162 -0.18659 0.10185 -0.19713 0.10255 L -0.21614 0.09815 C -0.23528 0.09306 -0.25416 0.08357 -0.27344 0.08218 L -0.30768 0.08009 C -0.40443 0.11111 -0.28255 0.06944 -0.43229 0.13426 C -0.44987 0.1419 -0.46784 0.1463 -0.48568 0.15232 C -0.49844 0.14861 -0.5112 0.14514 -0.52383 0.14097 C -0.53359 0.13773 -0.54323 0.13194 -0.55312 0.12963 C -0.56276 0.12755 -0.57239 0.12824 -0.58229 0.12732 C -0.61002 0.13194 -0.61406 0.12963 -0.64193 0.14769 C -0.71562 0.19583 -0.67278 0.18287 -0.71562 0.19306 C -0.7207 0.18982 -0.72565 0.18588 -0.73086 0.1838 C -0.74752 0.17755 -0.76784 0.17107 -0.78555 0.17037 C -0.79961 0.16991 -0.81354 0.17037 -0.8276 0.17037 " pathEditMode="relative" rAng="0" ptsTypes="AAAAAAAAAAAAAAAAA">
                                      <p:cBhvr>
                                        <p:cTn id="96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057" y="3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02 -0.00718 L -0.01302 -0.00695 C 0.02878 -0.01111 0.07084 -0.02801 0.11029 0.01088 C 0.19662 0.09629 0.12292 0.075 0.203 0.1419 C 0.21641 0.15301 0.2319 0.15393 0.24623 0.15995 C 0.26315 0.15764 0.28073 0.16111 0.29714 0.15324 C 0.33412 0.13541 0.36732 0.09444 0.40521 0.0831 C 0.41563 0.08009 0.48737 0.12361 0.50052 0.12824 C 0.53607 0.14097 0.60378 0.14028 0.63269 0.1419 C 0.64623 0.1412 0.6599 0.13703 0.67344 0.13958 C 0.80534 0.16574 0.68685 0.16227 0.76498 0.16227 " pathEditMode="relative" rAng="0" ptsTypes="AAAAAAAAAAA">
                                      <p:cBhvr>
                                        <p:cTn id="104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893" y="8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985FB-F7F0-4622-AB6F-A5BEAD131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0576" y="1059840"/>
            <a:ext cx="1241424" cy="424815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n-GB" sz="20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hören</a:t>
            </a:r>
            <a:endParaRPr lang="en-GB" sz="20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83C6DF4-1750-473A-B137-A41972C678CB}"/>
              </a:ext>
            </a:extLst>
          </p:cNvPr>
          <p:cNvGraphicFramePr>
            <a:graphicFrameLocks noGrp="1"/>
          </p:cNvGraphicFramePr>
          <p:nvPr/>
        </p:nvGraphicFramePr>
        <p:xfrm>
          <a:off x="961292" y="2408229"/>
          <a:ext cx="10269416" cy="3978732"/>
        </p:xfrm>
        <a:graphic>
          <a:graphicData uri="http://schemas.openxmlformats.org/drawingml/2006/table">
            <a:tbl>
              <a:tblPr firstRow="1" firstCol="1" bandRow="1"/>
              <a:tblGrid>
                <a:gridCol w="613933">
                  <a:extLst>
                    <a:ext uri="{9D8B030D-6E8A-4147-A177-3AD203B41FA5}">
                      <a16:colId xmlns:a16="http://schemas.microsoft.com/office/drawing/2014/main" val="948193903"/>
                    </a:ext>
                  </a:extLst>
                </a:gridCol>
                <a:gridCol w="2413586">
                  <a:extLst>
                    <a:ext uri="{9D8B030D-6E8A-4147-A177-3AD203B41FA5}">
                      <a16:colId xmlns:a16="http://schemas.microsoft.com/office/drawing/2014/main" val="1825356332"/>
                    </a:ext>
                  </a:extLst>
                </a:gridCol>
                <a:gridCol w="2413586">
                  <a:extLst>
                    <a:ext uri="{9D8B030D-6E8A-4147-A177-3AD203B41FA5}">
                      <a16:colId xmlns:a16="http://schemas.microsoft.com/office/drawing/2014/main" val="1200443041"/>
                    </a:ext>
                  </a:extLst>
                </a:gridCol>
                <a:gridCol w="2413586">
                  <a:extLst>
                    <a:ext uri="{9D8B030D-6E8A-4147-A177-3AD203B41FA5}">
                      <a16:colId xmlns:a16="http://schemas.microsoft.com/office/drawing/2014/main" val="1186076623"/>
                    </a:ext>
                  </a:extLst>
                </a:gridCol>
                <a:gridCol w="2414725">
                  <a:extLst>
                    <a:ext uri="{9D8B030D-6E8A-4147-A177-3AD203B41FA5}">
                      <a16:colId xmlns:a16="http://schemas.microsoft.com/office/drawing/2014/main" val="4111747573"/>
                    </a:ext>
                  </a:extLst>
                </a:gridCol>
              </a:tblGrid>
              <a:tr h="347848">
                <a:tc grid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000" b="1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This word is a good example of …</a:t>
                      </a:r>
                      <a:endParaRPr lang="en-GB" sz="2000" dirty="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0447191"/>
                  </a:ext>
                </a:extLst>
              </a:tr>
              <a:tr h="3480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A</a:t>
                      </a:r>
                      <a:endParaRPr lang="en-GB" sz="200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B</a:t>
                      </a:r>
                      <a:endParaRPr lang="en-GB" sz="200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C</a:t>
                      </a:r>
                      <a:endParaRPr lang="en-GB" sz="200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D</a:t>
                      </a:r>
                      <a:endParaRPr lang="en-GB" sz="200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1514576"/>
                  </a:ext>
                </a:extLst>
              </a:tr>
              <a:tr h="7263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a country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1F4E79"/>
                          </a:solidFill>
                          <a:effectLst/>
                          <a:latin typeface="MS Gothic" panose="020B0609070205080204" pitchFamily="49" charset="-128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☐</a:t>
                      </a:r>
                      <a:endParaRPr lang="en-GB" sz="2000" dirty="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a person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1F4E79"/>
                          </a:solidFill>
                          <a:effectLst/>
                          <a:latin typeface="MS Gothic" panose="020B0609070205080204" pitchFamily="49" charset="-128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☐</a:t>
                      </a:r>
                      <a:endParaRPr lang="en-GB" sz="2000" dirty="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an animal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1F4E79"/>
                          </a:solidFill>
                          <a:effectLst/>
                          <a:latin typeface="MS Gothic" panose="020B0609070205080204" pitchFamily="49" charset="-128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☐</a:t>
                      </a:r>
                      <a:endParaRPr lang="en-GB" sz="200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an object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1F4E79"/>
                          </a:solidFill>
                          <a:effectLst/>
                          <a:latin typeface="MS Gothic" panose="020B0609070205080204" pitchFamily="49" charset="-128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☐</a:t>
                      </a:r>
                      <a:endParaRPr lang="en-GB" sz="200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6446065"/>
                  </a:ext>
                </a:extLst>
              </a:tr>
              <a:tr h="7263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2.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an object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1F4E79"/>
                          </a:solidFill>
                          <a:effectLst/>
                          <a:latin typeface="MS Gothic" panose="020B0609070205080204" pitchFamily="49" charset="-128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☐</a:t>
                      </a:r>
                      <a:endParaRPr lang="en-GB" sz="2000" dirty="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a description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1F4E79"/>
                          </a:solidFill>
                          <a:effectLst/>
                          <a:latin typeface="MS Gothic" panose="020B0609070205080204" pitchFamily="49" charset="-128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☐</a:t>
                      </a:r>
                      <a:endParaRPr lang="en-GB" sz="2000" dirty="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a question word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1F4E79"/>
                          </a:solidFill>
                          <a:effectLst/>
                          <a:latin typeface="MS Gothic" panose="020B0609070205080204" pitchFamily="49" charset="-128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☐</a:t>
                      </a:r>
                      <a:endParaRPr lang="en-GB" sz="200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a country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1F4E79"/>
                          </a:solidFill>
                          <a:effectLst/>
                          <a:latin typeface="MS Gothic" panose="020B0609070205080204" pitchFamily="49" charset="-128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☐</a:t>
                      </a:r>
                      <a:endParaRPr lang="en-GB" sz="2000" dirty="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2932163"/>
                  </a:ext>
                </a:extLst>
              </a:tr>
              <a:tr h="7263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3.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an animal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1F4E79"/>
                          </a:solidFill>
                          <a:effectLst/>
                          <a:latin typeface="MS Gothic" panose="020B0609070205080204" pitchFamily="49" charset="-128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☐</a:t>
                      </a:r>
                      <a:endParaRPr lang="en-GB" sz="200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an object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1F4E79"/>
                          </a:solidFill>
                          <a:effectLst/>
                          <a:latin typeface="MS Gothic" panose="020B0609070205080204" pitchFamily="49" charset="-128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☐</a:t>
                      </a:r>
                      <a:endParaRPr lang="en-GB" sz="2000" dirty="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a person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1F4E79"/>
                          </a:solidFill>
                          <a:effectLst/>
                          <a:latin typeface="MS Gothic" panose="020B0609070205080204" pitchFamily="49" charset="-128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☐</a:t>
                      </a:r>
                      <a:endParaRPr lang="en-GB" sz="200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a question word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1F4E79"/>
                          </a:solidFill>
                          <a:effectLst/>
                          <a:latin typeface="MS Gothic" panose="020B0609070205080204" pitchFamily="49" charset="-128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☐</a:t>
                      </a:r>
                      <a:endParaRPr lang="en-GB" sz="2000" dirty="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3196491"/>
                  </a:ext>
                </a:extLst>
              </a:tr>
              <a:tr h="11036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4.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a question word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1F4E79"/>
                          </a:solidFill>
                          <a:effectLst/>
                          <a:latin typeface="MS Gothic" panose="020B0609070205080204" pitchFamily="49" charset="-128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☐</a:t>
                      </a:r>
                      <a:endParaRPr lang="en-GB" sz="2000" dirty="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a country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1F4E79"/>
                          </a:solidFill>
                          <a:effectLst/>
                          <a:latin typeface="MS Gothic" panose="020B0609070205080204" pitchFamily="49" charset="-128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☐</a:t>
                      </a:r>
                      <a:endParaRPr lang="en-GB" sz="2000" dirty="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a location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1F4E79"/>
                          </a:solidFill>
                          <a:effectLst/>
                          <a:latin typeface="MS Gothic" panose="020B0609070205080204" pitchFamily="49" charset="-128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☐</a:t>
                      </a:r>
                      <a:endParaRPr lang="en-GB" sz="2000" dirty="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a greeting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1F4E79"/>
                          </a:solidFill>
                          <a:effectLst/>
                          <a:latin typeface="MS Gothic" panose="020B0609070205080204" pitchFamily="49" charset="-128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☐</a:t>
                      </a:r>
                      <a:endParaRPr lang="en-GB" sz="2000" dirty="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1471463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5910ACDD-B9F4-4981-A182-C2E41C2128BE}"/>
              </a:ext>
            </a:extLst>
          </p:cNvPr>
          <p:cNvSpPr/>
          <p:nvPr/>
        </p:nvSpPr>
        <p:spPr>
          <a:xfrm>
            <a:off x="1018112" y="1455758"/>
            <a:ext cx="9571907" cy="725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dirty="0">
                <a:solidFill>
                  <a:srgbClr val="1F4E79"/>
                </a:solidFill>
                <a:latin typeface="Century Gothic" panose="020B0502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For each question, put a cross (x) under the type of word you hear. </a:t>
            </a:r>
            <a:br>
              <a:rPr lang="en-GB" sz="2000" dirty="0">
                <a:solidFill>
                  <a:srgbClr val="1F4E79"/>
                </a:solidFill>
                <a:latin typeface="Century Gothic" panose="020B0502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en-GB" sz="2000" dirty="0">
                <a:solidFill>
                  <a:srgbClr val="1F4E79"/>
                </a:solidFill>
                <a:latin typeface="Century Gothic" panose="020B0502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You will hear each German word twice. Choose one correct answer only.   </a:t>
            </a:r>
          </a:p>
        </p:txBody>
      </p:sp>
      <p:sp>
        <p:nvSpPr>
          <p:cNvPr id="8" name="Rectangle 7">
            <a:hlinkClick r:id="" action="ppaction://noaction">
              <a:snd r:embed="rId3" name="T1_W12F_12.1.wav"/>
            </a:hlinkClick>
            <a:extLst>
              <a:ext uri="{FF2B5EF4-FFF2-40B4-BE49-F238E27FC236}">
                <a16:creationId xmlns:a16="http://schemas.microsoft.com/office/drawing/2014/main" id="{55EE9022-D5E3-464B-A4A8-866C1B836A5D}"/>
              </a:ext>
            </a:extLst>
          </p:cNvPr>
          <p:cNvSpPr/>
          <p:nvPr/>
        </p:nvSpPr>
        <p:spPr>
          <a:xfrm>
            <a:off x="998466" y="3205216"/>
            <a:ext cx="506759" cy="418613"/>
          </a:xfrm>
          <a:prstGeom prst="rect">
            <a:avLst/>
          </a:prstGeom>
          <a:solidFill>
            <a:srgbClr val="1D9A78"/>
          </a:solidFill>
          <a:ln w="25400" cap="flat" cmpd="sng" algn="ctr">
            <a:solidFill>
              <a:srgbClr val="1D9A78">
                <a:shade val="50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Arial"/>
              </a:rPr>
              <a:t>1</a:t>
            </a:r>
          </a:p>
        </p:txBody>
      </p:sp>
      <p:sp>
        <p:nvSpPr>
          <p:cNvPr id="9" name="Rectangle 8">
            <a:hlinkClick r:id="" action="ppaction://noaction">
              <a:snd r:embed="rId4" name="T1_W12F_12.2.wav"/>
            </a:hlinkClick>
            <a:extLst>
              <a:ext uri="{FF2B5EF4-FFF2-40B4-BE49-F238E27FC236}">
                <a16:creationId xmlns:a16="http://schemas.microsoft.com/office/drawing/2014/main" id="{5EA44F4B-261C-47AD-9F52-F210415EE11E}"/>
              </a:ext>
            </a:extLst>
          </p:cNvPr>
          <p:cNvSpPr/>
          <p:nvPr/>
        </p:nvSpPr>
        <p:spPr>
          <a:xfrm>
            <a:off x="998464" y="3976385"/>
            <a:ext cx="506759" cy="418613"/>
          </a:xfrm>
          <a:prstGeom prst="rect">
            <a:avLst/>
          </a:prstGeom>
          <a:solidFill>
            <a:srgbClr val="1D9A78"/>
          </a:solidFill>
          <a:ln w="25400" cap="flat" cmpd="sng" algn="ctr">
            <a:solidFill>
              <a:srgbClr val="1D9A78">
                <a:shade val="50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Arial"/>
              </a:rPr>
              <a:t>2</a:t>
            </a:r>
          </a:p>
        </p:txBody>
      </p:sp>
      <p:sp>
        <p:nvSpPr>
          <p:cNvPr id="10" name="Rectangle 9">
            <a:hlinkClick r:id="" action="ppaction://noaction">
              <a:snd r:embed="rId5" name="T1_W12F_12.3.wav"/>
            </a:hlinkClick>
            <a:extLst>
              <a:ext uri="{FF2B5EF4-FFF2-40B4-BE49-F238E27FC236}">
                <a16:creationId xmlns:a16="http://schemas.microsoft.com/office/drawing/2014/main" id="{635EBD65-6C99-4920-9BAE-26CAB08B96FE}"/>
              </a:ext>
            </a:extLst>
          </p:cNvPr>
          <p:cNvSpPr/>
          <p:nvPr/>
        </p:nvSpPr>
        <p:spPr>
          <a:xfrm>
            <a:off x="1018112" y="4760793"/>
            <a:ext cx="506759" cy="418613"/>
          </a:xfrm>
          <a:prstGeom prst="rect">
            <a:avLst/>
          </a:prstGeom>
          <a:solidFill>
            <a:srgbClr val="1D9A78"/>
          </a:solidFill>
          <a:ln w="25400" cap="flat" cmpd="sng" algn="ctr">
            <a:solidFill>
              <a:srgbClr val="1D9A78">
                <a:shade val="50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Arial"/>
              </a:rPr>
              <a:t>3</a:t>
            </a:r>
          </a:p>
        </p:txBody>
      </p:sp>
      <p:sp>
        <p:nvSpPr>
          <p:cNvPr id="11" name="Rectangle 10">
            <a:hlinkClick r:id="" action="ppaction://noaction">
              <a:snd r:embed="rId6" name="T1_W12F_12.4.wav"/>
            </a:hlinkClick>
            <a:extLst>
              <a:ext uri="{FF2B5EF4-FFF2-40B4-BE49-F238E27FC236}">
                <a16:creationId xmlns:a16="http://schemas.microsoft.com/office/drawing/2014/main" id="{AAD4A40F-74FE-4269-B6B5-F7C9DFBB0CD6}"/>
              </a:ext>
            </a:extLst>
          </p:cNvPr>
          <p:cNvSpPr/>
          <p:nvPr/>
        </p:nvSpPr>
        <p:spPr>
          <a:xfrm>
            <a:off x="1021910" y="5686535"/>
            <a:ext cx="502961" cy="456062"/>
          </a:xfrm>
          <a:prstGeom prst="rect">
            <a:avLst/>
          </a:prstGeom>
          <a:solidFill>
            <a:srgbClr val="1D9A78"/>
          </a:solidFill>
          <a:ln w="25400" cap="flat" cmpd="sng" algn="ctr">
            <a:solidFill>
              <a:srgbClr val="1D9A78">
                <a:shade val="50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Arial"/>
              </a:rPr>
              <a:t>4</a:t>
            </a:r>
          </a:p>
        </p:txBody>
      </p:sp>
      <p:pic>
        <p:nvPicPr>
          <p:cNvPr id="15" name="Picture 1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80DFC7A-314A-F0BB-B7FE-14FA88F878F6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2054" y="-35477"/>
            <a:ext cx="958467" cy="1224709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A68729AE-61E2-9264-6507-4CF42E966E37}"/>
              </a:ext>
            </a:extLst>
          </p:cNvPr>
          <p:cNvSpPr txBox="1">
            <a:spLocks/>
          </p:cNvSpPr>
          <p:nvPr/>
        </p:nvSpPr>
        <p:spPr>
          <a:xfrm>
            <a:off x="644541" y="87041"/>
            <a:ext cx="2237996" cy="58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2800" b="1" kern="0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Follow up 4 </a:t>
            </a:r>
            <a:endParaRPr lang="en-GB" sz="2800" kern="0" dirty="0">
              <a:latin typeface="Century Gothic" panose="020B0502020202020204" pitchFamily="34" charset="0"/>
            </a:endParaRPr>
          </a:p>
        </p:txBody>
      </p:sp>
      <p:sp>
        <p:nvSpPr>
          <p:cNvPr id="19" name="Google Shape;119;p1">
            <a:extLst>
              <a:ext uri="{FF2B5EF4-FFF2-40B4-BE49-F238E27FC236}">
                <a16:creationId xmlns:a16="http://schemas.microsoft.com/office/drawing/2014/main" id="{2679E9FF-2CB3-E44C-5D29-7EC8D7811E97}"/>
              </a:ext>
            </a:extLst>
          </p:cNvPr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" name="Picture 2" descr="Free illustrations of Alien">
            <a:extLst>
              <a:ext uri="{FF2B5EF4-FFF2-40B4-BE49-F238E27FC236}">
                <a16:creationId xmlns:a16="http://schemas.microsoft.com/office/drawing/2014/main" id="{BF141528-21E1-4221-80FC-91493DA426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249" y="946077"/>
            <a:ext cx="1361092" cy="1384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 descr="A picture containing text&#10;&#10;Description automatically generated">
            <a:extLst>
              <a:ext uri="{FF2B5EF4-FFF2-40B4-BE49-F238E27FC236}">
                <a16:creationId xmlns:a16="http://schemas.microsoft.com/office/drawing/2014/main" id="{9A47A2BE-B189-4217-9BBB-355D829F71E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188" y="205129"/>
            <a:ext cx="1370461" cy="1067118"/>
          </a:xfrm>
          <a:prstGeom prst="rect">
            <a:avLst/>
          </a:prstGeom>
        </p:spPr>
      </p:pic>
      <p:sp>
        <p:nvSpPr>
          <p:cNvPr id="23" name="Speech Bubble: Rectangle with Corners Rounded 22">
            <a:extLst>
              <a:ext uri="{FF2B5EF4-FFF2-40B4-BE49-F238E27FC236}">
                <a16:creationId xmlns:a16="http://schemas.microsoft.com/office/drawing/2014/main" id="{F39FF7B8-70BC-4DF6-AAF3-26B6AD601310}"/>
              </a:ext>
            </a:extLst>
          </p:cNvPr>
          <p:cNvSpPr/>
          <p:nvPr/>
        </p:nvSpPr>
        <p:spPr>
          <a:xfrm>
            <a:off x="4172553" y="576877"/>
            <a:ext cx="5375259" cy="637189"/>
          </a:xfrm>
          <a:prstGeom prst="wedgeRoundRectCallout">
            <a:avLst>
              <a:gd name="adj1" fmla="val -60223"/>
              <a:gd name="adj2" fmla="val -37218"/>
              <a:gd name="adj3" fmla="val 16667"/>
            </a:avLst>
          </a:prstGeom>
          <a:solidFill>
            <a:srgbClr val="002060"/>
          </a:solidFill>
          <a:ln w="31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Century Gothic" panose="020B0502020202020204" pitchFamily="34" charset="0"/>
              </a:rPr>
              <a:t>Das </a:t>
            </a:r>
            <a:r>
              <a:rPr lang="en-US" sz="2400" b="1" dirty="0" err="1">
                <a:latin typeface="Century Gothic" panose="020B0502020202020204" pitchFamily="34" charset="0"/>
              </a:rPr>
              <a:t>ist</a:t>
            </a:r>
            <a:r>
              <a:rPr lang="en-US" sz="2400" b="1" dirty="0">
                <a:latin typeface="Century Gothic" panose="020B0502020202020204" pitchFamily="34" charset="0"/>
              </a:rPr>
              <a:t> </a:t>
            </a:r>
            <a:r>
              <a:rPr lang="en-US" sz="2400" b="1" dirty="0" err="1">
                <a:latin typeface="Century Gothic" panose="020B0502020202020204" pitchFamily="34" charset="0"/>
              </a:rPr>
              <a:t>ein</a:t>
            </a:r>
            <a:r>
              <a:rPr lang="en-US" sz="2400" b="1" dirty="0">
                <a:latin typeface="Century Gothic" panose="020B0502020202020204" pitchFamily="34" charset="0"/>
              </a:rPr>
              <a:t> Quiz </a:t>
            </a:r>
            <a:r>
              <a:rPr lang="en-US" sz="2400" b="1" dirty="0" err="1">
                <a:latin typeface="Century Gothic" panose="020B0502020202020204" pitchFamily="34" charset="0"/>
              </a:rPr>
              <a:t>für</a:t>
            </a:r>
            <a:r>
              <a:rPr lang="en-US" sz="2400" b="1" dirty="0">
                <a:latin typeface="Century Gothic" panose="020B0502020202020204" pitchFamily="34" charset="0"/>
              </a:rPr>
              <a:t> dich, Robbie!</a:t>
            </a:r>
            <a:endParaRPr lang="en-GB" sz="2400" b="1" dirty="0">
              <a:latin typeface="Century Gothic" panose="020B0502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0E543D-9E8C-80F0-CBB3-796EB888845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07313" y="3458519"/>
            <a:ext cx="333374" cy="33061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04C7F9D-8AB1-0BC6-C142-A62C6DB7548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44188" y="4207697"/>
            <a:ext cx="333374" cy="3306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8BDC7DC-54DA-E368-C12F-56ABFBEFEE8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4030" y="4970099"/>
            <a:ext cx="333374" cy="33061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4A1825E-ECE5-27AC-38D5-83492923628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85623" y="5811978"/>
            <a:ext cx="333374" cy="330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836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83C6DF4-1750-473A-B137-A41972C678CB}"/>
              </a:ext>
            </a:extLst>
          </p:cNvPr>
          <p:cNvGraphicFramePr>
            <a:graphicFrameLocks noGrp="1"/>
          </p:cNvGraphicFramePr>
          <p:nvPr/>
        </p:nvGraphicFramePr>
        <p:xfrm>
          <a:off x="961292" y="2246252"/>
          <a:ext cx="10269416" cy="4057442"/>
        </p:xfrm>
        <a:graphic>
          <a:graphicData uri="http://schemas.openxmlformats.org/drawingml/2006/table">
            <a:tbl>
              <a:tblPr firstRow="1" firstCol="1" bandRow="1"/>
              <a:tblGrid>
                <a:gridCol w="613933">
                  <a:extLst>
                    <a:ext uri="{9D8B030D-6E8A-4147-A177-3AD203B41FA5}">
                      <a16:colId xmlns:a16="http://schemas.microsoft.com/office/drawing/2014/main" val="948193903"/>
                    </a:ext>
                  </a:extLst>
                </a:gridCol>
                <a:gridCol w="2413586">
                  <a:extLst>
                    <a:ext uri="{9D8B030D-6E8A-4147-A177-3AD203B41FA5}">
                      <a16:colId xmlns:a16="http://schemas.microsoft.com/office/drawing/2014/main" val="1825356332"/>
                    </a:ext>
                  </a:extLst>
                </a:gridCol>
                <a:gridCol w="2413586">
                  <a:extLst>
                    <a:ext uri="{9D8B030D-6E8A-4147-A177-3AD203B41FA5}">
                      <a16:colId xmlns:a16="http://schemas.microsoft.com/office/drawing/2014/main" val="1200443041"/>
                    </a:ext>
                  </a:extLst>
                </a:gridCol>
                <a:gridCol w="2413586">
                  <a:extLst>
                    <a:ext uri="{9D8B030D-6E8A-4147-A177-3AD203B41FA5}">
                      <a16:colId xmlns:a16="http://schemas.microsoft.com/office/drawing/2014/main" val="1186076623"/>
                    </a:ext>
                  </a:extLst>
                </a:gridCol>
                <a:gridCol w="2414725">
                  <a:extLst>
                    <a:ext uri="{9D8B030D-6E8A-4147-A177-3AD203B41FA5}">
                      <a16:colId xmlns:a16="http://schemas.microsoft.com/office/drawing/2014/main" val="4111747573"/>
                    </a:ext>
                  </a:extLst>
                </a:gridCol>
              </a:tblGrid>
              <a:tr h="328310">
                <a:tc grid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000" b="1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This word is a good example of …</a:t>
                      </a:r>
                      <a:endParaRPr lang="en-GB" sz="200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0447191"/>
                  </a:ext>
                </a:extLst>
              </a:tr>
              <a:tr h="3285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A</a:t>
                      </a:r>
                      <a:endParaRPr lang="en-GB" sz="200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B</a:t>
                      </a:r>
                      <a:endParaRPr lang="en-GB" sz="200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C</a:t>
                      </a:r>
                      <a:endParaRPr lang="en-GB" sz="200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D</a:t>
                      </a:r>
                      <a:endParaRPr lang="en-GB" sz="200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1514576"/>
                  </a:ext>
                </a:extLst>
              </a:tr>
              <a:tr h="8003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an object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1F4E79"/>
                          </a:solidFill>
                          <a:effectLst/>
                          <a:latin typeface="MS Gothic" panose="020B0609070205080204" pitchFamily="49" charset="-128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☐</a:t>
                      </a:r>
                      <a:endParaRPr lang="en-GB" sz="2000" dirty="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a greeting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1F4E79"/>
                          </a:solidFill>
                          <a:effectLst/>
                          <a:latin typeface="MS Gothic" panose="020B0609070205080204" pitchFamily="49" charset="-128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☐</a:t>
                      </a:r>
                      <a:endParaRPr lang="en-GB" sz="2000" dirty="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a person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1F4E79"/>
                          </a:solidFill>
                          <a:effectLst/>
                          <a:latin typeface="MS Gothic" panose="020B0609070205080204" pitchFamily="49" charset="-128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☐</a:t>
                      </a:r>
                      <a:endParaRPr lang="en-GB" sz="2000" dirty="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a country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1F4E79"/>
                          </a:solidFill>
                          <a:effectLst/>
                          <a:latin typeface="MS Gothic" panose="020B0609070205080204" pitchFamily="49" charset="-128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☐</a:t>
                      </a:r>
                      <a:endParaRPr lang="en-GB" sz="2000" dirty="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6446065"/>
                  </a:ext>
                </a:extLst>
              </a:tr>
              <a:tr h="6855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2.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a greeting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1F4E79"/>
                          </a:solidFill>
                          <a:effectLst/>
                          <a:latin typeface="MS Gothic" panose="020B0609070205080204" pitchFamily="49" charset="-128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☐</a:t>
                      </a:r>
                      <a:endParaRPr lang="en-GB" sz="2000" dirty="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an object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1F4E79"/>
                          </a:solidFill>
                          <a:effectLst/>
                          <a:latin typeface="MS Gothic" panose="020B0609070205080204" pitchFamily="49" charset="-128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☐</a:t>
                      </a:r>
                      <a:endParaRPr lang="en-GB" sz="2000" dirty="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an animal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1F4E79"/>
                          </a:solidFill>
                          <a:effectLst/>
                          <a:latin typeface="MS Gothic" panose="020B0609070205080204" pitchFamily="49" charset="-128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☐</a:t>
                      </a:r>
                      <a:endParaRPr lang="en-GB" sz="2000" dirty="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a person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1F4E79"/>
                          </a:solidFill>
                          <a:effectLst/>
                          <a:latin typeface="MS Gothic" panose="020B0609070205080204" pitchFamily="49" charset="-128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☐</a:t>
                      </a:r>
                      <a:endParaRPr lang="en-GB" sz="2000" dirty="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2932163"/>
                  </a:ext>
                </a:extLst>
              </a:tr>
              <a:tr h="8729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3.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a location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1F4E79"/>
                          </a:solidFill>
                          <a:effectLst/>
                          <a:latin typeface="MS Gothic" panose="020B0609070205080204" pitchFamily="49" charset="-128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☐</a:t>
                      </a:r>
                      <a:endParaRPr lang="en-GB" sz="2000" dirty="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a country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1F4E79"/>
                          </a:solidFill>
                          <a:effectLst/>
                          <a:latin typeface="MS Gothic" panose="020B0609070205080204" pitchFamily="49" charset="-128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☐</a:t>
                      </a:r>
                      <a:endParaRPr lang="en-GB" sz="2000" dirty="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a greeting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1F4E79"/>
                          </a:solidFill>
                          <a:effectLst/>
                          <a:latin typeface="MS Gothic" panose="020B0609070205080204" pitchFamily="49" charset="-128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☐</a:t>
                      </a:r>
                      <a:endParaRPr lang="en-GB" sz="2000" dirty="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a question word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1F4E79"/>
                          </a:solidFill>
                          <a:effectLst/>
                          <a:latin typeface="MS Gothic" panose="020B0609070205080204" pitchFamily="49" charset="-128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☐</a:t>
                      </a:r>
                      <a:endParaRPr lang="en-GB" sz="2000" dirty="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3196491"/>
                  </a:ext>
                </a:extLst>
              </a:tr>
              <a:tr h="10416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4.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an object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1F4E79"/>
                          </a:solidFill>
                          <a:effectLst/>
                          <a:latin typeface="MS Gothic" panose="020B0609070205080204" pitchFamily="49" charset="-128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☐</a:t>
                      </a:r>
                      <a:endParaRPr lang="en-GB" sz="2000" dirty="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an animal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1F4E79"/>
                          </a:solidFill>
                          <a:effectLst/>
                          <a:latin typeface="MS Gothic" panose="020B0609070205080204" pitchFamily="49" charset="-128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☐</a:t>
                      </a:r>
                      <a:endParaRPr lang="en-GB" sz="2000" dirty="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a person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1F4E79"/>
                          </a:solidFill>
                          <a:effectLst/>
                          <a:latin typeface="MS Gothic" panose="020B0609070205080204" pitchFamily="49" charset="-128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☐</a:t>
                      </a:r>
                      <a:endParaRPr lang="en-GB" sz="2000" dirty="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a description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1F4E79"/>
                          </a:solidFill>
                          <a:effectLst/>
                          <a:latin typeface="MS Gothic" panose="020B0609070205080204" pitchFamily="49" charset="-128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☐</a:t>
                      </a:r>
                      <a:endParaRPr lang="en-GB" sz="2000" dirty="0">
                        <a:solidFill>
                          <a:srgbClr val="1F4E79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1471463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2A2985FB-F7F0-4622-AB6F-A5BEAD131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0576" y="1059840"/>
            <a:ext cx="1241424" cy="424815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n-GB" sz="20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hören</a:t>
            </a:r>
            <a:endParaRPr lang="en-GB" sz="20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>
            <a:hlinkClick r:id="" action="ppaction://noaction">
              <a:snd r:embed="rId3" name="T1_W12F_12.5.wav"/>
            </a:hlinkClick>
            <a:extLst>
              <a:ext uri="{FF2B5EF4-FFF2-40B4-BE49-F238E27FC236}">
                <a16:creationId xmlns:a16="http://schemas.microsoft.com/office/drawing/2014/main" id="{55EE9022-D5E3-464B-A4A8-866C1B836A5D}"/>
              </a:ext>
            </a:extLst>
          </p:cNvPr>
          <p:cNvSpPr/>
          <p:nvPr/>
        </p:nvSpPr>
        <p:spPr>
          <a:xfrm>
            <a:off x="998466" y="3043239"/>
            <a:ext cx="506759" cy="418613"/>
          </a:xfrm>
          <a:prstGeom prst="rect">
            <a:avLst/>
          </a:prstGeom>
          <a:solidFill>
            <a:srgbClr val="1D9A78"/>
          </a:solidFill>
          <a:ln w="25400" cap="flat" cmpd="sng" algn="ctr">
            <a:solidFill>
              <a:srgbClr val="1D9A78">
                <a:shade val="50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200" b="1" kern="0" dirty="0">
                <a:solidFill>
                  <a:srgbClr val="FFFFFF"/>
                </a:solidFill>
                <a:latin typeface="Century Gothic" panose="020B0502020202020204" pitchFamily="34" charset="0"/>
                <a:sym typeface="Arial"/>
              </a:rPr>
              <a:t>5</a:t>
            </a:r>
            <a:endParaRPr kumimoji="0" lang="en-GB" sz="2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9" name="Rectangle 8">
            <a:hlinkClick r:id="" action="ppaction://noaction">
              <a:snd r:embed="rId4" name="T1_W12F_12.6.wav"/>
            </a:hlinkClick>
            <a:extLst>
              <a:ext uri="{FF2B5EF4-FFF2-40B4-BE49-F238E27FC236}">
                <a16:creationId xmlns:a16="http://schemas.microsoft.com/office/drawing/2014/main" id="{5EA44F4B-261C-47AD-9F52-F210415EE11E}"/>
              </a:ext>
            </a:extLst>
          </p:cNvPr>
          <p:cNvSpPr/>
          <p:nvPr/>
        </p:nvSpPr>
        <p:spPr>
          <a:xfrm>
            <a:off x="998464" y="3814408"/>
            <a:ext cx="506759" cy="418613"/>
          </a:xfrm>
          <a:prstGeom prst="rect">
            <a:avLst/>
          </a:prstGeom>
          <a:solidFill>
            <a:srgbClr val="1D9A78"/>
          </a:solidFill>
          <a:ln w="25400" cap="flat" cmpd="sng" algn="ctr">
            <a:solidFill>
              <a:srgbClr val="1D9A78">
                <a:shade val="50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200" b="1" kern="0" dirty="0">
                <a:solidFill>
                  <a:srgbClr val="FFFFFF"/>
                </a:solidFill>
                <a:latin typeface="Century Gothic" panose="020B0502020202020204" pitchFamily="34" charset="0"/>
                <a:sym typeface="Arial"/>
              </a:rPr>
              <a:t>6</a:t>
            </a:r>
            <a:endParaRPr kumimoji="0" lang="en-GB" sz="2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10" name="Rectangle 9">
            <a:hlinkClick r:id="" action="ppaction://noaction">
              <a:snd r:embed="rId5" name="T1_W12F_12.7.wav"/>
            </a:hlinkClick>
            <a:extLst>
              <a:ext uri="{FF2B5EF4-FFF2-40B4-BE49-F238E27FC236}">
                <a16:creationId xmlns:a16="http://schemas.microsoft.com/office/drawing/2014/main" id="{635EBD65-6C99-4920-9BAE-26CAB08B96FE}"/>
              </a:ext>
            </a:extLst>
          </p:cNvPr>
          <p:cNvSpPr/>
          <p:nvPr/>
        </p:nvSpPr>
        <p:spPr>
          <a:xfrm>
            <a:off x="1018112" y="4598816"/>
            <a:ext cx="506759" cy="418613"/>
          </a:xfrm>
          <a:prstGeom prst="rect">
            <a:avLst/>
          </a:prstGeom>
          <a:solidFill>
            <a:srgbClr val="1D9A78"/>
          </a:solidFill>
          <a:ln w="25400" cap="flat" cmpd="sng" algn="ctr">
            <a:solidFill>
              <a:srgbClr val="1D9A78">
                <a:shade val="50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200" b="1" kern="0" dirty="0">
                <a:solidFill>
                  <a:srgbClr val="FFFFFF"/>
                </a:solidFill>
                <a:latin typeface="Century Gothic" panose="020B0502020202020204" pitchFamily="34" charset="0"/>
                <a:sym typeface="Arial"/>
              </a:rPr>
              <a:t>7</a:t>
            </a:r>
            <a:endParaRPr kumimoji="0" lang="en-GB" sz="2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11" name="Rectangle 10">
            <a:hlinkClick r:id="" action="ppaction://noaction">
              <a:snd r:embed="rId6" name="T1_W12F_12.8.wav"/>
            </a:hlinkClick>
            <a:extLst>
              <a:ext uri="{FF2B5EF4-FFF2-40B4-BE49-F238E27FC236}">
                <a16:creationId xmlns:a16="http://schemas.microsoft.com/office/drawing/2014/main" id="{AAD4A40F-74FE-4269-B6B5-F7C9DFBB0CD6}"/>
              </a:ext>
            </a:extLst>
          </p:cNvPr>
          <p:cNvSpPr/>
          <p:nvPr/>
        </p:nvSpPr>
        <p:spPr>
          <a:xfrm>
            <a:off x="1021910" y="5523373"/>
            <a:ext cx="502961" cy="456062"/>
          </a:xfrm>
          <a:prstGeom prst="rect">
            <a:avLst/>
          </a:prstGeom>
          <a:solidFill>
            <a:srgbClr val="1D9A78"/>
          </a:solidFill>
          <a:ln w="25400" cap="flat" cmpd="sng" algn="ctr">
            <a:solidFill>
              <a:srgbClr val="1D9A78">
                <a:shade val="50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200" b="1" kern="0" dirty="0">
                <a:solidFill>
                  <a:srgbClr val="FFFFFF"/>
                </a:solidFill>
                <a:latin typeface="Century Gothic" panose="020B0502020202020204" pitchFamily="34" charset="0"/>
                <a:sym typeface="Arial"/>
              </a:rPr>
              <a:t>8</a:t>
            </a:r>
            <a:endParaRPr kumimoji="0" lang="en-GB" sz="2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  <a:sym typeface="Arial"/>
            </a:endParaRPr>
          </a:p>
        </p:txBody>
      </p:sp>
      <p:pic>
        <p:nvPicPr>
          <p:cNvPr id="15" name="Picture 1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80DFC7A-314A-F0BB-B7FE-14FA88F878F6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2054" y="-35477"/>
            <a:ext cx="958467" cy="1224709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A95C317E-F4B7-5A98-04A5-725EFE3601A5}"/>
              </a:ext>
            </a:extLst>
          </p:cNvPr>
          <p:cNvSpPr txBox="1">
            <a:spLocks/>
          </p:cNvSpPr>
          <p:nvPr/>
        </p:nvSpPr>
        <p:spPr>
          <a:xfrm>
            <a:off x="644541" y="87041"/>
            <a:ext cx="2237996" cy="58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2800" b="1" kern="0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Follow up 4 </a:t>
            </a:r>
            <a:endParaRPr lang="en-GB" sz="2800" kern="0" dirty="0">
              <a:latin typeface="Century Gothic" panose="020B0502020202020204" pitchFamily="34" charset="0"/>
            </a:endParaRPr>
          </a:p>
        </p:txBody>
      </p:sp>
      <p:sp>
        <p:nvSpPr>
          <p:cNvPr id="19" name="Google Shape;119;p1">
            <a:extLst>
              <a:ext uri="{FF2B5EF4-FFF2-40B4-BE49-F238E27FC236}">
                <a16:creationId xmlns:a16="http://schemas.microsoft.com/office/drawing/2014/main" id="{4107D19D-23B1-FB2B-596A-679282B8A3E9}"/>
              </a:ext>
            </a:extLst>
          </p:cNvPr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Picture 2" descr="Free illustrations of Alien">
            <a:extLst>
              <a:ext uri="{FF2B5EF4-FFF2-40B4-BE49-F238E27FC236}">
                <a16:creationId xmlns:a16="http://schemas.microsoft.com/office/drawing/2014/main" id="{55488E9C-C871-4CD1-9362-9539C23B4E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34531"/>
            <a:ext cx="1361092" cy="1384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1CE2CEF-B3CD-4FFD-BCC4-668789C156C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87197" y="3296542"/>
            <a:ext cx="333374" cy="3306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7FA44CC-E40D-53F7-52C8-57687659206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45883" y="4067711"/>
            <a:ext cx="333374" cy="33061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2326AE2-9F41-95D8-689C-BD468C74E31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29020" y="4808122"/>
            <a:ext cx="333374" cy="3306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19E2DC1-8473-1A30-FBFF-EF862F92237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45883" y="5804856"/>
            <a:ext cx="333374" cy="330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409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wdj\Google Drive\Primary\Y5 SoW\From Tracy\Pronouns\i.png">
            <a:extLst>
              <a:ext uri="{FF2B5EF4-FFF2-40B4-BE49-F238E27FC236}">
                <a16:creationId xmlns:a16="http://schemas.microsoft.com/office/drawing/2014/main" id="{E4DF9642-1F22-4221-A7CC-A0A2D81EBD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365" y="2723189"/>
            <a:ext cx="704610" cy="1648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3FC97FD1-76FF-48AF-9894-BB086E5DF19A}"/>
              </a:ext>
            </a:extLst>
          </p:cNvPr>
          <p:cNvGrpSpPr/>
          <p:nvPr/>
        </p:nvGrpSpPr>
        <p:grpSpPr>
          <a:xfrm>
            <a:off x="165566" y="975542"/>
            <a:ext cx="1352709" cy="1471860"/>
            <a:chOff x="300038" y="2473418"/>
            <a:chExt cx="660212" cy="820081"/>
          </a:xfrm>
        </p:grpSpPr>
        <p:pic>
          <p:nvPicPr>
            <p:cNvPr id="7" name="Picture 2" descr="C:\Users\wdj\Google Drive\Primary\Y5 SoW\From Tracy\Pronouns\you.png">
              <a:extLst>
                <a:ext uri="{FF2B5EF4-FFF2-40B4-BE49-F238E27FC236}">
                  <a16:creationId xmlns:a16="http://schemas.microsoft.com/office/drawing/2014/main" id="{F0D2C1C0-9850-4B13-8B2E-E65A1635563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1458"/>
            <a:stretch/>
          </p:blipFill>
          <p:spPr bwMode="auto">
            <a:xfrm>
              <a:off x="300038" y="2479336"/>
              <a:ext cx="409646" cy="7428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" descr="C:\Users\wdj\Google Drive\Primary\Y5 SoW\From Tracy\Pronouns\he.png">
              <a:extLst>
                <a:ext uri="{FF2B5EF4-FFF2-40B4-BE49-F238E27FC236}">
                  <a16:creationId xmlns:a16="http://schemas.microsoft.com/office/drawing/2014/main" id="{7876829B-8393-4901-A6AE-219F1067DE9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709" r="38341"/>
            <a:stretch/>
          </p:blipFill>
          <p:spPr bwMode="auto">
            <a:xfrm>
              <a:off x="650486" y="2473418"/>
              <a:ext cx="309764" cy="820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ABD64951-69A7-4803-B4E2-33CC9049894C}"/>
              </a:ext>
            </a:extLst>
          </p:cNvPr>
          <p:cNvSpPr txBox="1"/>
          <p:nvPr/>
        </p:nvSpPr>
        <p:spPr>
          <a:xfrm>
            <a:off x="1956708" y="3913184"/>
            <a:ext cx="38603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I am  your (male) friend.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AED9762-61C7-40EF-B220-9FD8C0038BD6}"/>
              </a:ext>
            </a:extLst>
          </p:cNvPr>
          <p:cNvSpPr txBox="1"/>
          <p:nvPr/>
        </p:nvSpPr>
        <p:spPr>
          <a:xfrm>
            <a:off x="1839689" y="5879994"/>
            <a:ext cx="50353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She is </a:t>
            </a:r>
            <a:r>
              <a:rPr lang="en-GB" sz="2400" i="1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your (female) friend</a:t>
            </a:r>
            <a:r>
              <a:rPr kumimoji="0" lang="en-GB" sz="28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596B872-F474-4E79-BC4F-0B483932B36C}"/>
              </a:ext>
            </a:extLst>
          </p:cNvPr>
          <p:cNvSpPr txBox="1"/>
          <p:nvPr/>
        </p:nvSpPr>
        <p:spPr>
          <a:xfrm>
            <a:off x="1839689" y="1976143"/>
            <a:ext cx="4898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You are my (male) friend.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10D7C92-0C97-48AB-9EEA-4B3178EDAFBD}"/>
              </a:ext>
            </a:extLst>
          </p:cNvPr>
          <p:cNvSpPr txBox="1"/>
          <p:nvPr/>
        </p:nvSpPr>
        <p:spPr>
          <a:xfrm>
            <a:off x="1693809" y="1272667"/>
            <a:ext cx="50353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6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1</a:t>
            </a:r>
            <a:r>
              <a:rPr kumimoji="0" lang="en-GB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_____________________________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8AB5848-EB1B-4670-B0E2-9E79D3DF3EC7}"/>
              </a:ext>
            </a:extLst>
          </p:cNvPr>
          <p:cNvSpPr txBox="1"/>
          <p:nvPr/>
        </p:nvSpPr>
        <p:spPr>
          <a:xfrm>
            <a:off x="1602890" y="3195386"/>
            <a:ext cx="50353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6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2</a:t>
            </a:r>
            <a:r>
              <a:rPr kumimoji="0" lang="en-GB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_____________________________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AFCF14F-26E1-4375-8DC0-F41AAF9BF3DF}"/>
              </a:ext>
            </a:extLst>
          </p:cNvPr>
          <p:cNvSpPr txBox="1"/>
          <p:nvPr/>
        </p:nvSpPr>
        <p:spPr>
          <a:xfrm>
            <a:off x="1702582" y="5233195"/>
            <a:ext cx="50353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6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3</a:t>
            </a:r>
            <a:r>
              <a:rPr kumimoji="0" lang="en-GB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_____________________________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07C148F-45EB-4409-B006-B3FFBC980597}"/>
              </a:ext>
            </a:extLst>
          </p:cNvPr>
          <p:cNvSpPr txBox="1"/>
          <p:nvPr/>
        </p:nvSpPr>
        <p:spPr>
          <a:xfrm>
            <a:off x="3747856" y="23234"/>
            <a:ext cx="37423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buClr>
                <a:srgbClr val="000000"/>
              </a:buClr>
              <a:defRPr/>
            </a:pPr>
            <a:r>
              <a:rPr lang="en-GB" sz="2800" b="1" spc="-1" dirty="0" err="1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Schreib</a:t>
            </a:r>
            <a:r>
              <a:rPr lang="en-GB" sz="2800" b="1" spc="-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 auf Deutsch.</a:t>
            </a:r>
            <a:endParaRPr kumimoji="0" lang="en-GB" sz="2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9A3890D-C288-44D2-B7E2-9B9D7FA2F14B}"/>
              </a:ext>
            </a:extLst>
          </p:cNvPr>
          <p:cNvSpPr txBox="1"/>
          <p:nvPr/>
        </p:nvSpPr>
        <p:spPr>
          <a:xfrm>
            <a:off x="2143619" y="5272052"/>
            <a:ext cx="39260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AR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Sie</a:t>
            </a:r>
            <a:r>
              <a:rPr kumimoji="0" lang="es-AR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kumimoji="0" lang="es-AR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ist</a:t>
            </a:r>
            <a:r>
              <a:rPr kumimoji="0" lang="es-AR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kumimoji="0" lang="es-AR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deine</a:t>
            </a:r>
            <a:r>
              <a:rPr kumimoji="0" lang="es-AR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kumimoji="0" lang="es-AR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Freundin</a:t>
            </a:r>
            <a:r>
              <a:rPr kumimoji="0" lang="es-AR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B117850-D006-4562-A7E8-B068C9CCE3E1}"/>
              </a:ext>
            </a:extLst>
          </p:cNvPr>
          <p:cNvSpPr txBox="1"/>
          <p:nvPr/>
        </p:nvSpPr>
        <p:spPr>
          <a:xfrm>
            <a:off x="2155965" y="1344006"/>
            <a:ext cx="36984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AR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Du bist mein Freund.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8D4D3F3-2603-429B-BF87-50261421E514}"/>
              </a:ext>
            </a:extLst>
          </p:cNvPr>
          <p:cNvSpPr txBox="1"/>
          <p:nvPr/>
        </p:nvSpPr>
        <p:spPr>
          <a:xfrm>
            <a:off x="2050433" y="3194918"/>
            <a:ext cx="36247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AR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Ich</a:t>
            </a:r>
            <a:r>
              <a:rPr kumimoji="0" lang="es-AR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kumimoji="0" lang="es-AR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bin</a:t>
            </a:r>
            <a:r>
              <a:rPr kumimoji="0" lang="es-AR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kumimoji="0" lang="es-AR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dein</a:t>
            </a:r>
            <a:r>
              <a:rPr kumimoji="0" lang="es-AR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kumimoji="0" lang="es-AR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Freund</a:t>
            </a:r>
            <a:r>
              <a:rPr kumimoji="0" lang="es-AR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.</a:t>
            </a:r>
          </a:p>
        </p:txBody>
      </p:sp>
      <p:sp>
        <p:nvSpPr>
          <p:cNvPr id="27" name="Google Shape;119;p1">
            <a:extLst>
              <a:ext uri="{FF2B5EF4-FFF2-40B4-BE49-F238E27FC236}">
                <a16:creationId xmlns:a16="http://schemas.microsoft.com/office/drawing/2014/main" id="{F89165F8-F1D5-4085-81F8-059C6C59505B}"/>
              </a:ext>
            </a:extLst>
          </p:cNvPr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5D7D67-0354-4144-9687-63666CDEA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541" y="87041"/>
            <a:ext cx="2237996" cy="582075"/>
          </a:xfrm>
        </p:spPr>
        <p:txBody>
          <a:bodyPr>
            <a:normAutofit/>
          </a:bodyPr>
          <a:lstStyle/>
          <a:p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Follow up 5: </a:t>
            </a:r>
            <a:endParaRPr lang="en-GB" sz="2800" dirty="0">
              <a:latin typeface="Century Gothic" panose="020B0502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8D0F3FD-6674-482F-AD86-CC59DF404CE2}"/>
              </a:ext>
            </a:extLst>
          </p:cNvPr>
          <p:cNvSpPr txBox="1"/>
          <p:nvPr/>
        </p:nvSpPr>
        <p:spPr>
          <a:xfrm>
            <a:off x="2665825" y="-307644"/>
            <a:ext cx="10820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i="1" dirty="0">
                <a:solidFill>
                  <a:srgbClr val="00206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</a:t>
            </a:r>
            <a:endParaRPr lang="en-GB" sz="6000" i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42D6A3C-AE49-4B93-894B-52D70908C966}"/>
              </a:ext>
            </a:extLst>
          </p:cNvPr>
          <p:cNvSpPr txBox="1"/>
          <p:nvPr/>
        </p:nvSpPr>
        <p:spPr>
          <a:xfrm>
            <a:off x="1518733" y="517632"/>
            <a:ext cx="10820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i="1" dirty="0">
                <a:solidFill>
                  <a:srgbClr val="00206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</a:t>
            </a:r>
            <a:endParaRPr lang="en-GB" sz="6000" i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8C0AE4D-F2CC-4E5E-881F-9617A5BB68BF}"/>
              </a:ext>
            </a:extLst>
          </p:cNvPr>
          <p:cNvSpPr txBox="1"/>
          <p:nvPr/>
        </p:nvSpPr>
        <p:spPr>
          <a:xfrm>
            <a:off x="1518732" y="2411593"/>
            <a:ext cx="10820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i="1" dirty="0">
                <a:solidFill>
                  <a:srgbClr val="00206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</a:t>
            </a:r>
            <a:endParaRPr lang="en-GB" sz="6000" i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5A41F83-AC28-47E6-B4B2-BD87D17CF7F9}"/>
              </a:ext>
            </a:extLst>
          </p:cNvPr>
          <p:cNvSpPr txBox="1"/>
          <p:nvPr/>
        </p:nvSpPr>
        <p:spPr>
          <a:xfrm>
            <a:off x="1614950" y="4450125"/>
            <a:ext cx="10820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i="1" dirty="0">
                <a:solidFill>
                  <a:srgbClr val="00206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</a:t>
            </a:r>
            <a:endParaRPr lang="en-GB" sz="6000" i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2" name="Picture 2" descr="C:\Users\wdj\Google Drive\Primary\Y5 SoW\From Tracy\Pronouns\she.png">
            <a:extLst>
              <a:ext uri="{FF2B5EF4-FFF2-40B4-BE49-F238E27FC236}">
                <a16:creationId xmlns:a16="http://schemas.microsoft.com/office/drawing/2014/main" id="{F8E496E6-448E-45EC-9891-E1DEDF5C3C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477" y="4979633"/>
            <a:ext cx="1441114" cy="1099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itle 2">
            <a:extLst>
              <a:ext uri="{FF2B5EF4-FFF2-40B4-BE49-F238E27FC236}">
                <a16:creationId xmlns:a16="http://schemas.microsoft.com/office/drawing/2014/main" id="{A07B77A2-087B-4C31-8349-A1BF802D89D6}"/>
              </a:ext>
            </a:extLst>
          </p:cNvPr>
          <p:cNvSpPr txBox="1">
            <a:spLocks/>
          </p:cNvSpPr>
          <p:nvPr/>
        </p:nvSpPr>
        <p:spPr>
          <a:xfrm>
            <a:off x="10623839" y="975542"/>
            <a:ext cx="1552414" cy="40852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GB" sz="2000" b="1" kern="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schreiben</a:t>
            </a:r>
            <a:endParaRPr lang="en-GB" sz="2000" b="1" kern="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6" name="Graphic 35" descr="Blackboard">
            <a:extLst>
              <a:ext uri="{FF2B5EF4-FFF2-40B4-BE49-F238E27FC236}">
                <a16:creationId xmlns:a16="http://schemas.microsoft.com/office/drawing/2014/main" id="{E3085AD7-7431-428E-BF5B-88094B1F8BF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919121" y="-110706"/>
            <a:ext cx="1256675" cy="125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262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CustomShape 1"/>
          <p:cNvSpPr/>
          <p:nvPr/>
        </p:nvSpPr>
        <p:spPr>
          <a:xfrm>
            <a:off x="0" y="0"/>
            <a:ext cx="4350240" cy="685728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BB08CD-FDA4-46B1-8623-507F63ABF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294405">
            <a:off x="238991" y="2856240"/>
            <a:ext cx="4216910" cy="1144800"/>
          </a:xfrm>
        </p:spPr>
        <p:txBody>
          <a:bodyPr/>
          <a:lstStyle/>
          <a:p>
            <a:pPr algn="ctr"/>
            <a:r>
              <a:rPr lang="en-GB" sz="6000" b="1" dirty="0" err="1">
                <a:solidFill>
                  <a:schemeClr val="bg1"/>
                </a:solidFill>
                <a:latin typeface="Century Gothic" panose="020B0502020202020204" pitchFamily="34" charset="0"/>
                <a:hlinkClick r:id="" action="ppaction://noaction">
                  <a:snd r:embed="rId3" name="tschuess.wav"/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Tschüss</a:t>
            </a:r>
            <a:r>
              <a:rPr lang="en-GB" sz="6000" b="1" dirty="0">
                <a:solidFill>
                  <a:schemeClr val="bg1"/>
                </a:solidFill>
                <a:latin typeface="Century Gothic" panose="020B0502020202020204" pitchFamily="34" charset="0"/>
                <a:hlinkClick r:id="" action="ppaction://noaction">
                  <a:snd r:embed="rId3" name="tschuess.wav"/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!</a:t>
            </a:r>
          </a:p>
        </p:txBody>
      </p:sp>
      <p:sp>
        <p:nvSpPr>
          <p:cNvPr id="11" name="CustomShape 2">
            <a:extLst>
              <a:ext uri="{FF2B5EF4-FFF2-40B4-BE49-F238E27FC236}">
                <a16:creationId xmlns:a16="http://schemas.microsoft.com/office/drawing/2014/main" id="{F3560F50-441E-4149-9EAE-DE5F5533F96A}"/>
              </a:ext>
            </a:extLst>
          </p:cNvPr>
          <p:cNvSpPr/>
          <p:nvPr/>
        </p:nvSpPr>
        <p:spPr>
          <a:xfrm>
            <a:off x="5564172" y="4843962"/>
            <a:ext cx="5644800" cy="1554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lvl="0" algn="ctr">
              <a:buClr>
                <a:srgbClr val="FF3333"/>
              </a:buClr>
              <a:buSzPts val="9600"/>
              <a:defRPr/>
            </a:pPr>
            <a:r>
              <a:rPr lang="en-GB" sz="9600" b="1" kern="0" dirty="0">
                <a:solidFill>
                  <a:srgbClr val="FF0000"/>
                </a:solidFill>
                <a:latin typeface="Modern Love" panose="04090805081005020601" pitchFamily="82" charset="0"/>
                <a:cs typeface="Arial"/>
                <a:sym typeface="Arial"/>
              </a:rPr>
              <a:t>rot</a:t>
            </a:r>
            <a:endParaRPr lang="en-GB" sz="1400" kern="0" dirty="0">
              <a:solidFill>
                <a:srgbClr val="FF0000"/>
              </a:solidFill>
              <a:latin typeface="Modern Love" panose="04090805081005020601" pitchFamily="82" charset="0"/>
              <a:cs typeface="Arial"/>
              <a:sym typeface="Arial"/>
            </a:endParaRPr>
          </a:p>
        </p:txBody>
      </p:sp>
      <p:pic>
        <p:nvPicPr>
          <p:cNvPr id="6" name="Picture 5" descr="Map&#10;&#10;Description automatically generated">
            <a:extLst>
              <a:ext uri="{FF2B5EF4-FFF2-40B4-BE49-F238E27FC236}">
                <a16:creationId xmlns:a16="http://schemas.microsoft.com/office/drawing/2014/main" id="{7014CDA3-858F-4573-9D62-93A261B323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866" y="240668"/>
            <a:ext cx="3811412" cy="4881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86812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111;p3"/>
          <p:cNvPicPr/>
          <p:nvPr/>
        </p:nvPicPr>
        <p:blipFill>
          <a:blip r:embed="rId3"/>
          <a:stretch/>
        </p:blipFill>
        <p:spPr>
          <a:xfrm>
            <a:off x="4868091" y="492228"/>
            <a:ext cx="570574" cy="507856"/>
          </a:xfrm>
          <a:prstGeom prst="rect">
            <a:avLst/>
          </a:prstGeom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ED60B0-FDC1-4F98-8EEA-0AF91BDA8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66123" y="1116988"/>
            <a:ext cx="1968291" cy="507855"/>
          </a:xfrm>
          <a:solidFill>
            <a:srgbClr val="FF0066"/>
          </a:solidFill>
        </p:spPr>
        <p:txBody>
          <a:bodyPr/>
          <a:lstStyle/>
          <a:p>
            <a:pPr algn="ctr"/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aussprechen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CustomShape 1">
            <a:extLst>
              <a:ext uri="{FF2B5EF4-FFF2-40B4-BE49-F238E27FC236}">
                <a16:creationId xmlns:a16="http://schemas.microsoft.com/office/drawing/2014/main" id="{12BE5591-C9AA-4FFA-8CBE-9AE38D8F9828}"/>
              </a:ext>
            </a:extLst>
          </p:cNvPr>
          <p:cNvSpPr/>
          <p:nvPr/>
        </p:nvSpPr>
        <p:spPr>
          <a:xfrm>
            <a:off x="666272" y="304800"/>
            <a:ext cx="4693076" cy="184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long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 [</a:t>
            </a:r>
            <a:r>
              <a:rPr kumimoji="0" lang="en-GB" sz="8800" b="1" i="0" u="none" strike="noStrike" kern="1200" cap="none" spc="-1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u</a:t>
            </a:r>
            <a:r>
              <a:rPr kumimoji="0" lang="en-GB" sz="8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]</a:t>
            </a:r>
            <a:endParaRPr kumimoji="0" lang="en-GB" sz="8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64B6EEA-15CE-49A1-A1A4-DFCAA3E7507C}"/>
              </a:ext>
            </a:extLst>
          </p:cNvPr>
          <p:cNvSpPr/>
          <p:nvPr/>
        </p:nvSpPr>
        <p:spPr>
          <a:xfrm>
            <a:off x="278674" y="304800"/>
            <a:ext cx="5599612" cy="6444343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861FF57-4D02-488C-934C-EB56BC87ADC9}"/>
              </a:ext>
            </a:extLst>
          </p:cNvPr>
          <p:cNvSpPr txBox="1">
            <a:spLocks/>
          </p:cNvSpPr>
          <p:nvPr/>
        </p:nvSpPr>
        <p:spPr>
          <a:xfrm>
            <a:off x="4028572" y="1106194"/>
            <a:ext cx="1694345" cy="507856"/>
          </a:xfrm>
          <a:prstGeom prst="rect">
            <a:avLst/>
          </a:prstGeom>
          <a:solidFill>
            <a:srgbClr val="FF0066"/>
          </a:solidFill>
        </p:spPr>
        <p:txBody>
          <a:bodyPr lIns="0" tIns="0" rIns="0" b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aussprechen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0A7C361-940E-4375-959E-07C4D1979504}"/>
              </a:ext>
            </a:extLst>
          </p:cNvPr>
          <p:cNvSpPr/>
          <p:nvPr/>
        </p:nvSpPr>
        <p:spPr>
          <a:xfrm>
            <a:off x="6313714" y="264159"/>
            <a:ext cx="5599612" cy="6444343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Google Shape;111;p3">
            <a:extLst>
              <a:ext uri="{FF2B5EF4-FFF2-40B4-BE49-F238E27FC236}">
                <a16:creationId xmlns:a16="http://schemas.microsoft.com/office/drawing/2014/main" id="{4FE55B17-56A0-4B49-9431-9CB2259379E4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10888166" y="492228"/>
            <a:ext cx="570574" cy="507856"/>
          </a:xfrm>
          <a:prstGeom prst="rect">
            <a:avLst/>
          </a:prstGeom>
          <a:ln>
            <a:noFill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D540D00-BF60-4628-839C-F35A58E2D25B}"/>
              </a:ext>
            </a:extLst>
          </p:cNvPr>
          <p:cNvSpPr txBox="1"/>
          <p:nvPr/>
        </p:nvSpPr>
        <p:spPr>
          <a:xfrm>
            <a:off x="991583" y="5081975"/>
            <a:ext cx="4204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n</a:t>
            </a:r>
            <a:r>
              <a:rPr lang="en-GB" sz="6000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u</a:t>
            </a:r>
            <a:r>
              <a:rPr lang="en-GB" sz="6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r</a:t>
            </a:r>
            <a:endParaRPr lang="en-GB" sz="60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50BDC62-6653-4D63-A6C0-061CBB44ABB0}"/>
              </a:ext>
            </a:extLst>
          </p:cNvPr>
          <p:cNvSpPr txBox="1"/>
          <p:nvPr/>
        </p:nvSpPr>
        <p:spPr>
          <a:xfrm>
            <a:off x="6968953" y="5046022"/>
            <a:ext cx="4204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solidFill>
                  <a:srgbClr val="FF0066"/>
                </a:solidFill>
                <a:latin typeface="Century Gothic" panose="020B0502020202020204" pitchFamily="34" charset="0"/>
              </a:rPr>
              <a:t>u</a:t>
            </a:r>
            <a:r>
              <a:rPr lang="en-GB" sz="6000" dirty="0">
                <a:solidFill>
                  <a:srgbClr val="002060"/>
                </a:solidFill>
                <a:latin typeface="Century Gothic" panose="020B0502020202020204" pitchFamily="34" charset="0"/>
              </a:rPr>
              <a:t>m</a:t>
            </a:r>
          </a:p>
        </p:txBody>
      </p:sp>
      <p:sp>
        <p:nvSpPr>
          <p:cNvPr id="18" name="CustomShape 1">
            <a:extLst>
              <a:ext uri="{FF2B5EF4-FFF2-40B4-BE49-F238E27FC236}">
                <a16:creationId xmlns:a16="http://schemas.microsoft.com/office/drawing/2014/main" id="{3DBAA9E5-A0EE-008C-D99B-EFEC894EDD6B}"/>
              </a:ext>
            </a:extLst>
          </p:cNvPr>
          <p:cNvSpPr/>
          <p:nvPr/>
        </p:nvSpPr>
        <p:spPr>
          <a:xfrm>
            <a:off x="6529362" y="321483"/>
            <a:ext cx="4693076" cy="184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short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 [</a:t>
            </a:r>
            <a:r>
              <a:rPr lang="en-GB" sz="8800" b="1" spc="-1" dirty="0">
                <a:solidFill>
                  <a:srgbClr val="FF0066"/>
                </a:solidFill>
                <a:latin typeface="Century Gothic" panose="020B0502020202020204" pitchFamily="34" charset="0"/>
                <a:ea typeface="Century Gothic"/>
              </a:rPr>
              <a:t>u</a:t>
            </a:r>
            <a:r>
              <a:rPr kumimoji="0" lang="en-GB" sz="8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]</a:t>
            </a:r>
            <a:endParaRPr kumimoji="0" lang="en-GB" sz="8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F353DDB-07A6-9217-A9BB-A13CBE6C7017}"/>
              </a:ext>
            </a:extLst>
          </p:cNvPr>
          <p:cNvSpPr txBox="1"/>
          <p:nvPr/>
        </p:nvSpPr>
        <p:spPr>
          <a:xfrm>
            <a:off x="1988511" y="6061685"/>
            <a:ext cx="22342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[only]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FD7D9E6-22E9-9F72-C020-D6E6F6465906}"/>
              </a:ext>
            </a:extLst>
          </p:cNvPr>
          <p:cNvSpPr txBox="1"/>
          <p:nvPr/>
        </p:nvSpPr>
        <p:spPr>
          <a:xfrm>
            <a:off x="7996382" y="6036596"/>
            <a:ext cx="22342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[around, at]</a:t>
            </a:r>
          </a:p>
        </p:txBody>
      </p:sp>
      <p:pic>
        <p:nvPicPr>
          <p:cNvPr id="11" name="Picture 10" descr="Logo&#10;&#10;Description automatically generated with medium confidence">
            <a:extLst>
              <a:ext uri="{FF2B5EF4-FFF2-40B4-BE49-F238E27FC236}">
                <a16:creationId xmlns:a16="http://schemas.microsoft.com/office/drawing/2014/main" id="{A4878C62-5086-C705-283C-3512D068B8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842" y="3573409"/>
            <a:ext cx="2222222" cy="1142857"/>
          </a:xfrm>
          <a:prstGeom prst="rect">
            <a:avLst/>
          </a:prstGeom>
        </p:spPr>
      </p:pic>
      <p:pic>
        <p:nvPicPr>
          <p:cNvPr id="17" name="Picture 16" descr="A picture containing logo&#10;&#10;Description automatically generated">
            <a:extLst>
              <a:ext uri="{FF2B5EF4-FFF2-40B4-BE49-F238E27FC236}">
                <a16:creationId xmlns:a16="http://schemas.microsoft.com/office/drawing/2014/main" id="{06572E5D-E485-3BDF-5D9B-EC684DD8DA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712" y="3634374"/>
            <a:ext cx="2876795" cy="1568253"/>
          </a:xfrm>
          <a:prstGeom prst="rect">
            <a:avLst/>
          </a:prstGeom>
        </p:spPr>
      </p:pic>
      <p:sp>
        <p:nvSpPr>
          <p:cNvPr id="19" name="Google Shape;167;p2">
            <a:extLst>
              <a:ext uri="{FF2B5EF4-FFF2-40B4-BE49-F238E27FC236}">
                <a16:creationId xmlns:a16="http://schemas.microsoft.com/office/drawing/2014/main" id="{88A403EA-3868-558D-43E4-05727F62D18A}"/>
              </a:ext>
            </a:extLst>
          </p:cNvPr>
          <p:cNvSpPr/>
          <p:nvPr/>
        </p:nvSpPr>
        <p:spPr>
          <a:xfrm>
            <a:off x="65585" y="65564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0CF8079C-B10C-A26A-DA45-325CF482AD71}"/>
              </a:ext>
            </a:extLst>
          </p:cNvPr>
          <p:cNvSpPr txBox="1">
            <a:spLocks/>
          </p:cNvSpPr>
          <p:nvPr/>
        </p:nvSpPr>
        <p:spPr>
          <a:xfrm>
            <a:off x="592600" y="-153593"/>
            <a:ext cx="2384353" cy="67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2000" b="1" kern="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Follow up 1 </a:t>
            </a:r>
            <a:endParaRPr lang="en-GB" sz="2000" kern="0" dirty="0"/>
          </a:p>
        </p:txBody>
      </p:sp>
    </p:spTree>
    <p:extLst>
      <p:ext uri="{BB962C8B-B14F-4D97-AF65-F5344CB8AC3E}">
        <p14:creationId xmlns:p14="http://schemas.microsoft.com/office/powerpoint/2010/main" val="2961215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3" grpId="0" animBg="1"/>
      <p:bldP spid="8" grpId="0" animBg="1"/>
      <p:bldP spid="9" grpId="0" animBg="1"/>
      <p:bldP spid="12" grpId="0"/>
      <p:bldP spid="13" grpId="0"/>
      <p:bldP spid="18" grpId="0"/>
      <p:bldP spid="1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111;p3"/>
          <p:cNvPicPr/>
          <p:nvPr/>
        </p:nvPicPr>
        <p:blipFill>
          <a:blip r:embed="rId3"/>
          <a:stretch/>
        </p:blipFill>
        <p:spPr>
          <a:xfrm>
            <a:off x="4868091" y="492228"/>
            <a:ext cx="570574" cy="507856"/>
          </a:xfrm>
          <a:prstGeom prst="rect">
            <a:avLst/>
          </a:prstGeom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ED60B0-FDC1-4F98-8EEA-0AF91BDA8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66123" y="1116988"/>
            <a:ext cx="1968291" cy="507855"/>
          </a:xfrm>
          <a:solidFill>
            <a:srgbClr val="FF0066"/>
          </a:solidFill>
        </p:spPr>
        <p:txBody>
          <a:bodyPr/>
          <a:lstStyle/>
          <a:p>
            <a:pPr algn="ctr"/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aussprechen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CustomShape 1">
            <a:extLst>
              <a:ext uri="{FF2B5EF4-FFF2-40B4-BE49-F238E27FC236}">
                <a16:creationId xmlns:a16="http://schemas.microsoft.com/office/drawing/2014/main" id="{12BE5591-C9AA-4FFA-8CBE-9AE38D8F9828}"/>
              </a:ext>
            </a:extLst>
          </p:cNvPr>
          <p:cNvSpPr/>
          <p:nvPr/>
        </p:nvSpPr>
        <p:spPr>
          <a:xfrm>
            <a:off x="853522" y="448955"/>
            <a:ext cx="4693076" cy="184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long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 [</a:t>
            </a:r>
            <a:r>
              <a:rPr kumimoji="0" lang="en-GB" sz="8800" b="1" i="0" u="none" strike="noStrike" kern="1200" cap="none" spc="-1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a</a:t>
            </a:r>
            <a:r>
              <a:rPr kumimoji="0" lang="en-GB" sz="8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]</a:t>
            </a:r>
            <a:endParaRPr kumimoji="0" lang="en-GB" sz="8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64B6EEA-15CE-49A1-A1A4-DFCAA3E7507C}"/>
              </a:ext>
            </a:extLst>
          </p:cNvPr>
          <p:cNvSpPr/>
          <p:nvPr/>
        </p:nvSpPr>
        <p:spPr>
          <a:xfrm>
            <a:off x="278674" y="304800"/>
            <a:ext cx="5599612" cy="6444343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861FF57-4D02-488C-934C-EB56BC87ADC9}"/>
              </a:ext>
            </a:extLst>
          </p:cNvPr>
          <p:cNvSpPr txBox="1">
            <a:spLocks/>
          </p:cNvSpPr>
          <p:nvPr/>
        </p:nvSpPr>
        <p:spPr>
          <a:xfrm>
            <a:off x="4028572" y="1106194"/>
            <a:ext cx="1694345" cy="507856"/>
          </a:xfrm>
          <a:prstGeom prst="rect">
            <a:avLst/>
          </a:prstGeom>
          <a:solidFill>
            <a:srgbClr val="FF0066"/>
          </a:solidFill>
        </p:spPr>
        <p:txBody>
          <a:bodyPr lIns="0" tIns="0" rIns="0" b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aussprechen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0A7C361-940E-4375-959E-07C4D1979504}"/>
              </a:ext>
            </a:extLst>
          </p:cNvPr>
          <p:cNvSpPr/>
          <p:nvPr/>
        </p:nvSpPr>
        <p:spPr>
          <a:xfrm>
            <a:off x="6313714" y="264159"/>
            <a:ext cx="5599612" cy="6444343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Google Shape;111;p3">
            <a:extLst>
              <a:ext uri="{FF2B5EF4-FFF2-40B4-BE49-F238E27FC236}">
                <a16:creationId xmlns:a16="http://schemas.microsoft.com/office/drawing/2014/main" id="{4FE55B17-56A0-4B49-9431-9CB2259379E4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10888166" y="492228"/>
            <a:ext cx="570574" cy="507856"/>
          </a:xfrm>
          <a:prstGeom prst="rect">
            <a:avLst/>
          </a:prstGeom>
          <a:ln>
            <a:noFill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D540D00-BF60-4628-839C-F35A58E2D25B}"/>
              </a:ext>
            </a:extLst>
          </p:cNvPr>
          <p:cNvSpPr txBox="1"/>
          <p:nvPr/>
        </p:nvSpPr>
        <p:spPr>
          <a:xfrm>
            <a:off x="976230" y="5206845"/>
            <a:ext cx="4204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fr</a:t>
            </a:r>
            <a:r>
              <a:rPr lang="en-GB" sz="6000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a</a:t>
            </a:r>
            <a:r>
              <a:rPr lang="en-GB" sz="6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gen</a:t>
            </a:r>
            <a:endParaRPr lang="en-GB" sz="60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50BDC62-6653-4D63-A6C0-061CBB44ABB0}"/>
              </a:ext>
            </a:extLst>
          </p:cNvPr>
          <p:cNvSpPr txBox="1"/>
          <p:nvPr/>
        </p:nvSpPr>
        <p:spPr>
          <a:xfrm>
            <a:off x="6968953" y="5127677"/>
            <a:ext cx="4204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g</a:t>
            </a:r>
            <a:r>
              <a:rPr lang="en-GB" sz="6000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a</a:t>
            </a:r>
            <a:r>
              <a:rPr lang="en-GB" sz="6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nz</a:t>
            </a:r>
            <a:endParaRPr lang="en-GB" sz="60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CustomShape 1">
            <a:extLst>
              <a:ext uri="{FF2B5EF4-FFF2-40B4-BE49-F238E27FC236}">
                <a16:creationId xmlns:a16="http://schemas.microsoft.com/office/drawing/2014/main" id="{3DBAA9E5-A0EE-008C-D99B-EFEC894EDD6B}"/>
              </a:ext>
            </a:extLst>
          </p:cNvPr>
          <p:cNvSpPr/>
          <p:nvPr/>
        </p:nvSpPr>
        <p:spPr>
          <a:xfrm>
            <a:off x="6522694" y="595580"/>
            <a:ext cx="4693076" cy="184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short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 [</a:t>
            </a:r>
            <a:r>
              <a:rPr kumimoji="0" lang="en-GB" sz="8800" b="1" i="0" u="none" strike="noStrike" kern="1200" cap="none" spc="-1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a</a:t>
            </a:r>
            <a:r>
              <a:rPr kumimoji="0" lang="en-GB" sz="8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]</a:t>
            </a:r>
            <a:endParaRPr kumimoji="0" lang="en-GB" sz="8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1ABA4E5-885D-168C-3C0C-1731D27A0D04}"/>
              </a:ext>
            </a:extLst>
          </p:cNvPr>
          <p:cNvSpPr txBox="1"/>
          <p:nvPr/>
        </p:nvSpPr>
        <p:spPr>
          <a:xfrm>
            <a:off x="7996382" y="6193731"/>
            <a:ext cx="22342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[whole, all the]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9A7DCA5-5F9C-8078-CDE0-52C231CEC01D}"/>
              </a:ext>
            </a:extLst>
          </p:cNvPr>
          <p:cNvSpPr txBox="1"/>
          <p:nvPr/>
        </p:nvSpPr>
        <p:spPr>
          <a:xfrm>
            <a:off x="1988511" y="6061685"/>
            <a:ext cx="22342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[to ask]</a:t>
            </a:r>
          </a:p>
        </p:txBody>
      </p:sp>
      <p:pic>
        <p:nvPicPr>
          <p:cNvPr id="4" name="Picture 2" descr="Free illustrations of Question mark">
            <a:extLst>
              <a:ext uri="{FF2B5EF4-FFF2-40B4-BE49-F238E27FC236}">
                <a16:creationId xmlns:a16="http://schemas.microsoft.com/office/drawing/2014/main" id="{3F0ACB73-7A06-E1DC-7EC6-F65F0D4998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463" y="3429000"/>
            <a:ext cx="2392109" cy="1594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Qr code&#10;&#10;Description automatically generated">
            <a:extLst>
              <a:ext uri="{FF2B5EF4-FFF2-40B4-BE49-F238E27FC236}">
                <a16:creationId xmlns:a16="http://schemas.microsoft.com/office/drawing/2014/main" id="{FB5BD569-662C-659F-5374-4CFE2B3C0B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202" y="3591441"/>
            <a:ext cx="1669841" cy="1009524"/>
          </a:xfrm>
          <a:prstGeom prst="rect">
            <a:avLst/>
          </a:prstGeom>
        </p:spPr>
      </p:pic>
      <p:sp>
        <p:nvSpPr>
          <p:cNvPr id="17" name="Google Shape;167;p2">
            <a:extLst>
              <a:ext uri="{FF2B5EF4-FFF2-40B4-BE49-F238E27FC236}">
                <a16:creationId xmlns:a16="http://schemas.microsoft.com/office/drawing/2014/main" id="{1BACBB68-034B-797E-93B6-2DA115550D85}"/>
              </a:ext>
            </a:extLst>
          </p:cNvPr>
          <p:cNvSpPr/>
          <p:nvPr/>
        </p:nvSpPr>
        <p:spPr>
          <a:xfrm>
            <a:off x="238527" y="156969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AAC97E52-9770-1094-29D5-14E4EFA430DA}"/>
              </a:ext>
            </a:extLst>
          </p:cNvPr>
          <p:cNvSpPr txBox="1">
            <a:spLocks/>
          </p:cNvSpPr>
          <p:nvPr/>
        </p:nvSpPr>
        <p:spPr>
          <a:xfrm>
            <a:off x="853522" y="58324"/>
            <a:ext cx="2384353" cy="6757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2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3200" b="1" kern="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Follow up 1 </a:t>
            </a:r>
            <a:endParaRPr lang="en-GB" sz="3200" kern="0" dirty="0"/>
          </a:p>
        </p:txBody>
      </p:sp>
    </p:spTree>
    <p:extLst>
      <p:ext uri="{BB962C8B-B14F-4D97-AF65-F5344CB8AC3E}">
        <p14:creationId xmlns:p14="http://schemas.microsoft.com/office/powerpoint/2010/main" val="971432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3" grpId="0" animBg="1"/>
      <p:bldP spid="8" grpId="0" animBg="1"/>
      <p:bldP spid="9" grpId="0" animBg="1"/>
      <p:bldP spid="12" grpId="0"/>
      <p:bldP spid="13" grpId="0"/>
      <p:bldP spid="18" grpId="0"/>
      <p:bldP spid="14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111;p3"/>
          <p:cNvPicPr/>
          <p:nvPr/>
        </p:nvPicPr>
        <p:blipFill>
          <a:blip r:embed="rId3"/>
          <a:stretch/>
        </p:blipFill>
        <p:spPr>
          <a:xfrm>
            <a:off x="4868091" y="492228"/>
            <a:ext cx="570574" cy="507856"/>
          </a:xfrm>
          <a:prstGeom prst="rect">
            <a:avLst/>
          </a:prstGeom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ED60B0-FDC1-4F98-8EEA-0AF91BDA8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66123" y="1116988"/>
            <a:ext cx="1968291" cy="507855"/>
          </a:xfrm>
          <a:solidFill>
            <a:srgbClr val="FF0066"/>
          </a:solidFill>
        </p:spPr>
        <p:txBody>
          <a:bodyPr/>
          <a:lstStyle/>
          <a:p>
            <a:pPr algn="ctr"/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aussprechen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CustomShape 1">
            <a:extLst>
              <a:ext uri="{FF2B5EF4-FFF2-40B4-BE49-F238E27FC236}">
                <a16:creationId xmlns:a16="http://schemas.microsoft.com/office/drawing/2014/main" id="{12BE5591-C9AA-4FFA-8CBE-9AE38D8F9828}"/>
              </a:ext>
            </a:extLst>
          </p:cNvPr>
          <p:cNvSpPr/>
          <p:nvPr/>
        </p:nvSpPr>
        <p:spPr>
          <a:xfrm>
            <a:off x="646604" y="492228"/>
            <a:ext cx="4693076" cy="184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long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 [</a:t>
            </a:r>
            <a:r>
              <a:rPr kumimoji="0" lang="en-GB" sz="8800" b="1" i="0" u="none" strike="noStrike" kern="1200" cap="none" spc="-1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o</a:t>
            </a:r>
            <a:r>
              <a:rPr kumimoji="0" lang="en-GB" sz="8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]</a:t>
            </a:r>
            <a:endParaRPr kumimoji="0" lang="en-GB" sz="8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64B6EEA-15CE-49A1-A1A4-DFCAA3E7507C}"/>
              </a:ext>
            </a:extLst>
          </p:cNvPr>
          <p:cNvSpPr/>
          <p:nvPr/>
        </p:nvSpPr>
        <p:spPr>
          <a:xfrm>
            <a:off x="278674" y="304800"/>
            <a:ext cx="5599612" cy="6444343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861FF57-4D02-488C-934C-EB56BC87ADC9}"/>
              </a:ext>
            </a:extLst>
          </p:cNvPr>
          <p:cNvSpPr txBox="1">
            <a:spLocks/>
          </p:cNvSpPr>
          <p:nvPr/>
        </p:nvSpPr>
        <p:spPr>
          <a:xfrm>
            <a:off x="4028572" y="1106194"/>
            <a:ext cx="1694345" cy="507856"/>
          </a:xfrm>
          <a:prstGeom prst="rect">
            <a:avLst/>
          </a:prstGeom>
          <a:solidFill>
            <a:srgbClr val="FF0066"/>
          </a:solidFill>
        </p:spPr>
        <p:txBody>
          <a:bodyPr lIns="0" tIns="0" rIns="0" b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aussprechen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0A7C361-940E-4375-959E-07C4D1979504}"/>
              </a:ext>
            </a:extLst>
          </p:cNvPr>
          <p:cNvSpPr/>
          <p:nvPr/>
        </p:nvSpPr>
        <p:spPr>
          <a:xfrm>
            <a:off x="6313714" y="264159"/>
            <a:ext cx="5599612" cy="6444343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Google Shape;111;p3">
            <a:extLst>
              <a:ext uri="{FF2B5EF4-FFF2-40B4-BE49-F238E27FC236}">
                <a16:creationId xmlns:a16="http://schemas.microsoft.com/office/drawing/2014/main" id="{4FE55B17-56A0-4B49-9431-9CB2259379E4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10888166" y="492228"/>
            <a:ext cx="570574" cy="507856"/>
          </a:xfrm>
          <a:prstGeom prst="rect">
            <a:avLst/>
          </a:prstGeom>
          <a:ln>
            <a:noFill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D540D00-BF60-4628-839C-F35A58E2D25B}"/>
              </a:ext>
            </a:extLst>
          </p:cNvPr>
          <p:cNvSpPr txBox="1"/>
          <p:nvPr/>
        </p:nvSpPr>
        <p:spPr>
          <a:xfrm>
            <a:off x="940254" y="5228655"/>
            <a:ext cx="4204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w</a:t>
            </a:r>
            <a:r>
              <a:rPr lang="en-GB" sz="6000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o</a:t>
            </a:r>
            <a:r>
              <a:rPr lang="en-GB" sz="6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hl</a:t>
            </a:r>
            <a:endParaRPr lang="en-GB" sz="60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50BDC62-6653-4D63-A6C0-061CBB44ABB0}"/>
              </a:ext>
            </a:extLst>
          </p:cNvPr>
          <p:cNvSpPr txBox="1"/>
          <p:nvPr/>
        </p:nvSpPr>
        <p:spPr>
          <a:xfrm>
            <a:off x="7011270" y="5228656"/>
            <a:ext cx="4204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solidFill>
                  <a:srgbClr val="002060"/>
                </a:solidFill>
                <a:latin typeface="Century Gothic" panose="020B0502020202020204" pitchFamily="34" charset="0"/>
              </a:rPr>
              <a:t>W</a:t>
            </a:r>
            <a:r>
              <a:rPr lang="en-GB" sz="6000" dirty="0">
                <a:solidFill>
                  <a:srgbClr val="FF0066"/>
                </a:solidFill>
                <a:latin typeface="Century Gothic" panose="020B0502020202020204" pitchFamily="34" charset="0"/>
              </a:rPr>
              <a:t>o</a:t>
            </a:r>
            <a:r>
              <a:rPr lang="en-GB" sz="6000" dirty="0">
                <a:solidFill>
                  <a:srgbClr val="002060"/>
                </a:solidFill>
                <a:latin typeface="Century Gothic" panose="020B0502020202020204" pitchFamily="34" charset="0"/>
              </a:rPr>
              <a:t>rt</a:t>
            </a:r>
          </a:p>
        </p:txBody>
      </p:sp>
      <p:sp>
        <p:nvSpPr>
          <p:cNvPr id="18" name="CustomShape 1">
            <a:extLst>
              <a:ext uri="{FF2B5EF4-FFF2-40B4-BE49-F238E27FC236}">
                <a16:creationId xmlns:a16="http://schemas.microsoft.com/office/drawing/2014/main" id="{3DBAA9E5-A0EE-008C-D99B-EFEC894EDD6B}"/>
              </a:ext>
            </a:extLst>
          </p:cNvPr>
          <p:cNvSpPr/>
          <p:nvPr/>
        </p:nvSpPr>
        <p:spPr>
          <a:xfrm>
            <a:off x="6599702" y="430173"/>
            <a:ext cx="4693076" cy="184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short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 [</a:t>
            </a:r>
            <a:r>
              <a:rPr kumimoji="0" lang="en-GB" sz="8800" b="1" i="0" u="none" strike="noStrike" kern="1200" cap="none" spc="-1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o</a:t>
            </a:r>
            <a:r>
              <a:rPr kumimoji="0" lang="en-GB" sz="8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]</a:t>
            </a:r>
            <a:endParaRPr kumimoji="0" lang="en-GB" sz="8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74A5CA4-2D87-34C7-2B9A-F9AC347D6519}"/>
              </a:ext>
            </a:extLst>
          </p:cNvPr>
          <p:cNvSpPr txBox="1"/>
          <p:nvPr/>
        </p:nvSpPr>
        <p:spPr>
          <a:xfrm>
            <a:off x="7996382" y="6076300"/>
            <a:ext cx="22342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[word]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730BD93-5475-9C1D-CDF8-7F5C6FB1E5A2}"/>
              </a:ext>
            </a:extLst>
          </p:cNvPr>
          <p:cNvSpPr txBox="1"/>
          <p:nvPr/>
        </p:nvSpPr>
        <p:spPr>
          <a:xfrm>
            <a:off x="1988511" y="6061685"/>
            <a:ext cx="22342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[well]</a:t>
            </a:r>
          </a:p>
        </p:txBody>
      </p:sp>
      <p:pic>
        <p:nvPicPr>
          <p:cNvPr id="2050" name="Picture 2" descr="Free vector graphics of Thumbs up">
            <a:extLst>
              <a:ext uri="{FF2B5EF4-FFF2-40B4-BE49-F238E27FC236}">
                <a16:creationId xmlns:a16="http://schemas.microsoft.com/office/drawing/2014/main" id="{BD7C08FB-4D94-C46C-6B16-432F9B2233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548" y="3429000"/>
            <a:ext cx="1377554" cy="1698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Free illustrations of Sketch">
            <a:extLst>
              <a:ext uri="{FF2B5EF4-FFF2-40B4-BE49-F238E27FC236}">
                <a16:creationId xmlns:a16="http://schemas.microsoft.com/office/drawing/2014/main" id="{DD319C72-CA74-5BEE-FE75-0FB0EC5C69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9337" y="3247603"/>
            <a:ext cx="2327380" cy="2061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Google Shape;167;p2">
            <a:extLst>
              <a:ext uri="{FF2B5EF4-FFF2-40B4-BE49-F238E27FC236}">
                <a16:creationId xmlns:a16="http://schemas.microsoft.com/office/drawing/2014/main" id="{9566BFA0-DAF0-E0A1-2BCC-3C03D26485E3}"/>
              </a:ext>
            </a:extLst>
          </p:cNvPr>
          <p:cNvSpPr/>
          <p:nvPr/>
        </p:nvSpPr>
        <p:spPr>
          <a:xfrm>
            <a:off x="238527" y="156969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965567E-D6BC-CD4D-E682-7AD25262A773}"/>
              </a:ext>
            </a:extLst>
          </p:cNvPr>
          <p:cNvSpPr txBox="1">
            <a:spLocks/>
          </p:cNvSpPr>
          <p:nvPr/>
        </p:nvSpPr>
        <p:spPr>
          <a:xfrm>
            <a:off x="853522" y="58324"/>
            <a:ext cx="2384353" cy="6757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2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3200" b="1" kern="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Follow up 1 </a:t>
            </a:r>
            <a:endParaRPr lang="en-GB" sz="3200" kern="0" dirty="0"/>
          </a:p>
        </p:txBody>
      </p:sp>
    </p:spTree>
    <p:extLst>
      <p:ext uri="{BB962C8B-B14F-4D97-AF65-F5344CB8AC3E}">
        <p14:creationId xmlns:p14="http://schemas.microsoft.com/office/powerpoint/2010/main" val="3257556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3" grpId="0" animBg="1"/>
      <p:bldP spid="8" grpId="0" animBg="1"/>
      <p:bldP spid="9" grpId="0" animBg="1"/>
      <p:bldP spid="12" grpId="0"/>
      <p:bldP spid="13" grpId="0"/>
      <p:bldP spid="18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111;p3"/>
          <p:cNvPicPr/>
          <p:nvPr/>
        </p:nvPicPr>
        <p:blipFill>
          <a:blip r:embed="rId3"/>
          <a:stretch/>
        </p:blipFill>
        <p:spPr>
          <a:xfrm>
            <a:off x="4868091" y="492228"/>
            <a:ext cx="570574" cy="507856"/>
          </a:xfrm>
          <a:prstGeom prst="rect">
            <a:avLst/>
          </a:prstGeom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ED60B0-FDC1-4F98-8EEA-0AF91BDA8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66123" y="1116988"/>
            <a:ext cx="1968291" cy="507855"/>
          </a:xfrm>
          <a:solidFill>
            <a:srgbClr val="FF0066"/>
          </a:solidFill>
        </p:spPr>
        <p:txBody>
          <a:bodyPr/>
          <a:lstStyle/>
          <a:p>
            <a:pPr algn="ctr"/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aussprechen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CustomShape 1">
            <a:extLst>
              <a:ext uri="{FF2B5EF4-FFF2-40B4-BE49-F238E27FC236}">
                <a16:creationId xmlns:a16="http://schemas.microsoft.com/office/drawing/2014/main" id="{12BE5591-C9AA-4FFA-8CBE-9AE38D8F9828}"/>
              </a:ext>
            </a:extLst>
          </p:cNvPr>
          <p:cNvSpPr/>
          <p:nvPr/>
        </p:nvSpPr>
        <p:spPr>
          <a:xfrm>
            <a:off x="646604" y="492228"/>
            <a:ext cx="4693076" cy="184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 [</a:t>
            </a:r>
            <a:r>
              <a:rPr kumimoji="0" lang="en-GB" sz="8800" b="1" i="0" u="none" strike="noStrike" kern="1200" cap="none" spc="-1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ei</a:t>
            </a:r>
            <a:r>
              <a:rPr kumimoji="0" lang="en-GB" sz="8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]</a:t>
            </a:r>
            <a:endParaRPr kumimoji="0" lang="en-GB" sz="8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64B6EEA-15CE-49A1-A1A4-DFCAA3E7507C}"/>
              </a:ext>
            </a:extLst>
          </p:cNvPr>
          <p:cNvSpPr/>
          <p:nvPr/>
        </p:nvSpPr>
        <p:spPr>
          <a:xfrm>
            <a:off x="278674" y="304800"/>
            <a:ext cx="5599612" cy="6444343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861FF57-4D02-488C-934C-EB56BC87ADC9}"/>
              </a:ext>
            </a:extLst>
          </p:cNvPr>
          <p:cNvSpPr txBox="1">
            <a:spLocks/>
          </p:cNvSpPr>
          <p:nvPr/>
        </p:nvSpPr>
        <p:spPr>
          <a:xfrm>
            <a:off x="4028572" y="1106194"/>
            <a:ext cx="1694345" cy="507856"/>
          </a:xfrm>
          <a:prstGeom prst="rect">
            <a:avLst/>
          </a:prstGeom>
          <a:solidFill>
            <a:srgbClr val="FF0066"/>
          </a:solidFill>
        </p:spPr>
        <p:txBody>
          <a:bodyPr lIns="0" tIns="0" rIns="0" b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aussprechen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0A7C361-940E-4375-959E-07C4D1979504}"/>
              </a:ext>
            </a:extLst>
          </p:cNvPr>
          <p:cNvSpPr/>
          <p:nvPr/>
        </p:nvSpPr>
        <p:spPr>
          <a:xfrm>
            <a:off x="6313714" y="264159"/>
            <a:ext cx="5599612" cy="6444343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Google Shape;111;p3">
            <a:extLst>
              <a:ext uri="{FF2B5EF4-FFF2-40B4-BE49-F238E27FC236}">
                <a16:creationId xmlns:a16="http://schemas.microsoft.com/office/drawing/2014/main" id="{4FE55B17-56A0-4B49-9431-9CB2259379E4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10888166" y="492228"/>
            <a:ext cx="570574" cy="507856"/>
          </a:xfrm>
          <a:prstGeom prst="rect">
            <a:avLst/>
          </a:prstGeom>
          <a:ln>
            <a:noFill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D540D00-BF60-4628-839C-F35A58E2D25B}"/>
              </a:ext>
            </a:extLst>
          </p:cNvPr>
          <p:cNvSpPr txBox="1"/>
          <p:nvPr/>
        </p:nvSpPr>
        <p:spPr>
          <a:xfrm>
            <a:off x="890892" y="5228655"/>
            <a:ext cx="4204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dr</a:t>
            </a:r>
            <a:r>
              <a:rPr lang="en-GB" sz="6000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ei</a:t>
            </a:r>
            <a:endParaRPr lang="en-GB" sz="60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50BDC62-6653-4D63-A6C0-061CBB44ABB0}"/>
              </a:ext>
            </a:extLst>
          </p:cNvPr>
          <p:cNvSpPr txBox="1"/>
          <p:nvPr/>
        </p:nvSpPr>
        <p:spPr>
          <a:xfrm>
            <a:off x="7011270" y="5228656"/>
            <a:ext cx="4204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n</a:t>
            </a:r>
            <a:r>
              <a:rPr lang="en-GB" sz="6000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ie</a:t>
            </a:r>
            <a:endParaRPr lang="en-GB" sz="60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CustomShape 1">
            <a:extLst>
              <a:ext uri="{FF2B5EF4-FFF2-40B4-BE49-F238E27FC236}">
                <a16:creationId xmlns:a16="http://schemas.microsoft.com/office/drawing/2014/main" id="{3DBAA9E5-A0EE-008C-D99B-EFEC894EDD6B}"/>
              </a:ext>
            </a:extLst>
          </p:cNvPr>
          <p:cNvSpPr/>
          <p:nvPr/>
        </p:nvSpPr>
        <p:spPr>
          <a:xfrm>
            <a:off x="6599702" y="430173"/>
            <a:ext cx="4693076" cy="184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 [</a:t>
            </a:r>
            <a:r>
              <a:rPr kumimoji="0" lang="en-GB" sz="8800" b="1" i="0" u="none" strike="noStrike" kern="1200" cap="none" spc="-1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ie</a:t>
            </a:r>
            <a:r>
              <a:rPr kumimoji="0" lang="en-GB" sz="8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]</a:t>
            </a:r>
            <a:endParaRPr kumimoji="0" lang="en-GB" sz="8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4F744DB-ABDB-CA5C-4E21-C14AFC9AA223}"/>
              </a:ext>
            </a:extLst>
          </p:cNvPr>
          <p:cNvSpPr txBox="1"/>
          <p:nvPr/>
        </p:nvSpPr>
        <p:spPr>
          <a:xfrm>
            <a:off x="7996382" y="6076300"/>
            <a:ext cx="22342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[never]</a:t>
            </a:r>
          </a:p>
        </p:txBody>
      </p:sp>
      <p:pic>
        <p:nvPicPr>
          <p:cNvPr id="4" name="Picture 2" descr="Free vector graphics of Three">
            <a:extLst>
              <a:ext uri="{FF2B5EF4-FFF2-40B4-BE49-F238E27FC236}">
                <a16:creationId xmlns:a16="http://schemas.microsoft.com/office/drawing/2014/main" id="{DF7A76CB-9981-A697-855F-A02B3D3094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585" y="2887749"/>
            <a:ext cx="2043908" cy="2043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DA7BFA8-0682-7B31-60CC-4B76F57313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007" y="3485213"/>
            <a:ext cx="2793651" cy="761905"/>
          </a:xfrm>
          <a:prstGeom prst="rect">
            <a:avLst/>
          </a:prstGeom>
        </p:spPr>
      </p:pic>
      <p:sp>
        <p:nvSpPr>
          <p:cNvPr id="15" name="Google Shape;167;p2">
            <a:extLst>
              <a:ext uri="{FF2B5EF4-FFF2-40B4-BE49-F238E27FC236}">
                <a16:creationId xmlns:a16="http://schemas.microsoft.com/office/drawing/2014/main" id="{40237541-5647-4F0B-EBB7-05D7B3C47E3C}"/>
              </a:ext>
            </a:extLst>
          </p:cNvPr>
          <p:cNvSpPr/>
          <p:nvPr/>
        </p:nvSpPr>
        <p:spPr>
          <a:xfrm>
            <a:off x="238527" y="156969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613F9A7C-EE5D-2260-4CEC-B3018C0113FA}"/>
              </a:ext>
            </a:extLst>
          </p:cNvPr>
          <p:cNvSpPr txBox="1">
            <a:spLocks/>
          </p:cNvSpPr>
          <p:nvPr/>
        </p:nvSpPr>
        <p:spPr>
          <a:xfrm>
            <a:off x="853522" y="58324"/>
            <a:ext cx="2384353" cy="6757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2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3200" b="1" kern="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Follow up 1 </a:t>
            </a:r>
            <a:endParaRPr lang="en-GB" sz="3200" kern="0" dirty="0"/>
          </a:p>
        </p:txBody>
      </p:sp>
    </p:spTree>
    <p:extLst>
      <p:ext uri="{BB962C8B-B14F-4D97-AF65-F5344CB8AC3E}">
        <p14:creationId xmlns:p14="http://schemas.microsoft.com/office/powerpoint/2010/main" val="1449270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3" grpId="0" animBg="1"/>
      <p:bldP spid="8" grpId="0" animBg="1"/>
      <p:bldP spid="9" grpId="0" animBg="1"/>
      <p:bldP spid="12" grpId="0"/>
      <p:bldP spid="13" grpId="0"/>
      <p:bldP spid="18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111;p3"/>
          <p:cNvPicPr/>
          <p:nvPr/>
        </p:nvPicPr>
        <p:blipFill>
          <a:blip r:embed="rId3"/>
          <a:stretch/>
        </p:blipFill>
        <p:spPr>
          <a:xfrm>
            <a:off x="4868091" y="492228"/>
            <a:ext cx="570574" cy="507856"/>
          </a:xfrm>
          <a:prstGeom prst="rect">
            <a:avLst/>
          </a:prstGeom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ED60B0-FDC1-4F98-8EEA-0AF91BDA8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66123" y="1116988"/>
            <a:ext cx="1968291" cy="507855"/>
          </a:xfrm>
          <a:solidFill>
            <a:srgbClr val="FF0066"/>
          </a:solidFill>
        </p:spPr>
        <p:txBody>
          <a:bodyPr/>
          <a:lstStyle/>
          <a:p>
            <a:pPr algn="ctr"/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aussprechen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CustomShape 1">
            <a:extLst>
              <a:ext uri="{FF2B5EF4-FFF2-40B4-BE49-F238E27FC236}">
                <a16:creationId xmlns:a16="http://schemas.microsoft.com/office/drawing/2014/main" id="{12BE5591-C9AA-4FFA-8CBE-9AE38D8F9828}"/>
              </a:ext>
            </a:extLst>
          </p:cNvPr>
          <p:cNvSpPr/>
          <p:nvPr/>
        </p:nvSpPr>
        <p:spPr>
          <a:xfrm>
            <a:off x="646604" y="492228"/>
            <a:ext cx="4693076" cy="184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 long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 [</a:t>
            </a:r>
            <a:r>
              <a:rPr kumimoji="0" lang="en-GB" sz="8800" b="1" i="0" u="none" strike="noStrike" kern="1200" cap="none" spc="-1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e</a:t>
            </a:r>
            <a:r>
              <a:rPr kumimoji="0" lang="en-GB" sz="8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]</a:t>
            </a:r>
            <a:endParaRPr kumimoji="0" lang="en-GB" sz="8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64B6EEA-15CE-49A1-A1A4-DFCAA3E7507C}"/>
              </a:ext>
            </a:extLst>
          </p:cNvPr>
          <p:cNvSpPr/>
          <p:nvPr/>
        </p:nvSpPr>
        <p:spPr>
          <a:xfrm>
            <a:off x="278674" y="304800"/>
            <a:ext cx="5599612" cy="6444343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861FF57-4D02-488C-934C-EB56BC87ADC9}"/>
              </a:ext>
            </a:extLst>
          </p:cNvPr>
          <p:cNvSpPr txBox="1">
            <a:spLocks/>
          </p:cNvSpPr>
          <p:nvPr/>
        </p:nvSpPr>
        <p:spPr>
          <a:xfrm>
            <a:off x="4028572" y="1106194"/>
            <a:ext cx="1694345" cy="507856"/>
          </a:xfrm>
          <a:prstGeom prst="rect">
            <a:avLst/>
          </a:prstGeom>
          <a:solidFill>
            <a:srgbClr val="FF0066"/>
          </a:solidFill>
        </p:spPr>
        <p:txBody>
          <a:bodyPr lIns="0" tIns="0" rIns="0" b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aussprechen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0A7C361-940E-4375-959E-07C4D1979504}"/>
              </a:ext>
            </a:extLst>
          </p:cNvPr>
          <p:cNvSpPr/>
          <p:nvPr/>
        </p:nvSpPr>
        <p:spPr>
          <a:xfrm>
            <a:off x="6313714" y="264159"/>
            <a:ext cx="5599612" cy="6444343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Google Shape;111;p3">
            <a:extLst>
              <a:ext uri="{FF2B5EF4-FFF2-40B4-BE49-F238E27FC236}">
                <a16:creationId xmlns:a16="http://schemas.microsoft.com/office/drawing/2014/main" id="{4FE55B17-56A0-4B49-9431-9CB2259379E4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10888166" y="492228"/>
            <a:ext cx="570574" cy="507856"/>
          </a:xfrm>
          <a:prstGeom prst="rect">
            <a:avLst/>
          </a:prstGeom>
          <a:ln>
            <a:noFill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D540D00-BF60-4628-839C-F35A58E2D25B}"/>
              </a:ext>
            </a:extLst>
          </p:cNvPr>
          <p:cNvSpPr txBox="1"/>
          <p:nvPr/>
        </p:nvSpPr>
        <p:spPr>
          <a:xfrm>
            <a:off x="7011270" y="5168586"/>
            <a:ext cx="4204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solidFill>
                  <a:srgbClr val="002060"/>
                </a:solidFill>
                <a:latin typeface="Century Gothic" panose="020B0502020202020204" pitchFamily="34" charset="0"/>
              </a:rPr>
              <a:t>G</a:t>
            </a:r>
            <a:r>
              <a:rPr lang="en-GB" sz="6000" dirty="0">
                <a:solidFill>
                  <a:srgbClr val="FF0066"/>
                </a:solidFill>
                <a:latin typeface="Century Gothic" panose="020B0502020202020204" pitchFamily="34" charset="0"/>
              </a:rPr>
              <a:t>e</a:t>
            </a:r>
            <a:r>
              <a:rPr lang="en-GB" sz="6000" dirty="0">
                <a:solidFill>
                  <a:srgbClr val="002060"/>
                </a:solidFill>
                <a:latin typeface="Century Gothic" panose="020B0502020202020204" pitchFamily="34" charset="0"/>
              </a:rPr>
              <a:t>ld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50BDC62-6653-4D63-A6C0-061CBB44ABB0}"/>
              </a:ext>
            </a:extLst>
          </p:cNvPr>
          <p:cNvSpPr txBox="1"/>
          <p:nvPr/>
        </p:nvSpPr>
        <p:spPr>
          <a:xfrm>
            <a:off x="890892" y="5168585"/>
            <a:ext cx="4204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w</a:t>
            </a:r>
            <a:r>
              <a:rPr lang="en-GB" sz="6000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e</a:t>
            </a:r>
            <a:r>
              <a:rPr lang="en-GB" sz="6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gen</a:t>
            </a:r>
            <a:endParaRPr lang="en-GB" sz="60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CustomShape 1">
            <a:extLst>
              <a:ext uri="{FF2B5EF4-FFF2-40B4-BE49-F238E27FC236}">
                <a16:creationId xmlns:a16="http://schemas.microsoft.com/office/drawing/2014/main" id="{3DBAA9E5-A0EE-008C-D99B-EFEC894EDD6B}"/>
              </a:ext>
            </a:extLst>
          </p:cNvPr>
          <p:cNvSpPr/>
          <p:nvPr/>
        </p:nvSpPr>
        <p:spPr>
          <a:xfrm>
            <a:off x="6599702" y="430173"/>
            <a:ext cx="4693076" cy="184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 short [</a:t>
            </a:r>
            <a:r>
              <a:rPr kumimoji="0" lang="en-GB" sz="8800" b="1" i="0" u="none" strike="noStrike" kern="1200" cap="none" spc="-1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e</a:t>
            </a:r>
            <a:r>
              <a:rPr kumimoji="0" lang="en-GB" sz="8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]</a:t>
            </a:r>
            <a:endParaRPr kumimoji="0" lang="en-GB" sz="8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9157C80-C7FB-5CA3-4406-87AEC145445E}"/>
              </a:ext>
            </a:extLst>
          </p:cNvPr>
          <p:cNvSpPr txBox="1"/>
          <p:nvPr/>
        </p:nvSpPr>
        <p:spPr>
          <a:xfrm>
            <a:off x="1988511" y="6061685"/>
            <a:ext cx="22342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[because of]</a:t>
            </a:r>
          </a:p>
        </p:txBody>
      </p:sp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35B2A690-A64A-4DF6-A89E-F2BFBE1763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94" y="3954253"/>
            <a:ext cx="5028571" cy="926984"/>
          </a:xfrm>
          <a:prstGeom prst="rect">
            <a:avLst/>
          </a:prstGeom>
        </p:spPr>
      </p:pic>
      <p:pic>
        <p:nvPicPr>
          <p:cNvPr id="6" name="Picture 2" descr="Free vector graphics of Money">
            <a:extLst>
              <a:ext uri="{FF2B5EF4-FFF2-40B4-BE49-F238E27FC236}">
                <a16:creationId xmlns:a16="http://schemas.microsoft.com/office/drawing/2014/main" id="{951499E7-9D1F-0C71-66BC-CB07B6F694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6661" y="3589433"/>
            <a:ext cx="2859157" cy="1429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Google Shape;167;p2">
            <a:extLst>
              <a:ext uri="{FF2B5EF4-FFF2-40B4-BE49-F238E27FC236}">
                <a16:creationId xmlns:a16="http://schemas.microsoft.com/office/drawing/2014/main" id="{79FAB99B-BA6C-57C5-CA68-7E1758226F47}"/>
              </a:ext>
            </a:extLst>
          </p:cNvPr>
          <p:cNvSpPr/>
          <p:nvPr/>
        </p:nvSpPr>
        <p:spPr>
          <a:xfrm>
            <a:off x="238527" y="156969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FD0E9C42-A46A-6F0B-63DE-244062392CFF}"/>
              </a:ext>
            </a:extLst>
          </p:cNvPr>
          <p:cNvSpPr txBox="1">
            <a:spLocks/>
          </p:cNvSpPr>
          <p:nvPr/>
        </p:nvSpPr>
        <p:spPr>
          <a:xfrm>
            <a:off x="853522" y="58324"/>
            <a:ext cx="2384353" cy="6757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2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3200" b="1" kern="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Follow up 1 </a:t>
            </a:r>
            <a:endParaRPr lang="en-GB" sz="3200" kern="0" dirty="0"/>
          </a:p>
        </p:txBody>
      </p:sp>
    </p:spTree>
    <p:extLst>
      <p:ext uri="{BB962C8B-B14F-4D97-AF65-F5344CB8AC3E}">
        <p14:creationId xmlns:p14="http://schemas.microsoft.com/office/powerpoint/2010/main" val="719832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3" grpId="0" animBg="1"/>
      <p:bldP spid="8" grpId="0" animBg="1"/>
      <p:bldP spid="9" grpId="0" animBg="1"/>
      <p:bldP spid="12" grpId="0"/>
      <p:bldP spid="13" grpId="0"/>
      <p:bldP spid="18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111;p3"/>
          <p:cNvPicPr/>
          <p:nvPr/>
        </p:nvPicPr>
        <p:blipFill>
          <a:blip r:embed="rId3"/>
          <a:stretch/>
        </p:blipFill>
        <p:spPr>
          <a:xfrm>
            <a:off x="4868091" y="492228"/>
            <a:ext cx="570574" cy="507856"/>
          </a:xfrm>
          <a:prstGeom prst="rect">
            <a:avLst/>
          </a:prstGeom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ED60B0-FDC1-4F98-8EEA-0AF91BDA8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66123" y="1116988"/>
            <a:ext cx="1968291" cy="507855"/>
          </a:xfrm>
          <a:solidFill>
            <a:srgbClr val="FF0066"/>
          </a:solidFill>
        </p:spPr>
        <p:txBody>
          <a:bodyPr/>
          <a:lstStyle/>
          <a:p>
            <a:pPr algn="ctr"/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aussprechen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CustomShape 1">
            <a:extLst>
              <a:ext uri="{FF2B5EF4-FFF2-40B4-BE49-F238E27FC236}">
                <a16:creationId xmlns:a16="http://schemas.microsoft.com/office/drawing/2014/main" id="{12BE5591-C9AA-4FFA-8CBE-9AE38D8F9828}"/>
              </a:ext>
            </a:extLst>
          </p:cNvPr>
          <p:cNvSpPr/>
          <p:nvPr/>
        </p:nvSpPr>
        <p:spPr>
          <a:xfrm>
            <a:off x="646604" y="492228"/>
            <a:ext cx="4693076" cy="184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 long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 [</a:t>
            </a:r>
            <a:r>
              <a:rPr kumimoji="0" lang="en-GB" sz="8800" b="1" i="0" u="none" strike="noStrike" kern="1200" cap="none" spc="-1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i</a:t>
            </a:r>
            <a:r>
              <a:rPr kumimoji="0" lang="en-GB" sz="8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]</a:t>
            </a:r>
            <a:endParaRPr kumimoji="0" lang="en-GB" sz="8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64B6EEA-15CE-49A1-A1A4-DFCAA3E7507C}"/>
              </a:ext>
            </a:extLst>
          </p:cNvPr>
          <p:cNvSpPr/>
          <p:nvPr/>
        </p:nvSpPr>
        <p:spPr>
          <a:xfrm>
            <a:off x="278674" y="304800"/>
            <a:ext cx="5599612" cy="6444343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861FF57-4D02-488C-934C-EB56BC87ADC9}"/>
              </a:ext>
            </a:extLst>
          </p:cNvPr>
          <p:cNvSpPr txBox="1">
            <a:spLocks/>
          </p:cNvSpPr>
          <p:nvPr/>
        </p:nvSpPr>
        <p:spPr>
          <a:xfrm>
            <a:off x="4028572" y="1106194"/>
            <a:ext cx="1694345" cy="507856"/>
          </a:xfrm>
          <a:prstGeom prst="rect">
            <a:avLst/>
          </a:prstGeom>
          <a:solidFill>
            <a:srgbClr val="FF0066"/>
          </a:solidFill>
        </p:spPr>
        <p:txBody>
          <a:bodyPr lIns="0" tIns="0" rIns="0" b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aussprechen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0A7C361-940E-4375-959E-07C4D1979504}"/>
              </a:ext>
            </a:extLst>
          </p:cNvPr>
          <p:cNvSpPr/>
          <p:nvPr/>
        </p:nvSpPr>
        <p:spPr>
          <a:xfrm>
            <a:off x="6313714" y="264159"/>
            <a:ext cx="5599612" cy="6444343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Google Shape;111;p3">
            <a:extLst>
              <a:ext uri="{FF2B5EF4-FFF2-40B4-BE49-F238E27FC236}">
                <a16:creationId xmlns:a16="http://schemas.microsoft.com/office/drawing/2014/main" id="{4FE55B17-56A0-4B49-9431-9CB2259379E4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10888166" y="492228"/>
            <a:ext cx="570574" cy="507856"/>
          </a:xfrm>
          <a:prstGeom prst="rect">
            <a:avLst/>
          </a:prstGeom>
          <a:ln>
            <a:noFill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D540D00-BF60-4628-839C-F35A58E2D25B}"/>
              </a:ext>
            </a:extLst>
          </p:cNvPr>
          <p:cNvSpPr txBox="1"/>
          <p:nvPr/>
        </p:nvSpPr>
        <p:spPr>
          <a:xfrm>
            <a:off x="7011270" y="5168586"/>
            <a:ext cx="4204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solidFill>
                  <a:srgbClr val="002060"/>
                </a:solidFill>
                <a:latin typeface="Century Gothic" panose="020B0502020202020204" pitchFamily="34" charset="0"/>
              </a:rPr>
              <a:t>K</a:t>
            </a:r>
            <a:r>
              <a:rPr lang="en-GB" sz="6000" dirty="0">
                <a:solidFill>
                  <a:srgbClr val="FF0066"/>
                </a:solidFill>
                <a:latin typeface="Century Gothic" panose="020B0502020202020204" pitchFamily="34" charset="0"/>
              </a:rPr>
              <a:t>i</a:t>
            </a:r>
            <a:r>
              <a:rPr lang="en-GB" sz="6000" dirty="0">
                <a:solidFill>
                  <a:srgbClr val="002060"/>
                </a:solidFill>
                <a:latin typeface="Century Gothic" panose="020B0502020202020204" pitchFamily="34" charset="0"/>
              </a:rPr>
              <a:t>nd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50BDC62-6653-4D63-A6C0-061CBB44ABB0}"/>
              </a:ext>
            </a:extLst>
          </p:cNvPr>
          <p:cNvSpPr txBox="1"/>
          <p:nvPr/>
        </p:nvSpPr>
        <p:spPr>
          <a:xfrm>
            <a:off x="890892" y="5168585"/>
            <a:ext cx="4204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i</a:t>
            </a:r>
            <a:r>
              <a:rPr lang="en-GB" sz="6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hnen</a:t>
            </a:r>
            <a:endParaRPr lang="en-GB" sz="60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CustomShape 1">
            <a:extLst>
              <a:ext uri="{FF2B5EF4-FFF2-40B4-BE49-F238E27FC236}">
                <a16:creationId xmlns:a16="http://schemas.microsoft.com/office/drawing/2014/main" id="{3DBAA9E5-A0EE-008C-D99B-EFEC894EDD6B}"/>
              </a:ext>
            </a:extLst>
          </p:cNvPr>
          <p:cNvSpPr/>
          <p:nvPr/>
        </p:nvSpPr>
        <p:spPr>
          <a:xfrm>
            <a:off x="6599702" y="430173"/>
            <a:ext cx="4693076" cy="184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 short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 [</a:t>
            </a:r>
            <a:r>
              <a:rPr kumimoji="0" lang="en-GB" sz="8800" b="1" i="0" u="none" strike="noStrike" kern="1200" cap="none" spc="-1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i</a:t>
            </a:r>
            <a:r>
              <a:rPr kumimoji="0" lang="en-GB" sz="8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]</a:t>
            </a:r>
            <a:endParaRPr kumimoji="0" lang="en-GB" sz="8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5D889F5-1CC3-345C-46BA-FBCF5C650B9F}"/>
              </a:ext>
            </a:extLst>
          </p:cNvPr>
          <p:cNvSpPr txBox="1"/>
          <p:nvPr/>
        </p:nvSpPr>
        <p:spPr>
          <a:xfrm>
            <a:off x="7829102" y="5984193"/>
            <a:ext cx="22342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[child]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9246861-91D8-330A-A9BC-312F754318AA}"/>
              </a:ext>
            </a:extLst>
          </p:cNvPr>
          <p:cNvSpPr txBox="1"/>
          <p:nvPr/>
        </p:nvSpPr>
        <p:spPr>
          <a:xfrm>
            <a:off x="1988511" y="6061685"/>
            <a:ext cx="22342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[them]</a:t>
            </a:r>
          </a:p>
        </p:txBody>
      </p:sp>
      <p:pic>
        <p:nvPicPr>
          <p:cNvPr id="4" name="Picture 2" descr="Free vector graphics of Association">
            <a:extLst>
              <a:ext uri="{FF2B5EF4-FFF2-40B4-BE49-F238E27FC236}">
                <a16:creationId xmlns:a16="http://schemas.microsoft.com/office/drawing/2014/main" id="{12932213-5A91-38AF-0F5E-F80527A08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511" y="3472669"/>
            <a:ext cx="1555787" cy="155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Free vector graphics of Asian">
            <a:extLst>
              <a:ext uri="{FF2B5EF4-FFF2-40B4-BE49-F238E27FC236}">
                <a16:creationId xmlns:a16="http://schemas.microsoft.com/office/drawing/2014/main" id="{E6F65425-5BC5-54BF-C59B-94685E4BE2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7835" y="3327400"/>
            <a:ext cx="2065543" cy="1678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Google Shape;167;p2">
            <a:extLst>
              <a:ext uri="{FF2B5EF4-FFF2-40B4-BE49-F238E27FC236}">
                <a16:creationId xmlns:a16="http://schemas.microsoft.com/office/drawing/2014/main" id="{A8AD1BCA-D29A-1475-A565-CB79BC6EC3B5}"/>
              </a:ext>
            </a:extLst>
          </p:cNvPr>
          <p:cNvSpPr/>
          <p:nvPr/>
        </p:nvSpPr>
        <p:spPr>
          <a:xfrm>
            <a:off x="238527" y="156969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E1A2EAA8-0E96-79FC-2A10-9248CE2B96FD}"/>
              </a:ext>
            </a:extLst>
          </p:cNvPr>
          <p:cNvSpPr txBox="1">
            <a:spLocks/>
          </p:cNvSpPr>
          <p:nvPr/>
        </p:nvSpPr>
        <p:spPr>
          <a:xfrm>
            <a:off x="853522" y="58324"/>
            <a:ext cx="2384353" cy="6757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2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3200" b="1" kern="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Follow up 1 </a:t>
            </a:r>
            <a:endParaRPr lang="en-GB" sz="3200" kern="0" dirty="0"/>
          </a:p>
        </p:txBody>
      </p:sp>
    </p:spTree>
    <p:extLst>
      <p:ext uri="{BB962C8B-B14F-4D97-AF65-F5344CB8AC3E}">
        <p14:creationId xmlns:p14="http://schemas.microsoft.com/office/powerpoint/2010/main" val="2205612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3" grpId="0" animBg="1"/>
      <p:bldP spid="8" grpId="0" animBg="1"/>
      <p:bldP spid="9" grpId="0" animBg="1"/>
      <p:bldP spid="12" grpId="0"/>
      <p:bldP spid="13" grpId="0"/>
      <p:bldP spid="18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111;p3"/>
          <p:cNvPicPr/>
          <p:nvPr/>
        </p:nvPicPr>
        <p:blipFill>
          <a:blip r:embed="rId3"/>
          <a:stretch/>
        </p:blipFill>
        <p:spPr>
          <a:xfrm>
            <a:off x="4868091" y="492228"/>
            <a:ext cx="570574" cy="507856"/>
          </a:xfrm>
          <a:prstGeom prst="rect">
            <a:avLst/>
          </a:prstGeom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ED60B0-FDC1-4F98-8EEA-0AF91BDA8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66123" y="1116988"/>
            <a:ext cx="1968291" cy="507855"/>
          </a:xfrm>
          <a:solidFill>
            <a:srgbClr val="FF0066"/>
          </a:solidFill>
        </p:spPr>
        <p:txBody>
          <a:bodyPr/>
          <a:lstStyle/>
          <a:p>
            <a:pPr algn="ctr"/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aussprechen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CustomShape 1">
            <a:extLst>
              <a:ext uri="{FF2B5EF4-FFF2-40B4-BE49-F238E27FC236}">
                <a16:creationId xmlns:a16="http://schemas.microsoft.com/office/drawing/2014/main" id="{12BE5591-C9AA-4FFA-8CBE-9AE38D8F9828}"/>
              </a:ext>
            </a:extLst>
          </p:cNvPr>
          <p:cNvSpPr/>
          <p:nvPr/>
        </p:nvSpPr>
        <p:spPr>
          <a:xfrm>
            <a:off x="646604" y="492228"/>
            <a:ext cx="4693076" cy="184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  [</a:t>
            </a:r>
            <a:r>
              <a:rPr lang="en-GB" sz="8800" b="1" spc="-1" dirty="0">
                <a:solidFill>
                  <a:srgbClr val="FF0000"/>
                </a:solidFill>
                <a:latin typeface="Century Gothic" panose="020B0502020202020204" pitchFamily="34" charset="0"/>
                <a:ea typeface="Century Gothic"/>
              </a:rPr>
              <a:t>w</a:t>
            </a:r>
            <a:r>
              <a:rPr kumimoji="0" lang="en-GB" sz="8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]</a:t>
            </a:r>
            <a:endParaRPr kumimoji="0" lang="en-GB" sz="8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64B6EEA-15CE-49A1-A1A4-DFCAA3E7507C}"/>
              </a:ext>
            </a:extLst>
          </p:cNvPr>
          <p:cNvSpPr/>
          <p:nvPr/>
        </p:nvSpPr>
        <p:spPr>
          <a:xfrm>
            <a:off x="278674" y="304800"/>
            <a:ext cx="5599612" cy="6444343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861FF57-4D02-488C-934C-EB56BC87ADC9}"/>
              </a:ext>
            </a:extLst>
          </p:cNvPr>
          <p:cNvSpPr txBox="1">
            <a:spLocks/>
          </p:cNvSpPr>
          <p:nvPr/>
        </p:nvSpPr>
        <p:spPr>
          <a:xfrm>
            <a:off x="4028572" y="1106194"/>
            <a:ext cx="1694345" cy="507856"/>
          </a:xfrm>
          <a:prstGeom prst="rect">
            <a:avLst/>
          </a:prstGeom>
          <a:solidFill>
            <a:srgbClr val="FF0066"/>
          </a:solidFill>
        </p:spPr>
        <p:txBody>
          <a:bodyPr lIns="0" tIns="0" rIns="0" b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aussprechen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0A7C361-940E-4375-959E-07C4D1979504}"/>
              </a:ext>
            </a:extLst>
          </p:cNvPr>
          <p:cNvSpPr/>
          <p:nvPr/>
        </p:nvSpPr>
        <p:spPr>
          <a:xfrm>
            <a:off x="6313714" y="264159"/>
            <a:ext cx="5599612" cy="6444343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Google Shape;111;p3">
            <a:extLst>
              <a:ext uri="{FF2B5EF4-FFF2-40B4-BE49-F238E27FC236}">
                <a16:creationId xmlns:a16="http://schemas.microsoft.com/office/drawing/2014/main" id="{4FE55B17-56A0-4B49-9431-9CB2259379E4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10888166" y="492228"/>
            <a:ext cx="570574" cy="507856"/>
          </a:xfrm>
          <a:prstGeom prst="rect">
            <a:avLst/>
          </a:prstGeom>
          <a:ln>
            <a:noFill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D540D00-BF60-4628-839C-F35A58E2D25B}"/>
              </a:ext>
            </a:extLst>
          </p:cNvPr>
          <p:cNvSpPr txBox="1"/>
          <p:nvPr/>
        </p:nvSpPr>
        <p:spPr>
          <a:xfrm>
            <a:off x="7011270" y="5168586"/>
            <a:ext cx="4204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Pro</a:t>
            </a:r>
            <a:r>
              <a:rPr lang="en-GB" sz="6000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z</a:t>
            </a:r>
            <a:r>
              <a:rPr lang="en-GB" sz="6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ent</a:t>
            </a:r>
            <a:endParaRPr lang="en-GB" sz="60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50BDC62-6653-4D63-A6C0-061CBB44ABB0}"/>
              </a:ext>
            </a:extLst>
          </p:cNvPr>
          <p:cNvSpPr txBox="1"/>
          <p:nvPr/>
        </p:nvSpPr>
        <p:spPr>
          <a:xfrm>
            <a:off x="890892" y="5168585"/>
            <a:ext cx="4204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et</a:t>
            </a:r>
            <a:r>
              <a:rPr lang="en-GB" sz="6000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w</a:t>
            </a:r>
            <a:r>
              <a:rPr lang="en-GB" sz="6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a</a:t>
            </a:r>
            <a:endParaRPr lang="en-GB" sz="60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CustomShape 1">
            <a:extLst>
              <a:ext uri="{FF2B5EF4-FFF2-40B4-BE49-F238E27FC236}">
                <a16:creationId xmlns:a16="http://schemas.microsoft.com/office/drawing/2014/main" id="{3DBAA9E5-A0EE-008C-D99B-EFEC894EDD6B}"/>
              </a:ext>
            </a:extLst>
          </p:cNvPr>
          <p:cNvSpPr/>
          <p:nvPr/>
        </p:nvSpPr>
        <p:spPr>
          <a:xfrm>
            <a:off x="6599702" y="430173"/>
            <a:ext cx="4693076" cy="184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  [</a:t>
            </a:r>
            <a:r>
              <a:rPr lang="en-GB" sz="8800" b="1" spc="-1" dirty="0">
                <a:solidFill>
                  <a:srgbClr val="FF0000"/>
                </a:solidFill>
                <a:latin typeface="Century Gothic" panose="020B0502020202020204" pitchFamily="34" charset="0"/>
                <a:ea typeface="Century Gothic"/>
              </a:rPr>
              <a:t>z</a:t>
            </a:r>
            <a:r>
              <a:rPr kumimoji="0" lang="en-GB" sz="8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]</a:t>
            </a:r>
            <a:endParaRPr kumimoji="0" lang="en-GB" sz="8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487E233-0A45-606D-DB10-9B65841633DF}"/>
              </a:ext>
            </a:extLst>
          </p:cNvPr>
          <p:cNvSpPr txBox="1"/>
          <p:nvPr/>
        </p:nvSpPr>
        <p:spPr>
          <a:xfrm>
            <a:off x="1988511" y="6061685"/>
            <a:ext cx="22342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[them]</a:t>
            </a:r>
          </a:p>
        </p:txBody>
      </p:sp>
      <p:pic>
        <p:nvPicPr>
          <p:cNvPr id="5" name="Picture 4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D91CFB5A-46E4-441E-7448-CD558AB7ED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892" y="3324404"/>
            <a:ext cx="4482059" cy="1397631"/>
          </a:xfrm>
          <a:prstGeom prst="rect">
            <a:avLst/>
          </a:prstGeom>
        </p:spPr>
      </p:pic>
      <p:pic>
        <p:nvPicPr>
          <p:cNvPr id="6" name="Picture 2" descr="Free vector graphics of Mathematics">
            <a:extLst>
              <a:ext uri="{FF2B5EF4-FFF2-40B4-BE49-F238E27FC236}">
                <a16:creationId xmlns:a16="http://schemas.microsoft.com/office/drawing/2014/main" id="{4C718F99-EB7D-613C-CF3F-A4CBECCEFC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0559" y="2317410"/>
            <a:ext cx="2111361" cy="2279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EDBCF447-7AF8-B853-9AF2-D01119CCB27B}"/>
              </a:ext>
            </a:extLst>
          </p:cNvPr>
          <p:cNvSpPr txBox="1"/>
          <p:nvPr/>
        </p:nvSpPr>
        <p:spPr>
          <a:xfrm>
            <a:off x="8119411" y="6071627"/>
            <a:ext cx="22342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[percent]</a:t>
            </a:r>
          </a:p>
        </p:txBody>
      </p:sp>
      <p:sp>
        <p:nvSpPr>
          <p:cNvPr id="16" name="Google Shape;167;p2">
            <a:extLst>
              <a:ext uri="{FF2B5EF4-FFF2-40B4-BE49-F238E27FC236}">
                <a16:creationId xmlns:a16="http://schemas.microsoft.com/office/drawing/2014/main" id="{E0C6542B-9BE7-8583-2D9C-7FD0968AD1FA}"/>
              </a:ext>
            </a:extLst>
          </p:cNvPr>
          <p:cNvSpPr/>
          <p:nvPr/>
        </p:nvSpPr>
        <p:spPr>
          <a:xfrm>
            <a:off x="238527" y="156969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95F00D39-DE98-59D3-42BD-0E4B5ED3C411}"/>
              </a:ext>
            </a:extLst>
          </p:cNvPr>
          <p:cNvSpPr txBox="1">
            <a:spLocks/>
          </p:cNvSpPr>
          <p:nvPr/>
        </p:nvSpPr>
        <p:spPr>
          <a:xfrm>
            <a:off x="853522" y="58324"/>
            <a:ext cx="2384353" cy="6757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2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3200" b="1" kern="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Follow up 1 </a:t>
            </a:r>
            <a:endParaRPr lang="en-GB" sz="3200" kern="0" dirty="0"/>
          </a:p>
        </p:txBody>
      </p:sp>
    </p:spTree>
    <p:extLst>
      <p:ext uri="{BB962C8B-B14F-4D97-AF65-F5344CB8AC3E}">
        <p14:creationId xmlns:p14="http://schemas.microsoft.com/office/powerpoint/2010/main" val="155341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3" grpId="0" animBg="1"/>
      <p:bldP spid="8" grpId="0" animBg="1"/>
      <p:bldP spid="9" grpId="0" animBg="1"/>
      <p:bldP spid="12" grpId="0"/>
      <p:bldP spid="13" grpId="0"/>
      <p:bldP spid="18" grpId="0"/>
      <p:bldP spid="14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111;p3"/>
          <p:cNvPicPr/>
          <p:nvPr/>
        </p:nvPicPr>
        <p:blipFill>
          <a:blip r:embed="rId3"/>
          <a:stretch/>
        </p:blipFill>
        <p:spPr>
          <a:xfrm>
            <a:off x="4868091" y="492228"/>
            <a:ext cx="570574" cy="507856"/>
          </a:xfrm>
          <a:prstGeom prst="rect">
            <a:avLst/>
          </a:prstGeom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ED60B0-FDC1-4F98-8EEA-0AF91BDA8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66123" y="1116988"/>
            <a:ext cx="1968291" cy="507855"/>
          </a:xfrm>
          <a:solidFill>
            <a:srgbClr val="FF0066"/>
          </a:solidFill>
        </p:spPr>
        <p:txBody>
          <a:bodyPr/>
          <a:lstStyle/>
          <a:p>
            <a:pPr algn="ctr"/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aussprechen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CustomShape 1">
            <a:extLst>
              <a:ext uri="{FF2B5EF4-FFF2-40B4-BE49-F238E27FC236}">
                <a16:creationId xmlns:a16="http://schemas.microsoft.com/office/drawing/2014/main" id="{12BE5591-C9AA-4FFA-8CBE-9AE38D8F9828}"/>
              </a:ext>
            </a:extLst>
          </p:cNvPr>
          <p:cNvSpPr/>
          <p:nvPr/>
        </p:nvSpPr>
        <p:spPr>
          <a:xfrm>
            <a:off x="646604" y="492228"/>
            <a:ext cx="4693076" cy="184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  soft [</a:t>
            </a:r>
            <a:r>
              <a:rPr kumimoji="0" lang="en-GB" sz="8800" b="1" i="0" u="none" strike="noStrike" kern="1200" cap="none" spc="-1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ch</a:t>
            </a:r>
            <a:r>
              <a:rPr kumimoji="0" lang="en-GB" sz="8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]</a:t>
            </a:r>
            <a:endParaRPr kumimoji="0" lang="en-GB" sz="8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64B6EEA-15CE-49A1-A1A4-DFCAA3E7507C}"/>
              </a:ext>
            </a:extLst>
          </p:cNvPr>
          <p:cNvSpPr/>
          <p:nvPr/>
        </p:nvSpPr>
        <p:spPr>
          <a:xfrm>
            <a:off x="278674" y="304800"/>
            <a:ext cx="5599612" cy="6444343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861FF57-4D02-488C-934C-EB56BC87ADC9}"/>
              </a:ext>
            </a:extLst>
          </p:cNvPr>
          <p:cNvSpPr txBox="1">
            <a:spLocks/>
          </p:cNvSpPr>
          <p:nvPr/>
        </p:nvSpPr>
        <p:spPr>
          <a:xfrm>
            <a:off x="4028572" y="1106194"/>
            <a:ext cx="1694345" cy="507856"/>
          </a:xfrm>
          <a:prstGeom prst="rect">
            <a:avLst/>
          </a:prstGeom>
          <a:solidFill>
            <a:srgbClr val="FF0066"/>
          </a:solidFill>
        </p:spPr>
        <p:txBody>
          <a:bodyPr lIns="0" tIns="0" rIns="0" b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aussprechen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0A7C361-940E-4375-959E-07C4D1979504}"/>
              </a:ext>
            </a:extLst>
          </p:cNvPr>
          <p:cNvSpPr/>
          <p:nvPr/>
        </p:nvSpPr>
        <p:spPr>
          <a:xfrm>
            <a:off x="6313714" y="264159"/>
            <a:ext cx="5599612" cy="6444343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Google Shape;111;p3">
            <a:extLst>
              <a:ext uri="{FF2B5EF4-FFF2-40B4-BE49-F238E27FC236}">
                <a16:creationId xmlns:a16="http://schemas.microsoft.com/office/drawing/2014/main" id="{4FE55B17-56A0-4B49-9431-9CB2259379E4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10888166" y="492228"/>
            <a:ext cx="570574" cy="507856"/>
          </a:xfrm>
          <a:prstGeom prst="rect">
            <a:avLst/>
          </a:prstGeom>
          <a:ln>
            <a:noFill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D540D00-BF60-4628-839C-F35A58E2D25B}"/>
              </a:ext>
            </a:extLst>
          </p:cNvPr>
          <p:cNvSpPr txBox="1"/>
          <p:nvPr/>
        </p:nvSpPr>
        <p:spPr>
          <a:xfrm>
            <a:off x="7011270" y="5168586"/>
            <a:ext cx="4204500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6000" dirty="0" err="1">
                <a:solidFill>
                  <a:srgbClr val="002060"/>
                </a:solidFill>
                <a:latin typeface="Century Gothic"/>
              </a:rPr>
              <a:t>do</a:t>
            </a:r>
            <a:r>
              <a:rPr lang="en-GB" sz="6000" dirty="0" err="1">
                <a:solidFill>
                  <a:srgbClr val="FF0066"/>
                </a:solidFill>
                <a:latin typeface="Century Gothic"/>
              </a:rPr>
              <a:t>ch</a:t>
            </a:r>
            <a:endParaRPr lang="en-GB" sz="60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50BDC62-6653-4D63-A6C0-061CBB44ABB0}"/>
              </a:ext>
            </a:extLst>
          </p:cNvPr>
          <p:cNvSpPr txBox="1"/>
          <p:nvPr/>
        </p:nvSpPr>
        <p:spPr>
          <a:xfrm>
            <a:off x="890892" y="5168585"/>
            <a:ext cx="4204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wi</a:t>
            </a:r>
            <a:r>
              <a:rPr lang="en-GB" sz="6000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ch</a:t>
            </a:r>
            <a:r>
              <a:rPr lang="en-GB" sz="6000" dirty="0" err="1">
                <a:solidFill>
                  <a:srgbClr val="002060"/>
                </a:solidFill>
                <a:latin typeface="Century Gothic"/>
              </a:rPr>
              <a:t>tig</a:t>
            </a:r>
            <a:endParaRPr lang="en-GB" sz="6000" dirty="0">
              <a:solidFill>
                <a:srgbClr val="002060"/>
              </a:solidFill>
              <a:latin typeface="Century Gothic"/>
            </a:endParaRPr>
          </a:p>
        </p:txBody>
      </p:sp>
      <p:sp>
        <p:nvSpPr>
          <p:cNvPr id="18" name="CustomShape 1">
            <a:extLst>
              <a:ext uri="{FF2B5EF4-FFF2-40B4-BE49-F238E27FC236}">
                <a16:creationId xmlns:a16="http://schemas.microsoft.com/office/drawing/2014/main" id="{3DBAA9E5-A0EE-008C-D99B-EFEC894EDD6B}"/>
              </a:ext>
            </a:extLst>
          </p:cNvPr>
          <p:cNvSpPr/>
          <p:nvPr/>
        </p:nvSpPr>
        <p:spPr>
          <a:xfrm>
            <a:off x="6599702" y="430173"/>
            <a:ext cx="4693076" cy="184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  hard [</a:t>
            </a:r>
            <a:r>
              <a:rPr kumimoji="0" lang="en-GB" sz="8800" b="1" i="0" u="none" strike="noStrike" kern="1200" cap="none" spc="-1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ch</a:t>
            </a:r>
            <a:r>
              <a:rPr kumimoji="0" lang="en-GB" sz="8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]</a:t>
            </a:r>
            <a:endParaRPr kumimoji="0" lang="en-GB" sz="8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7473B64-23F6-D4A4-F13E-FE69E93CD969}"/>
              </a:ext>
            </a:extLst>
          </p:cNvPr>
          <p:cNvSpPr txBox="1"/>
          <p:nvPr/>
        </p:nvSpPr>
        <p:spPr>
          <a:xfrm>
            <a:off x="7996382" y="6046265"/>
            <a:ext cx="22342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[however, but]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BCEB44F-225B-352E-DB7D-46261A2FD5E4}"/>
              </a:ext>
            </a:extLst>
          </p:cNvPr>
          <p:cNvSpPr txBox="1"/>
          <p:nvPr/>
        </p:nvSpPr>
        <p:spPr>
          <a:xfrm>
            <a:off x="1988511" y="6061685"/>
            <a:ext cx="22342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[important]</a:t>
            </a:r>
          </a:p>
        </p:txBody>
      </p:sp>
      <p:pic>
        <p:nvPicPr>
          <p:cNvPr id="6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61EF745D-D3F5-816C-432F-2B776D357C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42" y="3881407"/>
            <a:ext cx="4990476" cy="1130159"/>
          </a:xfrm>
          <a:prstGeom prst="rect">
            <a:avLst/>
          </a:prstGeom>
        </p:spPr>
      </p:pic>
      <p:pic>
        <p:nvPicPr>
          <p:cNvPr id="16" name="Picture 15" descr="Text&#10;&#10;Description automatically generated">
            <a:extLst>
              <a:ext uri="{FF2B5EF4-FFF2-40B4-BE49-F238E27FC236}">
                <a16:creationId xmlns:a16="http://schemas.microsoft.com/office/drawing/2014/main" id="{4D9088CA-1773-556A-1E44-58712A9049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8199" y="3180162"/>
            <a:ext cx="4406349" cy="1993651"/>
          </a:xfrm>
          <a:prstGeom prst="rect">
            <a:avLst/>
          </a:prstGeom>
        </p:spPr>
      </p:pic>
      <p:sp>
        <p:nvSpPr>
          <p:cNvPr id="17" name="Google Shape;167;p2">
            <a:extLst>
              <a:ext uri="{FF2B5EF4-FFF2-40B4-BE49-F238E27FC236}">
                <a16:creationId xmlns:a16="http://schemas.microsoft.com/office/drawing/2014/main" id="{C6161FFA-71A9-AF45-EE17-4EB51838DF17}"/>
              </a:ext>
            </a:extLst>
          </p:cNvPr>
          <p:cNvSpPr/>
          <p:nvPr/>
        </p:nvSpPr>
        <p:spPr>
          <a:xfrm>
            <a:off x="238527" y="156969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139AE775-33F9-7A8A-9AC5-2375B9880E00}"/>
              </a:ext>
            </a:extLst>
          </p:cNvPr>
          <p:cNvSpPr txBox="1">
            <a:spLocks/>
          </p:cNvSpPr>
          <p:nvPr/>
        </p:nvSpPr>
        <p:spPr>
          <a:xfrm>
            <a:off x="853522" y="58324"/>
            <a:ext cx="2384353" cy="6757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2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3200" b="1" kern="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Follow up 1 </a:t>
            </a:r>
            <a:endParaRPr lang="en-GB" sz="3200" kern="0" dirty="0"/>
          </a:p>
        </p:txBody>
      </p:sp>
    </p:spTree>
    <p:extLst>
      <p:ext uri="{BB962C8B-B14F-4D97-AF65-F5344CB8AC3E}">
        <p14:creationId xmlns:p14="http://schemas.microsoft.com/office/powerpoint/2010/main" val="3193520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3" grpId="0" animBg="1"/>
      <p:bldP spid="8" grpId="0" animBg="1"/>
      <p:bldP spid="9" grpId="0" animBg="1"/>
      <p:bldP spid="12" grpId="0"/>
      <p:bldP spid="13" grpId="0"/>
      <p:bldP spid="18" grpId="0"/>
      <p:bldP spid="14" grpId="0"/>
      <p:bldP spid="15" grpId="0"/>
    </p:bld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1330</Words>
  <Application>Microsoft Office PowerPoint</Application>
  <PresentationFormat>Widescreen</PresentationFormat>
  <Paragraphs>363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MS Gothic</vt:lpstr>
      <vt:lpstr>Arial</vt:lpstr>
      <vt:lpstr>Calibri</vt:lpstr>
      <vt:lpstr>Century Gothic</vt:lpstr>
      <vt:lpstr>Modern Love</vt:lpstr>
      <vt:lpstr>1_Office Theme</vt:lpstr>
      <vt:lpstr>What I can do </vt:lpstr>
      <vt:lpstr>aussprechen</vt:lpstr>
      <vt:lpstr>aussprechen</vt:lpstr>
      <vt:lpstr>aussprechen</vt:lpstr>
      <vt:lpstr>aussprechen</vt:lpstr>
      <vt:lpstr>aussprechen</vt:lpstr>
      <vt:lpstr>aussprechen</vt:lpstr>
      <vt:lpstr>aussprechen</vt:lpstr>
      <vt:lpstr>aussprechen</vt:lpstr>
      <vt:lpstr>Follow up 2: Sag die Wörter.</vt:lpstr>
      <vt:lpstr>Follow up 3 </vt:lpstr>
      <vt:lpstr>hören</vt:lpstr>
      <vt:lpstr>hören</vt:lpstr>
      <vt:lpstr>Follow up 5: </vt:lpstr>
      <vt:lpstr>Tschüss!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Hawkes</dc:creator>
  <cp:lastModifiedBy>Charlotte Moss</cp:lastModifiedBy>
  <cp:revision>52</cp:revision>
  <dcterms:created xsi:type="dcterms:W3CDTF">2021-06-12T06:20:35Z</dcterms:created>
  <dcterms:modified xsi:type="dcterms:W3CDTF">2023-07-27T12:17:44Z</dcterms:modified>
</cp:coreProperties>
</file>