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257" r:id="rId2"/>
    <p:sldId id="312" r:id="rId3"/>
    <p:sldId id="367" r:id="rId4"/>
    <p:sldId id="376" r:id="rId5"/>
    <p:sldId id="378" r:id="rId6"/>
    <p:sldId id="371" r:id="rId7"/>
    <p:sldId id="377" r:id="rId8"/>
    <p:sldId id="379" r:id="rId9"/>
    <p:sldId id="372" r:id="rId10"/>
    <p:sldId id="401" r:id="rId11"/>
    <p:sldId id="301" r:id="rId12"/>
    <p:sldId id="362" r:id="rId13"/>
    <p:sldId id="380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5FADE4"/>
    <a:srgbClr val="FFD319"/>
    <a:srgbClr val="FEFCE6"/>
    <a:srgbClr val="F52BCA"/>
    <a:srgbClr val="F9D8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5" autoAdjust="0"/>
    <p:restoredTop sz="66157" autoAdjust="0"/>
  </p:normalViewPr>
  <p:slideViewPr>
    <p:cSldViewPr snapToGrid="0">
      <p:cViewPr varScale="1">
        <p:scale>
          <a:sx n="33" d="100"/>
          <a:sy n="33" d="100"/>
        </p:scale>
        <p:origin x="36" y="2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arlotte Moss" userId="17b589c9-cb67-41ed-a894-f82ca12b573d" providerId="ADAL" clId="{A44A383C-DB76-459E-BCB5-069ED565005F}"/>
    <pc:docChg chg="modSld">
      <pc:chgData name="Charlotte Moss" userId="17b589c9-cb67-41ed-a894-f82ca12b573d" providerId="ADAL" clId="{A44A383C-DB76-459E-BCB5-069ED565005F}" dt="2023-06-22T10:10:54.246" v="1"/>
      <pc:docMkLst>
        <pc:docMk/>
      </pc:docMkLst>
      <pc:sldChg chg="modNotesTx">
        <pc:chgData name="Charlotte Moss" userId="17b589c9-cb67-41ed-a894-f82ca12b573d" providerId="ADAL" clId="{A44A383C-DB76-459E-BCB5-069ED565005F}" dt="2023-06-22T10:10:54.246" v="1"/>
        <pc:sldMkLst>
          <pc:docMk/>
          <pc:sldMk cId="1676855569" sldId="371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125C53-773C-49EE-98CA-2C16F81F252F}" type="datetimeFigureOut">
              <a:rPr lang="en-GB" smtClean="0"/>
              <a:t>14/08/2023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2D0CC9-DEA3-4A63-A921-D94C06607CC8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2704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800" dirty="0"/>
              <a:t>Artwork by Steve Clarke. Pronoun pictures from NCELP (www.ncelp.org). All additional pictures selected from </a:t>
            </a:r>
            <a:r>
              <a:rPr lang="en-GB" sz="1800" dirty="0" err="1"/>
              <a:t>Pixabay</a:t>
            </a:r>
            <a:r>
              <a:rPr lang="en-GB" sz="1800" dirty="0"/>
              <a:t> and are available under a Creative Commons license, no attribution required.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</a:t>
            </a:r>
          </a:p>
          <a:p>
            <a:pPr marL="216000" indent="-216000">
              <a:lnSpc>
                <a:spcPct val="100000"/>
              </a:lnSpc>
            </a:pPr>
            <a:r>
              <a:rPr lang="en-GB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long [a] </a:t>
            </a:r>
            <a:r>
              <a:rPr lang="en-GB" sz="1800" b="1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ja</a:t>
            </a:r>
            <a:r>
              <a:rPr lang="en-GB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</a:t>
            </a:r>
            <a:r>
              <a:rPr lang="en-GB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[45] </a:t>
            </a:r>
            <a:r>
              <a:rPr lang="en-GB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da [</a:t>
            </a:r>
            <a:r>
              <a:rPr lang="en-GB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239] </a:t>
            </a:r>
            <a:r>
              <a:rPr lang="en-GB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Tag </a:t>
            </a:r>
            <a:r>
              <a:rPr lang="en-GB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[111] </a:t>
            </a:r>
          </a:p>
          <a:p>
            <a:pPr marL="216000" indent="-216000">
              <a:lnSpc>
                <a:spcPct val="100000"/>
              </a:lnSpc>
            </a:pPr>
            <a:r>
              <a:rPr lang="en-GB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short [a] hallo </a:t>
            </a:r>
            <a:r>
              <a:rPr lang="en-GB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[1077] </a:t>
            </a:r>
            <a:r>
              <a:rPr lang="en-GB" sz="1800" b="1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danke</a:t>
            </a:r>
            <a:r>
              <a:rPr lang="en-GB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</a:t>
            </a:r>
            <a:r>
              <a:rPr lang="en-GB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[877] </a:t>
            </a:r>
            <a:r>
              <a:rPr lang="en-GB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was? </a:t>
            </a:r>
            <a:r>
              <a:rPr lang="en-GB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[38]</a:t>
            </a:r>
          </a:p>
          <a:p>
            <a:pPr marL="216000" indent="-216000">
              <a:lnSpc>
                <a:spcPct val="100000"/>
              </a:lnSpc>
            </a:pPr>
            <a:endParaRPr lang="en-GB" sz="1800" b="1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it-IT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ich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[10]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er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[15]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sie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[7]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sein, bin, ist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[4]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da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[239]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hier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[68]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Hallo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[1077]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Guten Tag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[n/a]</a:t>
            </a:r>
            <a:endParaRPr lang="fr-FR" sz="1800" b="0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r>
              <a:rPr lang="en-GB" sz="16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6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6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600" baseline="0" dirty="0">
              <a:solidFill>
                <a:sysClr val="windowText" lastClr="000000"/>
              </a:solidFill>
            </a:endParaRPr>
          </a:p>
          <a:p>
            <a:pPr marL="216000" indent="-216000">
              <a:lnSpc>
                <a:spcPct val="100000"/>
              </a:lnSpc>
            </a:pPr>
            <a:endParaRPr lang="en-GB" sz="1600" b="0" strike="noStrike" spc="-1" dirty="0">
              <a:latin typeface="Arial"/>
            </a:endParaRPr>
          </a:p>
          <a:p>
            <a:pPr marL="0" indent="-216000">
              <a:lnSpc>
                <a:spcPct val="100000"/>
              </a:lnSpc>
            </a:pPr>
            <a:r>
              <a:rPr lang="en-GB" sz="16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The frequency rankings for words that occur in this PowerPoint which have been</a:t>
            </a:r>
            <a:r>
              <a:rPr lang="en-GB" sz="1600" b="0" i="1" strike="noStrike" spc="-1" dirty="0">
                <a:solidFill>
                  <a:srgbClr val="000000"/>
                </a:solidFill>
                <a:latin typeface="+mn-lt"/>
                <a:ea typeface="Calibri"/>
              </a:rPr>
              <a:t> previously</a:t>
            </a:r>
            <a:r>
              <a:rPr lang="en-GB" sz="16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 introduced in these resources are given in the SOW and in the resources that first</a:t>
            </a:r>
          </a:p>
          <a:p>
            <a:pPr marL="0" indent="-216000">
              <a:lnSpc>
                <a:spcPct val="100000"/>
              </a:lnSpc>
            </a:pPr>
            <a:r>
              <a:rPr lang="en-GB" sz="16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introduced and formally re-visited those words. </a:t>
            </a:r>
            <a:endParaRPr lang="en-GB" sz="1600" b="0" strike="noStrike" spc="-1" dirty="0">
              <a:latin typeface="Arial"/>
            </a:endParaRPr>
          </a:p>
          <a:p>
            <a:pPr marL="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For any </a:t>
            </a:r>
            <a:r>
              <a:rPr lang="en-GB" sz="1800" b="0" i="1" strike="noStrike" spc="-1" dirty="0">
                <a:solidFill>
                  <a:srgbClr val="000000"/>
                </a:solidFill>
                <a:latin typeface="+mn-lt"/>
                <a:ea typeface="Calibri"/>
              </a:rPr>
              <a:t>other </a:t>
            </a:r>
            <a:r>
              <a:rPr lang="en-GB" sz="18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800" b="0" strike="noStrike" spc="-1" dirty="0">
              <a:latin typeface="Arial"/>
            </a:endParaRPr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HANDOUT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125340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HANDOUT</a:t>
            </a: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D0CC9-DEA3-4A63-A921-D94C06607CC8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99045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HANDOUT</a:t>
            </a:r>
            <a:endParaRPr lang="en-GB" sz="1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D0CC9-DEA3-4A63-A921-D94C06607CC8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59942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  <a:br>
              <a:rPr lang="en-GB" b="0" dirty="0"/>
            </a:b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aural comprehension of this week’s new vocabulary; written comprehension </a:t>
            </a: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to listen. pupils circle the correct number (if they have the sheet printed). If not, they can use numbers 1,2.3. Click for answers.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Pupils refer to their listening table, and write the corresponding words into the gaps in Section B.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to reveal answers.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b="1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Transcript:</a:t>
            </a:r>
            <a:b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de-DE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1. ich </a:t>
            </a:r>
            <a:endParaRPr lang="en-GB" sz="12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2. er </a:t>
            </a:r>
            <a:endParaRPr lang="en-GB" sz="12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3. sie</a:t>
            </a:r>
            <a:endParaRPr lang="en-GB" sz="12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4. sein</a:t>
            </a:r>
            <a:endParaRPr lang="en-GB" sz="12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5. bin</a:t>
            </a:r>
            <a:endParaRPr lang="en-GB" sz="12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6. ist </a:t>
            </a:r>
            <a:endParaRPr lang="en-GB" sz="12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endParaRPr lang="en-GB" sz="1200" b="0" strike="noStrike" spc="-1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82911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1 minute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r>
              <a:rPr lang="en-GB" b="1" dirty="0"/>
              <a:t>Aim: </a:t>
            </a:r>
            <a:r>
              <a:rPr lang="en-GB" b="0" dirty="0"/>
              <a:t>to explain long and short [u] sounds.</a:t>
            </a:r>
          </a:p>
          <a:p>
            <a:endParaRPr lang="en-GB" b="0" dirty="0"/>
          </a:p>
          <a:p>
            <a:r>
              <a:rPr lang="en-GB" b="1" dirty="0"/>
              <a:t>Procedure:</a:t>
            </a:r>
          </a:p>
          <a:p>
            <a:r>
              <a:rPr lang="en-GB" b="0" dirty="0"/>
              <a:t>Click through the animations, clicking also on the audio buttons to hear each word.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912236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transcribing the missing vowels in unknown words.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Click to listen to each word.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Listen and write the missing letter(s).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Click to reveal answers.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NB: there are callouts for 1 and 6.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sz="1200" b="0" dirty="0"/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Vocabulary</a:t>
            </a:r>
            <a:r>
              <a:rPr kumimoji="0" lang="it-IT" sz="1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: </a:t>
            </a:r>
            <a:r>
              <a:rPr kumimoji="0" lang="de-DE" sz="1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Ball </a:t>
            </a:r>
            <a:r>
              <a:rPr kumimoji="0" lang="de-DE" sz="1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[1782] </a:t>
            </a:r>
            <a:r>
              <a:rPr kumimoji="0" lang="de-DE" sz="1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Band </a:t>
            </a:r>
            <a:r>
              <a:rPr kumimoji="0" lang="de-DE" sz="1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[1025] </a:t>
            </a:r>
            <a:r>
              <a:rPr kumimoji="0" lang="de-DE" sz="1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bunt </a:t>
            </a:r>
            <a:r>
              <a:rPr kumimoji="0" lang="de-DE" sz="1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[1818] </a:t>
            </a:r>
            <a:r>
              <a:rPr kumimoji="0" lang="en-US" sz="1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Fall </a:t>
            </a:r>
            <a:r>
              <a:rPr kumimoji="0" lang="en-US" sz="1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[187]</a:t>
            </a:r>
            <a:r>
              <a:rPr kumimoji="0" lang="fr-FR" sz="1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de-DE" sz="1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Fußball </a:t>
            </a:r>
            <a:r>
              <a:rPr kumimoji="0" lang="de-DE" sz="1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[1277] </a:t>
            </a:r>
            <a:r>
              <a:rPr kumimoji="0" lang="de-DE" sz="1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Hand </a:t>
            </a:r>
            <a:r>
              <a:rPr kumimoji="0" lang="de-DE" sz="1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[180] </a:t>
            </a:r>
            <a:r>
              <a:rPr kumimoji="0" lang="de-DE" sz="1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Hund </a:t>
            </a:r>
            <a:r>
              <a:rPr kumimoji="0" lang="de-DE" sz="1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[1825 </a:t>
            </a:r>
            <a:r>
              <a:rPr kumimoji="0" lang="de-DE" sz="1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und </a:t>
            </a:r>
            <a:r>
              <a:rPr kumimoji="0" lang="de-DE" sz="1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[2] </a:t>
            </a:r>
            <a:r>
              <a:rPr kumimoji="0" lang="de-DE" sz="1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unten </a:t>
            </a:r>
            <a:r>
              <a:rPr kumimoji="0" lang="de-DE" sz="1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[710]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Jones, R.L &amp;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Tschirner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200" b="0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sz="12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730308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200"/>
              <a:buFont typeface="Calibri"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Aim: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 practise applying knowledge of long and short [u] to mostly previously taught words.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200"/>
              <a:buFont typeface="Calibri"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200"/>
              <a:buFont typeface="Calibri"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</a:t>
            </a:r>
            <a:r>
              <a:rPr lang="en-GB" b="1" dirty="0" err="1"/>
              <a:t>rocedure</a:t>
            </a:r>
            <a:r>
              <a:rPr lang="en-GB" b="1" dirty="0"/>
              <a:t>:</a:t>
            </a: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1. Click each speech bubble to play the audio recording of each part of the dialogue.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2. Pupils read aloud after each part, paying particular attention to short and long a-sounds.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3. Pupils could have a print out of the dialogue (see end of the PPT for b/w version) and colour the [u]s in 2 colours: one colour for long [u], one colour for short [u].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36902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lead in grammar slide in preparation for follow up 4.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Click through the explanation, then click to reveal the following slide.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141021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pronunciation of long and short [a] sounds in a short sentence; to practise pronunciation of ‘ich bin’; to practise use of ‘</a:t>
            </a:r>
            <a:r>
              <a:rPr lang="en-GB" b="0" dirty="0" err="1"/>
              <a:t>ja</a:t>
            </a:r>
            <a:r>
              <a:rPr lang="en-GB" b="0" dirty="0"/>
              <a:t>’ and ‘</a:t>
            </a:r>
            <a:r>
              <a:rPr lang="en-GB" b="0" dirty="0" err="1"/>
              <a:t>nein</a:t>
            </a:r>
            <a:r>
              <a:rPr lang="en-GB" b="0" dirty="0"/>
              <a:t>’ in a communicative context.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The teacher models the activity by asking a pupil to select a sticker and putting on his/her back.  S/he shows the class briefly and then says ‘Ich bin XXX’ statements with all the names until the pupils say ‘</a:t>
            </a:r>
            <a:r>
              <a:rPr lang="en-GB" sz="1200" b="0" dirty="0" err="1"/>
              <a:t>Ja</a:t>
            </a:r>
            <a:r>
              <a:rPr lang="en-GB" sz="1200" b="0" dirty="0"/>
              <a:t>’. When the name is wrong they say ‘</a:t>
            </a:r>
            <a:r>
              <a:rPr lang="en-GB" sz="1200" b="0" dirty="0" err="1"/>
              <a:t>Nein</a:t>
            </a:r>
            <a:r>
              <a:rPr lang="en-GB" sz="1200" b="0" dirty="0"/>
              <a:t>’.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Teacher puts sticker or post-it with one of the names on each pupil’s back.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Pupils circulate in the room. Each pupil they meet they have one chance to guess their own identity, saying ‘Ich bin XXX’.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The listening pupil checks the sticker and says either ‘</a:t>
            </a:r>
            <a:r>
              <a:rPr lang="en-GB" sz="1200" b="0" dirty="0" err="1"/>
              <a:t>ja</a:t>
            </a:r>
            <a:r>
              <a:rPr lang="en-GB" sz="1200" b="0" dirty="0"/>
              <a:t>’ or ‘</a:t>
            </a:r>
            <a:r>
              <a:rPr lang="en-GB" sz="1200" b="0" dirty="0" err="1"/>
              <a:t>nein</a:t>
            </a:r>
            <a:r>
              <a:rPr lang="en-GB" sz="1200" b="0" dirty="0"/>
              <a:t>’.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Pupils have to try to find out their identity in less than one minute.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Swap stickers and repeat the activity.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 </a:t>
            </a:r>
            <a:r>
              <a:rPr lang="en-GB" sz="1200" b="0" dirty="0"/>
              <a:t>The teacher can develop the activity by eliciting naming of pupils by other pupils.  E.g. Sie </a:t>
            </a:r>
            <a:r>
              <a:rPr lang="en-GB" sz="1200" b="0" dirty="0" err="1"/>
              <a:t>ist</a:t>
            </a:r>
            <a:r>
              <a:rPr lang="en-GB" sz="1200" b="0" dirty="0"/>
              <a:t> Ulla.  Er </a:t>
            </a:r>
            <a:r>
              <a:rPr lang="en-GB" sz="1200" b="0" dirty="0" err="1"/>
              <a:t>ist</a:t>
            </a:r>
            <a:r>
              <a:rPr lang="en-GB" sz="1200" b="0" dirty="0"/>
              <a:t> Lukas, etc. </a:t>
            </a:r>
            <a:br>
              <a:rPr lang="en-GB" b="0" dirty="0"/>
            </a:br>
            <a:br>
              <a:rPr lang="en-GB" dirty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262206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comprehension of vocabulary from this week.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 They fill in the </a:t>
            </a:r>
            <a:r>
              <a:rPr lang="en-GB" b="1" dirty="0"/>
              <a:t>English </a:t>
            </a:r>
            <a:r>
              <a:rPr lang="en-GB" b="0" dirty="0"/>
              <a:t>meanings of any of the words they know, trying to reach at least 8 points in total.</a:t>
            </a:r>
            <a:br>
              <a:rPr lang="en-GB" b="0" dirty="0"/>
            </a:br>
            <a:endParaRPr lang="en-GB" sz="1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D0CC9-DEA3-4A63-A921-D94C06607CC8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10607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of vocabulary from this week.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 They fill in the </a:t>
            </a:r>
            <a:r>
              <a:rPr lang="en-GB" b="1" dirty="0"/>
              <a:t>German </a:t>
            </a:r>
            <a:r>
              <a:rPr lang="en-GB" b="0" dirty="0"/>
              <a:t>meanings of any of the words they know, trying to reach at least 8 points in total.</a:t>
            </a:r>
            <a:br>
              <a:rPr lang="en-GB" b="0" dirty="0"/>
            </a:br>
            <a:endParaRPr lang="en-GB" sz="1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D0CC9-DEA3-4A63-A921-D94C06607CC8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25588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8858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5682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80905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56706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78878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0897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7331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3087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754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3597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9367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36405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46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audio" Target="../media/audio9.wav"/><Relationship Id="rId18" Type="http://schemas.openxmlformats.org/officeDocument/2006/relationships/audio" Target="../media/audio14.wav"/><Relationship Id="rId26" Type="http://schemas.openxmlformats.org/officeDocument/2006/relationships/image" Target="../media/image7.png"/><Relationship Id="rId3" Type="http://schemas.openxmlformats.org/officeDocument/2006/relationships/audio" Target="../media/audio1.wav"/><Relationship Id="rId21" Type="http://schemas.openxmlformats.org/officeDocument/2006/relationships/audio" Target="../media/audio17.wav"/><Relationship Id="rId7" Type="http://schemas.openxmlformats.org/officeDocument/2006/relationships/audio" Target="../media/audio4.wav"/><Relationship Id="rId12" Type="http://schemas.openxmlformats.org/officeDocument/2006/relationships/image" Target="../media/image4.png"/><Relationship Id="rId17" Type="http://schemas.openxmlformats.org/officeDocument/2006/relationships/audio" Target="../media/audio13.wav"/><Relationship Id="rId25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6" Type="http://schemas.openxmlformats.org/officeDocument/2006/relationships/audio" Target="../media/audio12.wav"/><Relationship Id="rId20" Type="http://schemas.openxmlformats.org/officeDocument/2006/relationships/audio" Target="../media/audio16.wav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3.wav"/><Relationship Id="rId11" Type="http://schemas.openxmlformats.org/officeDocument/2006/relationships/audio" Target="../media/audio8.wav"/><Relationship Id="rId24" Type="http://schemas.openxmlformats.org/officeDocument/2006/relationships/image" Target="../media/image5.png"/><Relationship Id="rId5" Type="http://schemas.openxmlformats.org/officeDocument/2006/relationships/image" Target="../media/image3.png"/><Relationship Id="rId15" Type="http://schemas.openxmlformats.org/officeDocument/2006/relationships/audio" Target="../media/audio11.wav"/><Relationship Id="rId23" Type="http://schemas.openxmlformats.org/officeDocument/2006/relationships/audio" Target="../media/audio19.wav"/><Relationship Id="rId10" Type="http://schemas.openxmlformats.org/officeDocument/2006/relationships/audio" Target="../media/audio7.wav"/><Relationship Id="rId19" Type="http://schemas.openxmlformats.org/officeDocument/2006/relationships/audio" Target="../media/audio15.wav"/><Relationship Id="rId4" Type="http://schemas.openxmlformats.org/officeDocument/2006/relationships/audio" Target="../media/audio2.wav"/><Relationship Id="rId9" Type="http://schemas.openxmlformats.org/officeDocument/2006/relationships/audio" Target="../media/audio6.wav"/><Relationship Id="rId14" Type="http://schemas.openxmlformats.org/officeDocument/2006/relationships/audio" Target="../media/audio10.wav"/><Relationship Id="rId22" Type="http://schemas.openxmlformats.org/officeDocument/2006/relationships/audio" Target="../media/audio18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4.wav"/><Relationship Id="rId13" Type="http://schemas.openxmlformats.org/officeDocument/2006/relationships/image" Target="../media/image6.png"/><Relationship Id="rId18" Type="http://schemas.openxmlformats.org/officeDocument/2006/relationships/image" Target="../media/image14.png"/><Relationship Id="rId3" Type="http://schemas.openxmlformats.org/officeDocument/2006/relationships/audio" Target="../media/audio1.wav"/><Relationship Id="rId21" Type="http://schemas.openxmlformats.org/officeDocument/2006/relationships/image" Target="../media/image17.png"/><Relationship Id="rId7" Type="http://schemas.openxmlformats.org/officeDocument/2006/relationships/audio" Target="../media/audio23.wav"/><Relationship Id="rId12" Type="http://schemas.openxmlformats.org/officeDocument/2006/relationships/audio" Target="../media/audio28.wav"/><Relationship Id="rId1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2.png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22.wav"/><Relationship Id="rId11" Type="http://schemas.openxmlformats.org/officeDocument/2006/relationships/audio" Target="../media/audio27.wav"/><Relationship Id="rId5" Type="http://schemas.openxmlformats.org/officeDocument/2006/relationships/audio" Target="../media/audio21.wav"/><Relationship Id="rId15" Type="http://schemas.openxmlformats.org/officeDocument/2006/relationships/image" Target="../media/image11.png"/><Relationship Id="rId23" Type="http://schemas.openxmlformats.org/officeDocument/2006/relationships/audio" Target="../media/audio29.wav"/><Relationship Id="rId10" Type="http://schemas.openxmlformats.org/officeDocument/2006/relationships/audio" Target="../media/audio26.wav"/><Relationship Id="rId19" Type="http://schemas.openxmlformats.org/officeDocument/2006/relationships/image" Target="../media/image15.png"/><Relationship Id="rId4" Type="http://schemas.openxmlformats.org/officeDocument/2006/relationships/audio" Target="../media/audio20.wav"/><Relationship Id="rId9" Type="http://schemas.openxmlformats.org/officeDocument/2006/relationships/audio" Target="../media/audio25.wav"/><Relationship Id="rId14" Type="http://schemas.openxmlformats.org/officeDocument/2006/relationships/image" Target="../media/image10.png"/><Relationship Id="rId22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6.tiff"/><Relationship Id="rId18" Type="http://schemas.openxmlformats.org/officeDocument/2006/relationships/image" Target="../media/image28.png"/><Relationship Id="rId26" Type="http://schemas.openxmlformats.org/officeDocument/2006/relationships/audio" Target="../media/audio40.wav"/><Relationship Id="rId39" Type="http://schemas.openxmlformats.org/officeDocument/2006/relationships/image" Target="../media/image37.png"/><Relationship Id="rId21" Type="http://schemas.openxmlformats.org/officeDocument/2006/relationships/image" Target="../media/image29.png"/><Relationship Id="rId34" Type="http://schemas.openxmlformats.org/officeDocument/2006/relationships/audio" Target="../media/audio44.wav"/><Relationship Id="rId7" Type="http://schemas.openxmlformats.org/officeDocument/2006/relationships/image" Target="../media/image23.tiff"/><Relationship Id="rId2" Type="http://schemas.openxmlformats.org/officeDocument/2006/relationships/notesSlide" Target="../notesSlides/notesSlide7.xml"/><Relationship Id="rId16" Type="http://schemas.microsoft.com/office/2007/relationships/hdphoto" Target="../media/hdphoto1.wdp"/><Relationship Id="rId20" Type="http://schemas.openxmlformats.org/officeDocument/2006/relationships/audio" Target="../media/audio37.wav"/><Relationship Id="rId29" Type="http://schemas.openxmlformats.org/officeDocument/2006/relationships/audio" Target="../media/audio41.wav"/><Relationship Id="rId41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31.wav"/><Relationship Id="rId11" Type="http://schemas.openxmlformats.org/officeDocument/2006/relationships/image" Target="../media/image25.tiff"/><Relationship Id="rId24" Type="http://schemas.openxmlformats.org/officeDocument/2006/relationships/image" Target="../media/image30.png"/><Relationship Id="rId32" Type="http://schemas.openxmlformats.org/officeDocument/2006/relationships/audio" Target="../media/audio43.wav"/><Relationship Id="rId37" Type="http://schemas.openxmlformats.org/officeDocument/2006/relationships/image" Target="../media/image35.png"/><Relationship Id="rId40" Type="http://schemas.openxmlformats.org/officeDocument/2006/relationships/image" Target="../media/image38.png"/><Relationship Id="rId5" Type="http://schemas.openxmlformats.org/officeDocument/2006/relationships/image" Target="../media/image22.tiff"/><Relationship Id="rId15" Type="http://schemas.openxmlformats.org/officeDocument/2006/relationships/image" Target="../media/image27.png"/><Relationship Id="rId23" Type="http://schemas.openxmlformats.org/officeDocument/2006/relationships/audio" Target="../media/audio38.wav"/><Relationship Id="rId28" Type="http://schemas.microsoft.com/office/2007/relationships/hdphoto" Target="../media/hdphoto4.wdp"/><Relationship Id="rId36" Type="http://schemas.openxmlformats.org/officeDocument/2006/relationships/audio" Target="../media/audio45.wav"/><Relationship Id="rId10" Type="http://schemas.openxmlformats.org/officeDocument/2006/relationships/audio" Target="../media/audio33.wav"/><Relationship Id="rId19" Type="http://schemas.microsoft.com/office/2007/relationships/hdphoto" Target="../media/hdphoto2.wdp"/><Relationship Id="rId31" Type="http://schemas.openxmlformats.org/officeDocument/2006/relationships/image" Target="../media/image32.png"/><Relationship Id="rId4" Type="http://schemas.openxmlformats.org/officeDocument/2006/relationships/audio" Target="../media/audio30.wav"/><Relationship Id="rId9" Type="http://schemas.openxmlformats.org/officeDocument/2006/relationships/image" Target="../media/image24.tiff"/><Relationship Id="rId14" Type="http://schemas.openxmlformats.org/officeDocument/2006/relationships/audio" Target="../media/audio35.wav"/><Relationship Id="rId22" Type="http://schemas.microsoft.com/office/2007/relationships/hdphoto" Target="../media/hdphoto3.wdp"/><Relationship Id="rId27" Type="http://schemas.openxmlformats.org/officeDocument/2006/relationships/image" Target="../media/image31.png"/><Relationship Id="rId30" Type="http://schemas.openxmlformats.org/officeDocument/2006/relationships/audio" Target="../media/audio42.wav"/><Relationship Id="rId35" Type="http://schemas.openxmlformats.org/officeDocument/2006/relationships/image" Target="../media/image34.png"/><Relationship Id="rId8" Type="http://schemas.openxmlformats.org/officeDocument/2006/relationships/audio" Target="../media/audio32.wav"/><Relationship Id="rId3" Type="http://schemas.openxmlformats.org/officeDocument/2006/relationships/image" Target="../media/image7.png"/><Relationship Id="rId12" Type="http://schemas.openxmlformats.org/officeDocument/2006/relationships/audio" Target="../media/audio34.wav"/><Relationship Id="rId17" Type="http://schemas.openxmlformats.org/officeDocument/2006/relationships/audio" Target="../media/audio36.wav"/><Relationship Id="rId25" Type="http://schemas.openxmlformats.org/officeDocument/2006/relationships/audio" Target="../media/audio39.wav"/><Relationship Id="rId33" Type="http://schemas.openxmlformats.org/officeDocument/2006/relationships/image" Target="../media/image33.png"/><Relationship Id="rId38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" descr="background rectangle"/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FF11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0" name="Google Shape;100;p2"/>
          <p:cNvSpPr/>
          <p:nvPr/>
        </p:nvSpPr>
        <p:spPr>
          <a:xfrm>
            <a:off x="6368181" y="4552388"/>
            <a:ext cx="375037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rgbClr val="FF3333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rot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0" y="6334820"/>
            <a:ext cx="435098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Follow ups 1-5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E28BE7-8949-4E49-A98F-68B6A8E0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63664"/>
            <a:ext cx="3588984" cy="1325563"/>
          </a:xfrm>
        </p:spPr>
        <p:txBody>
          <a:bodyPr>
            <a:noAutofit/>
          </a:bodyPr>
          <a:lstStyle/>
          <a:p>
            <a:pPr algn="ctr"/>
            <a:r>
              <a:rPr lang="en-GB" sz="36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Describing me and others</a:t>
            </a:r>
            <a:br>
              <a:rPr lang="en-GB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endParaRPr lang="en-GB" sz="3600" dirty="0"/>
          </a:p>
        </p:txBody>
      </p:sp>
      <p:pic>
        <p:nvPicPr>
          <p:cNvPr id="8" name="Picture 9" descr="See the source image">
            <a:extLst>
              <a:ext uri="{FF2B5EF4-FFF2-40B4-BE49-F238E27FC236}">
                <a16:creationId xmlns:a16="http://schemas.microsoft.com/office/drawing/2014/main" id="{E4EC57CF-B7A0-4F5D-BA29-8A39E775F9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725" y="2856601"/>
            <a:ext cx="1584234" cy="1428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9" descr="See the source image">
            <a:extLst>
              <a:ext uri="{FF2B5EF4-FFF2-40B4-BE49-F238E27FC236}">
                <a16:creationId xmlns:a16="http://schemas.microsoft.com/office/drawing/2014/main" id="{4D3E4847-8F0B-4EEF-8D4B-03D72051D3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77532" y="2566949"/>
            <a:ext cx="1584235" cy="150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74D9873B-945A-440C-96C8-C4D088C8235E}"/>
              </a:ext>
            </a:extLst>
          </p:cNvPr>
          <p:cNvSpPr/>
          <p:nvPr/>
        </p:nvSpPr>
        <p:spPr>
          <a:xfrm>
            <a:off x="2368959" y="1329775"/>
            <a:ext cx="1892808" cy="862051"/>
          </a:xfrm>
          <a:prstGeom prst="wedgeRoundRectCallout">
            <a:avLst>
              <a:gd name="adj1" fmla="val -20833"/>
              <a:gd name="adj2" fmla="val 78819"/>
              <a:gd name="adj3" fmla="val 16667"/>
            </a:avLst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Hallo!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3DD5E74C-0A21-4867-8BB7-050A94BD8690}"/>
              </a:ext>
            </a:extLst>
          </p:cNvPr>
          <p:cNvSpPr/>
          <p:nvPr/>
        </p:nvSpPr>
        <p:spPr>
          <a:xfrm>
            <a:off x="193839" y="1801021"/>
            <a:ext cx="1892808" cy="947523"/>
          </a:xfrm>
          <a:prstGeom prst="wedgeRoundRectCallou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Guten</a:t>
            </a:r>
            <a:r>
              <a:rPr lang="en-GB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Tag!</a:t>
            </a:r>
          </a:p>
        </p:txBody>
      </p:sp>
      <p:pic>
        <p:nvPicPr>
          <p:cNvPr id="12" name="Picture 11" descr="Map&#10;&#10;Description automatically generated">
            <a:extLst>
              <a:ext uri="{FF2B5EF4-FFF2-40B4-BE49-F238E27FC236}">
                <a16:creationId xmlns:a16="http://schemas.microsoft.com/office/drawing/2014/main" id="{E057277C-9023-4F03-B07F-7345016920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D40EF4C-D032-41E5-870B-44740293FACE}"/>
              </a:ext>
            </a:extLst>
          </p:cNvPr>
          <p:cNvSpPr txBox="1"/>
          <p:nvPr/>
        </p:nvSpPr>
        <p:spPr>
          <a:xfrm>
            <a:off x="8182900" y="6466406"/>
            <a:ext cx="3987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Term 1 Week 2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CustomShape 1"/>
          <p:cNvSpPr/>
          <p:nvPr/>
        </p:nvSpPr>
        <p:spPr>
          <a:xfrm>
            <a:off x="0" y="0"/>
            <a:ext cx="4350240" cy="685728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BB08CD-FDA4-46B1-8623-507F63ABF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294405">
            <a:off x="238991" y="2856240"/>
            <a:ext cx="4216910" cy="1144800"/>
          </a:xfrm>
        </p:spPr>
        <p:txBody>
          <a:bodyPr/>
          <a:lstStyle/>
          <a:p>
            <a:pPr algn="ctr"/>
            <a:r>
              <a:rPr lang="en-GB" sz="6000" b="1" dirty="0" err="1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3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Tschüss</a:t>
            </a:r>
            <a:r>
              <a:rPr lang="en-GB" sz="6000" b="1" dirty="0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3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!</a:t>
            </a: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  <a:defRPr/>
            </a:pPr>
            <a:r>
              <a:rPr lang="en-GB" sz="9600" b="1" kern="0" dirty="0">
                <a:solidFill>
                  <a:srgbClr val="FF0000"/>
                </a:solidFill>
                <a:latin typeface="Modern Love" panose="04090805081005020601" pitchFamily="82" charset="0"/>
                <a:cs typeface="Arial"/>
                <a:sym typeface="Arial"/>
              </a:rPr>
              <a:t>rot</a:t>
            </a:r>
            <a:endParaRPr lang="en-GB" sz="1400" kern="0" dirty="0">
              <a:solidFill>
                <a:srgbClr val="FF0000"/>
              </a:solidFill>
              <a:latin typeface="Modern Love" panose="04090805081005020601" pitchFamily="82" charset="0"/>
              <a:cs typeface="Arial"/>
              <a:sym typeface="Arial"/>
            </a:endParaRPr>
          </a:p>
        </p:txBody>
      </p:sp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7014CDA3-858F-4573-9D62-93A261B323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86812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0B11332-DD10-4B5A-ADB8-BD6294827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529" y="143642"/>
            <a:ext cx="6409071" cy="508891"/>
          </a:xfrm>
        </p:spPr>
        <p:txBody>
          <a:bodyPr>
            <a:normAutofit fontScale="90000"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3: Listen and </a:t>
            </a:r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read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aloud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.</a:t>
            </a:r>
            <a:endParaRPr lang="en-GB" sz="3200" dirty="0"/>
          </a:p>
        </p:txBody>
      </p:sp>
      <p:sp>
        <p:nvSpPr>
          <p:cNvPr id="50" name="Google Shape;119;p1">
            <a:extLst>
              <a:ext uri="{FF2B5EF4-FFF2-40B4-BE49-F238E27FC236}">
                <a16:creationId xmlns:a16="http://schemas.microsoft.com/office/drawing/2014/main" id="{A71ACA46-CE7F-4525-A190-BB7A5355194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" name="CustomShape 3">
            <a:extLst>
              <a:ext uri="{FF2B5EF4-FFF2-40B4-BE49-F238E27FC236}">
                <a16:creationId xmlns:a16="http://schemas.microsoft.com/office/drawing/2014/main" id="{09131A14-3E76-498A-9F9D-3DE465B168BE}"/>
              </a:ext>
            </a:extLst>
          </p:cNvPr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8" name="Title 4">
            <a:extLst>
              <a:ext uri="{FF2B5EF4-FFF2-40B4-BE49-F238E27FC236}">
                <a16:creationId xmlns:a16="http://schemas.microsoft.com/office/drawing/2014/main" id="{0ABFB058-DBD6-47AC-86A9-CE2815BC126F}"/>
              </a:ext>
            </a:extLst>
          </p:cNvPr>
          <p:cNvSpPr txBox="1">
            <a:spLocks/>
          </p:cNvSpPr>
          <p:nvPr/>
        </p:nvSpPr>
        <p:spPr>
          <a:xfrm>
            <a:off x="10405198" y="1165602"/>
            <a:ext cx="1800180" cy="494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2000" b="1" kern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9" name="Picture 58" descr="Icon&#10;&#10;Description automatically generated">
            <a:extLst>
              <a:ext uri="{FF2B5EF4-FFF2-40B4-BE49-F238E27FC236}">
                <a16:creationId xmlns:a16="http://schemas.microsoft.com/office/drawing/2014/main" id="{C40F37C5-3B61-4FD1-B88D-B22874952E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6937" y="149524"/>
            <a:ext cx="1579001" cy="963251"/>
          </a:xfrm>
          <a:prstGeom prst="rect">
            <a:avLst/>
          </a:prstGeom>
        </p:spPr>
      </p:pic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A4E7E067-9ECA-49B6-8EA3-9966263493FD}"/>
              </a:ext>
            </a:extLst>
          </p:cNvPr>
          <p:cNvSpPr/>
          <p:nvPr/>
        </p:nvSpPr>
        <p:spPr>
          <a:xfrm>
            <a:off x="6120079" y="1118735"/>
            <a:ext cx="3474452" cy="1540701"/>
          </a:xfrm>
          <a:prstGeom prst="wedgeRoundRectCallout">
            <a:avLst>
              <a:gd name="adj1" fmla="val 68046"/>
              <a:gd name="adj2" fmla="val 37212"/>
              <a:gd name="adj3" fmla="val 16667"/>
            </a:avLst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itle 2">
            <a:extLst>
              <a:ext uri="{FF2B5EF4-FFF2-40B4-BE49-F238E27FC236}">
                <a16:creationId xmlns:a16="http://schemas.microsoft.com/office/drawing/2014/main" id="{A836EBEE-7088-49EB-ABFE-72792EDA4673}"/>
              </a:ext>
            </a:extLst>
          </p:cNvPr>
          <p:cNvSpPr txBox="1">
            <a:spLocks/>
          </p:cNvSpPr>
          <p:nvPr/>
        </p:nvSpPr>
        <p:spPr>
          <a:xfrm>
            <a:off x="6214807" y="1404417"/>
            <a:ext cx="3684025" cy="1044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AR" sz="3200" b="1" kern="0" dirty="0">
                <a:solidFill>
                  <a:schemeClr val="tx1"/>
                </a:solidFill>
                <a:latin typeface="Century Gothic" panose="020B0502020202020204" pitchFamily="34" charset="0"/>
                <a:cs typeface="Arial"/>
                <a:sym typeface="Arial"/>
              </a:rPr>
              <a:t>Ja, Frau </a:t>
            </a:r>
            <a:r>
              <a:rPr lang="es-AR" sz="3200" b="1" kern="0" dirty="0" err="1">
                <a:solidFill>
                  <a:schemeClr val="tx1"/>
                </a:solidFill>
                <a:latin typeface="Century Gothic" panose="020B0502020202020204" pitchFamily="34" charset="0"/>
                <a:cs typeface="Arial"/>
                <a:sym typeface="Arial"/>
              </a:rPr>
              <a:t>Wuhl</a:t>
            </a:r>
            <a:r>
              <a:rPr lang="es-AR" sz="3200" b="1" kern="0" dirty="0">
                <a:solidFill>
                  <a:schemeClr val="tx1"/>
                </a:solidFill>
                <a:latin typeface="Century Gothic" panose="020B0502020202020204" pitchFamily="34" charset="0"/>
                <a:cs typeface="Arial"/>
                <a:sym typeface="Arial"/>
              </a:rPr>
              <a:t>, </a:t>
            </a:r>
            <a:r>
              <a:rPr lang="es-AR" sz="3200" b="1" kern="0" dirty="0" err="1">
                <a:solidFill>
                  <a:schemeClr val="tx1"/>
                </a:solidFill>
                <a:latin typeface="Century Gothic" panose="020B0502020202020204" pitchFamily="34" charset="0"/>
                <a:cs typeface="Arial"/>
                <a:sym typeface="Arial"/>
              </a:rPr>
              <a:t>sie</a:t>
            </a:r>
            <a:r>
              <a:rPr lang="es-AR" sz="3200" b="1" kern="0" dirty="0">
                <a:solidFill>
                  <a:schemeClr val="tx1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3200" b="1" kern="0" dirty="0" err="1">
                <a:solidFill>
                  <a:schemeClr val="tx1"/>
                </a:solidFill>
                <a:latin typeface="Century Gothic" panose="020B0502020202020204" pitchFamily="34" charset="0"/>
                <a:cs typeface="Arial"/>
                <a:sym typeface="Arial"/>
              </a:rPr>
              <a:t>ist</a:t>
            </a:r>
            <a:r>
              <a:rPr lang="es-AR" sz="3200" b="1" kern="0" dirty="0">
                <a:solidFill>
                  <a:schemeClr val="tx1"/>
                </a:solidFill>
                <a:latin typeface="Century Gothic" panose="020B0502020202020204" pitchFamily="34" charset="0"/>
                <a:cs typeface="Arial"/>
                <a:sym typeface="Arial"/>
              </a:rPr>
              <a:t> da.</a:t>
            </a:r>
            <a:endParaRPr lang="en-GB" sz="3200" kern="0" dirty="0">
              <a:solidFill>
                <a:schemeClr val="tx1"/>
              </a:solidFill>
            </a:endParaRPr>
          </a:p>
        </p:txBody>
      </p:sp>
      <p:sp>
        <p:nvSpPr>
          <p:cNvPr id="24" name="Speech Bubble: Rectangle with Corners Rounded 23">
            <a:extLst>
              <a:ext uri="{FF2B5EF4-FFF2-40B4-BE49-F238E27FC236}">
                <a16:creationId xmlns:a16="http://schemas.microsoft.com/office/drawing/2014/main" id="{88DF6D11-AB8C-4CFD-B1A0-6C15A7420775}"/>
              </a:ext>
            </a:extLst>
          </p:cNvPr>
          <p:cNvSpPr/>
          <p:nvPr/>
        </p:nvSpPr>
        <p:spPr>
          <a:xfrm>
            <a:off x="5791881" y="3506638"/>
            <a:ext cx="4242148" cy="1540701"/>
          </a:xfrm>
          <a:prstGeom prst="wedgeRoundRectCallout">
            <a:avLst>
              <a:gd name="adj1" fmla="val 68359"/>
              <a:gd name="adj2" fmla="val 39584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Title 2">
            <a:extLst>
              <a:ext uri="{FF2B5EF4-FFF2-40B4-BE49-F238E27FC236}">
                <a16:creationId xmlns:a16="http://schemas.microsoft.com/office/drawing/2014/main" id="{413B3668-40F4-4C2E-9EF8-1E6903CC062D}"/>
              </a:ext>
            </a:extLst>
          </p:cNvPr>
          <p:cNvSpPr txBox="1">
            <a:spLocks/>
          </p:cNvSpPr>
          <p:nvPr/>
        </p:nvSpPr>
        <p:spPr>
          <a:xfrm>
            <a:off x="5927077" y="3578871"/>
            <a:ext cx="3971755" cy="1352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7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AR" sz="3400" b="1" kern="0" dirty="0">
                <a:solidFill>
                  <a:schemeClr val="tx1"/>
                </a:solidFill>
                <a:latin typeface="Century Gothic" panose="020B0502020202020204" pitchFamily="34" charset="0"/>
                <a:cs typeface="Arial"/>
                <a:sym typeface="Arial"/>
              </a:rPr>
              <a:t>Hallo</a:t>
            </a:r>
            <a:r>
              <a:rPr lang="es-AR" sz="3200" b="1" kern="0" dirty="0">
                <a:solidFill>
                  <a:schemeClr val="tx1"/>
                </a:solidFill>
                <a:latin typeface="Century Gothic" panose="020B0502020202020204" pitchFamily="34" charset="0"/>
                <a:cs typeface="Arial"/>
                <a:sym typeface="Arial"/>
              </a:rPr>
              <a:t> Frau </a:t>
            </a:r>
            <a:r>
              <a:rPr lang="es-AR" sz="3200" b="1" kern="0" dirty="0" err="1">
                <a:solidFill>
                  <a:schemeClr val="tx1"/>
                </a:solidFill>
                <a:latin typeface="Century Gothic" panose="020B0502020202020204" pitchFamily="34" charset="0"/>
                <a:cs typeface="Arial"/>
                <a:sym typeface="Arial"/>
              </a:rPr>
              <a:t>Wuhl</a:t>
            </a:r>
            <a:r>
              <a:rPr lang="es-AR" sz="3200" b="1" kern="0" dirty="0">
                <a:solidFill>
                  <a:schemeClr val="tx1"/>
                </a:solidFill>
                <a:latin typeface="Century Gothic" panose="020B0502020202020204" pitchFamily="34" charset="0"/>
                <a:cs typeface="Arial"/>
                <a:sym typeface="Arial"/>
              </a:rPr>
              <a:t>, </a:t>
            </a:r>
            <a:r>
              <a:rPr lang="es-AR" sz="3200" b="1" kern="0" dirty="0" err="1">
                <a:solidFill>
                  <a:schemeClr val="tx1"/>
                </a:solidFill>
                <a:latin typeface="Century Gothic" panose="020B0502020202020204" pitchFamily="34" charset="0"/>
                <a:cs typeface="Arial"/>
                <a:sym typeface="Arial"/>
              </a:rPr>
              <a:t>ich</a:t>
            </a:r>
            <a:r>
              <a:rPr lang="es-AR" sz="3200" b="1" kern="0" dirty="0">
                <a:solidFill>
                  <a:schemeClr val="tx1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3200" b="1" kern="0" dirty="0" err="1">
                <a:solidFill>
                  <a:schemeClr val="tx1"/>
                </a:solidFill>
                <a:latin typeface="Century Gothic" panose="020B0502020202020204" pitchFamily="34" charset="0"/>
                <a:cs typeface="Arial"/>
                <a:sym typeface="Arial"/>
              </a:rPr>
              <a:t>bin</a:t>
            </a:r>
            <a:r>
              <a:rPr lang="es-AR" sz="3200" b="1" kern="0" dirty="0">
                <a:solidFill>
                  <a:schemeClr val="tx1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3200" b="1" kern="0" dirty="0" err="1">
                <a:solidFill>
                  <a:schemeClr val="tx1"/>
                </a:solidFill>
                <a:latin typeface="Century Gothic" panose="020B0502020202020204" pitchFamily="34" charset="0"/>
                <a:cs typeface="Arial"/>
                <a:sym typeface="Arial"/>
              </a:rPr>
              <a:t>Ursula</a:t>
            </a:r>
            <a:r>
              <a:rPr lang="es-AR" sz="3200" b="1" kern="0" dirty="0">
                <a:solidFill>
                  <a:schemeClr val="tx1"/>
                </a:solidFill>
                <a:latin typeface="Century Gothic" panose="020B0502020202020204" pitchFamily="34" charset="0"/>
                <a:cs typeface="Arial"/>
                <a:sym typeface="Arial"/>
              </a:rPr>
              <a:t>, </a:t>
            </a:r>
            <a:r>
              <a:rPr lang="es-AR" sz="3200" b="1" kern="0" dirty="0" err="1">
                <a:solidFill>
                  <a:schemeClr val="tx1"/>
                </a:solidFill>
                <a:latin typeface="Century Gothic" panose="020B0502020202020204" pitchFamily="34" charset="0"/>
                <a:cs typeface="Arial"/>
                <a:sym typeface="Arial"/>
              </a:rPr>
              <a:t>und</a:t>
            </a:r>
            <a:r>
              <a:rPr lang="es-AR" sz="3200" b="1" kern="0" dirty="0">
                <a:solidFill>
                  <a:schemeClr val="tx1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3200" b="1" kern="0" dirty="0" err="1">
                <a:solidFill>
                  <a:schemeClr val="tx1"/>
                </a:solidFill>
                <a:latin typeface="Century Gothic" panose="020B0502020202020204" pitchFamily="34" charset="0"/>
                <a:cs typeface="Arial"/>
                <a:sym typeface="Arial"/>
              </a:rPr>
              <a:t>ich</a:t>
            </a:r>
            <a:r>
              <a:rPr lang="es-AR" sz="3200" b="1" kern="0" dirty="0">
                <a:solidFill>
                  <a:schemeClr val="tx1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3200" b="1" kern="0" dirty="0" err="1">
                <a:solidFill>
                  <a:schemeClr val="tx1"/>
                </a:solidFill>
                <a:latin typeface="Century Gothic" panose="020B0502020202020204" pitchFamily="34" charset="0"/>
                <a:cs typeface="Arial"/>
                <a:sym typeface="Arial"/>
              </a:rPr>
              <a:t>bin</a:t>
            </a:r>
            <a:r>
              <a:rPr lang="es-AR" sz="3200" b="1" kern="0" dirty="0">
                <a:solidFill>
                  <a:schemeClr val="tx1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3200" b="1" kern="0" dirty="0" err="1">
                <a:solidFill>
                  <a:schemeClr val="tx1"/>
                </a:solidFill>
                <a:latin typeface="Century Gothic" panose="020B0502020202020204" pitchFamily="34" charset="0"/>
                <a:cs typeface="Arial"/>
                <a:sym typeface="Arial"/>
              </a:rPr>
              <a:t>auch</a:t>
            </a:r>
            <a:r>
              <a:rPr lang="es-AR" sz="3200" b="1" kern="0" dirty="0">
                <a:solidFill>
                  <a:schemeClr val="tx1"/>
                </a:solidFill>
                <a:latin typeface="Century Gothic" panose="020B0502020202020204" pitchFamily="34" charset="0"/>
                <a:cs typeface="Arial"/>
                <a:sym typeface="Arial"/>
              </a:rPr>
              <a:t> da! </a:t>
            </a:r>
            <a:endParaRPr lang="en-GB" sz="3200" kern="0" dirty="0">
              <a:solidFill>
                <a:schemeClr val="tx1"/>
              </a:solidFill>
            </a:endParaRPr>
          </a:p>
        </p:txBody>
      </p:sp>
      <p:sp>
        <p:nvSpPr>
          <p:cNvPr id="26" name="Speech Bubble: Rectangle with Corners Rounded 25">
            <a:extLst>
              <a:ext uri="{FF2B5EF4-FFF2-40B4-BE49-F238E27FC236}">
                <a16:creationId xmlns:a16="http://schemas.microsoft.com/office/drawing/2014/main" id="{3A5D9521-70E7-4340-95B1-1DF19784695F}"/>
              </a:ext>
            </a:extLst>
          </p:cNvPr>
          <p:cNvSpPr/>
          <p:nvPr/>
        </p:nvSpPr>
        <p:spPr>
          <a:xfrm>
            <a:off x="2363323" y="4589545"/>
            <a:ext cx="3354905" cy="1540701"/>
          </a:xfrm>
          <a:prstGeom prst="wedgeRoundRectCallout">
            <a:avLst>
              <a:gd name="adj1" fmla="val -67328"/>
              <a:gd name="adj2" fmla="val 28219"/>
              <a:gd name="adj3" fmla="val 1666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Title 2">
            <a:extLst>
              <a:ext uri="{FF2B5EF4-FFF2-40B4-BE49-F238E27FC236}">
                <a16:creationId xmlns:a16="http://schemas.microsoft.com/office/drawing/2014/main" id="{CF87E178-D415-45FB-847F-F3587CF19EFE}"/>
              </a:ext>
            </a:extLst>
          </p:cNvPr>
          <p:cNvSpPr txBox="1">
            <a:spLocks/>
          </p:cNvSpPr>
          <p:nvPr/>
        </p:nvSpPr>
        <p:spPr>
          <a:xfrm>
            <a:off x="2498519" y="4857409"/>
            <a:ext cx="3084512" cy="1044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AR" sz="3200" b="1" kern="0" dirty="0" err="1">
                <a:solidFill>
                  <a:schemeClr val="tx1"/>
                </a:solidFill>
                <a:latin typeface="Century Gothic" panose="020B0502020202020204" pitchFamily="34" charset="0"/>
                <a:cs typeface="Arial"/>
                <a:sym typeface="Arial"/>
              </a:rPr>
              <a:t>Danke</a:t>
            </a:r>
            <a:r>
              <a:rPr lang="es-AR" sz="3200" b="1" kern="0" dirty="0">
                <a:solidFill>
                  <a:schemeClr val="tx1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3200" b="1" kern="0" dirty="0" err="1">
                <a:solidFill>
                  <a:schemeClr val="tx1"/>
                </a:solidFill>
                <a:latin typeface="Century Gothic" panose="020B0502020202020204" pitchFamily="34" charset="0"/>
                <a:cs typeface="Arial"/>
                <a:sym typeface="Arial"/>
              </a:rPr>
              <a:t>Ursula</a:t>
            </a:r>
            <a:r>
              <a:rPr lang="es-AR" sz="3200" b="1" kern="0" dirty="0">
                <a:solidFill>
                  <a:schemeClr val="tx1"/>
                </a:solidFill>
                <a:latin typeface="Century Gothic" panose="020B0502020202020204" pitchFamily="34" charset="0"/>
                <a:cs typeface="Arial"/>
                <a:sym typeface="Arial"/>
              </a:rPr>
              <a:t>, </a:t>
            </a:r>
          </a:p>
          <a:p>
            <a:r>
              <a:rPr lang="es-AR" sz="3200" b="1" kern="0" dirty="0">
                <a:solidFill>
                  <a:schemeClr val="tx1"/>
                </a:solidFill>
                <a:latin typeface="Century Gothic" panose="020B0502020202020204" pitchFamily="34" charset="0"/>
                <a:cs typeface="Arial"/>
                <a:sym typeface="Arial"/>
              </a:rPr>
              <a:t>das </a:t>
            </a:r>
            <a:r>
              <a:rPr lang="es-AR" sz="3200" b="1" kern="0" dirty="0" err="1">
                <a:solidFill>
                  <a:schemeClr val="tx1"/>
                </a:solidFill>
                <a:latin typeface="Century Gothic" panose="020B0502020202020204" pitchFamily="34" charset="0"/>
                <a:cs typeface="Arial"/>
                <a:sym typeface="Arial"/>
              </a:rPr>
              <a:t>ist</a:t>
            </a:r>
            <a:r>
              <a:rPr lang="es-AR" sz="3200" b="1" kern="0" dirty="0">
                <a:solidFill>
                  <a:schemeClr val="tx1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3200" b="1" kern="0" dirty="0" err="1">
                <a:solidFill>
                  <a:schemeClr val="tx1"/>
                </a:solidFill>
                <a:latin typeface="Century Gothic" panose="020B0502020202020204" pitchFamily="34" charset="0"/>
                <a:cs typeface="Arial"/>
                <a:sym typeface="Arial"/>
              </a:rPr>
              <a:t>gut</a:t>
            </a:r>
            <a:r>
              <a:rPr lang="es-AR" sz="3200" b="1" kern="0" dirty="0">
                <a:solidFill>
                  <a:schemeClr val="tx1"/>
                </a:solidFill>
                <a:latin typeface="Century Gothic" panose="020B0502020202020204" pitchFamily="34" charset="0"/>
                <a:cs typeface="Arial"/>
                <a:sym typeface="Arial"/>
              </a:rPr>
              <a:t>! </a:t>
            </a:r>
            <a:endParaRPr lang="en-GB" sz="3200" kern="0" dirty="0">
              <a:solidFill>
                <a:schemeClr val="tx1"/>
              </a:solidFill>
            </a:endParaRPr>
          </a:p>
        </p:txBody>
      </p:sp>
      <p:sp>
        <p:nvSpPr>
          <p:cNvPr id="28" name="Google Shape;152;p2">
            <a:extLst>
              <a:ext uri="{FF2B5EF4-FFF2-40B4-BE49-F238E27FC236}">
                <a16:creationId xmlns:a16="http://schemas.microsoft.com/office/drawing/2014/main" id="{AB5D4F1C-FFAB-4A44-85DD-818133F1014E}"/>
              </a:ext>
            </a:extLst>
          </p:cNvPr>
          <p:cNvSpPr/>
          <p:nvPr/>
        </p:nvSpPr>
        <p:spPr>
          <a:xfrm>
            <a:off x="8035934" y="159574"/>
            <a:ext cx="2369264" cy="596437"/>
          </a:xfrm>
          <a:prstGeom prst="wedgeRoundRectCallout">
            <a:avLst>
              <a:gd name="adj1" fmla="val -9303"/>
              <a:gd name="adj2" fmla="val 6316"/>
              <a:gd name="adj3" fmla="val 16667"/>
            </a:avLst>
          </a:prstGeom>
          <a:solidFill>
            <a:srgbClr val="5FADE4"/>
          </a:solidFill>
          <a:ln w="127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b="1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auch</a:t>
            </a:r>
            <a:r>
              <a:rPr lang="en-US" sz="240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= also</a:t>
            </a:r>
          </a:p>
        </p:txBody>
      </p:sp>
      <p:pic>
        <p:nvPicPr>
          <p:cNvPr id="16" name="Picture 15" descr="A picture containing text, vector graphics, clipart&#10;&#10;Description automatically generated">
            <a:extLst>
              <a:ext uri="{FF2B5EF4-FFF2-40B4-BE49-F238E27FC236}">
                <a16:creationId xmlns:a16="http://schemas.microsoft.com/office/drawing/2014/main" id="{8C99B23E-74A3-48EA-9092-5A1A2BB2CF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39" y="1197782"/>
            <a:ext cx="1509049" cy="2092722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40538A80-5BE7-46A6-BA45-FE6AB2119657}"/>
              </a:ext>
            </a:extLst>
          </p:cNvPr>
          <p:cNvSpPr/>
          <p:nvPr/>
        </p:nvSpPr>
        <p:spPr>
          <a:xfrm>
            <a:off x="1626926" y="756011"/>
            <a:ext cx="3764224" cy="1540701"/>
          </a:xfrm>
          <a:prstGeom prst="wedgeRoundRectCallout">
            <a:avLst>
              <a:gd name="adj1" fmla="val -61305"/>
              <a:gd name="adj2" fmla="val 37805"/>
              <a:gd name="adj3" fmla="val 16667"/>
            </a:avLst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itle 2">
            <a:extLst>
              <a:ext uri="{FF2B5EF4-FFF2-40B4-BE49-F238E27FC236}">
                <a16:creationId xmlns:a16="http://schemas.microsoft.com/office/drawing/2014/main" id="{DEF34E91-063E-431C-B6A6-E4EB2CC7B343}"/>
              </a:ext>
            </a:extLst>
          </p:cNvPr>
          <p:cNvSpPr txBox="1">
            <a:spLocks/>
          </p:cNvSpPr>
          <p:nvPr/>
        </p:nvSpPr>
        <p:spPr>
          <a:xfrm>
            <a:off x="1746473" y="923005"/>
            <a:ext cx="3971755" cy="1044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AR" sz="3200" b="1" kern="0" dirty="0">
                <a:solidFill>
                  <a:schemeClr val="tx1"/>
                </a:solidFill>
                <a:latin typeface="Century Gothic" panose="020B0502020202020204" pitchFamily="34" charset="0"/>
                <a:cs typeface="Arial"/>
                <a:sym typeface="Arial"/>
              </a:rPr>
              <a:t>Hallo! </a:t>
            </a:r>
            <a:r>
              <a:rPr lang="es-AR" sz="3200" b="1" kern="0" dirty="0" err="1">
                <a:solidFill>
                  <a:schemeClr val="tx1"/>
                </a:solidFill>
                <a:latin typeface="Century Gothic" panose="020B0502020202020204" pitchFamily="34" charset="0"/>
                <a:cs typeface="Arial"/>
                <a:sym typeface="Arial"/>
              </a:rPr>
              <a:t>Guten</a:t>
            </a:r>
            <a:r>
              <a:rPr lang="es-AR" sz="3200" b="1" kern="0" dirty="0">
                <a:solidFill>
                  <a:schemeClr val="tx1"/>
                </a:solidFill>
                <a:latin typeface="Century Gothic" panose="020B0502020202020204" pitchFamily="34" charset="0"/>
                <a:cs typeface="Arial"/>
                <a:sym typeface="Arial"/>
              </a:rPr>
              <a:t> Tag! </a:t>
            </a:r>
          </a:p>
          <a:p>
            <a:r>
              <a:rPr lang="es-AR" sz="3200" b="1" kern="0" dirty="0" err="1">
                <a:solidFill>
                  <a:schemeClr val="tx1"/>
                </a:solidFill>
                <a:latin typeface="Century Gothic" panose="020B0502020202020204" pitchFamily="34" charset="0"/>
                <a:cs typeface="Arial"/>
                <a:sym typeface="Arial"/>
              </a:rPr>
              <a:t>Ist</a:t>
            </a:r>
            <a:r>
              <a:rPr lang="es-AR" sz="3200" b="1" kern="0" dirty="0">
                <a:solidFill>
                  <a:schemeClr val="tx1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3200" b="1" kern="0" dirty="0" err="1">
                <a:solidFill>
                  <a:schemeClr val="tx1"/>
                </a:solidFill>
                <a:latin typeface="Century Gothic" panose="020B0502020202020204" pitchFamily="34" charset="0"/>
                <a:cs typeface="Arial"/>
                <a:sym typeface="Arial"/>
              </a:rPr>
              <a:t>Ute</a:t>
            </a:r>
            <a:r>
              <a:rPr lang="es-AR" sz="3200" b="1" kern="0" dirty="0">
                <a:solidFill>
                  <a:schemeClr val="tx1"/>
                </a:solidFill>
                <a:latin typeface="Century Gothic" panose="020B0502020202020204" pitchFamily="34" charset="0"/>
                <a:cs typeface="Arial"/>
                <a:sym typeface="Arial"/>
              </a:rPr>
              <a:t> da? </a:t>
            </a:r>
            <a:endParaRPr lang="en-GB" sz="3200" kern="0" dirty="0">
              <a:solidFill>
                <a:schemeClr val="tx1"/>
              </a:solidFill>
            </a:endParaRPr>
          </a:p>
        </p:txBody>
      </p:sp>
      <p:pic>
        <p:nvPicPr>
          <p:cNvPr id="17" name="Picture 16" descr="A picture containing text, vector graphics, clipart&#10;&#10;Description automatically generated">
            <a:extLst>
              <a:ext uri="{FF2B5EF4-FFF2-40B4-BE49-F238E27FC236}">
                <a16:creationId xmlns:a16="http://schemas.microsoft.com/office/drawing/2014/main" id="{67DF96A1-E18B-4CB5-B298-F3D3DF7956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636" y="4528773"/>
            <a:ext cx="1509049" cy="2092722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D13FA66A-7886-43A4-BE6C-9C94CDFC2514}"/>
              </a:ext>
            </a:extLst>
          </p:cNvPr>
          <p:cNvGrpSpPr/>
          <p:nvPr/>
        </p:nvGrpSpPr>
        <p:grpSpPr>
          <a:xfrm>
            <a:off x="10042790" y="1563568"/>
            <a:ext cx="1963080" cy="2023178"/>
            <a:chOff x="8239949" y="258660"/>
            <a:chExt cx="1963080" cy="2023178"/>
          </a:xfrm>
        </p:grpSpPr>
        <p:pic>
          <p:nvPicPr>
            <p:cNvPr id="21" name="Google Shape;271;p11">
              <a:extLst>
                <a:ext uri="{FF2B5EF4-FFF2-40B4-BE49-F238E27FC236}">
                  <a16:creationId xmlns:a16="http://schemas.microsoft.com/office/drawing/2014/main" id="{A9350790-79AA-4760-9688-3D993B9B44EC}"/>
                </a:ext>
              </a:extLst>
            </p:cNvPr>
            <p:cNvPicPr/>
            <p:nvPr/>
          </p:nvPicPr>
          <p:blipFill>
            <a:blip r:embed="rId5"/>
            <a:stretch/>
          </p:blipFill>
          <p:spPr>
            <a:xfrm>
              <a:off x="8239949" y="258660"/>
              <a:ext cx="1963080" cy="1974960"/>
            </a:xfrm>
            <a:prstGeom prst="rect">
              <a:avLst/>
            </a:prstGeom>
            <a:ln>
              <a:noFill/>
            </a:ln>
          </p:spPr>
        </p:pic>
        <p:sp>
          <p:nvSpPr>
            <p:cNvPr id="22" name="CustomShape 4">
              <a:extLst>
                <a:ext uri="{FF2B5EF4-FFF2-40B4-BE49-F238E27FC236}">
                  <a16:creationId xmlns:a16="http://schemas.microsoft.com/office/drawing/2014/main" id="{58133191-4480-4E85-979B-7C694943E445}"/>
                </a:ext>
              </a:extLst>
            </p:cNvPr>
            <p:cNvSpPr/>
            <p:nvPr/>
          </p:nvSpPr>
          <p:spPr>
            <a:xfrm>
              <a:off x="8470758" y="1641758"/>
              <a:ext cx="1468635" cy="64008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1" i="0" u="none" strike="noStrike" kern="1200" cap="none" spc="-1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/>
                  <a:ea typeface="Century Gothic"/>
                </a:rPr>
                <a:t>Susie</a:t>
              </a:r>
              <a:endParaRPr kumimoji="0" lang="en-GB" sz="3600" b="0" i="0" u="none" strike="noStrike" kern="1200" cap="none" spc="-1" normalizeH="0" baseline="0" noProof="0" dirty="0">
                <a:ln>
                  <a:noFill/>
                </a:ln>
                <a:effectLst/>
                <a:uLnTx/>
                <a:uFillTx/>
                <a:latin typeface="Arial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2A0338E-8723-4B07-9066-1FF3D4B399A0}"/>
              </a:ext>
            </a:extLst>
          </p:cNvPr>
          <p:cNvGrpSpPr/>
          <p:nvPr/>
        </p:nvGrpSpPr>
        <p:grpSpPr>
          <a:xfrm>
            <a:off x="10034028" y="4556791"/>
            <a:ext cx="1963080" cy="2055970"/>
            <a:chOff x="8239949" y="258660"/>
            <a:chExt cx="1963080" cy="2055970"/>
          </a:xfrm>
        </p:grpSpPr>
        <p:pic>
          <p:nvPicPr>
            <p:cNvPr id="30" name="Google Shape;271;p11">
              <a:extLst>
                <a:ext uri="{FF2B5EF4-FFF2-40B4-BE49-F238E27FC236}">
                  <a16:creationId xmlns:a16="http://schemas.microsoft.com/office/drawing/2014/main" id="{5360F618-7E37-45E0-910A-D4424162DAF8}"/>
                </a:ext>
              </a:extLst>
            </p:cNvPr>
            <p:cNvPicPr/>
            <p:nvPr/>
          </p:nvPicPr>
          <p:blipFill>
            <a:blip r:embed="rId5"/>
            <a:stretch/>
          </p:blipFill>
          <p:spPr>
            <a:xfrm>
              <a:off x="8239949" y="258660"/>
              <a:ext cx="1963080" cy="1974960"/>
            </a:xfrm>
            <a:prstGeom prst="rect">
              <a:avLst/>
            </a:prstGeom>
            <a:ln>
              <a:noFill/>
            </a:ln>
          </p:spPr>
        </p:pic>
        <p:sp>
          <p:nvSpPr>
            <p:cNvPr id="31" name="CustomShape 4">
              <a:extLst>
                <a:ext uri="{FF2B5EF4-FFF2-40B4-BE49-F238E27FC236}">
                  <a16:creationId xmlns:a16="http://schemas.microsoft.com/office/drawing/2014/main" id="{9AB0DC1B-D397-4C85-B8E0-6546215772F0}"/>
                </a:ext>
              </a:extLst>
            </p:cNvPr>
            <p:cNvSpPr/>
            <p:nvPr/>
          </p:nvSpPr>
          <p:spPr>
            <a:xfrm>
              <a:off x="8340965" y="1674550"/>
              <a:ext cx="1761047" cy="64008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1" i="0" u="none" strike="noStrike" kern="1200" cap="none" spc="-1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/>
                  <a:ea typeface="Century Gothic"/>
                </a:rPr>
                <a:t>Ursula</a:t>
              </a:r>
              <a:endParaRPr kumimoji="0" lang="en-GB" sz="3600" b="0" i="0" u="none" strike="noStrike" kern="1200" cap="none" spc="-1" normalizeH="0" baseline="0" noProof="0" dirty="0">
                <a:ln>
                  <a:noFill/>
                </a:ln>
                <a:effectLst/>
                <a:uLnTx/>
                <a:uFillTx/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972942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3773472"/>
              </p:ext>
            </p:extLst>
          </p:nvPr>
        </p:nvGraphicFramePr>
        <p:xfrm>
          <a:off x="547097" y="806416"/>
          <a:ext cx="9810698" cy="5441983"/>
        </p:xfrm>
        <a:graphic>
          <a:graphicData uri="http://schemas.openxmlformats.org/drawingml/2006/table">
            <a:tbl>
              <a:tblPr firstRow="1" bandRow="1"/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1368181">
                <a:tc rowSpan="4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ja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ein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allo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1357934">
                <a:tc vMerge="1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da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hier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Guten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Tag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1357934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sein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ich bin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ist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1357934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du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bist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er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sie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4392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Schreibe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auf </a:t>
            </a:r>
            <a:r>
              <a:rPr kumimoji="0" lang="en-GB" sz="2400" b="1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Englisch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749555" y="218699"/>
            <a:ext cx="39084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Can you get at least 8 points?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7" name="Google Shape;119;p1">
            <a:extLst>
              <a:ext uri="{FF2B5EF4-FFF2-40B4-BE49-F238E27FC236}">
                <a16:creationId xmlns:a16="http://schemas.microsoft.com/office/drawing/2014/main" id="{F89165F8-F1D5-4085-81F8-059C6C59505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</a:rPr>
                <a:t>Wörter</a:t>
              </a:r>
              <a:endParaRPr lang="en-GB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370" y="2976788"/>
            <a:ext cx="1162417" cy="1101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7672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1966682"/>
              </p:ext>
            </p:extLst>
          </p:nvPr>
        </p:nvGraphicFramePr>
        <p:xfrm>
          <a:off x="547097" y="806416"/>
          <a:ext cx="9810698" cy="5441983"/>
        </p:xfrm>
        <a:graphic>
          <a:graphicData uri="http://schemas.openxmlformats.org/drawingml/2006/table">
            <a:tbl>
              <a:tblPr firstRow="1" bandRow="1"/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1368181">
                <a:tc rowSpan="4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no</a:t>
                      </a:r>
                    </a:p>
                  </a:txBody>
                  <a:tcPr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here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yes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1357934">
                <a:tc vMerge="1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hello/hi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hello (formal)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there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1357934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she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is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1357934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 am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be, being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ou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are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4329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Schreibe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auf Deutsch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805107" y="103211"/>
            <a:ext cx="39084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Can you get at least 8 points?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7" name="Google Shape;119;p1">
            <a:extLst>
              <a:ext uri="{FF2B5EF4-FFF2-40B4-BE49-F238E27FC236}">
                <a16:creationId xmlns:a16="http://schemas.microsoft.com/office/drawing/2014/main" id="{F89165F8-F1D5-4085-81F8-059C6C59505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</a:rPr>
                <a:t>Wörter</a:t>
              </a:r>
              <a:endParaRPr lang="en-GB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370" y="2976788"/>
            <a:ext cx="1162417" cy="1101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9965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869907" cy="523220"/>
          </a:xfrm>
        </p:spPr>
        <p:txBody>
          <a:bodyPr>
            <a:no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1</a:t>
            </a:r>
            <a:endParaRPr lang="en-GB" sz="3200" dirty="0"/>
          </a:p>
        </p:txBody>
      </p:sp>
      <p:sp>
        <p:nvSpPr>
          <p:cNvPr id="30" name="Google Shape;119;p1">
            <a:extLst>
              <a:ext uri="{FF2B5EF4-FFF2-40B4-BE49-F238E27FC236}">
                <a16:creationId xmlns:a16="http://schemas.microsoft.com/office/drawing/2014/main" id="{32B2FA15-5DA8-4C4C-AE80-A88014C07B0D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CustomShape 3">
            <a:hlinkClick r:id="" action="ppaction://noaction">
              <a:snd r:embed="rId3" name="Rot_T1_W1-9.1.wav"/>
            </a:hlinkClick>
            <a:extLst>
              <a:ext uri="{FF2B5EF4-FFF2-40B4-BE49-F238E27FC236}">
                <a16:creationId xmlns:a16="http://schemas.microsoft.com/office/drawing/2014/main" id="{976A85E5-4281-4E0F-BAB0-72DE6B3B6253}"/>
              </a:ext>
            </a:extLst>
          </p:cNvPr>
          <p:cNvSpPr/>
          <p:nvPr/>
        </p:nvSpPr>
        <p:spPr>
          <a:xfrm>
            <a:off x="3120169" y="128500"/>
            <a:ext cx="3363112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Hör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zu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42" name="Google Shape;338;p8">
            <a:hlinkClick r:id="" action="ppaction://noaction">
              <a:snd r:embed="rId4" name="T1_W2F_2.1.wav"/>
            </a:hlinkClick>
            <a:extLst>
              <a:ext uri="{FF2B5EF4-FFF2-40B4-BE49-F238E27FC236}">
                <a16:creationId xmlns:a16="http://schemas.microsoft.com/office/drawing/2014/main" id="{72952F4D-62A4-4F45-A7CB-8598F4D08065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7469" y="1115880"/>
            <a:ext cx="534978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53" name="Google Shape;339;p8">
            <a:extLst>
              <a:ext uri="{FF2B5EF4-FFF2-40B4-BE49-F238E27FC236}">
                <a16:creationId xmlns:a16="http://schemas.microsoft.com/office/drawing/2014/main" id="{47B83016-D815-469E-AE0E-DC21434E99D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01274527"/>
              </p:ext>
            </p:extLst>
          </p:nvPr>
        </p:nvGraphicFramePr>
        <p:xfrm>
          <a:off x="1282169" y="1204780"/>
          <a:ext cx="4496325" cy="3962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498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98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987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sein</a:t>
                      </a:r>
                      <a:endParaRPr sz="20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bin</a:t>
                      </a:r>
                      <a:endParaRPr sz="20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ich</a:t>
                      </a:r>
                      <a:endParaRPr sz="20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54" name="Google Shape;340;p8">
            <a:hlinkClick r:id="" action="ppaction://noaction">
              <a:snd r:embed="rId6" name="T1_W2F_2.2.wav"/>
            </a:hlinkClick>
            <a:extLst>
              <a:ext uri="{FF2B5EF4-FFF2-40B4-BE49-F238E27FC236}">
                <a16:creationId xmlns:a16="http://schemas.microsoft.com/office/drawing/2014/main" id="{8DA85D96-1C87-460D-A1C8-F5F1FED647F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7469" y="1675522"/>
            <a:ext cx="534978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55" name="Google Shape;341;p8">
            <a:extLst>
              <a:ext uri="{FF2B5EF4-FFF2-40B4-BE49-F238E27FC236}">
                <a16:creationId xmlns:a16="http://schemas.microsoft.com/office/drawing/2014/main" id="{A79F763F-C4B1-4497-A417-040ABD98236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21707034"/>
              </p:ext>
            </p:extLst>
          </p:nvPr>
        </p:nvGraphicFramePr>
        <p:xfrm>
          <a:off x="1282169" y="1764422"/>
          <a:ext cx="4496325" cy="3962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498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98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987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er</a:t>
                      </a:r>
                      <a:endParaRPr sz="20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Guten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Tag</a:t>
                      </a:r>
                      <a:endParaRPr sz="20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nein</a:t>
                      </a:r>
                      <a:endParaRPr sz="20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56" name="Google Shape;342;p8">
            <a:hlinkClick r:id="" action="ppaction://noaction">
              <a:snd r:embed="rId7" name="T1_W2F_2.3.wav"/>
            </a:hlinkClick>
            <a:extLst>
              <a:ext uri="{FF2B5EF4-FFF2-40B4-BE49-F238E27FC236}">
                <a16:creationId xmlns:a16="http://schemas.microsoft.com/office/drawing/2014/main" id="{E8EB6782-7F78-4D14-89A3-EC809B998A5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7469" y="2298664"/>
            <a:ext cx="534978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57" name="Google Shape;343;p8">
            <a:extLst>
              <a:ext uri="{FF2B5EF4-FFF2-40B4-BE49-F238E27FC236}">
                <a16:creationId xmlns:a16="http://schemas.microsoft.com/office/drawing/2014/main" id="{4FFD7351-CD82-4F1B-8197-0A67CF82B67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70232452"/>
              </p:ext>
            </p:extLst>
          </p:nvPr>
        </p:nvGraphicFramePr>
        <p:xfrm>
          <a:off x="1282169" y="2387564"/>
          <a:ext cx="4496325" cy="3962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498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98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987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allo</a:t>
                      </a:r>
                      <a:endParaRPr sz="20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ja</a:t>
                      </a:r>
                      <a:endParaRPr sz="20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sie</a:t>
                      </a:r>
                      <a:endParaRPr sz="20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58" name="Google Shape;344;p8">
            <a:hlinkClick r:id="" action="ppaction://noaction">
              <a:snd r:embed="rId8" name="T1_W2F_2.4.wav"/>
            </a:hlinkClick>
            <a:extLst>
              <a:ext uri="{FF2B5EF4-FFF2-40B4-BE49-F238E27FC236}">
                <a16:creationId xmlns:a16="http://schemas.microsoft.com/office/drawing/2014/main" id="{6487A0FB-2154-4424-B8A6-5646103928AD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7469" y="2959906"/>
            <a:ext cx="534978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59" name="Google Shape;345;p8">
            <a:extLst>
              <a:ext uri="{FF2B5EF4-FFF2-40B4-BE49-F238E27FC236}">
                <a16:creationId xmlns:a16="http://schemas.microsoft.com/office/drawing/2014/main" id="{2B7A5A23-2EC9-4184-93D7-5262660FF7B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03709891"/>
              </p:ext>
            </p:extLst>
          </p:nvPr>
        </p:nvGraphicFramePr>
        <p:xfrm>
          <a:off x="1282169" y="3048806"/>
          <a:ext cx="4496325" cy="3962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498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98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987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du</a:t>
                      </a:r>
                      <a:endParaRPr sz="20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sein</a:t>
                      </a:r>
                      <a:endParaRPr sz="20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ier</a:t>
                      </a:r>
                      <a:endParaRPr sz="20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60" name="Google Shape;346;p8">
            <a:hlinkClick r:id="" action="ppaction://noaction">
              <a:snd r:embed="rId9" name="T1_W2F_2.5.wav"/>
            </a:hlinkClick>
            <a:extLst>
              <a:ext uri="{FF2B5EF4-FFF2-40B4-BE49-F238E27FC236}">
                <a16:creationId xmlns:a16="http://schemas.microsoft.com/office/drawing/2014/main" id="{98A3CF7F-15C6-4E40-A852-D5AEEE3EA9C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7469" y="3595748"/>
            <a:ext cx="534978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61" name="Google Shape;347;p8">
            <a:extLst>
              <a:ext uri="{FF2B5EF4-FFF2-40B4-BE49-F238E27FC236}">
                <a16:creationId xmlns:a16="http://schemas.microsoft.com/office/drawing/2014/main" id="{5EA8C52F-1EB5-40F5-A0E5-868D0134B7E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24321320"/>
              </p:ext>
            </p:extLst>
          </p:nvPr>
        </p:nvGraphicFramePr>
        <p:xfrm>
          <a:off x="1282169" y="3684648"/>
          <a:ext cx="4496325" cy="3962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498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98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987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bist</a:t>
                      </a:r>
                      <a:endParaRPr sz="20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bin</a:t>
                      </a:r>
                      <a:endParaRPr sz="20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sie</a:t>
                      </a:r>
                      <a:endParaRPr sz="20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62" name="Google Shape;348;p8">
            <a:hlinkClick r:id="" action="ppaction://noaction">
              <a:snd r:embed="rId10" name="T1_W2F_2.6.wav"/>
            </a:hlinkClick>
            <a:extLst>
              <a:ext uri="{FF2B5EF4-FFF2-40B4-BE49-F238E27FC236}">
                <a16:creationId xmlns:a16="http://schemas.microsoft.com/office/drawing/2014/main" id="{0A167DB1-74DF-4F42-9434-60E67F90E02D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7469" y="4282390"/>
            <a:ext cx="534978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63" name="Google Shape;349;p8">
            <a:extLst>
              <a:ext uri="{FF2B5EF4-FFF2-40B4-BE49-F238E27FC236}">
                <a16:creationId xmlns:a16="http://schemas.microsoft.com/office/drawing/2014/main" id="{D3C06986-F9A8-435A-B905-FA63113FAE3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18384211"/>
              </p:ext>
            </p:extLst>
          </p:nvPr>
        </p:nvGraphicFramePr>
        <p:xfrm>
          <a:off x="1282169" y="4371290"/>
          <a:ext cx="4496325" cy="3962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498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98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987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da </a:t>
                      </a:r>
                      <a:endParaRPr sz="20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ich</a:t>
                      </a:r>
                      <a:endParaRPr sz="20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ist</a:t>
                      </a:r>
                      <a:endParaRPr sz="20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5" name="Google Shape;351;p8">
            <a:extLst>
              <a:ext uri="{FF2B5EF4-FFF2-40B4-BE49-F238E27FC236}">
                <a16:creationId xmlns:a16="http://schemas.microsoft.com/office/drawing/2014/main" id="{9F06F6B7-83D4-4DEF-B230-43DDCC17E914}"/>
              </a:ext>
            </a:extLst>
          </p:cNvPr>
          <p:cNvSpPr txBox="1"/>
          <p:nvPr/>
        </p:nvSpPr>
        <p:spPr>
          <a:xfrm>
            <a:off x="60521" y="1156078"/>
            <a:ext cx="35840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1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" name="Google Shape;352;p8">
            <a:extLst>
              <a:ext uri="{FF2B5EF4-FFF2-40B4-BE49-F238E27FC236}">
                <a16:creationId xmlns:a16="http://schemas.microsoft.com/office/drawing/2014/main" id="{2D49EEC7-0FB0-4218-90D2-CF4303CC91F6}"/>
              </a:ext>
            </a:extLst>
          </p:cNvPr>
          <p:cNvSpPr txBox="1"/>
          <p:nvPr/>
        </p:nvSpPr>
        <p:spPr>
          <a:xfrm>
            <a:off x="83384" y="1743563"/>
            <a:ext cx="35840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2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" name="Google Shape;353;p8">
            <a:extLst>
              <a:ext uri="{FF2B5EF4-FFF2-40B4-BE49-F238E27FC236}">
                <a16:creationId xmlns:a16="http://schemas.microsoft.com/office/drawing/2014/main" id="{BE942C14-0EB7-4F37-9DF8-2EF33F540204}"/>
              </a:ext>
            </a:extLst>
          </p:cNvPr>
          <p:cNvSpPr txBox="1"/>
          <p:nvPr/>
        </p:nvSpPr>
        <p:spPr>
          <a:xfrm>
            <a:off x="70681" y="2386367"/>
            <a:ext cx="35840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3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Google Shape;354;p8">
            <a:extLst>
              <a:ext uri="{FF2B5EF4-FFF2-40B4-BE49-F238E27FC236}">
                <a16:creationId xmlns:a16="http://schemas.microsoft.com/office/drawing/2014/main" id="{B89B2DD6-2386-492F-A273-ED5587CE9C05}"/>
              </a:ext>
            </a:extLst>
          </p:cNvPr>
          <p:cNvSpPr txBox="1"/>
          <p:nvPr/>
        </p:nvSpPr>
        <p:spPr>
          <a:xfrm>
            <a:off x="60113" y="3011262"/>
            <a:ext cx="35840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4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" name="Google Shape;355;p8">
            <a:extLst>
              <a:ext uri="{FF2B5EF4-FFF2-40B4-BE49-F238E27FC236}">
                <a16:creationId xmlns:a16="http://schemas.microsoft.com/office/drawing/2014/main" id="{070F7C43-0930-459F-B15D-4BE19EE8DD20}"/>
              </a:ext>
            </a:extLst>
          </p:cNvPr>
          <p:cNvSpPr txBox="1"/>
          <p:nvPr/>
        </p:nvSpPr>
        <p:spPr>
          <a:xfrm>
            <a:off x="70681" y="3645980"/>
            <a:ext cx="35840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5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" name="Google Shape;357;p8">
            <a:extLst>
              <a:ext uri="{FF2B5EF4-FFF2-40B4-BE49-F238E27FC236}">
                <a16:creationId xmlns:a16="http://schemas.microsoft.com/office/drawing/2014/main" id="{F8BAACD6-B002-4A19-AF34-4FDFE50AFD6C}"/>
              </a:ext>
            </a:extLst>
          </p:cNvPr>
          <p:cNvSpPr/>
          <p:nvPr/>
        </p:nvSpPr>
        <p:spPr>
          <a:xfrm>
            <a:off x="4246769" y="1170619"/>
            <a:ext cx="1557131" cy="394567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" name="Google Shape;358;p8">
            <a:extLst>
              <a:ext uri="{FF2B5EF4-FFF2-40B4-BE49-F238E27FC236}">
                <a16:creationId xmlns:a16="http://schemas.microsoft.com/office/drawing/2014/main" id="{AA5BC812-43D7-43B2-BF95-4EEBBAA778F2}"/>
              </a:ext>
            </a:extLst>
          </p:cNvPr>
          <p:cNvSpPr/>
          <p:nvPr/>
        </p:nvSpPr>
        <p:spPr>
          <a:xfrm>
            <a:off x="1269470" y="1739376"/>
            <a:ext cx="1531730" cy="415497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" name="Google Shape;359;p8">
            <a:extLst>
              <a:ext uri="{FF2B5EF4-FFF2-40B4-BE49-F238E27FC236}">
                <a16:creationId xmlns:a16="http://schemas.microsoft.com/office/drawing/2014/main" id="{3DF3C27B-4DCC-4893-9AC2-98A908A08067}"/>
              </a:ext>
            </a:extLst>
          </p:cNvPr>
          <p:cNvSpPr/>
          <p:nvPr/>
        </p:nvSpPr>
        <p:spPr>
          <a:xfrm>
            <a:off x="4262617" y="2394492"/>
            <a:ext cx="1515878" cy="383762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" name="Google Shape;360;p8">
            <a:extLst>
              <a:ext uri="{FF2B5EF4-FFF2-40B4-BE49-F238E27FC236}">
                <a16:creationId xmlns:a16="http://schemas.microsoft.com/office/drawing/2014/main" id="{5419FF78-4502-451F-90C9-5057F8B065AD}"/>
              </a:ext>
            </a:extLst>
          </p:cNvPr>
          <p:cNvSpPr/>
          <p:nvPr/>
        </p:nvSpPr>
        <p:spPr>
          <a:xfrm>
            <a:off x="2751765" y="3077813"/>
            <a:ext cx="1557131" cy="354282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" name="Google Shape;361;p8">
            <a:extLst>
              <a:ext uri="{FF2B5EF4-FFF2-40B4-BE49-F238E27FC236}">
                <a16:creationId xmlns:a16="http://schemas.microsoft.com/office/drawing/2014/main" id="{5FB45F24-F06D-44AA-A8C0-8F780603FE57}"/>
              </a:ext>
            </a:extLst>
          </p:cNvPr>
          <p:cNvSpPr/>
          <p:nvPr/>
        </p:nvSpPr>
        <p:spPr>
          <a:xfrm>
            <a:off x="2751765" y="3659979"/>
            <a:ext cx="1557131" cy="402521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" name="Google Shape;362;p8">
            <a:extLst>
              <a:ext uri="{FF2B5EF4-FFF2-40B4-BE49-F238E27FC236}">
                <a16:creationId xmlns:a16="http://schemas.microsoft.com/office/drawing/2014/main" id="{F266F3B1-9BB5-461F-9DC8-5612E530A03E}"/>
              </a:ext>
            </a:extLst>
          </p:cNvPr>
          <p:cNvSpPr/>
          <p:nvPr/>
        </p:nvSpPr>
        <p:spPr>
          <a:xfrm>
            <a:off x="4280639" y="4371290"/>
            <a:ext cx="1497861" cy="389051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" name="Google Shape;369;p8">
            <a:extLst>
              <a:ext uri="{FF2B5EF4-FFF2-40B4-BE49-F238E27FC236}">
                <a16:creationId xmlns:a16="http://schemas.microsoft.com/office/drawing/2014/main" id="{81E3D787-DBE2-47C8-BF1D-98484426E1F0}"/>
              </a:ext>
            </a:extLst>
          </p:cNvPr>
          <p:cNvSpPr txBox="1"/>
          <p:nvPr/>
        </p:nvSpPr>
        <p:spPr>
          <a:xfrm>
            <a:off x="149068" y="674859"/>
            <a:ext cx="5946932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1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r>
              <a:rPr kumimoji="0" lang="en-GB" sz="2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Listen. Write the word that is mentioned.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370;p8">
            <a:extLst>
              <a:ext uri="{FF2B5EF4-FFF2-40B4-BE49-F238E27FC236}">
                <a16:creationId xmlns:a16="http://schemas.microsoft.com/office/drawing/2014/main" id="{2D9D3109-028C-485E-9538-FBBAD6D18AB5}"/>
              </a:ext>
            </a:extLst>
          </p:cNvPr>
          <p:cNvSpPr txBox="1"/>
          <p:nvPr/>
        </p:nvSpPr>
        <p:spPr>
          <a:xfrm>
            <a:off x="170760" y="4898908"/>
            <a:ext cx="5946932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B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Write the number of the matching answer.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356;p8">
            <a:extLst>
              <a:ext uri="{FF2B5EF4-FFF2-40B4-BE49-F238E27FC236}">
                <a16:creationId xmlns:a16="http://schemas.microsoft.com/office/drawing/2014/main" id="{46FF06B1-B982-48F1-AAD1-86CC7322040C}"/>
              </a:ext>
            </a:extLst>
          </p:cNvPr>
          <p:cNvSpPr txBox="1"/>
          <p:nvPr/>
        </p:nvSpPr>
        <p:spPr>
          <a:xfrm>
            <a:off x="110484" y="5273347"/>
            <a:ext cx="5828253" cy="10618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100"/>
              <a:buFont typeface="Calibri"/>
              <a:buAutoNum type="arabicPeriod"/>
              <a:tabLst/>
              <a:defRPr/>
            </a:pPr>
            <a:r>
              <a:rPr lang="en-GB" sz="210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there</a:t>
            </a:r>
            <a:r>
              <a:rPr kumimoji="0" lang="en-GB" sz="2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____     	  	4. Hello ____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100"/>
              <a:buFont typeface="Calibri"/>
              <a:buAutoNum type="arabicPeriod"/>
              <a:tabLst/>
              <a:defRPr/>
            </a:pPr>
            <a:r>
              <a:rPr kumimoji="0" lang="en-GB" sz="2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here ____       		5. </a:t>
            </a:r>
            <a:r>
              <a:rPr lang="en-GB" sz="2100" kern="0" noProof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yes</a:t>
            </a:r>
            <a:r>
              <a:rPr kumimoji="0" lang="en-GB" sz="2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____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100"/>
              <a:buFont typeface="Calibri"/>
              <a:buAutoNum type="arabicPeriod"/>
              <a:tabLst/>
              <a:defRPr/>
            </a:pPr>
            <a:r>
              <a:rPr kumimoji="0" lang="en-GB" sz="2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Hello</a:t>
            </a:r>
            <a:r>
              <a:rPr kumimoji="0" lang="en-GB" sz="21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- formal</a:t>
            </a:r>
            <a:r>
              <a:rPr kumimoji="0" lang="en-GB" sz="2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____    </a:t>
            </a:r>
            <a:r>
              <a:rPr kumimoji="0" lang="en-GB" sz="21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	</a:t>
            </a:r>
            <a:r>
              <a:rPr kumimoji="0" lang="en-GB" sz="2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6. no____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363;p8">
            <a:extLst>
              <a:ext uri="{FF2B5EF4-FFF2-40B4-BE49-F238E27FC236}">
                <a16:creationId xmlns:a16="http://schemas.microsoft.com/office/drawing/2014/main" id="{5D08122A-45E3-41DC-8D66-F9D154F22F91}"/>
              </a:ext>
            </a:extLst>
          </p:cNvPr>
          <p:cNvSpPr txBox="1"/>
          <p:nvPr/>
        </p:nvSpPr>
        <p:spPr>
          <a:xfrm>
            <a:off x="1335051" y="5229795"/>
            <a:ext cx="44435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b="1" kern="0" dirty="0">
                <a:solidFill>
                  <a:srgbClr val="00B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6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5" name="Google Shape;364;p8">
            <a:extLst>
              <a:ext uri="{FF2B5EF4-FFF2-40B4-BE49-F238E27FC236}">
                <a16:creationId xmlns:a16="http://schemas.microsoft.com/office/drawing/2014/main" id="{48B44E3A-6652-45C4-A1C9-4488356BFF3A}"/>
              </a:ext>
            </a:extLst>
          </p:cNvPr>
          <p:cNvSpPr txBox="1"/>
          <p:nvPr/>
        </p:nvSpPr>
        <p:spPr>
          <a:xfrm>
            <a:off x="1221578" y="5585550"/>
            <a:ext cx="35779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b="1" kern="0" dirty="0">
                <a:solidFill>
                  <a:srgbClr val="00B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4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6" name="Google Shape;365;p8">
            <a:extLst>
              <a:ext uri="{FF2B5EF4-FFF2-40B4-BE49-F238E27FC236}">
                <a16:creationId xmlns:a16="http://schemas.microsoft.com/office/drawing/2014/main" id="{0311D703-518F-4B15-873A-A101581CDFCF}"/>
              </a:ext>
            </a:extLst>
          </p:cNvPr>
          <p:cNvSpPr txBox="1"/>
          <p:nvPr/>
        </p:nvSpPr>
        <p:spPr>
          <a:xfrm>
            <a:off x="2315855" y="5859407"/>
            <a:ext cx="56380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b="1" kern="0" dirty="0">
                <a:solidFill>
                  <a:srgbClr val="00B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7" name="Google Shape;366;p8">
            <a:extLst>
              <a:ext uri="{FF2B5EF4-FFF2-40B4-BE49-F238E27FC236}">
                <a16:creationId xmlns:a16="http://schemas.microsoft.com/office/drawing/2014/main" id="{875A5F99-EB66-42EA-A3B5-D368AC2F7376}"/>
              </a:ext>
            </a:extLst>
          </p:cNvPr>
          <p:cNvSpPr txBox="1"/>
          <p:nvPr/>
        </p:nvSpPr>
        <p:spPr>
          <a:xfrm>
            <a:off x="4826413" y="5221261"/>
            <a:ext cx="44435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3 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8" name="Google Shape;367;p8">
            <a:extLst>
              <a:ext uri="{FF2B5EF4-FFF2-40B4-BE49-F238E27FC236}">
                <a16:creationId xmlns:a16="http://schemas.microsoft.com/office/drawing/2014/main" id="{9E43DD0F-D883-48DF-8E85-D2ABEBCD6F9A}"/>
              </a:ext>
            </a:extLst>
          </p:cNvPr>
          <p:cNvSpPr txBox="1"/>
          <p:nvPr/>
        </p:nvSpPr>
        <p:spPr>
          <a:xfrm>
            <a:off x="4727245" y="5560150"/>
            <a:ext cx="35779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b="1" kern="0" dirty="0">
                <a:solidFill>
                  <a:srgbClr val="00B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9" name="Google Shape;368;p8">
            <a:extLst>
              <a:ext uri="{FF2B5EF4-FFF2-40B4-BE49-F238E27FC236}">
                <a16:creationId xmlns:a16="http://schemas.microsoft.com/office/drawing/2014/main" id="{998368C4-8AD8-4BC5-A54B-DC7102D7299B}"/>
              </a:ext>
            </a:extLst>
          </p:cNvPr>
          <p:cNvSpPr txBox="1"/>
          <p:nvPr/>
        </p:nvSpPr>
        <p:spPr>
          <a:xfrm>
            <a:off x="4727245" y="5881143"/>
            <a:ext cx="56380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2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0" name="Google Shape;371;p8">
            <a:extLst>
              <a:ext uri="{FF2B5EF4-FFF2-40B4-BE49-F238E27FC236}">
                <a16:creationId xmlns:a16="http://schemas.microsoft.com/office/drawing/2014/main" id="{195FA3F2-3E2D-4B41-90A3-B919A05E701B}"/>
              </a:ext>
            </a:extLst>
          </p:cNvPr>
          <p:cNvSpPr txBox="1"/>
          <p:nvPr/>
        </p:nvSpPr>
        <p:spPr>
          <a:xfrm>
            <a:off x="6730912" y="573220"/>
            <a:ext cx="5153218" cy="4370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Take turns to say the following German words out loud. Your partner will give you a point each time you remember the English translation as well.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Partner A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ich bin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00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Hallo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00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er </a:t>
            </a:r>
            <a:r>
              <a:rPr lang="en-US" sz="2000" kern="0" noProof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ist</a:t>
            </a:r>
            <a:endParaRPr lang="en-US" sz="2000" kern="0" noProof="0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000" kern="0" noProof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hier</a:t>
            </a:r>
            <a:endParaRPr lang="en-US" sz="2000" kern="0" noProof="0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du </a:t>
            </a:r>
            <a:r>
              <a:rPr kumimoji="0" lang="en-US" sz="2000" b="0" i="0" u="none" strike="noStrike" kern="0" cap="none" spc="0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bist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1" name="Google Shape;373;p8" descr="A picture containing icon&#10;&#10;Description automatically generated">
            <a:hlinkClick r:id="" action="ppaction://noaction">
              <a:snd r:embed="rId11" name="T1_W2F_2.13.wav"/>
            </a:hlinkClick>
            <a:extLst>
              <a:ext uri="{FF2B5EF4-FFF2-40B4-BE49-F238E27FC236}">
                <a16:creationId xmlns:a16="http://schemas.microsoft.com/office/drawing/2014/main" id="{79F7DA2F-D595-4FD6-839A-32DA4DB3809A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6687661" y="2400908"/>
            <a:ext cx="462076" cy="437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374;p8" descr="A picture containing icon&#10;&#10;Description automatically generated">
            <a:hlinkClick r:id="" action="ppaction://noaction">
              <a:snd r:embed="rId13" name="T1_W2F_2.14.wav"/>
            </a:hlinkClick>
            <a:extLst>
              <a:ext uri="{FF2B5EF4-FFF2-40B4-BE49-F238E27FC236}">
                <a16:creationId xmlns:a16="http://schemas.microsoft.com/office/drawing/2014/main" id="{6B41F7F1-C2EB-4A02-AEE8-EF34A1DC4F77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108764" y="2743341"/>
            <a:ext cx="462076" cy="437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375;p8" descr="A picture containing icon&#10;&#10;Description automatically generated">
            <a:hlinkClick r:id="" action="ppaction://noaction">
              <a:snd r:embed="rId14" name="T1_W2F_2.15.wav"/>
            </a:hlinkClick>
            <a:extLst>
              <a:ext uri="{FF2B5EF4-FFF2-40B4-BE49-F238E27FC236}">
                <a16:creationId xmlns:a16="http://schemas.microsoft.com/office/drawing/2014/main" id="{81568983-D59D-42DB-9B8B-89F88F12B7CE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6861133" y="3057230"/>
            <a:ext cx="462076" cy="437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376;p8" descr="A picture containing icon&#10;&#10;Description automatically generated">
            <a:hlinkClick r:id="" action="ppaction://noaction">
              <a:snd r:embed="rId15" name="T1_W2F_2.16.wav"/>
            </a:hlinkClick>
            <a:extLst>
              <a:ext uri="{FF2B5EF4-FFF2-40B4-BE49-F238E27FC236}">
                <a16:creationId xmlns:a16="http://schemas.microsoft.com/office/drawing/2014/main" id="{FF59906B-5CDD-4E80-9F32-91974C532921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140555" y="3377481"/>
            <a:ext cx="462076" cy="437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377;p8" descr="A picture containing icon&#10;&#10;Description automatically generated">
            <a:hlinkClick r:id="" action="ppaction://noaction">
              <a:snd r:embed="rId16" name="T1_W2F_2.17.wav"/>
            </a:hlinkClick>
            <a:extLst>
              <a:ext uri="{FF2B5EF4-FFF2-40B4-BE49-F238E27FC236}">
                <a16:creationId xmlns:a16="http://schemas.microsoft.com/office/drawing/2014/main" id="{D75A95F0-0D69-4D88-9F32-B33887CA1E52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6687661" y="3665614"/>
            <a:ext cx="462076" cy="437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378;p8" descr="A picture containing icon&#10;&#10;Description automatically generated">
            <a:hlinkClick r:id="" action="ppaction://noaction">
              <a:snd r:embed="rId17" name="T1_W2F_2.18.wav"/>
            </a:hlinkClick>
            <a:extLst>
              <a:ext uri="{FF2B5EF4-FFF2-40B4-BE49-F238E27FC236}">
                <a16:creationId xmlns:a16="http://schemas.microsoft.com/office/drawing/2014/main" id="{BD6DAC51-5D44-467D-9CE5-3F57D9B1C621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014946" y="4011621"/>
            <a:ext cx="462076" cy="437167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372;p8">
            <a:extLst>
              <a:ext uri="{FF2B5EF4-FFF2-40B4-BE49-F238E27FC236}">
                <a16:creationId xmlns:a16="http://schemas.microsoft.com/office/drawing/2014/main" id="{7D5ECE89-6783-49E3-A1EC-BE4C42B5DF4D}"/>
              </a:ext>
            </a:extLst>
          </p:cNvPr>
          <p:cNvSpPr txBox="1"/>
          <p:nvPr/>
        </p:nvSpPr>
        <p:spPr>
          <a:xfrm>
            <a:off x="8270308" y="1785916"/>
            <a:ext cx="3139630" cy="2677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1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1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Partner B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sie</a:t>
            </a:r>
            <a:r>
              <a:rPr lang="en-US" sz="210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2100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ist</a:t>
            </a:r>
            <a:endParaRPr lang="en-US" sz="2100" kern="0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10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sein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10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du </a:t>
            </a:r>
            <a:r>
              <a:rPr lang="en-US" sz="2100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bist</a:t>
            </a:r>
            <a:endParaRPr lang="en-US" sz="2100" kern="0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nein</a:t>
            </a:r>
            <a:endParaRPr kumimoji="0" lang="en-US" sz="21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100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Guten</a:t>
            </a:r>
            <a:r>
              <a:rPr lang="en-US" sz="210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Tag</a:t>
            </a:r>
            <a:endParaRPr kumimoji="0" lang="en-US" sz="21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9" name="Google Shape;380;p8" descr="A picture containing icon&#10;&#10;Description automatically generated">
            <a:hlinkClick r:id="" action="ppaction://noaction">
              <a:snd r:embed="rId18" name="T1_W2F_2.19.wav"/>
            </a:hlinkClick>
            <a:extLst>
              <a:ext uri="{FF2B5EF4-FFF2-40B4-BE49-F238E27FC236}">
                <a16:creationId xmlns:a16="http://schemas.microsoft.com/office/drawing/2014/main" id="{9BA39C36-7A96-469F-A38D-F02CC7A3BAAC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8821406" y="2512907"/>
            <a:ext cx="462076" cy="437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381;p8" descr="A picture containing icon&#10;&#10;Description automatically generated">
            <a:hlinkClick r:id="" action="ppaction://noaction">
              <a:snd r:embed="rId19" name="T1_W2F_2.20.wav"/>
            </a:hlinkClick>
            <a:extLst>
              <a:ext uri="{FF2B5EF4-FFF2-40B4-BE49-F238E27FC236}">
                <a16:creationId xmlns:a16="http://schemas.microsoft.com/office/drawing/2014/main" id="{F43758E1-3BEF-4668-A7D3-9CA20B451443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8527554" y="2795869"/>
            <a:ext cx="462076" cy="437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382;p8" descr="A picture containing icon&#10;&#10;Description automatically generated">
            <a:hlinkClick r:id="" action="ppaction://noaction">
              <a:snd r:embed="rId20" name="T1_W2F_2.21.wav"/>
            </a:hlinkClick>
            <a:extLst>
              <a:ext uri="{FF2B5EF4-FFF2-40B4-BE49-F238E27FC236}">
                <a16:creationId xmlns:a16="http://schemas.microsoft.com/office/drawing/2014/main" id="{6943EFDB-F844-4C1D-B8EB-801E6E852857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8266814" y="3123422"/>
            <a:ext cx="462076" cy="437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383;p8" descr="A picture containing icon&#10;&#10;Description automatically generated">
            <a:hlinkClick r:id="" action="ppaction://noaction">
              <a:snd r:embed="rId21" name="T1_W2F_2.22.wav"/>
            </a:hlinkClick>
            <a:extLst>
              <a:ext uri="{FF2B5EF4-FFF2-40B4-BE49-F238E27FC236}">
                <a16:creationId xmlns:a16="http://schemas.microsoft.com/office/drawing/2014/main" id="{3ACA9077-A0AD-4413-B535-82B5DF7E2370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8676456" y="3394518"/>
            <a:ext cx="462076" cy="437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384;p8" descr="A picture containing icon&#10;&#10;Description automatically generated">
            <a:hlinkClick r:id="" action="ppaction://noaction">
              <a:snd r:embed="rId22" name="T1_W2F_2.23.wav"/>
            </a:hlinkClick>
            <a:extLst>
              <a:ext uri="{FF2B5EF4-FFF2-40B4-BE49-F238E27FC236}">
                <a16:creationId xmlns:a16="http://schemas.microsoft.com/office/drawing/2014/main" id="{DF718824-0453-4F73-8C4D-854CD26C5AFC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8598360" y="3784455"/>
            <a:ext cx="462076" cy="437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385;p8" descr="A picture containing icon&#10;&#10;Description automatically generated">
            <a:hlinkClick r:id="" action="ppaction://noaction">
              <a:snd r:embed="rId23" name="T1_W2F_2.24.wav"/>
            </a:hlinkClick>
            <a:extLst>
              <a:ext uri="{FF2B5EF4-FFF2-40B4-BE49-F238E27FC236}">
                <a16:creationId xmlns:a16="http://schemas.microsoft.com/office/drawing/2014/main" id="{0AB69C67-EB0D-4006-8922-83A02A2400FB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9246130" y="4055498"/>
            <a:ext cx="462076" cy="437167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387;p8">
            <a:extLst>
              <a:ext uri="{FF2B5EF4-FFF2-40B4-BE49-F238E27FC236}">
                <a16:creationId xmlns:a16="http://schemas.microsoft.com/office/drawing/2014/main" id="{49DE952B-AD77-4E33-AF8B-01DF57600257}"/>
              </a:ext>
            </a:extLst>
          </p:cNvPr>
          <p:cNvSpPr txBox="1"/>
          <p:nvPr/>
        </p:nvSpPr>
        <p:spPr>
          <a:xfrm>
            <a:off x="6390236" y="4825295"/>
            <a:ext cx="5576494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 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Ping Pong translation in pairs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Round 1: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Challenge each other by testing whether you can translate the new German words into English.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Round 2: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Now challenge your partner by asking for the German words. 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07" name="Google Shape;388;p8" descr="Chat, Multiple, Icon, Symbol, Message, Bubble, Talk">
            <a:extLst>
              <a:ext uri="{FF2B5EF4-FFF2-40B4-BE49-F238E27FC236}">
                <a16:creationId xmlns:a16="http://schemas.microsoft.com/office/drawing/2014/main" id="{09B6E963-EC43-418F-8FE7-6CD1372B4B02}"/>
              </a:ext>
            </a:extLst>
          </p:cNvPr>
          <p:cNvPicPr preferRelativeResize="0"/>
          <p:nvPr/>
        </p:nvPicPr>
        <p:blipFill rotWithShape="1">
          <a:blip r:embed="rId24">
            <a:alphaModFix/>
          </a:blip>
          <a:srcRect/>
          <a:stretch/>
        </p:blipFill>
        <p:spPr>
          <a:xfrm>
            <a:off x="11054565" y="4339717"/>
            <a:ext cx="886540" cy="758756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Title 1">
            <a:extLst>
              <a:ext uri="{FF2B5EF4-FFF2-40B4-BE49-F238E27FC236}">
                <a16:creationId xmlns:a16="http://schemas.microsoft.com/office/drawing/2014/main" id="{7D6A8B94-C49B-4D25-816D-CB9259C471FE}"/>
              </a:ext>
            </a:extLst>
          </p:cNvPr>
          <p:cNvSpPr txBox="1">
            <a:spLocks/>
          </p:cNvSpPr>
          <p:nvPr/>
        </p:nvSpPr>
        <p:spPr>
          <a:xfrm>
            <a:off x="9708206" y="169225"/>
            <a:ext cx="1241424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hören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111" name="Picture 11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9452294-B199-4904-A7D2-6EF6508CC321}"/>
              </a:ext>
            </a:extLst>
          </p:cNvPr>
          <p:cNvPicPr>
            <a:picLocks noChangeAspect="1"/>
          </p:cNvPicPr>
          <p:nvPr/>
        </p:nvPicPr>
        <p:blipFill>
          <a:blip r:embed="rId2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1834" y="-208006"/>
            <a:ext cx="1097375" cy="1402202"/>
          </a:xfrm>
          <a:prstGeom prst="rect">
            <a:avLst/>
          </a:prstGeom>
        </p:spPr>
      </p:pic>
      <p:sp>
        <p:nvSpPr>
          <p:cNvPr id="112" name="Title 2">
            <a:extLst>
              <a:ext uri="{FF2B5EF4-FFF2-40B4-BE49-F238E27FC236}">
                <a16:creationId xmlns:a16="http://schemas.microsoft.com/office/drawing/2014/main" id="{F26FC2F6-2F0A-4E35-A971-9D3970B6EB66}"/>
              </a:ext>
            </a:extLst>
          </p:cNvPr>
          <p:cNvSpPr txBox="1">
            <a:spLocks/>
          </p:cNvSpPr>
          <p:nvPr/>
        </p:nvSpPr>
        <p:spPr>
          <a:xfrm>
            <a:off x="10886163" y="2818677"/>
            <a:ext cx="1316286" cy="374973"/>
          </a:xfrm>
          <a:prstGeom prst="rect">
            <a:avLst/>
          </a:prstGeom>
          <a:solidFill>
            <a:srgbClr val="FFD10D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sprechen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4C1874D1-A8E5-4A65-9AEE-DD9007B99258}"/>
              </a:ext>
            </a:extLst>
          </p:cNvPr>
          <p:cNvGrpSpPr/>
          <p:nvPr/>
        </p:nvGrpSpPr>
        <p:grpSpPr>
          <a:xfrm>
            <a:off x="10150977" y="2092507"/>
            <a:ext cx="1316286" cy="754334"/>
            <a:chOff x="10714104" y="160499"/>
            <a:chExt cx="1316286" cy="754334"/>
          </a:xfrm>
        </p:grpSpPr>
        <p:sp>
          <p:nvSpPr>
            <p:cNvPr id="114" name="Speech Bubble: Rectangle with Corners Rounded 113">
              <a:extLst>
                <a:ext uri="{FF2B5EF4-FFF2-40B4-BE49-F238E27FC236}">
                  <a16:creationId xmlns:a16="http://schemas.microsoft.com/office/drawing/2014/main" id="{C9FE4A47-2D9E-439C-AEF7-29C96824EFB0}"/>
                </a:ext>
              </a:extLst>
            </p:cNvPr>
            <p:cNvSpPr/>
            <p:nvPr/>
          </p:nvSpPr>
          <p:spPr>
            <a:xfrm>
              <a:off x="10714104" y="160499"/>
              <a:ext cx="1316286" cy="754334"/>
            </a:xfrm>
            <a:prstGeom prst="wedgeRoundRectCallout">
              <a:avLst>
                <a:gd name="adj1" fmla="val -3751"/>
                <a:gd name="adj2" fmla="val 80385"/>
                <a:gd name="adj3" fmla="val 16667"/>
              </a:avLst>
            </a:prstGeom>
            <a:solidFill>
              <a:sysClr val="window" lastClr="FFFFFF"/>
            </a:solidFill>
            <a:ln w="76200" cap="flat" cmpd="sng" algn="ctr">
              <a:solidFill>
                <a:srgbClr val="E7E6E6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15" name="Speech Bubble: Rectangle with Corners Rounded 114">
              <a:extLst>
                <a:ext uri="{FF2B5EF4-FFF2-40B4-BE49-F238E27FC236}">
                  <a16:creationId xmlns:a16="http://schemas.microsoft.com/office/drawing/2014/main" id="{41E84F81-B2E8-4517-B78A-B11FEC71EA57}"/>
                </a:ext>
              </a:extLst>
            </p:cNvPr>
            <p:cNvSpPr/>
            <p:nvPr/>
          </p:nvSpPr>
          <p:spPr>
            <a:xfrm>
              <a:off x="10737630" y="179881"/>
              <a:ext cx="1269234" cy="734951"/>
            </a:xfrm>
            <a:prstGeom prst="wedgeRoundRectCallout">
              <a:avLst>
                <a:gd name="adj1" fmla="val -3751"/>
                <a:gd name="adj2" fmla="val 80385"/>
                <a:gd name="adj3" fmla="val 16667"/>
              </a:avLst>
            </a:prstGeom>
            <a:solidFill>
              <a:sysClr val="window" lastClr="FFFFFF"/>
            </a:solidFill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pic>
          <p:nvPicPr>
            <p:cNvPr id="116" name="Picture 115" descr="A picture containing text, reptile&#10;&#10;Description automatically generated">
              <a:extLst>
                <a:ext uri="{FF2B5EF4-FFF2-40B4-BE49-F238E27FC236}">
                  <a16:creationId xmlns:a16="http://schemas.microsoft.com/office/drawing/2014/main" id="{7DC414E8-6AC4-4429-83F4-BC8D988CC5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13670" y="221998"/>
              <a:ext cx="834673" cy="622092"/>
            </a:xfrm>
            <a:prstGeom prst="rect">
              <a:avLst/>
            </a:prstGeom>
          </p:spPr>
        </p:pic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E6E76DE7-FDC0-40D7-8575-466965DC986D}"/>
                </a:ext>
              </a:extLst>
            </p:cNvPr>
            <p:cNvSpPr txBox="1"/>
            <p:nvPr/>
          </p:nvSpPr>
          <p:spPr>
            <a:xfrm>
              <a:off x="11439650" y="268502"/>
              <a:ext cx="4644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…</a:t>
              </a:r>
            </a:p>
          </p:txBody>
        </p:sp>
      </p:grpSp>
      <p:sp>
        <p:nvSpPr>
          <p:cNvPr id="109" name="Google Shape;355;p8">
            <a:extLst>
              <a:ext uri="{FF2B5EF4-FFF2-40B4-BE49-F238E27FC236}">
                <a16:creationId xmlns:a16="http://schemas.microsoft.com/office/drawing/2014/main" id="{77E0E03D-B00B-46BD-B36E-00BF9B47FA79}"/>
              </a:ext>
            </a:extLst>
          </p:cNvPr>
          <p:cNvSpPr txBox="1"/>
          <p:nvPr/>
        </p:nvSpPr>
        <p:spPr>
          <a:xfrm>
            <a:off x="70681" y="4357129"/>
            <a:ext cx="35840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b="1" kern="0" dirty="0">
                <a:solidFill>
                  <a:srgbClr val="002060"/>
                </a:solidFill>
                <a:latin typeface="Century Gothic"/>
                <a:ea typeface="Calibri"/>
                <a:cs typeface="Calibri"/>
                <a:sym typeface="Century Gothic"/>
              </a:rPr>
              <a:t>6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72313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0B11332-DD10-4B5A-ADB8-BD6294827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529" y="143642"/>
            <a:ext cx="7217963" cy="508891"/>
          </a:xfrm>
        </p:spPr>
        <p:txBody>
          <a:bodyPr>
            <a:normAutofit fontScale="90000"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2: </a:t>
            </a:r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long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and short [u]</a:t>
            </a:r>
            <a:endParaRPr lang="en-GB" sz="3200" dirty="0"/>
          </a:p>
        </p:txBody>
      </p:sp>
      <p:sp>
        <p:nvSpPr>
          <p:cNvPr id="50" name="Google Shape;119;p1">
            <a:extLst>
              <a:ext uri="{FF2B5EF4-FFF2-40B4-BE49-F238E27FC236}">
                <a16:creationId xmlns:a16="http://schemas.microsoft.com/office/drawing/2014/main" id="{A71ACA46-CE7F-4525-A190-BB7A5355194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" name="CustomShape 3">
            <a:extLst>
              <a:ext uri="{FF2B5EF4-FFF2-40B4-BE49-F238E27FC236}">
                <a16:creationId xmlns:a16="http://schemas.microsoft.com/office/drawing/2014/main" id="{09131A14-3E76-498A-9F9D-3DE465B168BE}"/>
              </a:ext>
            </a:extLst>
          </p:cNvPr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8" name="Title 4">
            <a:extLst>
              <a:ext uri="{FF2B5EF4-FFF2-40B4-BE49-F238E27FC236}">
                <a16:creationId xmlns:a16="http://schemas.microsoft.com/office/drawing/2014/main" id="{0ABFB058-DBD6-47AC-86A9-CE2815BC126F}"/>
              </a:ext>
            </a:extLst>
          </p:cNvPr>
          <p:cNvSpPr txBox="1">
            <a:spLocks/>
          </p:cNvSpPr>
          <p:nvPr/>
        </p:nvSpPr>
        <p:spPr>
          <a:xfrm>
            <a:off x="10405198" y="1165602"/>
            <a:ext cx="1800180" cy="494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2000" b="1" kern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9" name="Picture 58" descr="Icon&#10;&#10;Description automatically generated">
            <a:extLst>
              <a:ext uri="{FF2B5EF4-FFF2-40B4-BE49-F238E27FC236}">
                <a16:creationId xmlns:a16="http://schemas.microsoft.com/office/drawing/2014/main" id="{C40F37C5-3B61-4FD1-B88D-B22874952E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6937" y="149524"/>
            <a:ext cx="1579001" cy="96325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782C845-EB9D-4B7B-AEC8-2F1285418201}"/>
              </a:ext>
            </a:extLst>
          </p:cNvPr>
          <p:cNvSpPr txBox="1"/>
          <p:nvPr/>
        </p:nvSpPr>
        <p:spPr>
          <a:xfrm>
            <a:off x="383856" y="1044538"/>
            <a:ext cx="87022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German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[u] 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can be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short 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long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824418C-9F15-45BE-8AB2-A34B786077FA}"/>
              </a:ext>
            </a:extLst>
          </p:cNvPr>
          <p:cNvSpPr/>
          <p:nvPr/>
        </p:nvSpPr>
        <p:spPr>
          <a:xfrm>
            <a:off x="383855" y="1713404"/>
            <a:ext cx="1168208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 is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short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when followed by more than one consonant, e.g.,    N</a:t>
            </a:r>
            <a:r>
              <a:rPr lang="en-GB" sz="3200" b="1" u="sng" dirty="0" err="1">
                <a:solidFill>
                  <a:srgbClr val="FFC000"/>
                </a:solidFill>
                <a:latin typeface="Century Gothic" panose="020B0502020202020204" pitchFamily="34" charset="0"/>
              </a:rPr>
              <a:t>u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mmer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(number),    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</a:t>
            </a:r>
            <a:r>
              <a:rPr lang="en-GB" sz="3200" b="1" dirty="0" err="1">
                <a:solidFill>
                  <a:srgbClr val="FFC000"/>
                </a:solidFill>
                <a:latin typeface="Century Gothic" panose="020B0502020202020204" pitchFamily="34" charset="0"/>
              </a:rPr>
              <a:t>u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nkt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(dot,</a:t>
            </a:r>
            <a:r>
              <a:rPr kumimoji="0" lang="en-GB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full stop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).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A980489-8B78-466E-B551-2533CE7B9132}"/>
              </a:ext>
            </a:extLst>
          </p:cNvPr>
          <p:cNvSpPr/>
          <p:nvPr/>
        </p:nvSpPr>
        <p:spPr>
          <a:xfrm>
            <a:off x="383856" y="2909884"/>
            <a:ext cx="1043213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 is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long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when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it comes after a single consonant e.g.     d</a:t>
            </a:r>
            <a:r>
              <a:rPr lang="en-GB" sz="3200" b="1" u="sng" dirty="0">
                <a:solidFill>
                  <a:srgbClr val="FFC000"/>
                </a:solidFill>
                <a:latin typeface="Century Gothic" panose="020B0502020202020204" pitchFamily="34" charset="0"/>
              </a:rPr>
              <a:t>u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lang="en-GB" sz="32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or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, when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followed by the letter ‘h’, e.g.,     Frau </a:t>
            </a:r>
            <a:r>
              <a:rPr lang="en-GB" sz="3200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K</a:t>
            </a:r>
            <a:r>
              <a:rPr lang="en-GB" sz="3200" b="1" u="sng" dirty="0">
                <a:solidFill>
                  <a:srgbClr val="FFC000"/>
                </a:solidFill>
                <a:latin typeface="Century Gothic" panose="020B0502020202020204" pitchFamily="34" charset="0"/>
              </a:rPr>
              <a:t>u</a:t>
            </a:r>
            <a:r>
              <a:rPr lang="en-GB" sz="3200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hl</a:t>
            </a: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 by a single consonant, e.g.,     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g</a:t>
            </a:r>
            <a:r>
              <a:rPr lang="en-GB" sz="3200" b="1" u="sng" dirty="0">
                <a:solidFill>
                  <a:srgbClr val="FFC000"/>
                </a:solidFill>
                <a:latin typeface="Century Gothic" panose="020B0502020202020204" pitchFamily="34" charset="0"/>
              </a:rPr>
              <a:t>u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t (good).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2" name="Picture 11" descr="A picture containing text, vector graphics, clipart&#10;&#10;Description automatically generated">
            <a:extLst>
              <a:ext uri="{FF2B5EF4-FFF2-40B4-BE49-F238E27FC236}">
                <a16:creationId xmlns:a16="http://schemas.microsoft.com/office/drawing/2014/main" id="{30736301-CC62-4D8C-9B65-B1F5E08DAA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6937" y="3567496"/>
            <a:ext cx="1509049" cy="2092722"/>
          </a:xfrm>
          <a:prstGeom prst="rect">
            <a:avLst/>
          </a:prstGeom>
        </p:spPr>
      </p:pic>
      <p:sp>
        <p:nvSpPr>
          <p:cNvPr id="2" name="Action Button: Sound 1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75EE49BA-B33F-481D-BDCD-8DF343FBA178}"/>
              </a:ext>
            </a:extLst>
          </p:cNvPr>
          <p:cNvSpPr/>
          <p:nvPr/>
        </p:nvSpPr>
        <p:spPr>
          <a:xfrm>
            <a:off x="1841500" y="2339224"/>
            <a:ext cx="355600" cy="364187"/>
          </a:xfrm>
          <a:prstGeom prst="actionButtonSound">
            <a:avLst/>
          </a:prstGeom>
          <a:solidFill>
            <a:srgbClr val="5FADE4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Action Button: Sound 12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59225E9D-D131-4B2C-915D-5B8DEC02F0E4}"/>
              </a:ext>
            </a:extLst>
          </p:cNvPr>
          <p:cNvSpPr/>
          <p:nvPr/>
        </p:nvSpPr>
        <p:spPr>
          <a:xfrm>
            <a:off x="6172200" y="2314984"/>
            <a:ext cx="355600" cy="364187"/>
          </a:xfrm>
          <a:prstGeom prst="actionButtonSound">
            <a:avLst/>
          </a:prstGeom>
          <a:solidFill>
            <a:srgbClr val="5FADE4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Action Button: Sound 13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DA8977D1-66BC-4AA4-9E44-51DBB947AEDA}"/>
              </a:ext>
            </a:extLst>
          </p:cNvPr>
          <p:cNvSpPr/>
          <p:nvPr/>
        </p:nvSpPr>
        <p:spPr>
          <a:xfrm>
            <a:off x="1841500" y="3532868"/>
            <a:ext cx="355600" cy="364187"/>
          </a:xfrm>
          <a:prstGeom prst="actionButtonSound">
            <a:avLst/>
          </a:prstGeom>
          <a:solidFill>
            <a:srgbClr val="5FADE4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Action Button: Sound 14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809BD7CB-6D9B-43D5-9C6B-FB1E311EE106}"/>
              </a:ext>
            </a:extLst>
          </p:cNvPr>
          <p:cNvSpPr/>
          <p:nvPr/>
        </p:nvSpPr>
        <p:spPr>
          <a:xfrm>
            <a:off x="7416800" y="5478124"/>
            <a:ext cx="355600" cy="364187"/>
          </a:xfrm>
          <a:prstGeom prst="actionButtonSound">
            <a:avLst/>
          </a:prstGeom>
          <a:solidFill>
            <a:srgbClr val="5FADE4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Action Button: Sound 17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C59CEC3F-CFFB-488F-A5C7-B2165C3DD0DD}"/>
              </a:ext>
            </a:extLst>
          </p:cNvPr>
          <p:cNvSpPr/>
          <p:nvPr/>
        </p:nvSpPr>
        <p:spPr>
          <a:xfrm>
            <a:off x="7416800" y="6090676"/>
            <a:ext cx="355600" cy="364187"/>
          </a:xfrm>
          <a:prstGeom prst="actionButtonSound">
            <a:avLst/>
          </a:prstGeom>
          <a:solidFill>
            <a:srgbClr val="5FADE4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8239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>
            <a:extLst>
              <a:ext uri="{FF2B5EF4-FFF2-40B4-BE49-F238E27FC236}">
                <a16:creationId xmlns:a16="http://schemas.microsoft.com/office/drawing/2014/main" id="{95AFE6F6-BB1A-4C39-95D7-0E0592F36693}"/>
              </a:ext>
            </a:extLst>
          </p:cNvPr>
          <p:cNvSpPr txBox="1"/>
          <p:nvPr/>
        </p:nvSpPr>
        <p:spPr>
          <a:xfrm>
            <a:off x="4611757" y="867352"/>
            <a:ext cx="2464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H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n 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 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869907" cy="523220"/>
          </a:xfrm>
        </p:spPr>
        <p:txBody>
          <a:bodyPr>
            <a:no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2</a:t>
            </a:r>
            <a:endParaRPr lang="en-GB" sz="3200" dirty="0"/>
          </a:p>
        </p:txBody>
      </p:sp>
      <p:sp>
        <p:nvSpPr>
          <p:cNvPr id="30" name="Google Shape;119;p1">
            <a:extLst>
              <a:ext uri="{FF2B5EF4-FFF2-40B4-BE49-F238E27FC236}">
                <a16:creationId xmlns:a16="http://schemas.microsoft.com/office/drawing/2014/main" id="{32B2FA15-5DA8-4C4C-AE80-A88014C07B0D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CustomShape 3">
            <a:hlinkClick r:id="" action="ppaction://noaction">
              <a:snd r:embed="rId3" name="Rot_T1_W1-9.1.wav"/>
            </a:hlinkClick>
            <a:extLst>
              <a:ext uri="{FF2B5EF4-FFF2-40B4-BE49-F238E27FC236}">
                <a16:creationId xmlns:a16="http://schemas.microsoft.com/office/drawing/2014/main" id="{976A85E5-4281-4E0F-BAB0-72DE6B3B6253}"/>
              </a:ext>
            </a:extLst>
          </p:cNvPr>
          <p:cNvSpPr/>
          <p:nvPr/>
        </p:nvSpPr>
        <p:spPr>
          <a:xfrm>
            <a:off x="3062470" y="108715"/>
            <a:ext cx="1356666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Hör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zu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  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58" name="Table 2">
            <a:extLst>
              <a:ext uri="{FF2B5EF4-FFF2-40B4-BE49-F238E27FC236}">
                <a16:creationId xmlns:a16="http://schemas.microsoft.com/office/drawing/2014/main" id="{302EF52B-1464-40BF-B3A3-C55343E8AB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6187846"/>
              </p:ext>
            </p:extLst>
          </p:nvPr>
        </p:nvGraphicFramePr>
        <p:xfrm>
          <a:off x="1513302" y="894520"/>
          <a:ext cx="8627166" cy="5486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75722">
                  <a:extLst>
                    <a:ext uri="{9D8B030D-6E8A-4147-A177-3AD203B41FA5}">
                      <a16:colId xmlns:a16="http://schemas.microsoft.com/office/drawing/2014/main" val="4095128537"/>
                    </a:ext>
                  </a:extLst>
                </a:gridCol>
                <a:gridCol w="2875722">
                  <a:extLst>
                    <a:ext uri="{9D8B030D-6E8A-4147-A177-3AD203B41FA5}">
                      <a16:colId xmlns:a16="http://schemas.microsoft.com/office/drawing/2014/main" val="1637311483"/>
                    </a:ext>
                  </a:extLst>
                </a:gridCol>
                <a:gridCol w="2875722">
                  <a:extLst>
                    <a:ext uri="{9D8B030D-6E8A-4147-A177-3AD203B41FA5}">
                      <a16:colId xmlns:a16="http://schemas.microsoft.com/office/drawing/2014/main" val="2944887130"/>
                    </a:ext>
                  </a:extLst>
                </a:gridCol>
              </a:tblGrid>
              <a:tr h="182880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0742422"/>
                  </a:ext>
                </a:extLst>
              </a:tr>
              <a:tr h="182880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50569923"/>
                  </a:ext>
                </a:extLst>
              </a:tr>
              <a:tr h="182880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8788139"/>
                  </a:ext>
                </a:extLst>
              </a:tr>
            </a:tbl>
          </a:graphicData>
        </a:graphic>
      </p:graphicFrame>
      <p:sp>
        <p:nvSpPr>
          <p:cNvPr id="60" name="TextBox 59">
            <a:extLst>
              <a:ext uri="{FF2B5EF4-FFF2-40B4-BE49-F238E27FC236}">
                <a16:creationId xmlns:a16="http://schemas.microsoft.com/office/drawing/2014/main" id="{80B40F5D-6BF0-4FAE-9F93-3EA934649324}"/>
              </a:ext>
            </a:extLst>
          </p:cNvPr>
          <p:cNvSpPr txBox="1"/>
          <p:nvPr/>
        </p:nvSpPr>
        <p:spPr>
          <a:xfrm>
            <a:off x="1784039" y="894520"/>
            <a:ext cx="2464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H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 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n 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 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C894A28-9E2E-45F1-84A4-AEA8613C6EFC}"/>
              </a:ext>
            </a:extLst>
          </p:cNvPr>
          <p:cNvSpPr txBox="1"/>
          <p:nvPr/>
        </p:nvSpPr>
        <p:spPr>
          <a:xfrm>
            <a:off x="7533862" y="894521"/>
            <a:ext cx="2464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n</a:t>
            </a:r>
            <a:r>
              <a:rPr kumimoji="0" lang="en-GB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lang="en-GB" sz="3200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t 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 n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C2F19965-47C2-4BEF-A4E2-94F0CEBBFFA9}"/>
              </a:ext>
            </a:extLst>
          </p:cNvPr>
          <p:cNvSpPr txBox="1"/>
          <p:nvPr/>
        </p:nvSpPr>
        <p:spPr>
          <a:xfrm>
            <a:off x="1956597" y="2727001"/>
            <a:ext cx="2464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B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l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87FE741-3CCC-4C34-8F06-0B5FFB949963}"/>
              </a:ext>
            </a:extLst>
          </p:cNvPr>
          <p:cNvSpPr txBox="1"/>
          <p:nvPr/>
        </p:nvSpPr>
        <p:spPr>
          <a:xfrm>
            <a:off x="4734832" y="2727002"/>
            <a:ext cx="2464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B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n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0BBC168F-04BB-4944-B876-401376A9F133}"/>
              </a:ext>
            </a:extLst>
          </p:cNvPr>
          <p:cNvSpPr txBox="1"/>
          <p:nvPr/>
        </p:nvSpPr>
        <p:spPr>
          <a:xfrm>
            <a:off x="7713892" y="2727001"/>
            <a:ext cx="2464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F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3200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ß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b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l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57F79B4E-15F9-45A2-A3A1-1A16DE700253}"/>
              </a:ext>
            </a:extLst>
          </p:cNvPr>
          <p:cNvSpPr txBox="1"/>
          <p:nvPr/>
        </p:nvSpPr>
        <p:spPr>
          <a:xfrm>
            <a:off x="1954231" y="4569714"/>
            <a:ext cx="2464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n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t</a:t>
            </a:r>
            <a:endParaRPr kumimoji="0" lang="en-GB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D03E1DE9-C386-40A7-82BF-42FDD420B1CF}"/>
              </a:ext>
            </a:extLst>
          </p:cNvPr>
          <p:cNvSpPr txBox="1"/>
          <p:nvPr/>
        </p:nvSpPr>
        <p:spPr>
          <a:xfrm>
            <a:off x="4768698" y="4503184"/>
            <a:ext cx="2464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n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d 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3FE3154B-8EA7-42ED-BFA1-BA0ADF42F9FE}"/>
              </a:ext>
            </a:extLst>
          </p:cNvPr>
          <p:cNvSpPr txBox="1"/>
          <p:nvPr/>
        </p:nvSpPr>
        <p:spPr>
          <a:xfrm>
            <a:off x="7533862" y="4509370"/>
            <a:ext cx="2464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F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 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l</a:t>
            </a:r>
            <a:endParaRPr kumimoji="0" lang="en-GB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1" name="Action Button: Blank 70">
            <a:hlinkClick r:id="" action="ppaction://noaction" highlightClick="1">
              <a:snd r:embed="rId4" name="T1_W2F_4.1.wav"/>
            </a:hlinkClick>
            <a:extLst>
              <a:ext uri="{FF2B5EF4-FFF2-40B4-BE49-F238E27FC236}">
                <a16:creationId xmlns:a16="http://schemas.microsoft.com/office/drawing/2014/main" id="{49C1A4D2-B6B8-44AE-8BF9-49FC8A296754}"/>
              </a:ext>
            </a:extLst>
          </p:cNvPr>
          <p:cNvSpPr/>
          <p:nvPr/>
        </p:nvSpPr>
        <p:spPr>
          <a:xfrm>
            <a:off x="1596886" y="935137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72" name="Action Button: Blank 71">
            <a:hlinkClick r:id="" action="ppaction://noaction" highlightClick="1">
              <a:snd r:embed="rId5" name="T1_W2F_4.2.wav"/>
            </a:hlinkClick>
            <a:extLst>
              <a:ext uri="{FF2B5EF4-FFF2-40B4-BE49-F238E27FC236}">
                <a16:creationId xmlns:a16="http://schemas.microsoft.com/office/drawing/2014/main" id="{0D291079-B36C-4554-B0B0-4F866A8F9879}"/>
              </a:ext>
            </a:extLst>
          </p:cNvPr>
          <p:cNvSpPr/>
          <p:nvPr/>
        </p:nvSpPr>
        <p:spPr>
          <a:xfrm>
            <a:off x="4452731" y="935136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73" name="Action Button: Blank 72">
            <a:hlinkClick r:id="" action="ppaction://noaction" highlightClick="1">
              <a:snd r:embed="rId6" name="T1_W2F_4.3.wav"/>
            </a:hlinkClick>
            <a:extLst>
              <a:ext uri="{FF2B5EF4-FFF2-40B4-BE49-F238E27FC236}">
                <a16:creationId xmlns:a16="http://schemas.microsoft.com/office/drawing/2014/main" id="{51A8A6C9-B5BB-4AA6-86DA-991B7F4549DF}"/>
              </a:ext>
            </a:extLst>
          </p:cNvPr>
          <p:cNvSpPr/>
          <p:nvPr/>
        </p:nvSpPr>
        <p:spPr>
          <a:xfrm>
            <a:off x="7341337" y="937632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74" name="Action Button: Blank 73">
            <a:hlinkClick r:id="" action="ppaction://noaction" highlightClick="1">
              <a:snd r:embed="rId7" name="T1_W2F_4.4.wav"/>
            </a:hlinkClick>
            <a:extLst>
              <a:ext uri="{FF2B5EF4-FFF2-40B4-BE49-F238E27FC236}">
                <a16:creationId xmlns:a16="http://schemas.microsoft.com/office/drawing/2014/main" id="{D5F3D157-73B7-4973-B955-3CF9BB272275}"/>
              </a:ext>
            </a:extLst>
          </p:cNvPr>
          <p:cNvSpPr/>
          <p:nvPr/>
        </p:nvSpPr>
        <p:spPr>
          <a:xfrm>
            <a:off x="1596886" y="2777773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75" name="Action Button: Blank 74">
            <a:hlinkClick r:id="" action="ppaction://noaction" highlightClick="1">
              <a:snd r:embed="rId8" name="T1_W2F_4.5.wav"/>
            </a:hlinkClick>
            <a:extLst>
              <a:ext uri="{FF2B5EF4-FFF2-40B4-BE49-F238E27FC236}">
                <a16:creationId xmlns:a16="http://schemas.microsoft.com/office/drawing/2014/main" id="{EE68FD65-A5C1-4D1D-9BB8-4A670A1FADD4}"/>
              </a:ext>
            </a:extLst>
          </p:cNvPr>
          <p:cNvSpPr/>
          <p:nvPr/>
        </p:nvSpPr>
        <p:spPr>
          <a:xfrm>
            <a:off x="4452731" y="2777772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76" name="Action Button: Blank 75">
            <a:hlinkClick r:id="" action="ppaction://noaction" highlightClick="1">
              <a:snd r:embed="rId9" name="T1_W2F_4.6.wav"/>
            </a:hlinkClick>
            <a:extLst>
              <a:ext uri="{FF2B5EF4-FFF2-40B4-BE49-F238E27FC236}">
                <a16:creationId xmlns:a16="http://schemas.microsoft.com/office/drawing/2014/main" id="{6D79FAE1-FC83-4BAB-AFC5-BF638E41F560}"/>
              </a:ext>
            </a:extLst>
          </p:cNvPr>
          <p:cNvSpPr/>
          <p:nvPr/>
        </p:nvSpPr>
        <p:spPr>
          <a:xfrm>
            <a:off x="7341337" y="2780268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77" name="Action Button: Blank 76">
            <a:hlinkClick r:id="" action="ppaction://noaction" highlightClick="1">
              <a:snd r:embed="rId10" name="T1_W2F_4.7.wav"/>
            </a:hlinkClick>
            <a:extLst>
              <a:ext uri="{FF2B5EF4-FFF2-40B4-BE49-F238E27FC236}">
                <a16:creationId xmlns:a16="http://schemas.microsoft.com/office/drawing/2014/main" id="{A22C5B71-8698-4ED6-982B-929D28F93102}"/>
              </a:ext>
            </a:extLst>
          </p:cNvPr>
          <p:cNvSpPr/>
          <p:nvPr/>
        </p:nvSpPr>
        <p:spPr>
          <a:xfrm>
            <a:off x="1598973" y="4622553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7</a:t>
            </a:r>
          </a:p>
        </p:txBody>
      </p:sp>
      <p:sp>
        <p:nvSpPr>
          <p:cNvPr id="78" name="Action Button: Blank 77">
            <a:hlinkClick r:id="" action="ppaction://noaction" highlightClick="1">
              <a:snd r:embed="rId11" name="T1_W2F_4.8.wav"/>
            </a:hlinkClick>
            <a:extLst>
              <a:ext uri="{FF2B5EF4-FFF2-40B4-BE49-F238E27FC236}">
                <a16:creationId xmlns:a16="http://schemas.microsoft.com/office/drawing/2014/main" id="{AF53164A-23D1-49B6-8003-4A9EA9651ED4}"/>
              </a:ext>
            </a:extLst>
          </p:cNvPr>
          <p:cNvSpPr/>
          <p:nvPr/>
        </p:nvSpPr>
        <p:spPr>
          <a:xfrm>
            <a:off x="4454818" y="4622552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8</a:t>
            </a:r>
          </a:p>
        </p:txBody>
      </p:sp>
      <p:sp>
        <p:nvSpPr>
          <p:cNvPr id="79" name="Action Button: Blank 78">
            <a:hlinkClick r:id="" action="ppaction://noaction" highlightClick="1">
              <a:snd r:embed="rId12" name="T1_W2F_4.9.wav"/>
            </a:hlinkClick>
            <a:extLst>
              <a:ext uri="{FF2B5EF4-FFF2-40B4-BE49-F238E27FC236}">
                <a16:creationId xmlns:a16="http://schemas.microsoft.com/office/drawing/2014/main" id="{8EE9D5FC-ACA5-4B1B-B0E3-95EC7A9A7112}"/>
              </a:ext>
            </a:extLst>
          </p:cNvPr>
          <p:cNvSpPr/>
          <p:nvPr/>
        </p:nvSpPr>
        <p:spPr>
          <a:xfrm>
            <a:off x="7343424" y="4625048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9</a:t>
            </a:r>
          </a:p>
        </p:txBody>
      </p:sp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4A34F036-C6D0-4A50-B9AE-934E12F569CD}"/>
              </a:ext>
            </a:extLst>
          </p:cNvPr>
          <p:cNvSpPr/>
          <p:nvPr/>
        </p:nvSpPr>
        <p:spPr>
          <a:xfrm>
            <a:off x="2630655" y="1007745"/>
            <a:ext cx="340385" cy="394457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</a:t>
            </a:r>
          </a:p>
        </p:txBody>
      </p:sp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822973A2-14EB-4FD7-B7FF-6FA2B423C46C}"/>
              </a:ext>
            </a:extLst>
          </p:cNvPr>
          <p:cNvSpPr/>
          <p:nvPr/>
        </p:nvSpPr>
        <p:spPr>
          <a:xfrm>
            <a:off x="5486500" y="989678"/>
            <a:ext cx="340385" cy="394457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</a:t>
            </a:r>
          </a:p>
        </p:txBody>
      </p:sp>
      <p:sp>
        <p:nvSpPr>
          <p:cNvPr id="57" name="Title 1">
            <a:extLst>
              <a:ext uri="{FF2B5EF4-FFF2-40B4-BE49-F238E27FC236}">
                <a16:creationId xmlns:a16="http://schemas.microsoft.com/office/drawing/2014/main" id="{838FA4EB-C376-4C71-B8CC-7F70A7145A27}"/>
              </a:ext>
            </a:extLst>
          </p:cNvPr>
          <p:cNvSpPr txBox="1">
            <a:spLocks/>
          </p:cNvSpPr>
          <p:nvPr/>
        </p:nvSpPr>
        <p:spPr>
          <a:xfrm>
            <a:off x="10950576" y="1239720"/>
            <a:ext cx="1241424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hören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59" name="Picture 5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644025C-1047-4977-9BC4-E6B193CA6A2F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625" y="0"/>
            <a:ext cx="1097375" cy="140220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FBC9A05-B85A-4A53-99A7-ED41BF2A1809}"/>
              </a:ext>
            </a:extLst>
          </p:cNvPr>
          <p:cNvSpPr txBox="1"/>
          <p:nvPr/>
        </p:nvSpPr>
        <p:spPr>
          <a:xfrm>
            <a:off x="10793637" y="6488668"/>
            <a:ext cx="1398363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oder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– or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BE6B81E8-1E62-4DAD-BB51-4A48540AA028}"/>
              </a:ext>
            </a:extLst>
          </p:cNvPr>
          <p:cNvSpPr/>
          <p:nvPr/>
        </p:nvSpPr>
        <p:spPr>
          <a:xfrm>
            <a:off x="7895474" y="989678"/>
            <a:ext cx="340385" cy="394457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BEE20CFC-D8D6-4EC9-BF1D-9FDB1373C8EC}"/>
              </a:ext>
            </a:extLst>
          </p:cNvPr>
          <p:cNvSpPr/>
          <p:nvPr/>
        </p:nvSpPr>
        <p:spPr>
          <a:xfrm>
            <a:off x="3016491" y="2816267"/>
            <a:ext cx="340385" cy="394457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57814122-3A73-4BE7-87FC-DEABC5052496}"/>
              </a:ext>
            </a:extLst>
          </p:cNvPr>
          <p:cNvSpPr/>
          <p:nvPr/>
        </p:nvSpPr>
        <p:spPr>
          <a:xfrm>
            <a:off x="5548751" y="2816267"/>
            <a:ext cx="340385" cy="394457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FEDD6804-BA92-49D8-9787-F3577F55AB16}"/>
              </a:ext>
            </a:extLst>
          </p:cNvPr>
          <p:cNvSpPr/>
          <p:nvPr/>
        </p:nvSpPr>
        <p:spPr>
          <a:xfrm>
            <a:off x="8219110" y="2828136"/>
            <a:ext cx="340385" cy="394457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E6E73580-F76A-48BC-8358-0426BCDEEB5A}"/>
              </a:ext>
            </a:extLst>
          </p:cNvPr>
          <p:cNvSpPr/>
          <p:nvPr/>
        </p:nvSpPr>
        <p:spPr>
          <a:xfrm>
            <a:off x="9313824" y="2837406"/>
            <a:ext cx="340385" cy="394457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729D535E-7550-45E4-9079-9D6B7BE9BF56}"/>
              </a:ext>
            </a:extLst>
          </p:cNvPr>
          <p:cNvSpPr/>
          <p:nvPr/>
        </p:nvSpPr>
        <p:spPr>
          <a:xfrm>
            <a:off x="2887329" y="4664872"/>
            <a:ext cx="340385" cy="394457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DB36D0AB-4D94-4E64-B585-EB4B9E4B3230}"/>
              </a:ext>
            </a:extLst>
          </p:cNvPr>
          <p:cNvSpPr/>
          <p:nvPr/>
        </p:nvSpPr>
        <p:spPr>
          <a:xfrm>
            <a:off x="5416181" y="4622552"/>
            <a:ext cx="340385" cy="394457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D5F53178-1D4B-4233-A579-80EDFE640248}"/>
              </a:ext>
            </a:extLst>
          </p:cNvPr>
          <p:cNvSpPr/>
          <p:nvPr/>
        </p:nvSpPr>
        <p:spPr>
          <a:xfrm>
            <a:off x="8525504" y="4626275"/>
            <a:ext cx="340385" cy="394457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778310CA-7B3D-41BF-8AC9-C39FFD698F98}"/>
              </a:ext>
            </a:extLst>
          </p:cNvPr>
          <p:cNvSpPr/>
          <p:nvPr/>
        </p:nvSpPr>
        <p:spPr>
          <a:xfrm>
            <a:off x="8065637" y="158653"/>
            <a:ext cx="1707048" cy="612648"/>
          </a:xfrm>
          <a:prstGeom prst="wedgeRoundRectCallout">
            <a:avLst>
              <a:gd name="adj1" fmla="val -297071"/>
              <a:gd name="adj2" fmla="val 119036"/>
              <a:gd name="adj3" fmla="val 16667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Speech Bubble: Rectangle with Corners Rounded 41">
            <a:extLst>
              <a:ext uri="{FF2B5EF4-FFF2-40B4-BE49-F238E27FC236}">
                <a16:creationId xmlns:a16="http://schemas.microsoft.com/office/drawing/2014/main" id="{3122B961-B919-4A18-A879-B523C2565202}"/>
              </a:ext>
            </a:extLst>
          </p:cNvPr>
          <p:cNvSpPr/>
          <p:nvPr/>
        </p:nvSpPr>
        <p:spPr>
          <a:xfrm>
            <a:off x="8092820" y="168297"/>
            <a:ext cx="1707048" cy="612648"/>
          </a:xfrm>
          <a:prstGeom prst="wedgeRoundRectCallout">
            <a:avLst>
              <a:gd name="adj1" fmla="val -133126"/>
              <a:gd name="adj2" fmla="val 109990"/>
              <a:gd name="adj3" fmla="val 16667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Speech Bubble: Rectangle with Corners Rounded 42">
            <a:extLst>
              <a:ext uri="{FF2B5EF4-FFF2-40B4-BE49-F238E27FC236}">
                <a16:creationId xmlns:a16="http://schemas.microsoft.com/office/drawing/2014/main" id="{055ABF77-C668-4BA4-AF93-189747C953AC}"/>
              </a:ext>
            </a:extLst>
          </p:cNvPr>
          <p:cNvSpPr/>
          <p:nvPr/>
        </p:nvSpPr>
        <p:spPr>
          <a:xfrm>
            <a:off x="8092820" y="158653"/>
            <a:ext cx="1707048" cy="612648"/>
          </a:xfrm>
          <a:prstGeom prst="wedgeRoundRectCallout">
            <a:avLst>
              <a:gd name="adj1" fmla="val -131503"/>
              <a:gd name="adj2" fmla="val 367792"/>
              <a:gd name="adj3" fmla="val 16667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Speech Bubble: Rectangle with Corners Rounded 43">
            <a:extLst>
              <a:ext uri="{FF2B5EF4-FFF2-40B4-BE49-F238E27FC236}">
                <a16:creationId xmlns:a16="http://schemas.microsoft.com/office/drawing/2014/main" id="{4B50C427-A5FC-4184-BCD3-6ED80142A63E}"/>
              </a:ext>
            </a:extLst>
          </p:cNvPr>
          <p:cNvSpPr/>
          <p:nvPr/>
        </p:nvSpPr>
        <p:spPr>
          <a:xfrm>
            <a:off x="7949872" y="72692"/>
            <a:ext cx="2723697" cy="803857"/>
          </a:xfrm>
          <a:prstGeom prst="wedgeRoundRectCallout">
            <a:avLst>
              <a:gd name="adj1" fmla="val -103927"/>
              <a:gd name="adj2" fmla="val 499120"/>
              <a:gd name="adj3" fmla="val 16667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The ‘d’ sound at the end sounds more like a ’t’</a:t>
            </a:r>
            <a:endParaRPr lang="en-GB" dirty="0"/>
          </a:p>
        </p:txBody>
      </p:sp>
      <p:pic>
        <p:nvPicPr>
          <p:cNvPr id="1026" name="Picture 2" descr="Hand, Palm, Fingers, Spread, Silhouette, Stop, Halt">
            <a:extLst>
              <a:ext uri="{FF2B5EF4-FFF2-40B4-BE49-F238E27FC236}">
                <a16:creationId xmlns:a16="http://schemas.microsoft.com/office/drawing/2014/main" id="{DBB7A208-B9E4-4867-B315-C3FC880E7E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6350" y="1595273"/>
            <a:ext cx="730526" cy="894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og, Pet, Animal, Rough Collie, Domestic Dog, Canine">
            <a:extLst>
              <a:ext uri="{FF2B5EF4-FFF2-40B4-BE49-F238E27FC236}">
                <a16:creationId xmlns:a16="http://schemas.microsoft.com/office/drawing/2014/main" id="{619A7A43-5ADC-4CA8-850D-84EDE5E9C9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9319" y="1547283"/>
            <a:ext cx="794746" cy="1059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rrow, Bottom, Button, Down, End, Ending, Finish">
            <a:extLst>
              <a:ext uri="{FF2B5EF4-FFF2-40B4-BE49-F238E27FC236}">
                <a16:creationId xmlns:a16="http://schemas.microsoft.com/office/drawing/2014/main" id="{F1EEC0A4-834E-4E32-94AD-9C00AE5B61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1194" y="1613380"/>
            <a:ext cx="1010088" cy="992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Beach Ball, Ball, Inflatable, Beach, Colorful, Bounce">
            <a:extLst>
              <a:ext uri="{FF2B5EF4-FFF2-40B4-BE49-F238E27FC236}">
                <a16:creationId xmlns:a16="http://schemas.microsoft.com/office/drawing/2014/main" id="{5897935D-EB49-486D-AE2C-4F7FA8BBBD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804" y="3345394"/>
            <a:ext cx="1151434" cy="1151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Banner, Gold, Label, Red, Ribbon, Title">
            <a:extLst>
              <a:ext uri="{FF2B5EF4-FFF2-40B4-BE49-F238E27FC236}">
                <a16:creationId xmlns:a16="http://schemas.microsoft.com/office/drawing/2014/main" id="{8C967009-D0CB-4DB9-80AC-AC2A45B10D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0905" y="3299989"/>
            <a:ext cx="2137335" cy="1068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Ball, Football, Soccer, Sport">
            <a:extLst>
              <a:ext uri="{FF2B5EF4-FFF2-40B4-BE49-F238E27FC236}">
                <a16:creationId xmlns:a16="http://schemas.microsoft.com/office/drawing/2014/main" id="{CADA623D-BB89-46F3-AF98-71C91516DD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4641" y="3330298"/>
            <a:ext cx="2142496" cy="1100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Rainbow Colors, Circular, Symmetry, Multi-Colored">
            <a:extLst>
              <a:ext uri="{FF2B5EF4-FFF2-40B4-BE49-F238E27FC236}">
                <a16:creationId xmlns:a16="http://schemas.microsoft.com/office/drawing/2014/main" id="{499B318A-D980-4915-B074-8CA2622F78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9550" y="5262727"/>
            <a:ext cx="1016328" cy="1016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Ampersand, Gold Ampersand, Symbol, Ampersand Icon, Icon">
            <a:extLst>
              <a:ext uri="{FF2B5EF4-FFF2-40B4-BE49-F238E27FC236}">
                <a16:creationId xmlns:a16="http://schemas.microsoft.com/office/drawing/2014/main" id="{B749CADE-9B9A-406D-B618-68129B81EC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7262" y="5150078"/>
            <a:ext cx="1083748" cy="1083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Silhouette, Fall, Falling, Collapsing, Epic, Collapse">
            <a:extLst>
              <a:ext uri="{FF2B5EF4-FFF2-40B4-BE49-F238E27FC236}">
                <a16:creationId xmlns:a16="http://schemas.microsoft.com/office/drawing/2014/main" id="{93810B8A-4026-46A1-9DF1-CFE6EF0DD2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7490" y="5116734"/>
            <a:ext cx="1430056" cy="1150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Speech Bubble: Rectangle with Corners Rounded 53">
            <a:extLst>
              <a:ext uri="{FF2B5EF4-FFF2-40B4-BE49-F238E27FC236}">
                <a16:creationId xmlns:a16="http://schemas.microsoft.com/office/drawing/2014/main" id="{F7A0CD92-2BD9-42A5-86B9-769B199E2DEA}"/>
              </a:ext>
            </a:extLst>
          </p:cNvPr>
          <p:cNvSpPr/>
          <p:nvPr/>
        </p:nvSpPr>
        <p:spPr>
          <a:xfrm>
            <a:off x="10358138" y="1897975"/>
            <a:ext cx="1790755" cy="1878862"/>
          </a:xfrm>
          <a:prstGeom prst="wedgeRoundRectCallout">
            <a:avLst>
              <a:gd name="adj1" fmla="val -137067"/>
              <a:gd name="adj2" fmla="val -3794"/>
              <a:gd name="adj3" fmla="val 16667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entury Gothic" panose="020B0502020202020204" pitchFamily="34" charset="0"/>
              </a:rPr>
              <a:t>‘ß’ is a letter called ‘</a:t>
            </a:r>
            <a:r>
              <a:rPr lang="en-US" dirty="0" err="1">
                <a:latin typeface="Century Gothic" panose="020B0502020202020204" pitchFamily="34" charset="0"/>
              </a:rPr>
              <a:t>szett</a:t>
            </a:r>
            <a:r>
              <a:rPr lang="en-US" dirty="0">
                <a:latin typeface="Century Gothic" panose="020B0502020202020204" pitchFamily="34" charset="0"/>
              </a:rPr>
              <a:t>’; it is sometimes used instead of double ‘s’</a:t>
            </a:r>
            <a:endParaRPr lang="en-GB" dirty="0">
              <a:latin typeface="Century Gothic" panose="020B0502020202020204" pitchFamily="34" charset="0"/>
            </a:endParaRPr>
          </a:p>
        </p:txBody>
      </p:sp>
      <p:sp>
        <p:nvSpPr>
          <p:cNvPr id="3" name="CasellaDiTesto 2">
            <a:hlinkClick r:id="" action="ppaction://noaction">
              <a:snd r:embed="rId23" name="T1_extra_2F_2.1.wav"/>
            </a:hlinkClick>
            <a:extLst>
              <a:ext uri="{FF2B5EF4-FFF2-40B4-BE49-F238E27FC236}">
                <a16:creationId xmlns:a16="http://schemas.microsoft.com/office/drawing/2014/main" id="{24BEAF27-E44D-3E4F-BD57-9B4BD782889A}"/>
              </a:ext>
            </a:extLst>
          </p:cNvPr>
          <p:cNvSpPr txBox="1"/>
          <p:nvPr/>
        </p:nvSpPr>
        <p:spPr>
          <a:xfrm>
            <a:off x="4625498" y="90631"/>
            <a:ext cx="29734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[a] </a:t>
            </a: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oder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* [u]?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723374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animBg="1"/>
      <p:bldP spid="81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6" grpId="0" animBg="1"/>
      <p:bldP spid="42" grpId="0" animBg="1"/>
      <p:bldP spid="43" grpId="0" animBg="1"/>
      <p:bldP spid="44" grpId="0" animBg="1"/>
      <p:bldP spid="5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0B11332-DD10-4B5A-ADB8-BD6294827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529" y="143642"/>
            <a:ext cx="6409071" cy="508891"/>
          </a:xfrm>
        </p:spPr>
        <p:txBody>
          <a:bodyPr>
            <a:normAutofit fontScale="90000"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3: Listen and </a:t>
            </a:r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read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aloud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.</a:t>
            </a:r>
            <a:endParaRPr lang="en-GB" sz="3200" dirty="0"/>
          </a:p>
        </p:txBody>
      </p:sp>
      <p:sp>
        <p:nvSpPr>
          <p:cNvPr id="50" name="Google Shape;119;p1">
            <a:extLst>
              <a:ext uri="{FF2B5EF4-FFF2-40B4-BE49-F238E27FC236}">
                <a16:creationId xmlns:a16="http://schemas.microsoft.com/office/drawing/2014/main" id="{A71ACA46-CE7F-4525-A190-BB7A5355194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" name="CustomShape 3">
            <a:extLst>
              <a:ext uri="{FF2B5EF4-FFF2-40B4-BE49-F238E27FC236}">
                <a16:creationId xmlns:a16="http://schemas.microsoft.com/office/drawing/2014/main" id="{09131A14-3E76-498A-9F9D-3DE465B168BE}"/>
              </a:ext>
            </a:extLst>
          </p:cNvPr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8" name="Title 4">
            <a:extLst>
              <a:ext uri="{FF2B5EF4-FFF2-40B4-BE49-F238E27FC236}">
                <a16:creationId xmlns:a16="http://schemas.microsoft.com/office/drawing/2014/main" id="{0ABFB058-DBD6-47AC-86A9-CE2815BC126F}"/>
              </a:ext>
            </a:extLst>
          </p:cNvPr>
          <p:cNvSpPr txBox="1">
            <a:spLocks/>
          </p:cNvSpPr>
          <p:nvPr/>
        </p:nvSpPr>
        <p:spPr>
          <a:xfrm>
            <a:off x="10405198" y="1165602"/>
            <a:ext cx="1800180" cy="494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2000" b="1" kern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9" name="Picture 58" descr="Icon&#10;&#10;Description automatically generated">
            <a:extLst>
              <a:ext uri="{FF2B5EF4-FFF2-40B4-BE49-F238E27FC236}">
                <a16:creationId xmlns:a16="http://schemas.microsoft.com/office/drawing/2014/main" id="{C40F37C5-3B61-4FD1-B88D-B22874952E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6937" y="149524"/>
            <a:ext cx="1579001" cy="963251"/>
          </a:xfrm>
          <a:prstGeom prst="rect">
            <a:avLst/>
          </a:prstGeom>
        </p:spPr>
      </p:pic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A4E7E067-9ECA-49B6-8EA3-9966263493FD}"/>
              </a:ext>
            </a:extLst>
          </p:cNvPr>
          <p:cNvSpPr/>
          <p:nvPr/>
        </p:nvSpPr>
        <p:spPr>
          <a:xfrm>
            <a:off x="6120079" y="1118735"/>
            <a:ext cx="3474452" cy="1540701"/>
          </a:xfrm>
          <a:prstGeom prst="wedgeRoundRectCallout">
            <a:avLst>
              <a:gd name="adj1" fmla="val 68046"/>
              <a:gd name="adj2" fmla="val 37212"/>
              <a:gd name="adj3" fmla="val 16667"/>
            </a:avLst>
          </a:prstGeom>
          <a:solidFill>
            <a:srgbClr val="FEFCE6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itle 2">
            <a:extLst>
              <a:ext uri="{FF2B5EF4-FFF2-40B4-BE49-F238E27FC236}">
                <a16:creationId xmlns:a16="http://schemas.microsoft.com/office/drawing/2014/main" id="{A836EBEE-7088-49EB-ABFE-72792EDA4673}"/>
              </a:ext>
            </a:extLst>
          </p:cNvPr>
          <p:cNvSpPr txBox="1">
            <a:spLocks/>
          </p:cNvSpPr>
          <p:nvPr/>
        </p:nvSpPr>
        <p:spPr>
          <a:xfrm>
            <a:off x="6214807" y="1404417"/>
            <a:ext cx="3684025" cy="1044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AR" sz="32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Ja, Frau K</a:t>
            </a:r>
            <a:r>
              <a:rPr lang="es-AR" sz="3200" b="1" kern="0" dirty="0">
                <a:solidFill>
                  <a:srgbClr val="FF0066"/>
                </a:solidFill>
                <a:latin typeface="Century Gothic" panose="020B0502020202020204" pitchFamily="34" charset="0"/>
                <a:cs typeface="Arial"/>
                <a:sym typeface="Arial"/>
              </a:rPr>
              <a:t>u</a:t>
            </a:r>
            <a:r>
              <a:rPr lang="es-AR" sz="32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hl, sie ist da.</a:t>
            </a:r>
            <a:endParaRPr lang="en-GB" sz="3200" kern="0" dirty="0"/>
          </a:p>
        </p:txBody>
      </p:sp>
      <p:sp>
        <p:nvSpPr>
          <p:cNvPr id="24" name="Speech Bubble: Rectangle with Corners Rounded 23">
            <a:extLst>
              <a:ext uri="{FF2B5EF4-FFF2-40B4-BE49-F238E27FC236}">
                <a16:creationId xmlns:a16="http://schemas.microsoft.com/office/drawing/2014/main" id="{88DF6D11-AB8C-4CFD-B1A0-6C15A7420775}"/>
              </a:ext>
            </a:extLst>
          </p:cNvPr>
          <p:cNvSpPr/>
          <p:nvPr/>
        </p:nvSpPr>
        <p:spPr>
          <a:xfrm>
            <a:off x="5791881" y="3506638"/>
            <a:ext cx="4242148" cy="1540701"/>
          </a:xfrm>
          <a:prstGeom prst="wedgeRoundRectCallout">
            <a:avLst>
              <a:gd name="adj1" fmla="val 68359"/>
              <a:gd name="adj2" fmla="val 39584"/>
              <a:gd name="adj3" fmla="val 16667"/>
            </a:avLst>
          </a:prstGeom>
          <a:solidFill>
            <a:srgbClr val="FEFCE6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Title 2">
            <a:extLst>
              <a:ext uri="{FF2B5EF4-FFF2-40B4-BE49-F238E27FC236}">
                <a16:creationId xmlns:a16="http://schemas.microsoft.com/office/drawing/2014/main" id="{413B3668-40F4-4C2E-9EF8-1E6903CC062D}"/>
              </a:ext>
            </a:extLst>
          </p:cNvPr>
          <p:cNvSpPr txBox="1">
            <a:spLocks/>
          </p:cNvSpPr>
          <p:nvPr/>
        </p:nvSpPr>
        <p:spPr>
          <a:xfrm>
            <a:off x="5927077" y="3578871"/>
            <a:ext cx="3971755" cy="1352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7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AR" sz="34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H</a:t>
            </a:r>
            <a:r>
              <a:rPr lang="es-AR" sz="3400" b="1" kern="0" dirty="0">
                <a:solidFill>
                  <a:srgbClr val="FF0066"/>
                </a:solidFill>
                <a:latin typeface="Century Gothic" panose="020B0502020202020204" pitchFamily="34" charset="0"/>
                <a:cs typeface="Arial"/>
                <a:sym typeface="Arial"/>
              </a:rPr>
              <a:t>a</a:t>
            </a:r>
            <a:r>
              <a:rPr lang="es-AR" sz="34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llo</a:t>
            </a:r>
            <a:r>
              <a:rPr lang="es-AR" sz="32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Frau K</a:t>
            </a:r>
            <a:r>
              <a:rPr lang="es-AR" sz="3200" b="1" kern="0" dirty="0">
                <a:solidFill>
                  <a:srgbClr val="FF0066"/>
                </a:solidFill>
                <a:latin typeface="Century Gothic" panose="020B0502020202020204" pitchFamily="34" charset="0"/>
                <a:cs typeface="Arial"/>
                <a:sym typeface="Arial"/>
              </a:rPr>
              <a:t>u</a:t>
            </a:r>
            <a:r>
              <a:rPr lang="es-AR" sz="32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hl, ich bin </a:t>
            </a:r>
            <a:r>
              <a:rPr lang="es-AR" sz="3200" b="1" kern="0" dirty="0">
                <a:solidFill>
                  <a:srgbClr val="FF0066"/>
                </a:solidFill>
                <a:latin typeface="Century Gothic" panose="020B0502020202020204" pitchFamily="34" charset="0"/>
                <a:cs typeface="Arial"/>
                <a:sym typeface="Arial"/>
              </a:rPr>
              <a:t>U</a:t>
            </a:r>
            <a:r>
              <a:rPr lang="es-AR" sz="32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rs</a:t>
            </a:r>
            <a:r>
              <a:rPr lang="es-AR" sz="3200" b="1" kern="0" dirty="0">
                <a:solidFill>
                  <a:srgbClr val="FF0066"/>
                </a:solidFill>
                <a:latin typeface="Century Gothic" panose="020B0502020202020204" pitchFamily="34" charset="0"/>
                <a:cs typeface="Arial"/>
                <a:sym typeface="Arial"/>
              </a:rPr>
              <a:t>u</a:t>
            </a:r>
            <a:r>
              <a:rPr lang="es-AR" sz="32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la, und ich bin auch d</a:t>
            </a:r>
            <a:r>
              <a:rPr lang="es-AR" sz="3200" b="1" kern="0" dirty="0">
                <a:solidFill>
                  <a:srgbClr val="FF0066"/>
                </a:solidFill>
                <a:latin typeface="Century Gothic" panose="020B0502020202020204" pitchFamily="34" charset="0"/>
                <a:cs typeface="Arial"/>
                <a:sym typeface="Arial"/>
              </a:rPr>
              <a:t>a</a:t>
            </a:r>
            <a:r>
              <a:rPr lang="es-AR" sz="32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! </a:t>
            </a:r>
            <a:endParaRPr lang="en-GB" sz="3200" kern="0" dirty="0"/>
          </a:p>
        </p:txBody>
      </p:sp>
      <p:sp>
        <p:nvSpPr>
          <p:cNvPr id="26" name="Speech Bubble: Rectangle with Corners Rounded 25">
            <a:extLst>
              <a:ext uri="{FF2B5EF4-FFF2-40B4-BE49-F238E27FC236}">
                <a16:creationId xmlns:a16="http://schemas.microsoft.com/office/drawing/2014/main" id="{3A5D9521-70E7-4340-95B1-1DF19784695F}"/>
              </a:ext>
            </a:extLst>
          </p:cNvPr>
          <p:cNvSpPr/>
          <p:nvPr/>
        </p:nvSpPr>
        <p:spPr>
          <a:xfrm>
            <a:off x="2363323" y="4589545"/>
            <a:ext cx="3354905" cy="1540701"/>
          </a:xfrm>
          <a:prstGeom prst="wedgeRoundRectCallout">
            <a:avLst>
              <a:gd name="adj1" fmla="val -67328"/>
              <a:gd name="adj2" fmla="val 28219"/>
              <a:gd name="adj3" fmla="val 16667"/>
            </a:avLst>
          </a:prstGeom>
          <a:solidFill>
            <a:srgbClr val="FFD31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Title 2">
            <a:extLst>
              <a:ext uri="{FF2B5EF4-FFF2-40B4-BE49-F238E27FC236}">
                <a16:creationId xmlns:a16="http://schemas.microsoft.com/office/drawing/2014/main" id="{CF87E178-D415-45FB-847F-F3587CF19EFE}"/>
              </a:ext>
            </a:extLst>
          </p:cNvPr>
          <p:cNvSpPr txBox="1">
            <a:spLocks/>
          </p:cNvSpPr>
          <p:nvPr/>
        </p:nvSpPr>
        <p:spPr>
          <a:xfrm>
            <a:off x="2498519" y="4857409"/>
            <a:ext cx="3084512" cy="1044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AR" sz="3200" b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Danke</a:t>
            </a:r>
            <a:r>
              <a:rPr lang="es-AR" sz="32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3200" b="1" kern="0" dirty="0" err="1">
                <a:solidFill>
                  <a:srgbClr val="FF0066"/>
                </a:solidFill>
                <a:latin typeface="Century Gothic" panose="020B0502020202020204" pitchFamily="34" charset="0"/>
                <a:cs typeface="Arial"/>
                <a:sym typeface="Arial"/>
              </a:rPr>
              <a:t>U</a:t>
            </a:r>
            <a:r>
              <a:rPr lang="es-AR" sz="3200" b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rs</a:t>
            </a:r>
            <a:r>
              <a:rPr lang="es-AR" sz="3200" b="1" kern="0" dirty="0" err="1">
                <a:solidFill>
                  <a:srgbClr val="FF0066"/>
                </a:solidFill>
                <a:latin typeface="Century Gothic" panose="020B0502020202020204" pitchFamily="34" charset="0"/>
                <a:cs typeface="Arial"/>
                <a:sym typeface="Arial"/>
              </a:rPr>
              <a:t>u</a:t>
            </a:r>
            <a:r>
              <a:rPr lang="es-AR" sz="3200" b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la</a:t>
            </a:r>
            <a:r>
              <a:rPr lang="es-AR" sz="32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, </a:t>
            </a:r>
          </a:p>
          <a:p>
            <a:r>
              <a:rPr lang="es-AR" sz="32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das </a:t>
            </a:r>
            <a:r>
              <a:rPr lang="es-AR" sz="3200" b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ist</a:t>
            </a:r>
            <a:r>
              <a:rPr lang="es-AR" sz="32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3200" b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g</a:t>
            </a:r>
            <a:r>
              <a:rPr lang="es-AR" sz="3200" b="1" kern="0" dirty="0" err="1">
                <a:solidFill>
                  <a:srgbClr val="FF0066"/>
                </a:solidFill>
                <a:latin typeface="Century Gothic" panose="020B0502020202020204" pitchFamily="34" charset="0"/>
                <a:cs typeface="Arial"/>
                <a:sym typeface="Arial"/>
              </a:rPr>
              <a:t>u</a:t>
            </a:r>
            <a:r>
              <a:rPr lang="es-AR" sz="3200" b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</a:t>
            </a:r>
            <a:r>
              <a:rPr lang="es-AR" sz="32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! </a:t>
            </a:r>
            <a:endParaRPr lang="en-GB" sz="3200" kern="0" dirty="0"/>
          </a:p>
        </p:txBody>
      </p:sp>
      <p:sp>
        <p:nvSpPr>
          <p:cNvPr id="28" name="Google Shape;152;p2">
            <a:extLst>
              <a:ext uri="{FF2B5EF4-FFF2-40B4-BE49-F238E27FC236}">
                <a16:creationId xmlns:a16="http://schemas.microsoft.com/office/drawing/2014/main" id="{AB5D4F1C-FFAB-4A44-85DD-818133F1014E}"/>
              </a:ext>
            </a:extLst>
          </p:cNvPr>
          <p:cNvSpPr/>
          <p:nvPr/>
        </p:nvSpPr>
        <p:spPr>
          <a:xfrm>
            <a:off x="8035934" y="159574"/>
            <a:ext cx="2369264" cy="596437"/>
          </a:xfrm>
          <a:prstGeom prst="wedgeRoundRectCallout">
            <a:avLst>
              <a:gd name="adj1" fmla="val -9303"/>
              <a:gd name="adj2" fmla="val 6316"/>
              <a:gd name="adj3" fmla="val 16667"/>
            </a:avLst>
          </a:prstGeom>
          <a:solidFill>
            <a:srgbClr val="5FADE4"/>
          </a:solidFill>
          <a:ln w="127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b="1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auch</a:t>
            </a:r>
            <a:r>
              <a:rPr lang="en-US" sz="240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= also</a:t>
            </a:r>
          </a:p>
        </p:txBody>
      </p:sp>
      <p:pic>
        <p:nvPicPr>
          <p:cNvPr id="16" name="Picture 15" descr="A picture containing text, vector graphics, clipart&#10;&#10;Description automatically generated">
            <a:extLst>
              <a:ext uri="{FF2B5EF4-FFF2-40B4-BE49-F238E27FC236}">
                <a16:creationId xmlns:a16="http://schemas.microsoft.com/office/drawing/2014/main" id="{8C99B23E-74A3-48EA-9092-5A1A2BB2CF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39" y="1197782"/>
            <a:ext cx="1509049" cy="2092722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40538A80-5BE7-46A6-BA45-FE6AB2119657}"/>
              </a:ext>
            </a:extLst>
          </p:cNvPr>
          <p:cNvSpPr/>
          <p:nvPr/>
        </p:nvSpPr>
        <p:spPr>
          <a:xfrm>
            <a:off x="1626926" y="756011"/>
            <a:ext cx="3764224" cy="1540701"/>
          </a:xfrm>
          <a:prstGeom prst="wedgeRoundRectCallout">
            <a:avLst>
              <a:gd name="adj1" fmla="val -61305"/>
              <a:gd name="adj2" fmla="val 37805"/>
              <a:gd name="adj3" fmla="val 16667"/>
            </a:avLst>
          </a:prstGeom>
          <a:solidFill>
            <a:srgbClr val="FFD319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itle 2">
            <a:extLst>
              <a:ext uri="{FF2B5EF4-FFF2-40B4-BE49-F238E27FC236}">
                <a16:creationId xmlns:a16="http://schemas.microsoft.com/office/drawing/2014/main" id="{DEF34E91-063E-431C-B6A6-E4EB2CC7B343}"/>
              </a:ext>
            </a:extLst>
          </p:cNvPr>
          <p:cNvSpPr txBox="1">
            <a:spLocks/>
          </p:cNvSpPr>
          <p:nvPr/>
        </p:nvSpPr>
        <p:spPr>
          <a:xfrm>
            <a:off x="1746473" y="923005"/>
            <a:ext cx="3971755" cy="1044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AR" sz="32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Hallo! </a:t>
            </a:r>
            <a:r>
              <a:rPr lang="es-AR" sz="3200" b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Guten</a:t>
            </a:r>
            <a:r>
              <a:rPr lang="es-AR" sz="32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Tag! </a:t>
            </a:r>
          </a:p>
          <a:p>
            <a:r>
              <a:rPr lang="es-AR" sz="3200" b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Ist</a:t>
            </a:r>
            <a:r>
              <a:rPr lang="es-AR" sz="32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3200" b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Ute</a:t>
            </a:r>
            <a:r>
              <a:rPr lang="es-AR" sz="32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da? </a:t>
            </a:r>
            <a:endParaRPr lang="en-GB" sz="3200" kern="0" dirty="0"/>
          </a:p>
        </p:txBody>
      </p:sp>
      <p:pic>
        <p:nvPicPr>
          <p:cNvPr id="17" name="Picture 16" descr="A picture containing text, vector graphics, clipart&#10;&#10;Description automatically generated">
            <a:extLst>
              <a:ext uri="{FF2B5EF4-FFF2-40B4-BE49-F238E27FC236}">
                <a16:creationId xmlns:a16="http://schemas.microsoft.com/office/drawing/2014/main" id="{67DF96A1-E18B-4CB5-B298-F3D3DF7956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636" y="4528773"/>
            <a:ext cx="1509049" cy="2092722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D13FA66A-7886-43A4-BE6C-9C94CDFC2514}"/>
              </a:ext>
            </a:extLst>
          </p:cNvPr>
          <p:cNvGrpSpPr/>
          <p:nvPr/>
        </p:nvGrpSpPr>
        <p:grpSpPr>
          <a:xfrm>
            <a:off x="10042790" y="1563568"/>
            <a:ext cx="1963080" cy="2023178"/>
            <a:chOff x="8239949" y="258660"/>
            <a:chExt cx="1963080" cy="2023178"/>
          </a:xfrm>
        </p:grpSpPr>
        <p:pic>
          <p:nvPicPr>
            <p:cNvPr id="21" name="Google Shape;271;p11">
              <a:extLst>
                <a:ext uri="{FF2B5EF4-FFF2-40B4-BE49-F238E27FC236}">
                  <a16:creationId xmlns:a16="http://schemas.microsoft.com/office/drawing/2014/main" id="{A9350790-79AA-4760-9688-3D993B9B44EC}"/>
                </a:ext>
              </a:extLst>
            </p:cNvPr>
            <p:cNvPicPr/>
            <p:nvPr/>
          </p:nvPicPr>
          <p:blipFill>
            <a:blip r:embed="rId5"/>
            <a:stretch/>
          </p:blipFill>
          <p:spPr>
            <a:xfrm>
              <a:off x="8239949" y="258660"/>
              <a:ext cx="1963080" cy="1974960"/>
            </a:xfrm>
            <a:prstGeom prst="rect">
              <a:avLst/>
            </a:prstGeom>
            <a:ln>
              <a:noFill/>
            </a:ln>
          </p:spPr>
        </p:pic>
        <p:sp>
          <p:nvSpPr>
            <p:cNvPr id="22" name="CustomShape 4">
              <a:extLst>
                <a:ext uri="{FF2B5EF4-FFF2-40B4-BE49-F238E27FC236}">
                  <a16:creationId xmlns:a16="http://schemas.microsoft.com/office/drawing/2014/main" id="{58133191-4480-4E85-979B-7C694943E445}"/>
                </a:ext>
              </a:extLst>
            </p:cNvPr>
            <p:cNvSpPr/>
            <p:nvPr/>
          </p:nvSpPr>
          <p:spPr>
            <a:xfrm>
              <a:off x="8470758" y="1641758"/>
              <a:ext cx="1468635" cy="64008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1" i="0" u="none" strike="noStrike" kern="1200" cap="none" spc="-1" normalizeH="0" baseline="0" noProof="0" dirty="0">
                  <a:ln>
                    <a:noFill/>
                  </a:ln>
                  <a:solidFill>
                    <a:srgbClr val="1F3864"/>
                  </a:solidFill>
                  <a:effectLst/>
                  <a:uLnTx/>
                  <a:uFillTx/>
                  <a:latin typeface="Century Gothic"/>
                  <a:ea typeface="Century Gothic"/>
                </a:rPr>
                <a:t>Susie</a:t>
              </a:r>
              <a:endParaRPr kumimoji="0" lang="en-GB" sz="36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2A0338E-8723-4B07-9066-1FF3D4B399A0}"/>
              </a:ext>
            </a:extLst>
          </p:cNvPr>
          <p:cNvGrpSpPr/>
          <p:nvPr/>
        </p:nvGrpSpPr>
        <p:grpSpPr>
          <a:xfrm>
            <a:off x="10034028" y="4556791"/>
            <a:ext cx="1963080" cy="2055970"/>
            <a:chOff x="8239949" y="258660"/>
            <a:chExt cx="1963080" cy="2055970"/>
          </a:xfrm>
        </p:grpSpPr>
        <p:pic>
          <p:nvPicPr>
            <p:cNvPr id="30" name="Google Shape;271;p11">
              <a:extLst>
                <a:ext uri="{FF2B5EF4-FFF2-40B4-BE49-F238E27FC236}">
                  <a16:creationId xmlns:a16="http://schemas.microsoft.com/office/drawing/2014/main" id="{5360F618-7E37-45E0-910A-D4424162DAF8}"/>
                </a:ext>
              </a:extLst>
            </p:cNvPr>
            <p:cNvPicPr/>
            <p:nvPr/>
          </p:nvPicPr>
          <p:blipFill>
            <a:blip r:embed="rId5"/>
            <a:stretch/>
          </p:blipFill>
          <p:spPr>
            <a:xfrm>
              <a:off x="8239949" y="258660"/>
              <a:ext cx="1963080" cy="1974960"/>
            </a:xfrm>
            <a:prstGeom prst="rect">
              <a:avLst/>
            </a:prstGeom>
            <a:ln>
              <a:noFill/>
            </a:ln>
          </p:spPr>
        </p:pic>
        <p:sp>
          <p:nvSpPr>
            <p:cNvPr id="31" name="CustomShape 4">
              <a:extLst>
                <a:ext uri="{FF2B5EF4-FFF2-40B4-BE49-F238E27FC236}">
                  <a16:creationId xmlns:a16="http://schemas.microsoft.com/office/drawing/2014/main" id="{9AB0DC1B-D397-4C85-B8E0-6546215772F0}"/>
                </a:ext>
              </a:extLst>
            </p:cNvPr>
            <p:cNvSpPr/>
            <p:nvPr/>
          </p:nvSpPr>
          <p:spPr>
            <a:xfrm>
              <a:off x="8340965" y="1674550"/>
              <a:ext cx="1761047" cy="64008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1" i="0" u="none" strike="noStrike" kern="1200" cap="none" spc="-1" normalizeH="0" baseline="0" noProof="0" dirty="0">
                  <a:ln>
                    <a:noFill/>
                  </a:ln>
                  <a:solidFill>
                    <a:srgbClr val="1F3864"/>
                  </a:solidFill>
                  <a:effectLst/>
                  <a:uLnTx/>
                  <a:uFillTx/>
                  <a:latin typeface="Century Gothic"/>
                  <a:ea typeface="Century Gothic"/>
                </a:rPr>
                <a:t>Ursula</a:t>
              </a:r>
              <a:endParaRPr kumimoji="0" lang="en-GB" sz="36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56479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0B11332-DD10-4B5A-ADB8-BD6294827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529" y="143642"/>
            <a:ext cx="2434389" cy="508891"/>
          </a:xfrm>
        </p:spPr>
        <p:txBody>
          <a:bodyPr>
            <a:normAutofit fontScale="90000"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4</a:t>
            </a:r>
            <a:endParaRPr lang="en-GB" sz="3200" dirty="0"/>
          </a:p>
        </p:txBody>
      </p:sp>
      <p:sp>
        <p:nvSpPr>
          <p:cNvPr id="50" name="Google Shape;119;p1">
            <a:extLst>
              <a:ext uri="{FF2B5EF4-FFF2-40B4-BE49-F238E27FC236}">
                <a16:creationId xmlns:a16="http://schemas.microsoft.com/office/drawing/2014/main" id="{A71ACA46-CE7F-4525-A190-BB7A5355194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CustomShape 7">
            <a:extLst>
              <a:ext uri="{FF2B5EF4-FFF2-40B4-BE49-F238E27FC236}">
                <a16:creationId xmlns:a16="http://schemas.microsoft.com/office/drawing/2014/main" id="{3204DA4B-3D1D-4984-A13F-17B54A681E0D}"/>
              </a:ext>
            </a:extLst>
          </p:cNvPr>
          <p:cNvSpPr/>
          <p:nvPr/>
        </p:nvSpPr>
        <p:spPr>
          <a:xfrm>
            <a:off x="644541" y="908985"/>
            <a:ext cx="8969694" cy="70485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Remember that in English we swap ‘I am ‘ to ‘Am I’ to make a yes/no question: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CustomShape 6">
            <a:extLst>
              <a:ext uri="{FF2B5EF4-FFF2-40B4-BE49-F238E27FC236}">
                <a16:creationId xmlns:a16="http://schemas.microsoft.com/office/drawing/2014/main" id="{DC2280F2-95A9-4874-A75B-9B0CF9D264F7}"/>
              </a:ext>
            </a:extLst>
          </p:cNvPr>
          <p:cNvSpPr/>
          <p:nvPr/>
        </p:nvSpPr>
        <p:spPr>
          <a:xfrm>
            <a:off x="2861994" y="11811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Bin ich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Uli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?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54" name="Google Shape;170;p8">
            <a:extLst>
              <a:ext uri="{FF2B5EF4-FFF2-40B4-BE49-F238E27FC236}">
                <a16:creationId xmlns:a16="http://schemas.microsoft.com/office/drawing/2014/main" id="{9151E887-AD39-4F43-80F0-5C3EC48D74F5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0797758" y="189061"/>
            <a:ext cx="1190434" cy="1088269"/>
          </a:xfrm>
          <a:prstGeom prst="rect">
            <a:avLst/>
          </a:prstGeom>
          <a:ln>
            <a:noFill/>
          </a:ln>
        </p:spPr>
      </p:pic>
      <p:sp>
        <p:nvSpPr>
          <p:cNvPr id="55" name="Rectangle 54">
            <a:extLst>
              <a:ext uri="{FF2B5EF4-FFF2-40B4-BE49-F238E27FC236}">
                <a16:creationId xmlns:a16="http://schemas.microsoft.com/office/drawing/2014/main" id="{7C3A5505-3ED1-4EAA-AD49-7F741F141A46}"/>
              </a:ext>
            </a:extLst>
          </p:cNvPr>
          <p:cNvSpPr/>
          <p:nvPr/>
        </p:nvSpPr>
        <p:spPr>
          <a:xfrm>
            <a:off x="451984" y="2300988"/>
            <a:ext cx="32440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I am </a:t>
            </a:r>
            <a:r>
              <a:rPr lang="en-GB" sz="28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Uli</a:t>
            </a: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. </a:t>
            </a:r>
            <a:endParaRPr lang="en-GB" dirty="0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7443AC61-77BD-4294-913D-9F964B6FDC47}"/>
              </a:ext>
            </a:extLst>
          </p:cNvPr>
          <p:cNvSpPr/>
          <p:nvPr/>
        </p:nvSpPr>
        <p:spPr>
          <a:xfrm>
            <a:off x="4612980" y="2331558"/>
            <a:ext cx="32440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Am I </a:t>
            </a:r>
            <a:r>
              <a:rPr lang="en-GB" sz="28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Uli</a:t>
            </a: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? </a:t>
            </a:r>
            <a:endParaRPr lang="en-GB" dirty="0"/>
          </a:p>
        </p:txBody>
      </p:sp>
      <p:sp>
        <p:nvSpPr>
          <p:cNvPr id="60" name="Arrow: Right 59">
            <a:extLst>
              <a:ext uri="{FF2B5EF4-FFF2-40B4-BE49-F238E27FC236}">
                <a16:creationId xmlns:a16="http://schemas.microsoft.com/office/drawing/2014/main" id="{F131B7F7-DF75-4367-8E28-4ED13152FE1F}"/>
              </a:ext>
            </a:extLst>
          </p:cNvPr>
          <p:cNvSpPr/>
          <p:nvPr/>
        </p:nvSpPr>
        <p:spPr>
          <a:xfrm>
            <a:off x="3273954" y="2423271"/>
            <a:ext cx="844112" cy="354391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" name="Arrow: Right 60">
            <a:extLst>
              <a:ext uri="{FF2B5EF4-FFF2-40B4-BE49-F238E27FC236}">
                <a16:creationId xmlns:a16="http://schemas.microsoft.com/office/drawing/2014/main" id="{85E50C63-AE5D-441D-B469-40247FF42A65}"/>
              </a:ext>
            </a:extLst>
          </p:cNvPr>
          <p:cNvSpPr/>
          <p:nvPr/>
        </p:nvSpPr>
        <p:spPr>
          <a:xfrm>
            <a:off x="3273954" y="4082899"/>
            <a:ext cx="844112" cy="354391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E2F7E50E-7AA4-4726-94D8-504FDA046E39}"/>
              </a:ext>
            </a:extLst>
          </p:cNvPr>
          <p:cNvSpPr/>
          <p:nvPr/>
        </p:nvSpPr>
        <p:spPr>
          <a:xfrm>
            <a:off x="4549524" y="3995005"/>
            <a:ext cx="32440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Bin ich </a:t>
            </a:r>
            <a:r>
              <a:rPr lang="en-GB" sz="28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Uli</a:t>
            </a: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? </a:t>
            </a:r>
            <a:endParaRPr lang="en-GB" dirty="0"/>
          </a:p>
        </p:txBody>
      </p:sp>
      <p:pic>
        <p:nvPicPr>
          <p:cNvPr id="68" name="Google Shape;180;p8">
            <a:extLst>
              <a:ext uri="{FF2B5EF4-FFF2-40B4-BE49-F238E27FC236}">
                <a16:creationId xmlns:a16="http://schemas.microsoft.com/office/drawing/2014/main" id="{7E6B3DD0-01EB-4375-B52E-EAA8AF6D2365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7446514" y="3889749"/>
            <a:ext cx="347036" cy="628476"/>
          </a:xfrm>
          <a:prstGeom prst="rect">
            <a:avLst/>
          </a:prstGeom>
          <a:ln>
            <a:noFill/>
          </a:ln>
        </p:spPr>
      </p:pic>
      <p:pic>
        <p:nvPicPr>
          <p:cNvPr id="70" name="Google Shape;180;p8">
            <a:extLst>
              <a:ext uri="{FF2B5EF4-FFF2-40B4-BE49-F238E27FC236}">
                <a16:creationId xmlns:a16="http://schemas.microsoft.com/office/drawing/2014/main" id="{3AEFF36F-2D53-4ED7-9AE2-D971BA22B9A5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7320686" y="2369606"/>
            <a:ext cx="347036" cy="628476"/>
          </a:xfrm>
          <a:prstGeom prst="rect">
            <a:avLst/>
          </a:prstGeom>
          <a:ln>
            <a:noFill/>
          </a:ln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F0257189-6562-40EA-9EF8-2E38D663ADF5}"/>
              </a:ext>
            </a:extLst>
          </p:cNvPr>
          <p:cNvSpPr/>
          <p:nvPr/>
        </p:nvSpPr>
        <p:spPr>
          <a:xfrm>
            <a:off x="422179" y="3970207"/>
            <a:ext cx="29450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Ich bin </a:t>
            </a:r>
            <a:r>
              <a:rPr lang="en-GB" sz="28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Uli</a:t>
            </a: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. </a:t>
            </a:r>
            <a:endParaRPr lang="en-GB" dirty="0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58F29D25-5E2F-4C2D-91F4-DD78F3C74262}"/>
              </a:ext>
            </a:extLst>
          </p:cNvPr>
          <p:cNvSpPr/>
          <p:nvPr/>
        </p:nvSpPr>
        <p:spPr>
          <a:xfrm>
            <a:off x="784320" y="2946491"/>
            <a:ext cx="114076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spc="-1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In German we do the same:</a:t>
            </a:r>
            <a:endParaRPr kumimoji="0" lang="en-GB" sz="1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76855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9" grpId="0"/>
      <p:bldP spid="60" grpId="0" animBg="1"/>
      <p:bldP spid="61" grpId="0" animBg="1"/>
      <p:bldP spid="62" grpId="0"/>
      <p:bldP spid="71" grpId="0"/>
      <p:bldP spid="7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Table 3">
            <a:extLst>
              <a:ext uri="{FF2B5EF4-FFF2-40B4-BE49-F238E27FC236}">
                <a16:creationId xmlns:a16="http://schemas.microsoft.com/office/drawing/2014/main" id="{A6FF449C-B184-4D9F-94F8-5273B40F9B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5030476"/>
              </p:ext>
            </p:extLst>
          </p:nvPr>
        </p:nvGraphicFramePr>
        <p:xfrm>
          <a:off x="287606" y="1168324"/>
          <a:ext cx="10600788" cy="553327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50197">
                  <a:extLst>
                    <a:ext uri="{9D8B030D-6E8A-4147-A177-3AD203B41FA5}">
                      <a16:colId xmlns:a16="http://schemas.microsoft.com/office/drawing/2014/main" val="2134240432"/>
                    </a:ext>
                  </a:extLst>
                </a:gridCol>
                <a:gridCol w="2650197">
                  <a:extLst>
                    <a:ext uri="{9D8B030D-6E8A-4147-A177-3AD203B41FA5}">
                      <a16:colId xmlns:a16="http://schemas.microsoft.com/office/drawing/2014/main" val="1848928950"/>
                    </a:ext>
                  </a:extLst>
                </a:gridCol>
                <a:gridCol w="2650197">
                  <a:extLst>
                    <a:ext uri="{9D8B030D-6E8A-4147-A177-3AD203B41FA5}">
                      <a16:colId xmlns:a16="http://schemas.microsoft.com/office/drawing/2014/main" val="1980577298"/>
                    </a:ext>
                  </a:extLst>
                </a:gridCol>
                <a:gridCol w="2650197">
                  <a:extLst>
                    <a:ext uri="{9D8B030D-6E8A-4147-A177-3AD203B41FA5}">
                      <a16:colId xmlns:a16="http://schemas.microsoft.com/office/drawing/2014/main" val="3173914660"/>
                    </a:ext>
                  </a:extLst>
                </a:gridCol>
              </a:tblGrid>
              <a:tr h="1383319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Uli</a:t>
                      </a:r>
                      <a:endParaRPr lang="en-GB" sz="3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Udodi</a:t>
                      </a:r>
                      <a:endParaRPr lang="en-GB" sz="3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Ursula</a:t>
                      </a: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Lucie</a:t>
                      </a: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16788699"/>
                  </a:ext>
                </a:extLst>
              </a:tr>
              <a:tr h="138331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</a:t>
                      </a:r>
                      <a:r>
                        <a:rPr lang="en-GB" sz="32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usie</a:t>
                      </a:r>
                      <a:endParaRPr lang="en-GB" sz="3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Ulla</a:t>
                      </a: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Kunigunde</a:t>
                      </a:r>
                      <a:endParaRPr lang="en-GB" sz="3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Louisa</a:t>
                      </a:r>
                      <a:endParaRPr lang="en-GB" sz="3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84565471"/>
                  </a:ext>
                </a:extLst>
              </a:tr>
              <a:tr h="1383319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Urs</a:t>
                      </a:r>
                      <a:endParaRPr lang="en-GB" sz="3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Munja</a:t>
                      </a:r>
                      <a:endParaRPr lang="en-GB" sz="3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Uschi</a:t>
                      </a:r>
                      <a:endParaRPr lang="en-GB" sz="3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Uner</a:t>
                      </a:r>
                      <a:endParaRPr lang="en-GB" sz="3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85785199"/>
                  </a:ext>
                </a:extLst>
              </a:tr>
              <a:tr h="1383319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Mustafa</a:t>
                      </a: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Uta</a:t>
                      </a: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Udo</a:t>
                      </a: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Lukas</a:t>
                      </a: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26444474"/>
                  </a:ext>
                </a:extLst>
              </a:tr>
            </a:tbl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50B11332-DD10-4B5A-ADB8-BD6294827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529" y="143642"/>
            <a:ext cx="2434389" cy="508891"/>
          </a:xfrm>
        </p:spPr>
        <p:txBody>
          <a:bodyPr>
            <a:normAutofit fontScale="90000"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4</a:t>
            </a:r>
            <a:endParaRPr lang="en-GB" sz="3200" dirty="0"/>
          </a:p>
        </p:txBody>
      </p:sp>
      <p:sp>
        <p:nvSpPr>
          <p:cNvPr id="50" name="Google Shape;119;p1">
            <a:extLst>
              <a:ext uri="{FF2B5EF4-FFF2-40B4-BE49-F238E27FC236}">
                <a16:creationId xmlns:a16="http://schemas.microsoft.com/office/drawing/2014/main" id="{A71ACA46-CE7F-4525-A190-BB7A5355194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Title 2">
            <a:extLst>
              <a:ext uri="{FF2B5EF4-FFF2-40B4-BE49-F238E27FC236}">
                <a16:creationId xmlns:a16="http://schemas.microsoft.com/office/drawing/2014/main" id="{A201A429-64ED-4B7A-94F6-0DC7EAB1D42B}"/>
              </a:ext>
            </a:extLst>
          </p:cNvPr>
          <p:cNvSpPr txBox="1">
            <a:spLocks/>
          </p:cNvSpPr>
          <p:nvPr/>
        </p:nvSpPr>
        <p:spPr>
          <a:xfrm>
            <a:off x="10737630" y="1069266"/>
            <a:ext cx="1316286" cy="374973"/>
          </a:xfrm>
          <a:prstGeom prst="rect">
            <a:avLst/>
          </a:prstGeom>
          <a:solidFill>
            <a:srgbClr val="FFD10D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sprechen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E4020B0-A2A3-4F68-801E-E9DF382DC02F}"/>
              </a:ext>
            </a:extLst>
          </p:cNvPr>
          <p:cNvGrpSpPr/>
          <p:nvPr/>
        </p:nvGrpSpPr>
        <p:grpSpPr>
          <a:xfrm>
            <a:off x="10737630" y="91705"/>
            <a:ext cx="1316286" cy="754334"/>
            <a:chOff x="10714104" y="160499"/>
            <a:chExt cx="1316286" cy="754334"/>
          </a:xfrm>
        </p:grpSpPr>
        <p:sp>
          <p:nvSpPr>
            <p:cNvPr id="25" name="Speech Bubble: Rectangle with Corners Rounded 24">
              <a:extLst>
                <a:ext uri="{FF2B5EF4-FFF2-40B4-BE49-F238E27FC236}">
                  <a16:creationId xmlns:a16="http://schemas.microsoft.com/office/drawing/2014/main" id="{F4B5CDE5-34C6-427E-BD36-480850F7712A}"/>
                </a:ext>
              </a:extLst>
            </p:cNvPr>
            <p:cNvSpPr/>
            <p:nvPr/>
          </p:nvSpPr>
          <p:spPr>
            <a:xfrm>
              <a:off x="10714104" y="160499"/>
              <a:ext cx="1316286" cy="754334"/>
            </a:xfrm>
            <a:prstGeom prst="wedgeRoundRectCallout">
              <a:avLst>
                <a:gd name="adj1" fmla="val -3751"/>
                <a:gd name="adj2" fmla="val 80385"/>
                <a:gd name="adj3" fmla="val 16667"/>
              </a:avLst>
            </a:prstGeom>
            <a:solidFill>
              <a:sysClr val="window" lastClr="FFFFFF"/>
            </a:solidFill>
            <a:ln w="76200" cap="flat" cmpd="sng" algn="ctr">
              <a:solidFill>
                <a:srgbClr val="E7E6E6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26" name="Speech Bubble: Rectangle with Corners Rounded 25">
              <a:extLst>
                <a:ext uri="{FF2B5EF4-FFF2-40B4-BE49-F238E27FC236}">
                  <a16:creationId xmlns:a16="http://schemas.microsoft.com/office/drawing/2014/main" id="{5A07DE71-EF7E-4BB1-9B08-A8CC57BE3E77}"/>
                </a:ext>
              </a:extLst>
            </p:cNvPr>
            <p:cNvSpPr/>
            <p:nvPr/>
          </p:nvSpPr>
          <p:spPr>
            <a:xfrm>
              <a:off x="10737630" y="179881"/>
              <a:ext cx="1269234" cy="734951"/>
            </a:xfrm>
            <a:prstGeom prst="wedgeRoundRectCallout">
              <a:avLst>
                <a:gd name="adj1" fmla="val -3751"/>
                <a:gd name="adj2" fmla="val 80385"/>
                <a:gd name="adj3" fmla="val 16667"/>
              </a:avLst>
            </a:prstGeom>
            <a:solidFill>
              <a:sysClr val="window" lastClr="FFFFFF"/>
            </a:solidFill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pic>
          <p:nvPicPr>
            <p:cNvPr id="27" name="Picture 26" descr="A picture containing text, reptile&#10;&#10;Description automatically generated">
              <a:extLst>
                <a:ext uri="{FF2B5EF4-FFF2-40B4-BE49-F238E27FC236}">
                  <a16:creationId xmlns:a16="http://schemas.microsoft.com/office/drawing/2014/main" id="{95BB7C96-D5B4-4C5E-BBCE-F7C229BAA6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13670" y="221998"/>
              <a:ext cx="834673" cy="622092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B2BAC05-D02F-4D9D-A61C-1280A946D181}"/>
                </a:ext>
              </a:extLst>
            </p:cNvPr>
            <p:cNvSpPr txBox="1"/>
            <p:nvPr/>
          </p:nvSpPr>
          <p:spPr>
            <a:xfrm>
              <a:off x="11439650" y="268502"/>
              <a:ext cx="4644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…</a:t>
              </a:r>
            </a:p>
          </p:txBody>
        </p:sp>
      </p:grpSp>
      <p:sp>
        <p:nvSpPr>
          <p:cNvPr id="29" name="Google Shape;410;p19">
            <a:extLst>
              <a:ext uri="{FF2B5EF4-FFF2-40B4-BE49-F238E27FC236}">
                <a16:creationId xmlns:a16="http://schemas.microsoft.com/office/drawing/2014/main" id="{090910DB-333D-427A-B8DD-B089EF0EEEC0}"/>
              </a:ext>
            </a:extLst>
          </p:cNvPr>
          <p:cNvSpPr txBox="1"/>
          <p:nvPr/>
        </p:nvSpPr>
        <p:spPr>
          <a:xfrm>
            <a:off x="11632979" y="3420295"/>
            <a:ext cx="14398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0" name="Google Shape;387;p19">
            <a:extLst>
              <a:ext uri="{FF2B5EF4-FFF2-40B4-BE49-F238E27FC236}">
                <a16:creationId xmlns:a16="http://schemas.microsoft.com/office/drawing/2014/main" id="{4609895E-50AF-404A-A59D-3440ABF052C0}"/>
              </a:ext>
            </a:extLst>
          </p:cNvPr>
          <p:cNvSpPr/>
          <p:nvPr/>
        </p:nvSpPr>
        <p:spPr>
          <a:xfrm>
            <a:off x="11002736" y="1881617"/>
            <a:ext cx="502131" cy="4156257"/>
          </a:xfrm>
          <a:prstGeom prst="rect">
            <a:avLst/>
          </a:prstGeom>
          <a:solidFill>
            <a:srgbClr val="FF0000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1" name="Google Shape;388;p19">
            <a:extLst>
              <a:ext uri="{FF2B5EF4-FFF2-40B4-BE49-F238E27FC236}">
                <a16:creationId xmlns:a16="http://schemas.microsoft.com/office/drawing/2014/main" id="{5DFA9E57-43A3-49A1-B662-4278F08AC770}"/>
              </a:ext>
            </a:extLst>
          </p:cNvPr>
          <p:cNvSpPr/>
          <p:nvPr/>
        </p:nvSpPr>
        <p:spPr>
          <a:xfrm>
            <a:off x="11002037" y="1850435"/>
            <a:ext cx="503528" cy="4156259"/>
          </a:xfrm>
          <a:prstGeom prst="rect">
            <a:avLst/>
          </a:prstGeom>
          <a:solidFill>
            <a:srgbClr val="FFD319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32" name="Google Shape;389;p19">
            <a:extLst>
              <a:ext uri="{FF2B5EF4-FFF2-40B4-BE49-F238E27FC236}">
                <a16:creationId xmlns:a16="http://schemas.microsoft.com/office/drawing/2014/main" id="{CCDAA541-F21E-4B52-8AB7-32B7DD78B08A}"/>
              </a:ext>
            </a:extLst>
          </p:cNvPr>
          <p:cNvCxnSpPr/>
          <p:nvPr/>
        </p:nvCxnSpPr>
        <p:spPr>
          <a:xfrm>
            <a:off x="11686108" y="187018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" name="Google Shape;390;p19">
            <a:extLst>
              <a:ext uri="{FF2B5EF4-FFF2-40B4-BE49-F238E27FC236}">
                <a16:creationId xmlns:a16="http://schemas.microsoft.com/office/drawing/2014/main" id="{B5B23D0C-345C-4269-90A7-714F47CF93AB}"/>
              </a:ext>
            </a:extLst>
          </p:cNvPr>
          <p:cNvCxnSpPr/>
          <p:nvPr/>
        </p:nvCxnSpPr>
        <p:spPr>
          <a:xfrm>
            <a:off x="11663499" y="1870188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" name="Google Shape;391;p19">
            <a:extLst>
              <a:ext uri="{FF2B5EF4-FFF2-40B4-BE49-F238E27FC236}">
                <a16:creationId xmlns:a16="http://schemas.microsoft.com/office/drawing/2014/main" id="{C0D32C54-B14A-4CE5-98C3-66AEB6D1F8B2}"/>
              </a:ext>
            </a:extLst>
          </p:cNvPr>
          <p:cNvCxnSpPr/>
          <p:nvPr/>
        </p:nvCxnSpPr>
        <p:spPr>
          <a:xfrm>
            <a:off x="11686109" y="6026447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5" name="Google Shape;393;p19">
            <a:extLst>
              <a:ext uri="{FF2B5EF4-FFF2-40B4-BE49-F238E27FC236}">
                <a16:creationId xmlns:a16="http://schemas.microsoft.com/office/drawing/2014/main" id="{FEBE61B0-75AB-47C5-BF54-6DD6669D5BC8}"/>
              </a:ext>
            </a:extLst>
          </p:cNvPr>
          <p:cNvSpPr txBox="1"/>
          <p:nvPr/>
        </p:nvSpPr>
        <p:spPr>
          <a:xfrm>
            <a:off x="11803030" y="1666496"/>
            <a:ext cx="9573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60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6" name="Google Shape;394;p19">
            <a:extLst>
              <a:ext uri="{FF2B5EF4-FFF2-40B4-BE49-F238E27FC236}">
                <a16:creationId xmlns:a16="http://schemas.microsoft.com/office/drawing/2014/main" id="{8D2882C4-C912-44B0-8588-ABFE7798151A}"/>
              </a:ext>
            </a:extLst>
          </p:cNvPr>
          <p:cNvSpPr txBox="1"/>
          <p:nvPr/>
        </p:nvSpPr>
        <p:spPr>
          <a:xfrm>
            <a:off x="11769073" y="5620178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7" name="Google Shape;395;p19">
            <a:extLst>
              <a:ext uri="{FF2B5EF4-FFF2-40B4-BE49-F238E27FC236}">
                <a16:creationId xmlns:a16="http://schemas.microsoft.com/office/drawing/2014/main" id="{13FC0F4E-262E-45DE-BFB9-ED64F83F62C4}"/>
              </a:ext>
            </a:extLst>
          </p:cNvPr>
          <p:cNvSpPr/>
          <p:nvPr/>
        </p:nvSpPr>
        <p:spPr>
          <a:xfrm>
            <a:off x="10859786" y="62568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START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CustomShape 7">
            <a:extLst>
              <a:ext uri="{FF2B5EF4-FFF2-40B4-BE49-F238E27FC236}">
                <a16:creationId xmlns:a16="http://schemas.microsoft.com/office/drawing/2014/main" id="{3204DA4B-3D1D-4984-A13F-17B54A681E0D}"/>
              </a:ext>
            </a:extLst>
          </p:cNvPr>
          <p:cNvSpPr/>
          <p:nvPr/>
        </p:nvSpPr>
        <p:spPr>
          <a:xfrm>
            <a:off x="138084" y="651004"/>
            <a:ext cx="1075031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Ask questions to find out who you are in less than one minute.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CustomShape 6">
            <a:extLst>
              <a:ext uri="{FF2B5EF4-FFF2-40B4-BE49-F238E27FC236}">
                <a16:creationId xmlns:a16="http://schemas.microsoft.com/office/drawing/2014/main" id="{DC2280F2-95A9-4874-A75B-9B0CF9D264F7}"/>
              </a:ext>
            </a:extLst>
          </p:cNvPr>
          <p:cNvSpPr/>
          <p:nvPr/>
        </p:nvSpPr>
        <p:spPr>
          <a:xfrm>
            <a:off x="2861994" y="11811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Bin ich…?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22" name="Imagen 8">
            <a:hlinkClick r:id="" action="ppaction://noaction">
              <a:snd r:embed="rId4" name="T1_W2F_7.16.wav"/>
            </a:hlinkClick>
            <a:extLst>
              <a:ext uri="{FF2B5EF4-FFF2-40B4-BE49-F238E27FC236}">
                <a16:creationId xmlns:a16="http://schemas.microsoft.com/office/drawing/2014/main" id="{7D8C498A-98B1-44D8-A9CC-F59AA759CD6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92682" y="5537081"/>
            <a:ext cx="588433" cy="661065"/>
          </a:xfrm>
          <a:prstGeom prst="rect">
            <a:avLst/>
          </a:prstGeom>
        </p:spPr>
      </p:pic>
      <p:pic>
        <p:nvPicPr>
          <p:cNvPr id="38" name="Imagen 9">
            <a:hlinkClick r:id="" action="ppaction://noaction">
              <a:snd r:embed="rId6" name="T1_W2F_7.4.wav"/>
            </a:hlinkClick>
            <a:extLst>
              <a:ext uri="{FF2B5EF4-FFF2-40B4-BE49-F238E27FC236}">
                <a16:creationId xmlns:a16="http://schemas.microsoft.com/office/drawing/2014/main" id="{A6A157AA-5F74-4836-A5E6-E9737B49AC2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58857" y="1249419"/>
            <a:ext cx="703627" cy="762129"/>
          </a:xfrm>
          <a:prstGeom prst="rect">
            <a:avLst/>
          </a:prstGeom>
        </p:spPr>
      </p:pic>
      <p:pic>
        <p:nvPicPr>
          <p:cNvPr id="39" name="Imagen 10">
            <a:hlinkClick r:id="" action="ppaction://noaction">
              <a:snd r:embed="rId8" name="T1_W2F_7.1.wav"/>
            </a:hlinkClick>
            <a:extLst>
              <a:ext uri="{FF2B5EF4-FFF2-40B4-BE49-F238E27FC236}">
                <a16:creationId xmlns:a16="http://schemas.microsoft.com/office/drawing/2014/main" id="{3EDC6C52-F208-404B-A28E-9F17ACE7C67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6181" y="1296065"/>
            <a:ext cx="588433" cy="668836"/>
          </a:xfrm>
          <a:prstGeom prst="rect">
            <a:avLst/>
          </a:prstGeom>
        </p:spPr>
      </p:pic>
      <p:pic>
        <p:nvPicPr>
          <p:cNvPr id="40" name="Imagen 11">
            <a:hlinkClick r:id="" action="ppaction://noaction">
              <a:snd r:embed="rId10" name="T1_W2F_7.12.wav"/>
            </a:hlinkClick>
            <a:extLst>
              <a:ext uri="{FF2B5EF4-FFF2-40B4-BE49-F238E27FC236}">
                <a16:creationId xmlns:a16="http://schemas.microsoft.com/office/drawing/2014/main" id="{16B36159-0534-407B-94F2-37FE40753BC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74172" y="4039628"/>
            <a:ext cx="625454" cy="686783"/>
          </a:xfrm>
          <a:prstGeom prst="rect">
            <a:avLst/>
          </a:prstGeom>
        </p:spPr>
      </p:pic>
      <p:pic>
        <p:nvPicPr>
          <p:cNvPr id="41" name="Imagen 12">
            <a:hlinkClick r:id="" action="ppaction://noaction">
              <a:snd r:embed="rId12" name="T1_W2F_7.5.wav"/>
            </a:hlinkClick>
            <a:extLst>
              <a:ext uri="{FF2B5EF4-FFF2-40B4-BE49-F238E27FC236}">
                <a16:creationId xmlns:a16="http://schemas.microsoft.com/office/drawing/2014/main" id="{F91517F8-FC69-424D-ACF6-44CACB98F0CD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28017" y="2819645"/>
            <a:ext cx="560094" cy="557873"/>
          </a:xfrm>
          <a:prstGeom prst="rect">
            <a:avLst/>
          </a:prstGeom>
        </p:spPr>
      </p:pic>
      <p:pic>
        <p:nvPicPr>
          <p:cNvPr id="42" name="Imagen 13">
            <a:hlinkClick r:id="" action="ppaction://noaction">
              <a:snd r:embed="rId14" name="T1_W2F_7.6.wav"/>
            </a:hlinkClick>
            <a:extLst>
              <a:ext uri="{FF2B5EF4-FFF2-40B4-BE49-F238E27FC236}">
                <a16:creationId xmlns:a16="http://schemas.microsoft.com/office/drawing/2014/main" id="{81F3289C-CF3B-47C6-900B-624CB5C29CF4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screen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8966" b="100000" l="8257" r="92661">
                        <a14:foregroundMark x1="60550" y1="12414" x2="52294" y2="18621"/>
                        <a14:foregroundMark x1="88073" y1="75862" x2="81651" y2="79310"/>
                        <a14:foregroundMark x1="87156" y1="60000" x2="92661" y2="69655"/>
                        <a14:foregroundMark x1="48624" y1="86897" x2="39450" y2="79310"/>
                        <a14:foregroundMark x1="44954" y1="80000" x2="41284" y2="84828"/>
                        <a14:foregroundMark x1="17431" y1="91034" x2="15596" y2="97241"/>
                        <a14:foregroundMark x1="26606" y1="90345" x2="26606" y2="90345"/>
                        <a14:foregroundMark x1="58716" y1="84828" x2="54128" y2="94483"/>
                        <a14:foregroundMark x1="53211" y1="96552" x2="69725" y2="98621"/>
                        <a14:foregroundMark x1="39450" y1="99310" x2="39450" y2="99310"/>
                        <a14:foregroundMark x1="73394" y1="97241" x2="75229" y2="99310"/>
                        <a14:foregroundMark x1="65138" y1="99310" x2="65138" y2="99310"/>
                        <a14:foregroundMark x1="69725" y1="99310" x2="69725" y2="993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08877" y="2549185"/>
            <a:ext cx="602121" cy="801734"/>
          </a:xfrm>
          <a:prstGeom prst="rect">
            <a:avLst/>
          </a:prstGeom>
        </p:spPr>
      </p:pic>
      <p:pic>
        <p:nvPicPr>
          <p:cNvPr id="43" name="Picture 7">
            <a:hlinkClick r:id="" action="ppaction://noaction">
              <a:snd r:embed="rId17" name="T1_W2F_7.3.wav"/>
            </a:hlinkClick>
            <a:extLst>
              <a:ext uri="{FF2B5EF4-FFF2-40B4-BE49-F238E27FC236}">
                <a16:creationId xmlns:a16="http://schemas.microsoft.com/office/drawing/2014/main" id="{656914CD-7C38-41C3-B646-67519E26A5ED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4587" b="95413" l="8571" r="94286">
                        <a14:foregroundMark x1="84762" y1="74312" x2="90476" y2="51376"/>
                        <a14:foregroundMark x1="88571" y1="45872" x2="41905" y2="11009"/>
                        <a14:foregroundMark x1="41905" y1="11009" x2="10476" y2="38532"/>
                        <a14:foregroundMark x1="10476" y1="38532" x2="17143" y2="80734"/>
                        <a14:foregroundMark x1="17143" y1="80734" x2="61905" y2="92661"/>
                        <a14:foregroundMark x1="61905" y1="92661" x2="90476" y2="63303"/>
                        <a14:foregroundMark x1="90476" y1="63303" x2="81905" y2="23853"/>
                        <a14:foregroundMark x1="76190" y1="16514" x2="64762" y2="8257"/>
                        <a14:foregroundMark x1="62857" y1="6422" x2="35238" y2="6422"/>
                        <a14:foregroundMark x1="35238" y1="5505" x2="13333" y2="22018"/>
                        <a14:foregroundMark x1="27619" y1="17431" x2="22857" y2="21101"/>
                        <a14:foregroundMark x1="52381" y1="11009" x2="72381" y2="18349"/>
                        <a14:foregroundMark x1="75238" y1="13761" x2="93333" y2="43119"/>
                        <a14:foregroundMark x1="66667" y1="88073" x2="47619" y2="92661"/>
                        <a14:foregroundMark x1="91429" y1="47706" x2="94286" y2="52294"/>
                        <a14:foregroundMark x1="65714" y1="91743" x2="38095" y2="94495"/>
                        <a14:foregroundMark x1="66667" y1="95413" x2="33333" y2="95413"/>
                        <a14:foregroundMark x1="50476" y1="95413" x2="24762" y2="91743"/>
                        <a14:foregroundMark x1="24762" y1="89908" x2="75238" y2="87156"/>
                        <a14:foregroundMark x1="73333" y1="80734" x2="26667" y2="95413"/>
                        <a14:backgroundMark x1="32381" y1="4587" x2="33333" y2="5505"/>
                        <a14:backgroundMark x1="33333" y1="3670" x2="34286" y2="5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70611" y="1443502"/>
            <a:ext cx="593300" cy="581018"/>
          </a:xfrm>
          <a:prstGeom prst="rect">
            <a:avLst/>
          </a:prstGeom>
        </p:spPr>
      </p:pic>
      <p:pic>
        <p:nvPicPr>
          <p:cNvPr id="44" name="Picture 8">
            <a:hlinkClick r:id="" action="ppaction://noaction">
              <a:snd r:embed="rId20" name="T1_W2F_7.10.wav"/>
            </a:hlinkClick>
            <a:extLst>
              <a:ext uri="{FF2B5EF4-FFF2-40B4-BE49-F238E27FC236}">
                <a16:creationId xmlns:a16="http://schemas.microsoft.com/office/drawing/2014/main" id="{F024BA58-D0EB-4F64-8680-E1418D970393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screen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2679" b="94643" l="1905" r="93333">
                        <a14:foregroundMark x1="29524" y1="66071" x2="73333" y2="72321"/>
                        <a14:foregroundMark x1="73333" y1="72321" x2="35238" y2="58036"/>
                        <a14:foregroundMark x1="35238" y1="58036" x2="11429" y2="58929"/>
                        <a14:foregroundMark x1="33333" y1="78571" x2="57143" y2="83036"/>
                        <a14:foregroundMark x1="64762" y1="77679" x2="87619" y2="46429"/>
                        <a14:foregroundMark x1="41905" y1="90179" x2="76190" y2="78571"/>
                        <a14:foregroundMark x1="37143" y1="78571" x2="13333" y2="65179"/>
                        <a14:foregroundMark x1="24762" y1="71429" x2="59048" y2="91071"/>
                        <a14:foregroundMark x1="59048" y1="91071" x2="90476" y2="64286"/>
                        <a14:foregroundMark x1="90476" y1="64286" x2="79048" y2="21429"/>
                        <a14:foregroundMark x1="79048" y1="21429" x2="40952" y2="8929"/>
                        <a14:foregroundMark x1="40952" y1="8929" x2="11429" y2="22321"/>
                        <a14:foregroundMark x1="43810" y1="87500" x2="22857" y2="75000"/>
                        <a14:foregroundMark x1="16190" y1="59821" x2="34286" y2="85714"/>
                        <a14:foregroundMark x1="34286" y1="86607" x2="32381" y2="83929"/>
                        <a14:foregroundMark x1="36190" y1="86607" x2="11429" y2="68750"/>
                        <a14:foregroundMark x1="17143" y1="76786" x2="62857" y2="70536"/>
                        <a14:foregroundMark x1="62857" y1="70536" x2="63810" y2="34821"/>
                        <a14:foregroundMark x1="7619" y1="50000" x2="10476" y2="25893"/>
                        <a14:foregroundMark x1="8571" y1="46429" x2="4762" y2="41964"/>
                        <a14:foregroundMark x1="6667" y1="49107" x2="5714" y2="36607"/>
                        <a14:foregroundMark x1="41905" y1="13393" x2="82857" y2="23214"/>
                        <a14:foregroundMark x1="82857" y1="23214" x2="86667" y2="65179"/>
                        <a14:foregroundMark x1="86667" y1="65179" x2="54286" y2="91964"/>
                        <a14:foregroundMark x1="54286" y1="91964" x2="43810" y2="94643"/>
                        <a14:foregroundMark x1="57143" y1="93750" x2="89524" y2="70536"/>
                        <a14:foregroundMark x1="89524" y1="70536" x2="89524" y2="29464"/>
                        <a14:foregroundMark x1="89524" y1="29464" x2="84762" y2="21429"/>
                        <a14:foregroundMark x1="71429" y1="86607" x2="95238" y2="55357"/>
                        <a14:foregroundMark x1="95238" y1="55357" x2="92381" y2="41964"/>
                        <a14:foregroundMark x1="80952" y1="79464" x2="41905" y2="93750"/>
                        <a14:foregroundMark x1="41905" y1="93750" x2="19048" y2="79464"/>
                        <a14:foregroundMark x1="3810" y1="45536" x2="1905" y2="38393"/>
                        <a14:foregroundMark x1="45714" y1="9821" x2="68571" y2="13393"/>
                        <a14:foregroundMark x1="72381" y1="14286" x2="49524" y2="8036"/>
                        <a14:foregroundMark x1="63810" y1="5357" x2="52381" y2="2679"/>
                        <a14:foregroundMark x1="71429" y1="48214" x2="72381" y2="43750"/>
                        <a14:foregroundMark x1="80952" y1="16964" x2="74286" y2="10714"/>
                        <a14:foregroundMark x1="60000" y1="92857" x2="6857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2778579">
            <a:off x="3997281" y="4080958"/>
            <a:ext cx="569970" cy="604125"/>
          </a:xfrm>
          <a:prstGeom prst="rect">
            <a:avLst/>
          </a:prstGeom>
        </p:spPr>
      </p:pic>
      <p:pic>
        <p:nvPicPr>
          <p:cNvPr id="45" name="Picture 9">
            <a:hlinkClick r:id="" action="ppaction://noaction">
              <a:snd r:embed="rId23" name="T1_W2F_7.2.wav"/>
            </a:hlinkClick>
            <a:extLst>
              <a:ext uri="{FF2B5EF4-FFF2-40B4-BE49-F238E27FC236}">
                <a16:creationId xmlns:a16="http://schemas.microsoft.com/office/drawing/2014/main" id="{2C60D9DE-A015-4973-BD5D-9F514805C7D1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7308951">
            <a:off x="4045440" y="1284562"/>
            <a:ext cx="565572" cy="564887"/>
          </a:xfrm>
          <a:prstGeom prst="rect">
            <a:avLst/>
          </a:prstGeom>
        </p:spPr>
      </p:pic>
      <p:pic>
        <p:nvPicPr>
          <p:cNvPr id="46" name="Imagen 84">
            <a:hlinkClick r:id="" action="ppaction://noaction">
              <a:snd r:embed="rId25" name="T1_W2F_7.9.wav"/>
            </a:hlinkClick>
            <a:extLst>
              <a:ext uri="{FF2B5EF4-FFF2-40B4-BE49-F238E27FC236}">
                <a16:creationId xmlns:a16="http://schemas.microsoft.com/office/drawing/2014/main" id="{B22992E1-B005-4745-BA38-2A646186EA8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28017" y="4063220"/>
            <a:ext cx="588433" cy="668836"/>
          </a:xfrm>
          <a:prstGeom prst="rect">
            <a:avLst/>
          </a:prstGeom>
        </p:spPr>
      </p:pic>
      <p:pic>
        <p:nvPicPr>
          <p:cNvPr id="48" name="Picture 6">
            <a:hlinkClick r:id="" action="ppaction://noaction">
              <a:snd r:embed="rId26" name="T1_W2F_7.15.wav"/>
            </a:hlinkClick>
            <a:extLst>
              <a:ext uri="{FF2B5EF4-FFF2-40B4-BE49-F238E27FC236}">
                <a16:creationId xmlns:a16="http://schemas.microsoft.com/office/drawing/2014/main" id="{E55FE202-4175-4578-BB6D-09113E7B56CB}"/>
              </a:ext>
            </a:extLst>
          </p:cNvPr>
          <p:cNvPicPr>
            <a:picLocks noChangeAspect="1"/>
          </p:cNvPicPr>
          <p:nvPr/>
        </p:nvPicPr>
        <p:blipFill rotWithShape="1">
          <a:blip r:embed="rId27" cstate="screen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4854" b="99029" l="0" r="93684">
                        <a14:foregroundMark x1="47525" y1="11538" x2="8911" y2="35577"/>
                        <a14:foregroundMark x1="8911" y1="35577" x2="21782" y2="61538"/>
                        <a14:foregroundMark x1="49505" y1="29808" x2="50495" y2="35577"/>
                        <a14:foregroundMark x1="45545" y1="71154" x2="46535" y2="75962"/>
                        <a14:foregroundMark x1="57426" y1="93269" x2="52475" y2="93269"/>
                        <a14:foregroundMark x1="35401" y1="85867" x2="10891" y2="60577"/>
                        <a14:foregroundMark x1="10891" y1="60577" x2="19802" y2="16346"/>
                        <a14:foregroundMark x1="19802" y1="16346" x2="56436" y2="5769"/>
                        <a14:foregroundMark x1="990" y1="28846" x2="0" y2="35577"/>
                        <a14:foregroundMark x1="91089" y1="41346" x2="82178" y2="77885"/>
                        <a14:foregroundMark x1="94059" y1="47115" x2="87129" y2="67308"/>
                        <a14:foregroundMark x1="95050" y1="51923" x2="94059" y2="61538"/>
                        <a14:foregroundMark x1="10526" y1="65049" x2="32632" y2="87379"/>
                        <a14:foregroundMark x1="11579" y1="74757" x2="30526" y2="91262"/>
                        <a14:foregroundMark x1="8421" y1="76699" x2="32427" y2="90176"/>
                        <a14:foregroundMark x1="12632" y1="77670" x2="21053" y2="83495"/>
                        <a14:foregroundMark x1="27368" y1="95146" x2="28637" y2="95666"/>
                        <a14:backgroundMark x1="26316" y1="99029" x2="38947" y2="990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214391">
            <a:off x="6677251" y="5579144"/>
            <a:ext cx="580018" cy="624705"/>
          </a:xfrm>
          <a:prstGeom prst="rect">
            <a:avLst/>
          </a:prstGeom>
        </p:spPr>
      </p:pic>
      <p:pic>
        <p:nvPicPr>
          <p:cNvPr id="49" name="Picture 6">
            <a:hlinkClick r:id="" action="ppaction://noaction">
              <a:snd r:embed="rId29" name="T1_W2F_7.8.wav"/>
            </a:hlinkClick>
            <a:extLst>
              <a:ext uri="{FF2B5EF4-FFF2-40B4-BE49-F238E27FC236}">
                <a16:creationId xmlns:a16="http://schemas.microsoft.com/office/drawing/2014/main" id="{7B292E65-4E6E-491D-8A9E-723EB0DDD270}"/>
              </a:ext>
            </a:extLst>
          </p:cNvPr>
          <p:cNvPicPr>
            <a:picLocks noChangeAspect="1"/>
          </p:cNvPicPr>
          <p:nvPr/>
        </p:nvPicPr>
        <p:blipFill rotWithShape="1">
          <a:blip r:embed="rId27" cstate="screen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4854" b="99029" l="0" r="93684">
                        <a14:foregroundMark x1="47525" y1="11538" x2="8911" y2="35577"/>
                        <a14:foregroundMark x1="8911" y1="35577" x2="21782" y2="61538"/>
                        <a14:foregroundMark x1="49505" y1="29808" x2="50495" y2="35577"/>
                        <a14:foregroundMark x1="45545" y1="71154" x2="46535" y2="75962"/>
                        <a14:foregroundMark x1="57426" y1="93269" x2="52475" y2="93269"/>
                        <a14:foregroundMark x1="35401" y1="85867" x2="10891" y2="60577"/>
                        <a14:foregroundMark x1="10891" y1="60577" x2="19802" y2="16346"/>
                        <a14:foregroundMark x1="19802" y1="16346" x2="56436" y2="5769"/>
                        <a14:foregroundMark x1="990" y1="28846" x2="0" y2="35577"/>
                        <a14:foregroundMark x1="91089" y1="41346" x2="82178" y2="77885"/>
                        <a14:foregroundMark x1="94059" y1="47115" x2="87129" y2="67308"/>
                        <a14:foregroundMark x1="95050" y1="51923" x2="94059" y2="61538"/>
                        <a14:foregroundMark x1="10526" y1="65049" x2="32632" y2="87379"/>
                        <a14:foregroundMark x1="11579" y1="74757" x2="30526" y2="91262"/>
                        <a14:foregroundMark x1="8421" y1="76699" x2="32427" y2="90176"/>
                        <a14:foregroundMark x1="12632" y1="77670" x2="21053" y2="83495"/>
                        <a14:foregroundMark x1="27368" y1="95146" x2="28637" y2="95666"/>
                        <a14:backgroundMark x1="26316" y1="99029" x2="38947" y2="990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214391">
            <a:off x="9311710" y="2763991"/>
            <a:ext cx="580018" cy="624705"/>
          </a:xfrm>
          <a:prstGeom prst="rect">
            <a:avLst/>
          </a:prstGeom>
        </p:spPr>
      </p:pic>
      <p:pic>
        <p:nvPicPr>
          <p:cNvPr id="4" name="Picture 3">
            <a:hlinkClick r:id="" action="ppaction://noaction">
              <a:snd r:embed="rId30" name="T1_W2F_7.11.wav"/>
            </a:hlinkClick>
            <a:extLst>
              <a:ext uri="{FF2B5EF4-FFF2-40B4-BE49-F238E27FC236}">
                <a16:creationId xmlns:a16="http://schemas.microsoft.com/office/drawing/2014/main" id="{4EB4253E-89A0-4F95-9BB0-576B08F364E5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9851" y="4092810"/>
            <a:ext cx="639330" cy="704253"/>
          </a:xfrm>
          <a:prstGeom prst="rect">
            <a:avLst/>
          </a:prstGeom>
        </p:spPr>
      </p:pic>
      <p:pic>
        <p:nvPicPr>
          <p:cNvPr id="6" name="Picture 5">
            <a:hlinkClick r:id="" action="ppaction://noaction">
              <a:snd r:embed="rId32" name="T1_W2F_7.7.wav"/>
            </a:hlinkClick>
            <a:extLst>
              <a:ext uri="{FF2B5EF4-FFF2-40B4-BE49-F238E27FC236}">
                <a16:creationId xmlns:a16="http://schemas.microsoft.com/office/drawing/2014/main" id="{61CA7040-A470-4EAA-8B9C-D711232AD9A6}"/>
              </a:ext>
            </a:extLst>
          </p:cNvPr>
          <p:cNvPicPr>
            <a:picLocks noChangeAspect="1"/>
          </p:cNvPicPr>
          <p:nvPr/>
        </p:nvPicPr>
        <p:blipFill rotWithShape="1"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78"/>
          <a:stretch/>
        </p:blipFill>
        <p:spPr>
          <a:xfrm>
            <a:off x="6605988" y="2769901"/>
            <a:ext cx="573193" cy="581018"/>
          </a:xfrm>
          <a:prstGeom prst="rect">
            <a:avLst/>
          </a:prstGeom>
        </p:spPr>
      </p:pic>
      <p:pic>
        <p:nvPicPr>
          <p:cNvPr id="8" name="Picture 7" descr="A picture containing toy, doll&#10;&#10;Description automatically generated">
            <a:hlinkClick r:id="" action="ppaction://noaction">
              <a:snd r:embed="rId34" name="T1_W2F_7.13.wav"/>
            </a:hlinkClick>
            <a:extLst>
              <a:ext uri="{FF2B5EF4-FFF2-40B4-BE49-F238E27FC236}">
                <a16:creationId xmlns:a16="http://schemas.microsoft.com/office/drawing/2014/main" id="{8FEEBD4E-CFC8-424F-BA8F-1192B46D8E6E}"/>
              </a:ext>
            </a:extLst>
          </p:cNvPr>
          <p:cNvPicPr>
            <a:picLocks noChangeAspect="1"/>
          </p:cNvPicPr>
          <p:nvPr/>
        </p:nvPicPr>
        <p:blipFill rotWithShape="1"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58" r="22704" b="57105"/>
          <a:stretch/>
        </p:blipFill>
        <p:spPr>
          <a:xfrm flipH="1">
            <a:off x="1293817" y="5368568"/>
            <a:ext cx="715145" cy="872552"/>
          </a:xfrm>
          <a:prstGeom prst="rect">
            <a:avLst/>
          </a:prstGeom>
        </p:spPr>
      </p:pic>
      <p:pic>
        <p:nvPicPr>
          <p:cNvPr id="14" name="Picture 13" descr="A picture containing text, vector graphics&#10;&#10;Description automatically generated">
            <a:hlinkClick r:id="" action="ppaction://noaction">
              <a:snd r:embed="rId36" name="T1_W2F_7.14.wav"/>
            </a:hlinkClick>
            <a:extLst>
              <a:ext uri="{FF2B5EF4-FFF2-40B4-BE49-F238E27FC236}">
                <a16:creationId xmlns:a16="http://schemas.microsoft.com/office/drawing/2014/main" id="{1FEAD3CB-DBA5-46F4-8601-F918FAD6ED59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972" y="5417956"/>
            <a:ext cx="922777" cy="716594"/>
          </a:xfrm>
          <a:prstGeom prst="rect">
            <a:avLst/>
          </a:prstGeom>
        </p:spPr>
      </p:pic>
      <p:sp>
        <p:nvSpPr>
          <p:cNvPr id="47" name="CustomShape 6">
            <a:extLst>
              <a:ext uri="{FF2B5EF4-FFF2-40B4-BE49-F238E27FC236}">
                <a16:creationId xmlns:a16="http://schemas.microsoft.com/office/drawing/2014/main" id="{44D198E5-96AC-4BF8-ADA8-EBDE2403E4BD}"/>
              </a:ext>
            </a:extLst>
          </p:cNvPr>
          <p:cNvSpPr/>
          <p:nvPr/>
        </p:nvSpPr>
        <p:spPr>
          <a:xfrm>
            <a:off x="5329371" y="83835"/>
            <a:ext cx="1778474" cy="519319"/>
          </a:xfrm>
          <a:prstGeom prst="wedgeRoundRectCallout">
            <a:avLst>
              <a:gd name="adj1" fmla="val -64546"/>
              <a:gd name="adj2" fmla="val 15266"/>
              <a:gd name="adj3" fmla="val 16667"/>
            </a:avLst>
          </a:prstGeom>
          <a:solidFill>
            <a:srgbClr val="00B0F0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Ja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! 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51" name="Picture 50" descr="Icon&#10;&#10;Description automatically generated">
            <a:extLst>
              <a:ext uri="{FF2B5EF4-FFF2-40B4-BE49-F238E27FC236}">
                <a16:creationId xmlns:a16="http://schemas.microsoft.com/office/drawing/2014/main" id="{35E7BA7B-9405-4EB2-911D-1C4F498283E4}"/>
              </a:ext>
            </a:extLst>
          </p:cNvPr>
          <p:cNvPicPr>
            <a:picLocks noChangeAspect="1"/>
          </p:cNvPicPr>
          <p:nvPr/>
        </p:nvPicPr>
        <p:blipFill rotWithShape="1"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5920570" y="-16030"/>
            <a:ext cx="622121" cy="622120"/>
          </a:xfrm>
          <a:prstGeom prst="rect">
            <a:avLst/>
          </a:prstGeom>
        </p:spPr>
      </p:pic>
      <p:pic>
        <p:nvPicPr>
          <p:cNvPr id="52" name="Picture 4" descr="Hand, Like, Thumb, Up, Confirm, Okay, Go, Green">
            <a:extLst>
              <a:ext uri="{FF2B5EF4-FFF2-40B4-BE49-F238E27FC236}">
                <a16:creationId xmlns:a16="http://schemas.microsoft.com/office/drawing/2014/main" id="{0809C25B-D9DE-4FF5-890C-EEE0A0A298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1431" y="57270"/>
            <a:ext cx="470272" cy="519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CustomShape 6">
            <a:extLst>
              <a:ext uri="{FF2B5EF4-FFF2-40B4-BE49-F238E27FC236}">
                <a16:creationId xmlns:a16="http://schemas.microsoft.com/office/drawing/2014/main" id="{5A43C1DD-975D-4933-8F1B-5800EB94B305}"/>
              </a:ext>
            </a:extLst>
          </p:cNvPr>
          <p:cNvSpPr/>
          <p:nvPr/>
        </p:nvSpPr>
        <p:spPr>
          <a:xfrm>
            <a:off x="7458706" y="70845"/>
            <a:ext cx="1778474" cy="519319"/>
          </a:xfrm>
          <a:prstGeom prst="wedgeRoundRectCallout">
            <a:avLst>
              <a:gd name="adj1" fmla="val -64546"/>
              <a:gd name="adj2" fmla="val 15266"/>
              <a:gd name="adj3" fmla="val 16667"/>
            </a:avLst>
          </a:prstGeom>
          <a:solidFill>
            <a:srgbClr val="00B0F0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Nein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! 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56" name="Picture 2" descr="Cancel, Delete, Cross, Check Box, Check, Tick, Icon">
            <a:extLst>
              <a:ext uri="{FF2B5EF4-FFF2-40B4-BE49-F238E27FC236}">
                <a16:creationId xmlns:a16="http://schemas.microsoft.com/office/drawing/2014/main" id="{63C1D9C8-523C-439E-AA18-AB404C1E9C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420075" y="201468"/>
            <a:ext cx="284051" cy="28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6" descr="Dislike, Hand, Thumb, Down, No, Red">
            <a:extLst>
              <a:ext uri="{FF2B5EF4-FFF2-40B4-BE49-F238E27FC236}">
                <a16:creationId xmlns:a16="http://schemas.microsoft.com/office/drawing/2014/main" id="{42768CCB-BEDA-4E23-8E66-A90B3DF458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780166" y="73493"/>
            <a:ext cx="417515" cy="532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2511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9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59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020028"/>
              </p:ext>
            </p:extLst>
          </p:nvPr>
        </p:nvGraphicFramePr>
        <p:xfrm>
          <a:off x="547097" y="806416"/>
          <a:ext cx="9810698" cy="5441983"/>
        </p:xfrm>
        <a:graphic>
          <a:graphicData uri="http://schemas.openxmlformats.org/drawingml/2006/table">
            <a:tbl>
              <a:tblPr firstRow="1" bandRow="1"/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1368181">
                <a:tc rowSpan="4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u="none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ja</a:t>
                      </a:r>
                      <a:endParaRPr lang="en-GB" sz="2400" b="1" u="none" dirty="0">
                        <a:solidFill>
                          <a:srgbClr val="FF006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n</a:t>
                      </a:r>
                      <a:r>
                        <a:rPr lang="en-GB" sz="24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ein</a:t>
                      </a:r>
                      <a:endParaRPr lang="en-GB" sz="2400" b="1" dirty="0">
                        <a:solidFill>
                          <a:srgbClr val="FF006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H</a:t>
                      </a:r>
                      <a:r>
                        <a:rPr lang="en-GB" sz="24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allo</a:t>
                      </a:r>
                      <a:endParaRPr lang="en-GB" sz="2400" b="1" dirty="0">
                        <a:solidFill>
                          <a:srgbClr val="FF006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1357934">
                <a:tc vMerge="1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da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hier</a:t>
                      </a:r>
                      <a:endParaRPr lang="en-GB" sz="2400" b="1" dirty="0">
                        <a:solidFill>
                          <a:srgbClr val="FF006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Guten</a:t>
                      </a:r>
                      <a:r>
                        <a:rPr lang="en-GB" sz="24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 Tag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1357934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sein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ich bin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ist</a:t>
                      </a:r>
                      <a:endParaRPr lang="en-GB" sz="2400" b="1" dirty="0">
                        <a:solidFill>
                          <a:srgbClr val="FF006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1357934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du </a:t>
                      </a:r>
                      <a:r>
                        <a:rPr lang="en-GB" sz="24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bist</a:t>
                      </a:r>
                      <a:endParaRPr lang="en-GB" sz="2400" b="1" dirty="0">
                        <a:solidFill>
                          <a:srgbClr val="FF006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er</a:t>
                      </a:r>
                      <a:endParaRPr lang="en-GB" sz="2400" b="1" dirty="0">
                        <a:solidFill>
                          <a:srgbClr val="FF006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sie</a:t>
                      </a:r>
                      <a:endParaRPr lang="en-GB" sz="2400" b="1" dirty="0">
                        <a:solidFill>
                          <a:srgbClr val="FF006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4392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Schreibe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auf </a:t>
            </a:r>
            <a:r>
              <a:rPr kumimoji="0" lang="en-GB" sz="2400" b="1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Englisch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749555" y="218699"/>
            <a:ext cx="39084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Can you get at least 8 points?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7" name="Google Shape;119;p1">
            <a:extLst>
              <a:ext uri="{FF2B5EF4-FFF2-40B4-BE49-F238E27FC236}">
                <a16:creationId xmlns:a16="http://schemas.microsoft.com/office/drawing/2014/main" id="{F89165F8-F1D5-4085-81F8-059C6C59505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</a:rPr>
                <a:t>Wörter</a:t>
              </a:r>
              <a:endParaRPr lang="en-GB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370" y="2976788"/>
            <a:ext cx="1162417" cy="1101237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24EF90E7-D847-4795-BDB5-8402724F776D}"/>
              </a:ext>
            </a:extLst>
          </p:cNvPr>
          <p:cNvSpPr txBox="1"/>
          <p:nvPr/>
        </p:nvSpPr>
        <p:spPr>
          <a:xfrm>
            <a:off x="2257049" y="5789323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you are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4BEB3B8-B887-4DEB-A486-6CD05DC01D9A}"/>
              </a:ext>
            </a:extLst>
          </p:cNvPr>
          <p:cNvSpPr txBox="1"/>
          <p:nvPr/>
        </p:nvSpPr>
        <p:spPr>
          <a:xfrm>
            <a:off x="4647175" y="5786709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he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9A77445A-237C-48F8-B46C-8170B7D37559}"/>
              </a:ext>
            </a:extLst>
          </p:cNvPr>
          <p:cNvSpPr txBox="1"/>
          <p:nvPr/>
        </p:nvSpPr>
        <p:spPr>
          <a:xfrm>
            <a:off x="7708841" y="5786708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she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2A9D9F22-C351-4596-BB7D-87AE8D30A74E}"/>
              </a:ext>
            </a:extLst>
          </p:cNvPr>
          <p:cNvSpPr txBox="1"/>
          <p:nvPr/>
        </p:nvSpPr>
        <p:spPr>
          <a:xfrm>
            <a:off x="2257050" y="4439088"/>
            <a:ext cx="26431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to be /being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71C234B-E1D8-4BA7-9BB6-CEE92AB173E3}"/>
              </a:ext>
            </a:extLst>
          </p:cNvPr>
          <p:cNvSpPr txBox="1"/>
          <p:nvPr/>
        </p:nvSpPr>
        <p:spPr>
          <a:xfrm>
            <a:off x="4647176" y="4425843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I am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C29C5FA-AFAC-4818-90A1-7B59F3E335C7}"/>
              </a:ext>
            </a:extLst>
          </p:cNvPr>
          <p:cNvSpPr txBox="1"/>
          <p:nvPr/>
        </p:nvSpPr>
        <p:spPr>
          <a:xfrm>
            <a:off x="7708842" y="4414075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is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3BD33182-986E-45CA-86E6-40DC81B590C8}"/>
              </a:ext>
            </a:extLst>
          </p:cNvPr>
          <p:cNvSpPr txBox="1"/>
          <p:nvPr/>
        </p:nvSpPr>
        <p:spPr>
          <a:xfrm>
            <a:off x="2257049" y="3037273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there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D4662F6F-BB7A-440E-99DB-3FEB806B34CB}"/>
              </a:ext>
            </a:extLst>
          </p:cNvPr>
          <p:cNvSpPr txBox="1"/>
          <p:nvPr/>
        </p:nvSpPr>
        <p:spPr>
          <a:xfrm>
            <a:off x="4689422" y="3098925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here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80DD82C3-D3C7-45A3-B5A4-90223E7359A7}"/>
              </a:ext>
            </a:extLst>
          </p:cNvPr>
          <p:cNvSpPr txBox="1"/>
          <p:nvPr/>
        </p:nvSpPr>
        <p:spPr>
          <a:xfrm>
            <a:off x="7708842" y="3078920"/>
            <a:ext cx="2787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hello (formal)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40541C7D-B0CC-4C45-9347-2F6A8921779D}"/>
              </a:ext>
            </a:extLst>
          </p:cNvPr>
          <p:cNvSpPr txBox="1"/>
          <p:nvPr/>
        </p:nvSpPr>
        <p:spPr>
          <a:xfrm>
            <a:off x="2272997" y="1728685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yes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85556096-252E-4BFA-8C9B-3147737202F6}"/>
              </a:ext>
            </a:extLst>
          </p:cNvPr>
          <p:cNvSpPr txBox="1"/>
          <p:nvPr/>
        </p:nvSpPr>
        <p:spPr>
          <a:xfrm>
            <a:off x="4689422" y="1744689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no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B56FCEEC-BBC0-447D-8197-5467071F582A}"/>
              </a:ext>
            </a:extLst>
          </p:cNvPr>
          <p:cNvSpPr txBox="1"/>
          <p:nvPr/>
        </p:nvSpPr>
        <p:spPr>
          <a:xfrm>
            <a:off x="7622692" y="1691093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hello / hi</a:t>
            </a:r>
          </a:p>
        </p:txBody>
      </p:sp>
    </p:spTree>
    <p:extLst>
      <p:ext uri="{BB962C8B-B14F-4D97-AF65-F5344CB8AC3E}">
        <p14:creationId xmlns:p14="http://schemas.microsoft.com/office/powerpoint/2010/main" val="2315176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5634461"/>
              </p:ext>
            </p:extLst>
          </p:nvPr>
        </p:nvGraphicFramePr>
        <p:xfrm>
          <a:off x="547097" y="806416"/>
          <a:ext cx="9810698" cy="5441983"/>
        </p:xfrm>
        <a:graphic>
          <a:graphicData uri="http://schemas.openxmlformats.org/drawingml/2006/table">
            <a:tbl>
              <a:tblPr firstRow="1" bandRow="1"/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1368181">
                <a:tc rowSpan="4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no</a:t>
                      </a:r>
                    </a:p>
                  </a:txBody>
                  <a:tcPr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here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yes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1357934">
                <a:tc vMerge="1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hello/hi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hello (formal)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there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1357934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she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is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he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1357934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I am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to be, being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y</a:t>
                      </a:r>
                      <a:r>
                        <a:rPr lang="en-GB" sz="24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ou</a:t>
                      </a:r>
                      <a:r>
                        <a:rPr lang="en-GB" sz="24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 are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4329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Schreibe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auf Deutsch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805107" y="103211"/>
            <a:ext cx="39084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Can you get at least 8 points?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7" name="Google Shape;119;p1">
            <a:extLst>
              <a:ext uri="{FF2B5EF4-FFF2-40B4-BE49-F238E27FC236}">
                <a16:creationId xmlns:a16="http://schemas.microsoft.com/office/drawing/2014/main" id="{F89165F8-F1D5-4085-81F8-059C6C59505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</a:rPr>
                <a:t>Wörter</a:t>
              </a:r>
              <a:endParaRPr lang="en-GB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370" y="2976788"/>
            <a:ext cx="1162417" cy="1101237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24EF90E7-D847-4795-BDB5-8402724F776D}"/>
              </a:ext>
            </a:extLst>
          </p:cNvPr>
          <p:cNvSpPr txBox="1"/>
          <p:nvPr/>
        </p:nvSpPr>
        <p:spPr>
          <a:xfrm>
            <a:off x="2298034" y="5752764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ich bin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4BEB3B8-B887-4DEB-A486-6CD05DC01D9A}"/>
              </a:ext>
            </a:extLst>
          </p:cNvPr>
          <p:cNvSpPr txBox="1"/>
          <p:nvPr/>
        </p:nvSpPr>
        <p:spPr>
          <a:xfrm>
            <a:off x="4688160" y="575015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sein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9A77445A-237C-48F8-B46C-8170B7D37559}"/>
              </a:ext>
            </a:extLst>
          </p:cNvPr>
          <p:cNvSpPr txBox="1"/>
          <p:nvPr/>
        </p:nvSpPr>
        <p:spPr>
          <a:xfrm>
            <a:off x="7629541" y="575015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du </a:t>
            </a: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bist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2A9D9F22-C351-4596-BB7D-87AE8D30A74E}"/>
              </a:ext>
            </a:extLst>
          </p:cNvPr>
          <p:cNvSpPr txBox="1"/>
          <p:nvPr/>
        </p:nvSpPr>
        <p:spPr>
          <a:xfrm>
            <a:off x="2257050" y="4439088"/>
            <a:ext cx="26431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sie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71C234B-E1D8-4BA7-9BB6-CEE92AB173E3}"/>
              </a:ext>
            </a:extLst>
          </p:cNvPr>
          <p:cNvSpPr txBox="1"/>
          <p:nvPr/>
        </p:nvSpPr>
        <p:spPr>
          <a:xfrm>
            <a:off x="4647176" y="4425843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ist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C29C5FA-AFAC-4818-90A1-7B59F3E335C7}"/>
              </a:ext>
            </a:extLst>
          </p:cNvPr>
          <p:cNvSpPr txBox="1"/>
          <p:nvPr/>
        </p:nvSpPr>
        <p:spPr>
          <a:xfrm>
            <a:off x="7708842" y="4414075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er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3BD33182-986E-45CA-86E6-40DC81B590C8}"/>
              </a:ext>
            </a:extLst>
          </p:cNvPr>
          <p:cNvSpPr txBox="1"/>
          <p:nvPr/>
        </p:nvSpPr>
        <p:spPr>
          <a:xfrm>
            <a:off x="2257049" y="3037273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Hallo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D4662F6F-BB7A-440E-99DB-3FEB806B34CB}"/>
              </a:ext>
            </a:extLst>
          </p:cNvPr>
          <p:cNvSpPr txBox="1"/>
          <p:nvPr/>
        </p:nvSpPr>
        <p:spPr>
          <a:xfrm>
            <a:off x="4689422" y="3098925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Guten</a:t>
            </a: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Tag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80DD82C3-D3C7-45A3-B5A4-90223E7359A7}"/>
              </a:ext>
            </a:extLst>
          </p:cNvPr>
          <p:cNvSpPr txBox="1"/>
          <p:nvPr/>
        </p:nvSpPr>
        <p:spPr>
          <a:xfrm>
            <a:off x="7708842" y="3078920"/>
            <a:ext cx="2787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da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40541C7D-B0CC-4C45-9347-2F6A8921779D}"/>
              </a:ext>
            </a:extLst>
          </p:cNvPr>
          <p:cNvSpPr txBox="1"/>
          <p:nvPr/>
        </p:nvSpPr>
        <p:spPr>
          <a:xfrm>
            <a:off x="2272997" y="1728685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nein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85556096-252E-4BFA-8C9B-3147737202F6}"/>
              </a:ext>
            </a:extLst>
          </p:cNvPr>
          <p:cNvSpPr txBox="1"/>
          <p:nvPr/>
        </p:nvSpPr>
        <p:spPr>
          <a:xfrm>
            <a:off x="4689422" y="1744689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hier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B56FCEEC-BBC0-447D-8197-5467071F582A}"/>
              </a:ext>
            </a:extLst>
          </p:cNvPr>
          <p:cNvSpPr txBox="1"/>
          <p:nvPr/>
        </p:nvSpPr>
        <p:spPr>
          <a:xfrm>
            <a:off x="7622692" y="1691093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ja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65848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1723</Words>
  <Application>Microsoft Office PowerPoint</Application>
  <PresentationFormat>Widescreen</PresentationFormat>
  <Paragraphs>364</Paragraphs>
  <Slides>13</Slides>
  <Notes>13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13</vt:i4>
      </vt:variant>
    </vt:vector>
  </HeadingPairs>
  <TitlesOfParts>
    <vt:vector size="19" baseType="lpstr">
      <vt:lpstr>Arial</vt:lpstr>
      <vt:lpstr>Calibri</vt:lpstr>
      <vt:lpstr>Century Gothic</vt:lpstr>
      <vt:lpstr>Century Gothic</vt:lpstr>
      <vt:lpstr>Modern Love</vt:lpstr>
      <vt:lpstr>1_Office Theme</vt:lpstr>
      <vt:lpstr>Describing me and others </vt:lpstr>
      <vt:lpstr>Follow up 1</vt:lpstr>
      <vt:lpstr>Follow up 2: long and short [u]</vt:lpstr>
      <vt:lpstr>Follow up 2</vt:lpstr>
      <vt:lpstr>Follow up 3: Listen and read aloud.</vt:lpstr>
      <vt:lpstr>Follow up 4</vt:lpstr>
      <vt:lpstr>Follow up 4</vt:lpstr>
      <vt:lpstr>Follow up 5: </vt:lpstr>
      <vt:lpstr>Follow up 5: </vt:lpstr>
      <vt:lpstr>Tschüss!</vt:lpstr>
      <vt:lpstr>Follow up 3: Listen and read aloud.</vt:lpstr>
      <vt:lpstr>Follow up 5: </vt:lpstr>
      <vt:lpstr>Follow up 5: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Hawkes</dc:creator>
  <cp:lastModifiedBy>Ginevra Festanti</cp:lastModifiedBy>
  <cp:revision>61</cp:revision>
  <dcterms:created xsi:type="dcterms:W3CDTF">2021-06-12T06:20:35Z</dcterms:created>
  <dcterms:modified xsi:type="dcterms:W3CDTF">2023-08-14T12:47:50Z</dcterms:modified>
</cp:coreProperties>
</file>