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312" r:id="rId3"/>
    <p:sldId id="367" r:id="rId4"/>
    <p:sldId id="376" r:id="rId5"/>
    <p:sldId id="378" r:id="rId6"/>
    <p:sldId id="371" r:id="rId7"/>
    <p:sldId id="377" r:id="rId8"/>
    <p:sldId id="379" r:id="rId9"/>
    <p:sldId id="372" r:id="rId10"/>
    <p:sldId id="401" r:id="rId11"/>
    <p:sldId id="301" r:id="rId12"/>
    <p:sldId id="362" r:id="rId13"/>
    <p:sldId id="3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FADE4"/>
    <a:srgbClr val="FFD319"/>
    <a:srgbClr val="FEFCE6"/>
    <a:srgbClr val="F52BCA"/>
    <a:srgbClr val="F9D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5" autoAdjust="0"/>
    <p:restoredTop sz="66157" autoAdjust="0"/>
  </p:normalViewPr>
  <p:slideViewPr>
    <p:cSldViewPr snapToGrid="0">
      <p:cViewPr varScale="1">
        <p:scale>
          <a:sx n="67" d="100"/>
          <a:sy n="67" d="100"/>
        </p:scale>
        <p:origin x="116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224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A44A383C-DB76-459E-BCB5-069ED565005F}"/>
    <pc:docChg chg="modSld">
      <pc:chgData name="Charlotte Moss" userId="17b589c9-cb67-41ed-a894-f82ca12b573d" providerId="ADAL" clId="{A44A383C-DB76-459E-BCB5-069ED565005F}" dt="2023-06-22T10:10:54.246" v="1"/>
      <pc:docMkLst>
        <pc:docMk/>
      </pc:docMkLst>
      <pc:sldChg chg="modNotesTx">
        <pc:chgData name="Charlotte Moss" userId="17b589c9-cb67-41ed-a894-f82ca12b573d" providerId="ADAL" clId="{A44A383C-DB76-459E-BCB5-069ED565005F}" dt="2023-06-22T10:10:54.246" v="1"/>
        <pc:sldMkLst>
          <pc:docMk/>
          <pc:sldMk cId="1676855569" sldId="3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[a]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[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239]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[a] hallo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[877]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was?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ich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sein, bin, ist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hier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Hallo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Guten Tag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HANDOUT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HANDOUT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994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vocabulary; written comprehension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pupils circle the correct number (if they have the sheet printed). If not, they can use numbers 1,2.3. Click for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refer to their listening table, and write the corresponding words into the gaps in Section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ich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er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sie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sein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bin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ist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9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explain long and short [u] sounds.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</a:p>
          <a:p>
            <a:r>
              <a:rPr lang="en-GB" b="0" dirty="0"/>
              <a:t>Click through the animations, clicking also on the audio buttons to hear each word.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223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transcribing the missing vowels in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listen to each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Listen and write the missing letter(s).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NB: there are callouts for 1 and 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Ball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[1782]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Band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[1025]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bunt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[1818] 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Fall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[187]</a:t>
            </a:r>
            <a:r>
              <a:rPr kumimoji="0" lang="fr-FR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Fußball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[1277]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Hand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[180]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Hund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[1825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und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[2]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unten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[710]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Aim: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practise applying knowledge of long and short [u] to mostly previously taught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lang="en-GB" b="1" dirty="0" err="1"/>
              <a:t>rocedure</a:t>
            </a:r>
            <a:r>
              <a:rPr lang="en-GB" b="1" dirty="0"/>
              <a:t>: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Click each speech bubble to play the audio recording of each part of the dialogue.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read aloud after each part, paying particular attention to short and long a-sounds.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Pupils could have a print out of the dialogue (see end of the PPT for b/w version) and colour the [u]s in 2 colours: one colour for long [u], one colour for short [u].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90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lead in grammar slide in preparation for follow up 4.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through the explanation, then click to reveal the following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10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pronunciation of long and short [a] sounds in a short sentence; to practise pronunciation of ‘ich bin’; to practise use of ‘</a:t>
            </a:r>
            <a:r>
              <a:rPr lang="en-GB" b="0" dirty="0" err="1"/>
              <a:t>ja</a:t>
            </a:r>
            <a:r>
              <a:rPr lang="en-GB" b="0" dirty="0"/>
              <a:t>’ and ‘</a:t>
            </a:r>
            <a:r>
              <a:rPr lang="en-GB" b="0" dirty="0" err="1"/>
              <a:t>nein</a:t>
            </a:r>
            <a:r>
              <a:rPr lang="en-GB" b="0" dirty="0"/>
              <a:t>’ in a communicative context.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The teacher models the activity by asking a pupil to select a sticker and putting on his/her back.  S/he shows the class briefly and then says ‘Ich bin XXX’ statements with all the names until the pupils say ‘</a:t>
            </a:r>
            <a:r>
              <a:rPr lang="en-GB" sz="1200" b="0" dirty="0" err="1"/>
              <a:t>Ja</a:t>
            </a:r>
            <a:r>
              <a:rPr lang="en-GB" sz="1200" b="0" dirty="0"/>
              <a:t>’. When the name is wrong they say ‘</a:t>
            </a:r>
            <a:r>
              <a:rPr lang="en-GB" sz="1200" b="0" dirty="0" err="1"/>
              <a:t>Nein</a:t>
            </a:r>
            <a:r>
              <a:rPr lang="en-GB" sz="1200" b="0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Teacher puts sticker or post-it with one of the names on each pupil’s back.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circulate in the room. Each pupil they meet they have one chance to guess their own identity, saying ‘Ich bin XXX’.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The listening pupil checks the sticker and says either ‘</a:t>
            </a:r>
            <a:r>
              <a:rPr lang="en-GB" sz="1200" b="0" dirty="0" err="1"/>
              <a:t>ja</a:t>
            </a:r>
            <a:r>
              <a:rPr lang="en-GB" sz="1200" b="0" dirty="0"/>
              <a:t>’ or ‘</a:t>
            </a:r>
            <a:r>
              <a:rPr lang="en-GB" sz="1200" b="0" dirty="0" err="1"/>
              <a:t>nein</a:t>
            </a:r>
            <a:r>
              <a:rPr lang="en-GB" sz="1200" b="0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have to try to find out their identity in less than one minute.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Swap stickers and repeat the activity.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The teacher can develop the activity by eliciting naming of pupils by other pupils.  E.g. Sie </a:t>
            </a:r>
            <a:r>
              <a:rPr lang="en-GB" sz="1200" b="0" dirty="0" err="1"/>
              <a:t>ist</a:t>
            </a:r>
            <a:r>
              <a:rPr lang="en-GB" sz="1200" b="0" dirty="0"/>
              <a:t> Ulla.  Er </a:t>
            </a:r>
            <a:r>
              <a:rPr lang="en-GB" sz="1200" b="0" dirty="0" err="1"/>
              <a:t>ist</a:t>
            </a:r>
            <a:r>
              <a:rPr lang="en-GB" sz="1200" b="0" dirty="0"/>
              <a:t> Lukas, etc. </a:t>
            </a: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220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at least 8 points in total.</a:t>
            </a:r>
            <a:br>
              <a:rPr lang="en-GB" b="0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060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at least 8 points in total.</a:t>
            </a:r>
            <a:br>
              <a:rPr lang="en-GB" b="0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558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26" Type="http://schemas.openxmlformats.org/officeDocument/2006/relationships/image" Target="../media/image7.png"/><Relationship Id="rId3" Type="http://schemas.openxmlformats.org/officeDocument/2006/relationships/audio" Target="../media/audio1.wav"/><Relationship Id="rId21" Type="http://schemas.openxmlformats.org/officeDocument/2006/relationships/audio" Target="../media/audio17.wav"/><Relationship Id="rId7" Type="http://schemas.openxmlformats.org/officeDocument/2006/relationships/audio" Target="../media/audio4.wav"/><Relationship Id="rId12" Type="http://schemas.openxmlformats.org/officeDocument/2006/relationships/image" Target="../media/image4.png"/><Relationship Id="rId17" Type="http://schemas.openxmlformats.org/officeDocument/2006/relationships/audio" Target="../media/audio13.wav"/><Relationship Id="rId25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image" Target="../media/image5.png"/><Relationship Id="rId5" Type="http://schemas.openxmlformats.org/officeDocument/2006/relationships/image" Target="../media/image3.png"/><Relationship Id="rId15" Type="http://schemas.openxmlformats.org/officeDocument/2006/relationships/audio" Target="../media/audio11.wav"/><Relationship Id="rId23" Type="http://schemas.openxmlformats.org/officeDocument/2006/relationships/audio" Target="../media/audio19.wav"/><Relationship Id="rId10" Type="http://schemas.openxmlformats.org/officeDocument/2006/relationships/audio" Target="../media/audio7.wav"/><Relationship Id="rId19" Type="http://schemas.openxmlformats.org/officeDocument/2006/relationships/audio" Target="../media/audio15.wav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audio" Target="../media/audio10.wav"/><Relationship Id="rId22" Type="http://schemas.openxmlformats.org/officeDocument/2006/relationships/audio" Target="../media/audio1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image" Target="../media/image8.png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4" Type="http://schemas.openxmlformats.org/officeDocument/2006/relationships/image" Target="../media/image9.png"/><Relationship Id="rId9" Type="http://schemas.openxmlformats.org/officeDocument/2006/relationships/audio" Target="../media/audio2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image" Target="../media/image6.png"/><Relationship Id="rId18" Type="http://schemas.openxmlformats.org/officeDocument/2006/relationships/image" Target="../media/image14.png"/><Relationship Id="rId3" Type="http://schemas.openxmlformats.org/officeDocument/2006/relationships/audio" Target="../media/audio1.wav"/><Relationship Id="rId21" Type="http://schemas.openxmlformats.org/officeDocument/2006/relationships/image" Target="../media/image17.png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audio" Target="../media/audio26.wav"/><Relationship Id="rId15" Type="http://schemas.openxmlformats.org/officeDocument/2006/relationships/image" Target="../media/image11.png"/><Relationship Id="rId23" Type="http://schemas.openxmlformats.org/officeDocument/2006/relationships/audio" Target="../media/audio34.wav"/><Relationship Id="rId10" Type="http://schemas.openxmlformats.org/officeDocument/2006/relationships/audio" Target="../media/audio31.wav"/><Relationship Id="rId19" Type="http://schemas.openxmlformats.org/officeDocument/2006/relationships/image" Target="../media/image15.png"/><Relationship Id="rId4" Type="http://schemas.openxmlformats.org/officeDocument/2006/relationships/audio" Target="../media/audio25.wav"/><Relationship Id="rId9" Type="http://schemas.openxmlformats.org/officeDocument/2006/relationships/audio" Target="../media/audio30.wav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5" Type="http://schemas.openxmlformats.org/officeDocument/2006/relationships/audio" Target="../media/audio36.wav"/><Relationship Id="rId4" Type="http://schemas.openxmlformats.org/officeDocument/2006/relationships/audio" Target="../media/audio35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40.wav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audio" Target="../media/audio51.wav"/><Relationship Id="rId18" Type="http://schemas.openxmlformats.org/officeDocument/2006/relationships/audio" Target="../media/audio56.wav"/><Relationship Id="rId26" Type="http://schemas.microsoft.com/office/2007/relationships/hdphoto" Target="../media/hdphoto1.wdp"/><Relationship Id="rId39" Type="http://schemas.openxmlformats.org/officeDocument/2006/relationships/image" Target="../media/image37.png"/><Relationship Id="rId21" Type="http://schemas.openxmlformats.org/officeDocument/2006/relationships/image" Target="../media/image23.tiff"/><Relationship Id="rId34" Type="http://schemas.openxmlformats.org/officeDocument/2006/relationships/image" Target="../media/image32.png"/><Relationship Id="rId7" Type="http://schemas.openxmlformats.org/officeDocument/2006/relationships/audio" Target="../media/audio45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54.wav"/><Relationship Id="rId20" Type="http://schemas.openxmlformats.org/officeDocument/2006/relationships/image" Target="../media/image22.tiff"/><Relationship Id="rId29" Type="http://schemas.openxmlformats.org/officeDocument/2006/relationships/image" Target="../media/image29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4.wav"/><Relationship Id="rId11" Type="http://schemas.openxmlformats.org/officeDocument/2006/relationships/audio" Target="../media/audio49.wav"/><Relationship Id="rId24" Type="http://schemas.openxmlformats.org/officeDocument/2006/relationships/image" Target="../media/image26.tiff"/><Relationship Id="rId32" Type="http://schemas.openxmlformats.org/officeDocument/2006/relationships/image" Target="../media/image31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audio" Target="../media/audio43.wav"/><Relationship Id="rId15" Type="http://schemas.openxmlformats.org/officeDocument/2006/relationships/audio" Target="../media/audio53.wav"/><Relationship Id="rId23" Type="http://schemas.openxmlformats.org/officeDocument/2006/relationships/image" Target="../media/image25.tiff"/><Relationship Id="rId28" Type="http://schemas.microsoft.com/office/2007/relationships/hdphoto" Target="../media/hdphoto2.wdp"/><Relationship Id="rId36" Type="http://schemas.openxmlformats.org/officeDocument/2006/relationships/image" Target="../media/image34.png"/><Relationship Id="rId10" Type="http://schemas.openxmlformats.org/officeDocument/2006/relationships/audio" Target="../media/audio48.wav"/><Relationship Id="rId19" Type="http://schemas.openxmlformats.org/officeDocument/2006/relationships/image" Target="../media/image7.png"/><Relationship Id="rId31" Type="http://schemas.openxmlformats.org/officeDocument/2006/relationships/image" Target="../media/image30.png"/><Relationship Id="rId4" Type="http://schemas.openxmlformats.org/officeDocument/2006/relationships/audio" Target="../media/audio42.wav"/><Relationship Id="rId9" Type="http://schemas.openxmlformats.org/officeDocument/2006/relationships/audio" Target="../media/audio47.wav"/><Relationship Id="rId14" Type="http://schemas.openxmlformats.org/officeDocument/2006/relationships/audio" Target="../media/audio52.wav"/><Relationship Id="rId22" Type="http://schemas.openxmlformats.org/officeDocument/2006/relationships/image" Target="../media/image24.tiff"/><Relationship Id="rId27" Type="http://schemas.openxmlformats.org/officeDocument/2006/relationships/image" Target="../media/image28.png"/><Relationship Id="rId30" Type="http://schemas.microsoft.com/office/2007/relationships/hdphoto" Target="../media/hdphoto3.wdp"/><Relationship Id="rId35" Type="http://schemas.openxmlformats.org/officeDocument/2006/relationships/image" Target="../media/image33.png"/><Relationship Id="rId8" Type="http://schemas.openxmlformats.org/officeDocument/2006/relationships/audio" Target="../media/audio46.wav"/><Relationship Id="rId3" Type="http://schemas.openxmlformats.org/officeDocument/2006/relationships/audio" Target="../media/audio41.wav"/><Relationship Id="rId12" Type="http://schemas.openxmlformats.org/officeDocument/2006/relationships/audio" Target="../media/audio50.wav"/><Relationship Id="rId17" Type="http://schemas.openxmlformats.org/officeDocument/2006/relationships/audio" Target="../media/audio55.wav"/><Relationship Id="rId25" Type="http://schemas.openxmlformats.org/officeDocument/2006/relationships/image" Target="../media/image27.png"/><Relationship Id="rId33" Type="http://schemas.microsoft.com/office/2007/relationships/hdphoto" Target="../media/hdphoto4.wdp"/><Relationship Id="rId38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2.wav"/><Relationship Id="rId13" Type="http://schemas.openxmlformats.org/officeDocument/2006/relationships/audio" Target="../media/audio67.wav"/><Relationship Id="rId3" Type="http://schemas.openxmlformats.org/officeDocument/2006/relationships/audio" Target="../media/audio57.wav"/><Relationship Id="rId7" Type="http://schemas.openxmlformats.org/officeDocument/2006/relationships/audio" Target="../media/audio61.wav"/><Relationship Id="rId12" Type="http://schemas.openxmlformats.org/officeDocument/2006/relationships/audio" Target="../media/audio6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0.wav"/><Relationship Id="rId11" Type="http://schemas.openxmlformats.org/officeDocument/2006/relationships/audio" Target="../media/audio65.wav"/><Relationship Id="rId5" Type="http://schemas.openxmlformats.org/officeDocument/2006/relationships/audio" Target="../media/audio59.wav"/><Relationship Id="rId15" Type="http://schemas.openxmlformats.org/officeDocument/2006/relationships/image" Target="../media/image40.png"/><Relationship Id="rId10" Type="http://schemas.openxmlformats.org/officeDocument/2006/relationships/audio" Target="../media/audio64.wav"/><Relationship Id="rId4" Type="http://schemas.openxmlformats.org/officeDocument/2006/relationships/audio" Target="../media/audio58.wav"/><Relationship Id="rId9" Type="http://schemas.openxmlformats.org/officeDocument/2006/relationships/audio" Target="../media/audio63.wav"/><Relationship Id="rId14" Type="http://schemas.openxmlformats.org/officeDocument/2006/relationships/audio" Target="../media/audio6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7.wav"/><Relationship Id="rId13" Type="http://schemas.openxmlformats.org/officeDocument/2006/relationships/audio" Target="../media/audio61.wav"/><Relationship Id="rId3" Type="http://schemas.openxmlformats.org/officeDocument/2006/relationships/audio" Target="../media/audio64.wav"/><Relationship Id="rId7" Type="http://schemas.openxmlformats.org/officeDocument/2006/relationships/audio" Target="../media/audio65.wav"/><Relationship Id="rId12" Type="http://schemas.openxmlformats.org/officeDocument/2006/relationships/audio" Target="../media/audio5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8.wav"/><Relationship Id="rId11" Type="http://schemas.openxmlformats.org/officeDocument/2006/relationships/audio" Target="../media/audio60.wav"/><Relationship Id="rId5" Type="http://schemas.openxmlformats.org/officeDocument/2006/relationships/audio" Target="../media/audio66.wav"/><Relationship Id="rId15" Type="http://schemas.openxmlformats.org/officeDocument/2006/relationships/image" Target="../media/image40.png"/><Relationship Id="rId10" Type="http://schemas.openxmlformats.org/officeDocument/2006/relationships/audio" Target="../media/audio62.wav"/><Relationship Id="rId4" Type="http://schemas.openxmlformats.org/officeDocument/2006/relationships/audio" Target="../media/audio63.wav"/><Relationship Id="rId9" Type="http://schemas.openxmlformats.org/officeDocument/2006/relationships/audio" Target="../media/audio59.wav"/><Relationship Id="rId14" Type="http://schemas.openxmlformats.org/officeDocument/2006/relationships/audio" Target="../media/audio5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9" descr="See the source image">
            <a:extLst>
              <a:ext uri="{FF2B5EF4-FFF2-40B4-BE49-F238E27FC236}">
                <a16:creationId xmlns:a16="http://schemas.microsoft.com/office/drawing/2014/main" id="{E4EC57CF-B7A0-4F5D-BA29-8A39E775F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5" y="2856601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See the source image">
            <a:extLst>
              <a:ext uri="{FF2B5EF4-FFF2-40B4-BE49-F238E27FC236}">
                <a16:creationId xmlns:a16="http://schemas.microsoft.com/office/drawing/2014/main" id="{4D3E4847-8F0B-4EEF-8D4B-03D72051D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7532" y="2566949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4D9873B-945A-440C-96C8-C4D088C8235E}"/>
              </a:ext>
            </a:extLst>
          </p:cNvPr>
          <p:cNvSpPr/>
          <p:nvPr/>
        </p:nvSpPr>
        <p:spPr>
          <a:xfrm>
            <a:off x="2368959" y="1329775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Hallo!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DD5E74C-0A21-4867-8BB7-050A94BD8690}"/>
              </a:ext>
            </a:extLst>
          </p:cNvPr>
          <p:cNvSpPr/>
          <p:nvPr/>
        </p:nvSpPr>
        <p:spPr>
          <a:xfrm>
            <a:off x="193839" y="1801021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Guten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Tag!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E057277C-9023-4F03-B07F-734501692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40EF4C-D032-41E5-870B-44740293FACE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014CDA3-858F-4573-9D62-93A261B32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681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 Listen and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read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aloud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4E7E067-9ECA-49B6-8EA3-9966263493FD}"/>
              </a:ext>
            </a:extLst>
          </p:cNvPr>
          <p:cNvSpPr/>
          <p:nvPr/>
        </p:nvSpPr>
        <p:spPr>
          <a:xfrm>
            <a:off x="6120079" y="1118735"/>
            <a:ext cx="3474452" cy="1540701"/>
          </a:xfrm>
          <a:prstGeom prst="wedgeRoundRectCallout">
            <a:avLst>
              <a:gd name="adj1" fmla="val 68046"/>
              <a:gd name="adj2" fmla="val 37212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836EBEE-7088-49EB-ABFE-72792EDA4673}"/>
              </a:ext>
            </a:extLst>
          </p:cNvPr>
          <p:cNvSpPr txBox="1">
            <a:spLocks/>
          </p:cNvSpPr>
          <p:nvPr/>
        </p:nvSpPr>
        <p:spPr>
          <a:xfrm>
            <a:off x="6214807" y="1404417"/>
            <a:ext cx="3684025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Ja, Frau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Wuhl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da.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8DF6D11-AB8C-4CFD-B1A0-6C15A7420775}"/>
              </a:ext>
            </a:extLst>
          </p:cNvPr>
          <p:cNvSpPr/>
          <p:nvPr/>
        </p:nvSpPr>
        <p:spPr>
          <a:xfrm>
            <a:off x="5791881" y="3506638"/>
            <a:ext cx="4242148" cy="1540701"/>
          </a:xfrm>
          <a:prstGeom prst="wedgeRoundRectCallout">
            <a:avLst>
              <a:gd name="adj1" fmla="val 68359"/>
              <a:gd name="adj2" fmla="val 3958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413B3668-40F4-4C2E-9EF8-1E6903CC062D}"/>
              </a:ext>
            </a:extLst>
          </p:cNvPr>
          <p:cNvSpPr txBox="1">
            <a:spLocks/>
          </p:cNvSpPr>
          <p:nvPr/>
        </p:nvSpPr>
        <p:spPr>
          <a:xfrm>
            <a:off x="5927077" y="3578871"/>
            <a:ext cx="3971755" cy="135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4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Hallo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Frau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Wuhl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Ursula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auch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da! 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3A5D9521-70E7-4340-95B1-1DF19784695F}"/>
              </a:ext>
            </a:extLst>
          </p:cNvPr>
          <p:cNvSpPr/>
          <p:nvPr/>
        </p:nvSpPr>
        <p:spPr>
          <a:xfrm>
            <a:off x="2363323" y="4589545"/>
            <a:ext cx="3354905" cy="1540701"/>
          </a:xfrm>
          <a:prstGeom prst="wedgeRoundRectCallout">
            <a:avLst>
              <a:gd name="adj1" fmla="val -67328"/>
              <a:gd name="adj2" fmla="val 28219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CF87E178-D415-45FB-847F-F3587CF19EFE}"/>
              </a:ext>
            </a:extLst>
          </p:cNvPr>
          <p:cNvSpPr txBox="1">
            <a:spLocks/>
          </p:cNvSpPr>
          <p:nvPr/>
        </p:nvSpPr>
        <p:spPr>
          <a:xfrm>
            <a:off x="2498519" y="4857409"/>
            <a:ext cx="3084512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Danke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Ursula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</a:p>
          <a:p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gut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! 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sp>
        <p:nvSpPr>
          <p:cNvPr id="28" name="Google Shape;152;p2">
            <a:extLst>
              <a:ext uri="{FF2B5EF4-FFF2-40B4-BE49-F238E27FC236}">
                <a16:creationId xmlns:a16="http://schemas.microsoft.com/office/drawing/2014/main" id="{AB5D4F1C-FFAB-4A44-85DD-818133F1014E}"/>
              </a:ext>
            </a:extLst>
          </p:cNvPr>
          <p:cNvSpPr/>
          <p:nvPr/>
        </p:nvSpPr>
        <p:spPr>
          <a:xfrm>
            <a:off x="8035934" y="159574"/>
            <a:ext cx="2369264" cy="596437"/>
          </a:xfrm>
          <a:prstGeom prst="wedgeRoundRectCallout">
            <a:avLst>
              <a:gd name="adj1" fmla="val -9303"/>
              <a:gd name="adj2" fmla="val 6316"/>
              <a:gd name="adj3" fmla="val 16667"/>
            </a:avLst>
          </a:prstGeom>
          <a:solidFill>
            <a:srgbClr val="5FADE4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auch</a:t>
            </a:r>
            <a:r>
              <a:rPr lang="en-US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also</a:t>
            </a:r>
          </a:p>
        </p:txBody>
      </p:sp>
      <p:pic>
        <p:nvPicPr>
          <p:cNvPr id="16" name="Picture 15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8C99B23E-74A3-48EA-9092-5A1A2BB2C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" y="1197782"/>
            <a:ext cx="1509049" cy="209272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0538A80-5BE7-46A6-BA45-FE6AB2119657}"/>
              </a:ext>
            </a:extLst>
          </p:cNvPr>
          <p:cNvSpPr/>
          <p:nvPr/>
        </p:nvSpPr>
        <p:spPr>
          <a:xfrm>
            <a:off x="1626926" y="756011"/>
            <a:ext cx="3764224" cy="1540701"/>
          </a:xfrm>
          <a:prstGeom prst="wedgeRoundRectCallout">
            <a:avLst>
              <a:gd name="adj1" fmla="val -61305"/>
              <a:gd name="adj2" fmla="val 37805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DEF34E91-063E-431C-B6A6-E4EB2CC7B343}"/>
              </a:ext>
            </a:extLst>
          </p:cNvPr>
          <p:cNvSpPr txBox="1">
            <a:spLocks/>
          </p:cNvSpPr>
          <p:nvPr/>
        </p:nvSpPr>
        <p:spPr>
          <a:xfrm>
            <a:off x="1746473" y="923005"/>
            <a:ext cx="3971755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Hallo!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Tag! </a:t>
            </a:r>
          </a:p>
          <a:p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Ute</a:t>
            </a:r>
            <a:r>
              <a:rPr lang="es-AR" sz="3200" b="1" kern="0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  <a:sym typeface="Arial"/>
              </a:rPr>
              <a:t> da? </a:t>
            </a:r>
            <a:endParaRPr lang="en-GB" sz="3200" kern="0" dirty="0">
              <a:solidFill>
                <a:schemeClr val="tx1"/>
              </a:solidFill>
            </a:endParaRPr>
          </a:p>
        </p:txBody>
      </p:sp>
      <p:pic>
        <p:nvPicPr>
          <p:cNvPr id="17" name="Picture 1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67DF96A1-E18B-4CB5-B298-F3D3DF795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6" y="4528773"/>
            <a:ext cx="1509049" cy="209272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13FA66A-7886-43A4-BE6C-9C94CDFC2514}"/>
              </a:ext>
            </a:extLst>
          </p:cNvPr>
          <p:cNvGrpSpPr/>
          <p:nvPr/>
        </p:nvGrpSpPr>
        <p:grpSpPr>
          <a:xfrm>
            <a:off x="10042790" y="1563568"/>
            <a:ext cx="1963080" cy="2023178"/>
            <a:chOff x="8239949" y="258660"/>
            <a:chExt cx="1963080" cy="2023178"/>
          </a:xfrm>
        </p:grpSpPr>
        <p:pic>
          <p:nvPicPr>
            <p:cNvPr id="21" name="Google Shape;271;p11">
              <a:extLst>
                <a:ext uri="{FF2B5EF4-FFF2-40B4-BE49-F238E27FC236}">
                  <a16:creationId xmlns:a16="http://schemas.microsoft.com/office/drawing/2014/main" id="{A9350790-79AA-4760-9688-3D993B9B44EC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CustomShape 4">
              <a:extLst>
                <a:ext uri="{FF2B5EF4-FFF2-40B4-BE49-F238E27FC236}">
                  <a16:creationId xmlns:a16="http://schemas.microsoft.com/office/drawing/2014/main" id="{58133191-4480-4E85-979B-7C694943E445}"/>
                </a:ext>
              </a:extLst>
            </p:cNvPr>
            <p:cNvSpPr/>
            <p:nvPr/>
          </p:nvSpPr>
          <p:spPr>
            <a:xfrm>
              <a:off x="8470758" y="1641758"/>
              <a:ext cx="1468635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ea typeface="Century Gothic"/>
                </a:rPr>
                <a:t>Susie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A0338E-8723-4B07-9066-1FF3D4B399A0}"/>
              </a:ext>
            </a:extLst>
          </p:cNvPr>
          <p:cNvGrpSpPr/>
          <p:nvPr/>
        </p:nvGrpSpPr>
        <p:grpSpPr>
          <a:xfrm>
            <a:off x="10034028" y="4556791"/>
            <a:ext cx="1963080" cy="2055970"/>
            <a:chOff x="8239949" y="258660"/>
            <a:chExt cx="1963080" cy="2055970"/>
          </a:xfrm>
        </p:grpSpPr>
        <p:pic>
          <p:nvPicPr>
            <p:cNvPr id="30" name="Google Shape;271;p11">
              <a:extLst>
                <a:ext uri="{FF2B5EF4-FFF2-40B4-BE49-F238E27FC236}">
                  <a16:creationId xmlns:a16="http://schemas.microsoft.com/office/drawing/2014/main" id="{5360F618-7E37-45E0-910A-D4424162DAF8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CustomShape 4">
              <a:extLst>
                <a:ext uri="{FF2B5EF4-FFF2-40B4-BE49-F238E27FC236}">
                  <a16:creationId xmlns:a16="http://schemas.microsoft.com/office/drawing/2014/main" id="{9AB0DC1B-D397-4C85-B8E0-6546215772F0}"/>
                </a:ext>
              </a:extLst>
            </p:cNvPr>
            <p:cNvSpPr/>
            <p:nvPr/>
          </p:nvSpPr>
          <p:spPr>
            <a:xfrm>
              <a:off x="8340965" y="1674550"/>
              <a:ext cx="1761047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ea typeface="Century Gothic"/>
                </a:rPr>
                <a:t>Ursula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773472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bin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4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749555" y="218699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966682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hello/hi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 (formal)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432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805107" y="103211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96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3">
            <a:hlinkClick r:id="" action="ppaction://noaction">
              <a:snd r:embed="rId3" name="Rot_T1_W1-9.1.wav"/>
            </a:hlinkClick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3120169" y="128500"/>
            <a:ext cx="336311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2" name="Google Shape;338;p8">
            <a:hlinkClick r:id="" action="ppaction://noaction">
              <a:snd r:embed="rId4" name="T1_W2F_2.1.wav"/>
            </a:hlinkClick>
            <a:extLst>
              <a:ext uri="{FF2B5EF4-FFF2-40B4-BE49-F238E27FC236}">
                <a16:creationId xmlns:a16="http://schemas.microsoft.com/office/drawing/2014/main" id="{72952F4D-62A4-4F45-A7CB-8598F4D0806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111588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47B83016-D815-469E-AE0E-DC21434E99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274527"/>
              </p:ext>
            </p:extLst>
          </p:nvPr>
        </p:nvGraphicFramePr>
        <p:xfrm>
          <a:off x="1282169" y="1204780"/>
          <a:ext cx="4496325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sein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" name="Google Shape;340;p8">
            <a:hlinkClick r:id="" action="ppaction://noaction">
              <a:snd r:embed="rId6" name="T1_W2F_2.2.wav"/>
            </a:hlinkClick>
            <a:extLst>
              <a:ext uri="{FF2B5EF4-FFF2-40B4-BE49-F238E27FC236}">
                <a16:creationId xmlns:a16="http://schemas.microsoft.com/office/drawing/2014/main" id="{8DA85D96-1C87-460D-A1C8-F5F1FED647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167552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5" name="Google Shape;341;p8">
            <a:extLst>
              <a:ext uri="{FF2B5EF4-FFF2-40B4-BE49-F238E27FC236}">
                <a16:creationId xmlns:a16="http://schemas.microsoft.com/office/drawing/2014/main" id="{A79F763F-C4B1-4497-A417-040ABD982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1707034"/>
              </p:ext>
            </p:extLst>
          </p:nvPr>
        </p:nvGraphicFramePr>
        <p:xfrm>
          <a:off x="1282169" y="1764422"/>
          <a:ext cx="4496325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Guten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Tag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nein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" name="Google Shape;342;p8">
            <a:hlinkClick r:id="" action="ppaction://noaction">
              <a:snd r:embed="rId7" name="T1_W2F_2.3.wav"/>
            </a:hlinkClick>
            <a:extLst>
              <a:ext uri="{FF2B5EF4-FFF2-40B4-BE49-F238E27FC236}">
                <a16:creationId xmlns:a16="http://schemas.microsoft.com/office/drawing/2014/main" id="{E8EB6782-7F78-4D14-89A3-EC809B998A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229866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7" name="Google Shape;343;p8">
            <a:extLst>
              <a:ext uri="{FF2B5EF4-FFF2-40B4-BE49-F238E27FC236}">
                <a16:creationId xmlns:a16="http://schemas.microsoft.com/office/drawing/2014/main" id="{4FFD7351-CD82-4F1B-8197-0A67CF82B6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0232452"/>
              </p:ext>
            </p:extLst>
          </p:nvPr>
        </p:nvGraphicFramePr>
        <p:xfrm>
          <a:off x="1282169" y="2387564"/>
          <a:ext cx="4496325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allo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ja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sie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" name="Google Shape;344;p8">
            <a:hlinkClick r:id="" action="ppaction://noaction">
              <a:snd r:embed="rId8" name="T1_W2F_2.4.wav"/>
            </a:hlinkClick>
            <a:extLst>
              <a:ext uri="{FF2B5EF4-FFF2-40B4-BE49-F238E27FC236}">
                <a16:creationId xmlns:a16="http://schemas.microsoft.com/office/drawing/2014/main" id="{6487A0FB-2154-4424-B8A6-5646103928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295990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9" name="Google Shape;345;p8">
            <a:extLst>
              <a:ext uri="{FF2B5EF4-FFF2-40B4-BE49-F238E27FC236}">
                <a16:creationId xmlns:a16="http://schemas.microsoft.com/office/drawing/2014/main" id="{2B7A5A23-2EC9-4184-93D7-5262660FF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3709891"/>
              </p:ext>
            </p:extLst>
          </p:nvPr>
        </p:nvGraphicFramePr>
        <p:xfrm>
          <a:off x="1282169" y="3048806"/>
          <a:ext cx="4496325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du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sein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" name="Google Shape;346;p8">
            <a:hlinkClick r:id="" action="ppaction://noaction">
              <a:snd r:embed="rId9" name="T1_W2F_2.5.wav"/>
            </a:hlinkClick>
            <a:extLst>
              <a:ext uri="{FF2B5EF4-FFF2-40B4-BE49-F238E27FC236}">
                <a16:creationId xmlns:a16="http://schemas.microsoft.com/office/drawing/2014/main" id="{98A3CF7F-15C6-4E40-A852-D5AEEE3EA9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359574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1" name="Google Shape;347;p8">
            <a:extLst>
              <a:ext uri="{FF2B5EF4-FFF2-40B4-BE49-F238E27FC236}">
                <a16:creationId xmlns:a16="http://schemas.microsoft.com/office/drawing/2014/main" id="{5EA8C52F-1EB5-40F5-A0E5-868D0134B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4321320"/>
              </p:ext>
            </p:extLst>
          </p:nvPr>
        </p:nvGraphicFramePr>
        <p:xfrm>
          <a:off x="1282169" y="3684648"/>
          <a:ext cx="4496325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bist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sie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2" name="Google Shape;348;p8">
            <a:hlinkClick r:id="" action="ppaction://noaction">
              <a:snd r:embed="rId10" name="T1_W2F_2.6.wav"/>
            </a:hlinkClick>
            <a:extLst>
              <a:ext uri="{FF2B5EF4-FFF2-40B4-BE49-F238E27FC236}">
                <a16:creationId xmlns:a16="http://schemas.microsoft.com/office/drawing/2014/main" id="{0A167DB1-74DF-4F42-9434-60E67F90E0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469" y="428239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3" name="Google Shape;349;p8">
            <a:extLst>
              <a:ext uri="{FF2B5EF4-FFF2-40B4-BE49-F238E27FC236}">
                <a16:creationId xmlns:a16="http://schemas.microsoft.com/office/drawing/2014/main" id="{D3C06986-F9A8-435A-B905-FA63113FAE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8384211"/>
              </p:ext>
            </p:extLst>
          </p:nvPr>
        </p:nvGraphicFramePr>
        <p:xfrm>
          <a:off x="1282169" y="4371290"/>
          <a:ext cx="4496325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 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ist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5" name="Google Shape;351;p8">
            <a:extLst>
              <a:ext uri="{FF2B5EF4-FFF2-40B4-BE49-F238E27FC236}">
                <a16:creationId xmlns:a16="http://schemas.microsoft.com/office/drawing/2014/main" id="{9F06F6B7-83D4-4DEF-B230-43DDCC17E914}"/>
              </a:ext>
            </a:extLst>
          </p:cNvPr>
          <p:cNvSpPr txBox="1"/>
          <p:nvPr/>
        </p:nvSpPr>
        <p:spPr>
          <a:xfrm>
            <a:off x="60521" y="1156078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2;p8">
            <a:extLst>
              <a:ext uri="{FF2B5EF4-FFF2-40B4-BE49-F238E27FC236}">
                <a16:creationId xmlns:a16="http://schemas.microsoft.com/office/drawing/2014/main" id="{2D49EEC7-0FB0-4218-90D2-CF4303CC91F6}"/>
              </a:ext>
            </a:extLst>
          </p:cNvPr>
          <p:cNvSpPr txBox="1"/>
          <p:nvPr/>
        </p:nvSpPr>
        <p:spPr>
          <a:xfrm>
            <a:off x="83384" y="174356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3;p8">
            <a:extLst>
              <a:ext uri="{FF2B5EF4-FFF2-40B4-BE49-F238E27FC236}">
                <a16:creationId xmlns:a16="http://schemas.microsoft.com/office/drawing/2014/main" id="{BE942C14-0EB7-4F37-9DF8-2EF33F540204}"/>
              </a:ext>
            </a:extLst>
          </p:cNvPr>
          <p:cNvSpPr txBox="1"/>
          <p:nvPr/>
        </p:nvSpPr>
        <p:spPr>
          <a:xfrm>
            <a:off x="70681" y="238636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54;p8">
            <a:extLst>
              <a:ext uri="{FF2B5EF4-FFF2-40B4-BE49-F238E27FC236}">
                <a16:creationId xmlns:a16="http://schemas.microsoft.com/office/drawing/2014/main" id="{B89B2DD6-2386-492F-A273-ED5587CE9C05}"/>
              </a:ext>
            </a:extLst>
          </p:cNvPr>
          <p:cNvSpPr txBox="1"/>
          <p:nvPr/>
        </p:nvSpPr>
        <p:spPr>
          <a:xfrm>
            <a:off x="60113" y="3011262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55;p8">
            <a:extLst>
              <a:ext uri="{FF2B5EF4-FFF2-40B4-BE49-F238E27FC236}">
                <a16:creationId xmlns:a16="http://schemas.microsoft.com/office/drawing/2014/main" id="{070F7C43-0930-459F-B15D-4BE19EE8DD20}"/>
              </a:ext>
            </a:extLst>
          </p:cNvPr>
          <p:cNvSpPr txBox="1"/>
          <p:nvPr/>
        </p:nvSpPr>
        <p:spPr>
          <a:xfrm>
            <a:off x="70681" y="3645980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57;p8">
            <a:extLst>
              <a:ext uri="{FF2B5EF4-FFF2-40B4-BE49-F238E27FC236}">
                <a16:creationId xmlns:a16="http://schemas.microsoft.com/office/drawing/2014/main" id="{F8BAACD6-B002-4A19-AF34-4FDFE50AFD6C}"/>
              </a:ext>
            </a:extLst>
          </p:cNvPr>
          <p:cNvSpPr/>
          <p:nvPr/>
        </p:nvSpPr>
        <p:spPr>
          <a:xfrm>
            <a:off x="4246769" y="1170619"/>
            <a:ext cx="1557131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358;p8">
            <a:extLst>
              <a:ext uri="{FF2B5EF4-FFF2-40B4-BE49-F238E27FC236}">
                <a16:creationId xmlns:a16="http://schemas.microsoft.com/office/drawing/2014/main" id="{AA5BC812-43D7-43B2-BF95-4EEBBAA778F2}"/>
              </a:ext>
            </a:extLst>
          </p:cNvPr>
          <p:cNvSpPr/>
          <p:nvPr/>
        </p:nvSpPr>
        <p:spPr>
          <a:xfrm>
            <a:off x="1269470" y="1739376"/>
            <a:ext cx="1531730" cy="4154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359;p8">
            <a:extLst>
              <a:ext uri="{FF2B5EF4-FFF2-40B4-BE49-F238E27FC236}">
                <a16:creationId xmlns:a16="http://schemas.microsoft.com/office/drawing/2014/main" id="{3DF3C27B-4DCC-4893-9AC2-98A908A08067}"/>
              </a:ext>
            </a:extLst>
          </p:cNvPr>
          <p:cNvSpPr/>
          <p:nvPr/>
        </p:nvSpPr>
        <p:spPr>
          <a:xfrm>
            <a:off x="4262617" y="2394492"/>
            <a:ext cx="1515878" cy="38376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360;p8">
            <a:extLst>
              <a:ext uri="{FF2B5EF4-FFF2-40B4-BE49-F238E27FC236}">
                <a16:creationId xmlns:a16="http://schemas.microsoft.com/office/drawing/2014/main" id="{5419FF78-4502-451F-90C9-5057F8B065AD}"/>
              </a:ext>
            </a:extLst>
          </p:cNvPr>
          <p:cNvSpPr/>
          <p:nvPr/>
        </p:nvSpPr>
        <p:spPr>
          <a:xfrm>
            <a:off x="2751765" y="3077813"/>
            <a:ext cx="1557131" cy="35428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61;p8">
            <a:extLst>
              <a:ext uri="{FF2B5EF4-FFF2-40B4-BE49-F238E27FC236}">
                <a16:creationId xmlns:a16="http://schemas.microsoft.com/office/drawing/2014/main" id="{5FB45F24-F06D-44AA-A8C0-8F780603FE57}"/>
              </a:ext>
            </a:extLst>
          </p:cNvPr>
          <p:cNvSpPr/>
          <p:nvPr/>
        </p:nvSpPr>
        <p:spPr>
          <a:xfrm>
            <a:off x="2751765" y="3659979"/>
            <a:ext cx="1557131" cy="40252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362;p8">
            <a:extLst>
              <a:ext uri="{FF2B5EF4-FFF2-40B4-BE49-F238E27FC236}">
                <a16:creationId xmlns:a16="http://schemas.microsoft.com/office/drawing/2014/main" id="{F266F3B1-9BB5-461F-9DC8-5612E530A03E}"/>
              </a:ext>
            </a:extLst>
          </p:cNvPr>
          <p:cNvSpPr/>
          <p:nvPr/>
        </p:nvSpPr>
        <p:spPr>
          <a:xfrm>
            <a:off x="4280639" y="4371290"/>
            <a:ext cx="1497861" cy="38905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9;p8">
            <a:extLst>
              <a:ext uri="{FF2B5EF4-FFF2-40B4-BE49-F238E27FC236}">
                <a16:creationId xmlns:a16="http://schemas.microsoft.com/office/drawing/2014/main" id="{81E3D787-DBE2-47C8-BF1D-98484426E1F0}"/>
              </a:ext>
            </a:extLst>
          </p:cNvPr>
          <p:cNvSpPr txBox="1"/>
          <p:nvPr/>
        </p:nvSpPr>
        <p:spPr>
          <a:xfrm>
            <a:off x="149068" y="674859"/>
            <a:ext cx="5946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Listen. Write the word that is mentioned.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370;p8">
            <a:extLst>
              <a:ext uri="{FF2B5EF4-FFF2-40B4-BE49-F238E27FC236}">
                <a16:creationId xmlns:a16="http://schemas.microsoft.com/office/drawing/2014/main" id="{2D9D3109-028C-485E-9538-FBBAD6D18AB5}"/>
              </a:ext>
            </a:extLst>
          </p:cNvPr>
          <p:cNvSpPr txBox="1"/>
          <p:nvPr/>
        </p:nvSpPr>
        <p:spPr>
          <a:xfrm>
            <a:off x="170760" y="4898908"/>
            <a:ext cx="59469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Write the number of the matching answer.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356;p8">
            <a:extLst>
              <a:ext uri="{FF2B5EF4-FFF2-40B4-BE49-F238E27FC236}">
                <a16:creationId xmlns:a16="http://schemas.microsoft.com/office/drawing/2014/main" id="{46FF06B1-B982-48F1-AAD1-86CC7322040C}"/>
              </a:ext>
            </a:extLst>
          </p:cNvPr>
          <p:cNvSpPr txBox="1"/>
          <p:nvPr/>
        </p:nvSpPr>
        <p:spPr>
          <a:xfrm>
            <a:off x="110484" y="5273347"/>
            <a:ext cx="5828253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lang="en-GB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     	  	4. Hello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here ____       		5. </a:t>
            </a:r>
            <a:r>
              <a:rPr lang="en-GB" sz="2100" kern="0" noProof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Hello</a:t>
            </a:r>
            <a:r>
              <a:rPr kumimoji="0" lang="en-GB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- formal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    </a:t>
            </a:r>
            <a:r>
              <a:rPr kumimoji="0" lang="en-GB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	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6. no____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363;p8">
            <a:extLst>
              <a:ext uri="{FF2B5EF4-FFF2-40B4-BE49-F238E27FC236}">
                <a16:creationId xmlns:a16="http://schemas.microsoft.com/office/drawing/2014/main" id="{5D08122A-45E3-41DC-8D66-F9D154F22F91}"/>
              </a:ext>
            </a:extLst>
          </p:cNvPr>
          <p:cNvSpPr txBox="1"/>
          <p:nvPr/>
        </p:nvSpPr>
        <p:spPr>
          <a:xfrm>
            <a:off x="1335051" y="5229795"/>
            <a:ext cx="4443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64;p8">
            <a:extLst>
              <a:ext uri="{FF2B5EF4-FFF2-40B4-BE49-F238E27FC236}">
                <a16:creationId xmlns:a16="http://schemas.microsoft.com/office/drawing/2014/main" id="{48B44E3A-6652-45C4-A1C9-4488356BFF3A}"/>
              </a:ext>
            </a:extLst>
          </p:cNvPr>
          <p:cNvSpPr txBox="1"/>
          <p:nvPr/>
        </p:nvSpPr>
        <p:spPr>
          <a:xfrm>
            <a:off x="1221578" y="5585550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Google Shape;365;p8">
            <a:extLst>
              <a:ext uri="{FF2B5EF4-FFF2-40B4-BE49-F238E27FC236}">
                <a16:creationId xmlns:a16="http://schemas.microsoft.com/office/drawing/2014/main" id="{0311D703-518F-4B15-873A-A101581CDFCF}"/>
              </a:ext>
            </a:extLst>
          </p:cNvPr>
          <p:cNvSpPr txBox="1"/>
          <p:nvPr/>
        </p:nvSpPr>
        <p:spPr>
          <a:xfrm>
            <a:off x="2315855" y="5859407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366;p8">
            <a:extLst>
              <a:ext uri="{FF2B5EF4-FFF2-40B4-BE49-F238E27FC236}">
                <a16:creationId xmlns:a16="http://schemas.microsoft.com/office/drawing/2014/main" id="{875A5F99-EB66-42EA-A3B5-D368AC2F7376}"/>
              </a:ext>
            </a:extLst>
          </p:cNvPr>
          <p:cNvSpPr txBox="1"/>
          <p:nvPr/>
        </p:nvSpPr>
        <p:spPr>
          <a:xfrm>
            <a:off x="4826413" y="5221261"/>
            <a:ext cx="4443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367;p8">
            <a:extLst>
              <a:ext uri="{FF2B5EF4-FFF2-40B4-BE49-F238E27FC236}">
                <a16:creationId xmlns:a16="http://schemas.microsoft.com/office/drawing/2014/main" id="{9E43DD0F-D883-48DF-8E85-D2ABEBCD6F9A}"/>
              </a:ext>
            </a:extLst>
          </p:cNvPr>
          <p:cNvSpPr txBox="1"/>
          <p:nvPr/>
        </p:nvSpPr>
        <p:spPr>
          <a:xfrm>
            <a:off x="4727245" y="5560150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368;p8">
            <a:extLst>
              <a:ext uri="{FF2B5EF4-FFF2-40B4-BE49-F238E27FC236}">
                <a16:creationId xmlns:a16="http://schemas.microsoft.com/office/drawing/2014/main" id="{998368C4-8AD8-4BC5-A54B-DC7102D7299B}"/>
              </a:ext>
            </a:extLst>
          </p:cNvPr>
          <p:cNvSpPr txBox="1"/>
          <p:nvPr/>
        </p:nvSpPr>
        <p:spPr>
          <a:xfrm>
            <a:off x="4727245" y="5881143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371;p8">
            <a:extLst>
              <a:ext uri="{FF2B5EF4-FFF2-40B4-BE49-F238E27FC236}">
                <a16:creationId xmlns:a16="http://schemas.microsoft.com/office/drawing/2014/main" id="{195FA3F2-3E2D-4B41-90A3-B919A05E701B}"/>
              </a:ext>
            </a:extLst>
          </p:cNvPr>
          <p:cNvSpPr txBox="1"/>
          <p:nvPr/>
        </p:nvSpPr>
        <p:spPr>
          <a:xfrm>
            <a:off x="6730912" y="573220"/>
            <a:ext cx="5153218" cy="437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Take turns to say the following German words out loud. Your partner will give you a point each time you remember the English translation as well.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ich bin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Hallo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 </a:t>
            </a:r>
            <a:r>
              <a:rPr lang="en-US" sz="2000" kern="0" noProof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endParaRPr lang="en-US" sz="2000" kern="0" noProof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noProof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hier</a:t>
            </a:r>
            <a:endParaRPr lang="en-US" sz="2000" kern="0" noProof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 </a:t>
            </a:r>
            <a:r>
              <a:rPr kumimoji="0" lang="en-US" sz="2000" b="0" i="0" u="none" strike="noStrike" kern="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bist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" name="Google Shape;373;p8" descr="A picture containing icon&#10;&#10;Description automatically generated">
            <a:hlinkClick r:id="" action="ppaction://noaction">
              <a:snd r:embed="rId11" name="T1_W2F_2.13.wav"/>
            </a:hlinkClick>
            <a:extLst>
              <a:ext uri="{FF2B5EF4-FFF2-40B4-BE49-F238E27FC236}">
                <a16:creationId xmlns:a16="http://schemas.microsoft.com/office/drawing/2014/main" id="{79F7DA2F-D595-4FD6-839A-32DA4DB3809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87661" y="2400908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374;p8" descr="A picture containing icon&#10;&#10;Description automatically generated">
            <a:hlinkClick r:id="" action="ppaction://noaction">
              <a:snd r:embed="rId13" name="T1_W2F_2.14.wav"/>
            </a:hlinkClick>
            <a:extLst>
              <a:ext uri="{FF2B5EF4-FFF2-40B4-BE49-F238E27FC236}">
                <a16:creationId xmlns:a16="http://schemas.microsoft.com/office/drawing/2014/main" id="{6B41F7F1-C2EB-4A02-AEE8-EF34A1DC4F7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08764" y="2743341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375;p8" descr="A picture containing icon&#10;&#10;Description automatically generated">
            <a:hlinkClick r:id="" action="ppaction://noaction">
              <a:snd r:embed="rId14" name="T1_W2F_2.15.wav"/>
            </a:hlinkClick>
            <a:extLst>
              <a:ext uri="{FF2B5EF4-FFF2-40B4-BE49-F238E27FC236}">
                <a16:creationId xmlns:a16="http://schemas.microsoft.com/office/drawing/2014/main" id="{81568983-D59D-42DB-9B8B-89F88F12B7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61133" y="3057230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376;p8" descr="A picture containing icon&#10;&#10;Description automatically generated">
            <a:hlinkClick r:id="" action="ppaction://noaction">
              <a:snd r:embed="rId15" name="T1_W2F_2.16.wav"/>
            </a:hlinkClick>
            <a:extLst>
              <a:ext uri="{FF2B5EF4-FFF2-40B4-BE49-F238E27FC236}">
                <a16:creationId xmlns:a16="http://schemas.microsoft.com/office/drawing/2014/main" id="{FF59906B-5CDD-4E80-9F32-91974C53292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40555" y="3377481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77;p8" descr="A picture containing icon&#10;&#10;Description automatically generated">
            <a:hlinkClick r:id="" action="ppaction://noaction">
              <a:snd r:embed="rId16" name="T1_W2F_2.17.wav"/>
            </a:hlinkClick>
            <a:extLst>
              <a:ext uri="{FF2B5EF4-FFF2-40B4-BE49-F238E27FC236}">
                <a16:creationId xmlns:a16="http://schemas.microsoft.com/office/drawing/2014/main" id="{D75A95F0-0D69-4D88-9F32-B33887CA1E5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87661" y="3665614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378;p8" descr="A picture containing icon&#10;&#10;Description automatically generated">
            <a:hlinkClick r:id="" action="ppaction://noaction">
              <a:snd r:embed="rId17" name="T1_W2F_2.18.wav"/>
            </a:hlinkClick>
            <a:extLst>
              <a:ext uri="{FF2B5EF4-FFF2-40B4-BE49-F238E27FC236}">
                <a16:creationId xmlns:a16="http://schemas.microsoft.com/office/drawing/2014/main" id="{BD6DAC51-5D44-467D-9CE5-3F57D9B1C62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14946" y="4011621"/>
            <a:ext cx="462076" cy="43716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372;p8">
            <a:extLst>
              <a:ext uri="{FF2B5EF4-FFF2-40B4-BE49-F238E27FC236}">
                <a16:creationId xmlns:a16="http://schemas.microsoft.com/office/drawing/2014/main" id="{7D5ECE89-6783-49E3-A1EC-BE4C42B5DF4D}"/>
              </a:ext>
            </a:extLst>
          </p:cNvPr>
          <p:cNvSpPr txBox="1"/>
          <p:nvPr/>
        </p:nvSpPr>
        <p:spPr>
          <a:xfrm>
            <a:off x="8270308" y="1785916"/>
            <a:ext cx="313963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sie</a:t>
            </a:r>
            <a:r>
              <a:rPr lang="en-US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endParaRPr lang="en-US" sz="21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 </a:t>
            </a:r>
            <a:r>
              <a:rPr lang="en-US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bist</a:t>
            </a:r>
            <a:endParaRPr lang="en-US" sz="21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nein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Guten</a:t>
            </a:r>
            <a:r>
              <a:rPr lang="en-US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Tag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380;p8" descr="A picture containing icon&#10;&#10;Description automatically generated">
            <a:hlinkClick r:id="" action="ppaction://noaction">
              <a:snd r:embed="rId18" name="T1_W2F_2.19.wav"/>
            </a:hlinkClick>
            <a:extLst>
              <a:ext uri="{FF2B5EF4-FFF2-40B4-BE49-F238E27FC236}">
                <a16:creationId xmlns:a16="http://schemas.microsoft.com/office/drawing/2014/main" id="{9BA39C36-7A96-469F-A38D-F02CC7A3BAA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21406" y="2512907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381;p8" descr="A picture containing icon&#10;&#10;Description automatically generated">
            <a:hlinkClick r:id="" action="ppaction://noaction">
              <a:snd r:embed="rId19" name="T1_W2F_2.20.wav"/>
            </a:hlinkClick>
            <a:extLst>
              <a:ext uri="{FF2B5EF4-FFF2-40B4-BE49-F238E27FC236}">
                <a16:creationId xmlns:a16="http://schemas.microsoft.com/office/drawing/2014/main" id="{F43758E1-3BEF-4668-A7D3-9CA20B45144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527554" y="2795869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382;p8" descr="A picture containing icon&#10;&#10;Description automatically generated">
            <a:hlinkClick r:id="" action="ppaction://noaction">
              <a:snd r:embed="rId20" name="T1_W2F_2.21.wav"/>
            </a:hlinkClick>
            <a:extLst>
              <a:ext uri="{FF2B5EF4-FFF2-40B4-BE49-F238E27FC236}">
                <a16:creationId xmlns:a16="http://schemas.microsoft.com/office/drawing/2014/main" id="{6943EFDB-F844-4C1D-B8EB-801E6E85285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266814" y="3123422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383;p8" descr="A picture containing icon&#10;&#10;Description automatically generated">
            <a:hlinkClick r:id="" action="ppaction://noaction">
              <a:snd r:embed="rId21" name="T1_W2F_2.22.wav"/>
            </a:hlinkClick>
            <a:extLst>
              <a:ext uri="{FF2B5EF4-FFF2-40B4-BE49-F238E27FC236}">
                <a16:creationId xmlns:a16="http://schemas.microsoft.com/office/drawing/2014/main" id="{3ACA9077-A0AD-4413-B535-82B5DF7E237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76456" y="3394518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384;p8" descr="A picture containing icon&#10;&#10;Description automatically generated">
            <a:hlinkClick r:id="" action="ppaction://noaction">
              <a:snd r:embed="rId22" name="T1_W2F_2.23.wav"/>
            </a:hlinkClick>
            <a:extLst>
              <a:ext uri="{FF2B5EF4-FFF2-40B4-BE49-F238E27FC236}">
                <a16:creationId xmlns:a16="http://schemas.microsoft.com/office/drawing/2014/main" id="{DF718824-0453-4F73-8C4D-854CD26C5AF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598360" y="3784455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385;p8" descr="A picture containing icon&#10;&#10;Description automatically generated">
            <a:hlinkClick r:id="" action="ppaction://noaction">
              <a:snd r:embed="rId23" name="T1_W2F_2.24.wav"/>
            </a:hlinkClick>
            <a:extLst>
              <a:ext uri="{FF2B5EF4-FFF2-40B4-BE49-F238E27FC236}">
                <a16:creationId xmlns:a16="http://schemas.microsoft.com/office/drawing/2014/main" id="{0AB69C67-EB0D-4006-8922-83A02A2400F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246130" y="4055498"/>
            <a:ext cx="462076" cy="4371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387;p8">
            <a:extLst>
              <a:ext uri="{FF2B5EF4-FFF2-40B4-BE49-F238E27FC236}">
                <a16:creationId xmlns:a16="http://schemas.microsoft.com/office/drawing/2014/main" id="{49DE952B-AD77-4E33-AF8B-01DF57600257}"/>
              </a:ext>
            </a:extLst>
          </p:cNvPr>
          <p:cNvSpPr txBox="1"/>
          <p:nvPr/>
        </p:nvSpPr>
        <p:spPr>
          <a:xfrm>
            <a:off x="6390236" y="4825295"/>
            <a:ext cx="557649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Ping Pong translation in pairs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1: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Challenge each other by testing whether you can translate the new German words into English.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2: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Now challenge your partner by asking for the German words.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7" name="Google Shape;388;p8" descr="Chat, Multiple, Icon, Symbol, Message, Bubble, Talk">
            <a:extLst>
              <a:ext uri="{FF2B5EF4-FFF2-40B4-BE49-F238E27FC236}">
                <a16:creationId xmlns:a16="http://schemas.microsoft.com/office/drawing/2014/main" id="{09B6E963-EC43-418F-8FE7-6CD1372B4B02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1054565" y="4339717"/>
            <a:ext cx="886540" cy="75875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Title 1">
            <a:extLst>
              <a:ext uri="{FF2B5EF4-FFF2-40B4-BE49-F238E27FC236}">
                <a16:creationId xmlns:a16="http://schemas.microsoft.com/office/drawing/2014/main" id="{7D6A8B94-C49B-4D25-816D-CB9259C471FE}"/>
              </a:ext>
            </a:extLst>
          </p:cNvPr>
          <p:cNvSpPr txBox="1">
            <a:spLocks/>
          </p:cNvSpPr>
          <p:nvPr/>
        </p:nvSpPr>
        <p:spPr>
          <a:xfrm>
            <a:off x="9708206" y="169225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1" name="Picture 1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452294-B199-4904-A7D2-6EF6508CC321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834" y="-208006"/>
            <a:ext cx="1097375" cy="1402202"/>
          </a:xfrm>
          <a:prstGeom prst="rect">
            <a:avLst/>
          </a:prstGeom>
        </p:spPr>
      </p:pic>
      <p:sp>
        <p:nvSpPr>
          <p:cNvPr id="112" name="Title 2">
            <a:extLst>
              <a:ext uri="{FF2B5EF4-FFF2-40B4-BE49-F238E27FC236}">
                <a16:creationId xmlns:a16="http://schemas.microsoft.com/office/drawing/2014/main" id="{F26FC2F6-2F0A-4E35-A971-9D3970B6EB66}"/>
              </a:ext>
            </a:extLst>
          </p:cNvPr>
          <p:cNvSpPr txBox="1">
            <a:spLocks/>
          </p:cNvSpPr>
          <p:nvPr/>
        </p:nvSpPr>
        <p:spPr>
          <a:xfrm>
            <a:off x="10886163" y="2818677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C1874D1-A8E5-4A65-9AEE-DD9007B99258}"/>
              </a:ext>
            </a:extLst>
          </p:cNvPr>
          <p:cNvGrpSpPr/>
          <p:nvPr/>
        </p:nvGrpSpPr>
        <p:grpSpPr>
          <a:xfrm>
            <a:off x="10150977" y="2092507"/>
            <a:ext cx="1316286" cy="754334"/>
            <a:chOff x="10714104" y="160499"/>
            <a:chExt cx="1316286" cy="754334"/>
          </a:xfrm>
        </p:grpSpPr>
        <p:sp>
          <p:nvSpPr>
            <p:cNvPr id="114" name="Speech Bubble: Rectangle with Corners Rounded 113">
              <a:extLst>
                <a:ext uri="{FF2B5EF4-FFF2-40B4-BE49-F238E27FC236}">
                  <a16:creationId xmlns:a16="http://schemas.microsoft.com/office/drawing/2014/main" id="{C9FE4A47-2D9E-439C-AEF7-29C96824EFB0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5" name="Speech Bubble: Rectangle with Corners Rounded 114">
              <a:extLst>
                <a:ext uri="{FF2B5EF4-FFF2-40B4-BE49-F238E27FC236}">
                  <a16:creationId xmlns:a16="http://schemas.microsoft.com/office/drawing/2014/main" id="{41E84F81-B2E8-4517-B78A-B11FEC71EA5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16" name="Picture 115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7DC414E8-6AC4-4429-83F4-BC8D988C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6E76DE7-FDC0-40D7-8575-466965DC986D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9" name="Google Shape;355;p8">
            <a:extLst>
              <a:ext uri="{FF2B5EF4-FFF2-40B4-BE49-F238E27FC236}">
                <a16:creationId xmlns:a16="http://schemas.microsoft.com/office/drawing/2014/main" id="{77E0E03D-B00B-46BD-B36E-00BF9B47FA79}"/>
              </a:ext>
            </a:extLst>
          </p:cNvPr>
          <p:cNvSpPr txBox="1"/>
          <p:nvPr/>
        </p:nvSpPr>
        <p:spPr>
          <a:xfrm>
            <a:off x="70681" y="4357129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31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7217963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long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and short [u]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82C845-EB9D-4B7B-AEC8-2F1285418201}"/>
              </a:ext>
            </a:extLst>
          </p:cNvPr>
          <p:cNvSpPr txBox="1"/>
          <p:nvPr/>
        </p:nvSpPr>
        <p:spPr>
          <a:xfrm>
            <a:off x="383856" y="1044538"/>
            <a:ext cx="870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German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[u]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be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24418C-9F15-45BE-8AB2-A34B786077FA}"/>
              </a:ext>
            </a:extLst>
          </p:cNvPr>
          <p:cNvSpPr/>
          <p:nvPr/>
        </p:nvSpPr>
        <p:spPr>
          <a:xfrm>
            <a:off x="383855" y="1713404"/>
            <a:ext cx="116820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when followed by more than one consonant, e.g.,    N</a:t>
            </a:r>
            <a:r>
              <a:rPr lang="en-GB" sz="3200" b="1" u="sng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mmer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(number),    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32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nkt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(dot,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full stop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980489-8B78-466E-B551-2533CE7B9132}"/>
              </a:ext>
            </a:extLst>
          </p:cNvPr>
          <p:cNvSpPr/>
          <p:nvPr/>
        </p:nvSpPr>
        <p:spPr>
          <a:xfrm>
            <a:off x="383856" y="2909884"/>
            <a:ext cx="1043213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it comes after a single consonant e.g.     d</a:t>
            </a:r>
            <a:r>
              <a:rPr lang="en-GB" sz="3200" b="1" u="sng" dirty="0">
                <a:solidFill>
                  <a:srgbClr val="FFC00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when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followed by the letter ‘h’, e.g.,     Frau </a:t>
            </a: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3200" b="1" u="sng" dirty="0">
                <a:solidFill>
                  <a:srgbClr val="FFC000"/>
                </a:solidFill>
                <a:latin typeface="Century Gothic" panose="020B0502020202020204" pitchFamily="34" charset="0"/>
              </a:rPr>
              <a:t>u</a:t>
            </a: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hl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by a single consonant, e.g.,    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3200" b="1" u="sng" dirty="0">
                <a:solidFill>
                  <a:srgbClr val="FFC00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 (good).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30736301-CC62-4D8C-9B65-B1F5E08DA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3567496"/>
            <a:ext cx="1509049" cy="2092722"/>
          </a:xfrm>
          <a:prstGeom prst="rect">
            <a:avLst/>
          </a:prstGeom>
        </p:spPr>
      </p:pic>
      <p:sp>
        <p:nvSpPr>
          <p:cNvPr id="2" name="Action Button: Sound 1">
            <a:hlinkClick r:id="" action="ppaction://noaction" highlightClick="1">
              <a:snd r:embed="rId5" name="T1_W2F_3.1.wav"/>
            </a:hlinkClick>
            <a:extLst>
              <a:ext uri="{FF2B5EF4-FFF2-40B4-BE49-F238E27FC236}">
                <a16:creationId xmlns:a16="http://schemas.microsoft.com/office/drawing/2014/main" id="{75EE49BA-B33F-481D-BDCD-8DF343FBA178}"/>
              </a:ext>
            </a:extLst>
          </p:cNvPr>
          <p:cNvSpPr/>
          <p:nvPr/>
        </p:nvSpPr>
        <p:spPr>
          <a:xfrm>
            <a:off x="1841500" y="2339224"/>
            <a:ext cx="355600" cy="364187"/>
          </a:xfrm>
          <a:prstGeom prst="actionButtonSound">
            <a:avLst/>
          </a:prstGeom>
          <a:solidFill>
            <a:srgbClr val="5FADE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ction Button: Sound 12">
            <a:hlinkClick r:id="" action="ppaction://noaction" highlightClick="1">
              <a:snd r:embed="rId6" name="T1_W2F_3.2.wav"/>
            </a:hlinkClick>
            <a:extLst>
              <a:ext uri="{FF2B5EF4-FFF2-40B4-BE49-F238E27FC236}">
                <a16:creationId xmlns:a16="http://schemas.microsoft.com/office/drawing/2014/main" id="{59225E9D-D131-4B2C-915D-5B8DEC02F0E4}"/>
              </a:ext>
            </a:extLst>
          </p:cNvPr>
          <p:cNvSpPr/>
          <p:nvPr/>
        </p:nvSpPr>
        <p:spPr>
          <a:xfrm>
            <a:off x="6172200" y="2314984"/>
            <a:ext cx="355600" cy="364187"/>
          </a:xfrm>
          <a:prstGeom prst="actionButtonSound">
            <a:avLst/>
          </a:prstGeom>
          <a:solidFill>
            <a:srgbClr val="5FADE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ction Button: Sound 13">
            <a:hlinkClick r:id="" action="ppaction://noaction" highlightClick="1">
              <a:snd r:embed="rId7" name="T1_W2F_3.3.wav"/>
            </a:hlinkClick>
            <a:extLst>
              <a:ext uri="{FF2B5EF4-FFF2-40B4-BE49-F238E27FC236}">
                <a16:creationId xmlns:a16="http://schemas.microsoft.com/office/drawing/2014/main" id="{DA8977D1-66BC-4AA4-9E44-51DBB947AEDA}"/>
              </a:ext>
            </a:extLst>
          </p:cNvPr>
          <p:cNvSpPr/>
          <p:nvPr/>
        </p:nvSpPr>
        <p:spPr>
          <a:xfrm>
            <a:off x="1841500" y="3532868"/>
            <a:ext cx="355600" cy="364187"/>
          </a:xfrm>
          <a:prstGeom prst="actionButtonSound">
            <a:avLst/>
          </a:prstGeom>
          <a:solidFill>
            <a:srgbClr val="5FADE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ction Button: Sound 14">
            <a:hlinkClick r:id="" action="ppaction://noaction" highlightClick="1">
              <a:snd r:embed="rId8" name="T1_W2F_3.4.wav"/>
            </a:hlinkClick>
            <a:extLst>
              <a:ext uri="{FF2B5EF4-FFF2-40B4-BE49-F238E27FC236}">
                <a16:creationId xmlns:a16="http://schemas.microsoft.com/office/drawing/2014/main" id="{809BD7CB-6D9B-43D5-9C6B-FB1E311EE106}"/>
              </a:ext>
            </a:extLst>
          </p:cNvPr>
          <p:cNvSpPr/>
          <p:nvPr/>
        </p:nvSpPr>
        <p:spPr>
          <a:xfrm>
            <a:off x="7416800" y="5478124"/>
            <a:ext cx="355600" cy="364187"/>
          </a:xfrm>
          <a:prstGeom prst="actionButtonSound">
            <a:avLst/>
          </a:prstGeom>
          <a:solidFill>
            <a:srgbClr val="5FADE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Sound 17">
            <a:hlinkClick r:id="" action="ppaction://noaction" highlightClick="1">
              <a:snd r:embed="rId9" name="T1_W2F_3.5.wav"/>
            </a:hlinkClick>
            <a:extLst>
              <a:ext uri="{FF2B5EF4-FFF2-40B4-BE49-F238E27FC236}">
                <a16:creationId xmlns:a16="http://schemas.microsoft.com/office/drawing/2014/main" id="{C59CEC3F-CFFB-488F-A5C7-B2165C3DD0DD}"/>
              </a:ext>
            </a:extLst>
          </p:cNvPr>
          <p:cNvSpPr/>
          <p:nvPr/>
        </p:nvSpPr>
        <p:spPr>
          <a:xfrm>
            <a:off x="7416800" y="6090676"/>
            <a:ext cx="355600" cy="364187"/>
          </a:xfrm>
          <a:prstGeom prst="actionButtonSound">
            <a:avLst/>
          </a:prstGeom>
          <a:solidFill>
            <a:srgbClr val="5FADE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2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95AFE6F6-BB1A-4C39-95D7-0E0592F36693}"/>
              </a:ext>
            </a:extLst>
          </p:cNvPr>
          <p:cNvSpPr txBox="1"/>
          <p:nvPr/>
        </p:nvSpPr>
        <p:spPr>
          <a:xfrm>
            <a:off x="4611757" y="86735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3">
            <a:hlinkClick r:id="" action="ppaction://noaction">
              <a:snd r:embed="rId3" name="Rot_T1_W1-9.1.wav"/>
            </a:hlinkClick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3062470" y="108715"/>
            <a:ext cx="13566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8" name="Table 2">
            <a:extLst>
              <a:ext uri="{FF2B5EF4-FFF2-40B4-BE49-F238E27FC236}">
                <a16:creationId xmlns:a16="http://schemas.microsoft.com/office/drawing/2014/main" id="{302EF52B-1464-40BF-B3A3-C55343E8A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187846"/>
              </p:ext>
            </p:extLst>
          </p:nvPr>
        </p:nvGraphicFramePr>
        <p:xfrm>
          <a:off x="1513302" y="894520"/>
          <a:ext cx="8627166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5722">
                  <a:extLst>
                    <a:ext uri="{9D8B030D-6E8A-4147-A177-3AD203B41FA5}">
                      <a16:colId xmlns:a16="http://schemas.microsoft.com/office/drawing/2014/main" val="4095128537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1637311483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294488713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4242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569923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788139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80B40F5D-6BF0-4FAE-9F93-3EA934649324}"/>
              </a:ext>
            </a:extLst>
          </p:cNvPr>
          <p:cNvSpPr txBox="1"/>
          <p:nvPr/>
        </p:nvSpPr>
        <p:spPr>
          <a:xfrm>
            <a:off x="1784039" y="89452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894A28-9E2E-45F1-84A4-AEA8613C6EFC}"/>
              </a:ext>
            </a:extLst>
          </p:cNvPr>
          <p:cNvSpPr txBox="1"/>
          <p:nvPr/>
        </p:nvSpPr>
        <p:spPr>
          <a:xfrm>
            <a:off x="7533862" y="89452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F19965-47C2-4BEF-A4E2-94F0CEBBFFA9}"/>
              </a:ext>
            </a:extLst>
          </p:cNvPr>
          <p:cNvSpPr txBox="1"/>
          <p:nvPr/>
        </p:nvSpPr>
        <p:spPr>
          <a:xfrm>
            <a:off x="1956597" y="272700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7FE741-3CCC-4C34-8F06-0B5FFB949963}"/>
              </a:ext>
            </a:extLst>
          </p:cNvPr>
          <p:cNvSpPr txBox="1"/>
          <p:nvPr/>
        </p:nvSpPr>
        <p:spPr>
          <a:xfrm>
            <a:off x="4734832" y="272700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BC168F-04BB-4944-B876-401376A9F133}"/>
              </a:ext>
            </a:extLst>
          </p:cNvPr>
          <p:cNvSpPr txBox="1"/>
          <p:nvPr/>
        </p:nvSpPr>
        <p:spPr>
          <a:xfrm>
            <a:off x="7713892" y="272700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F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ß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F79B4E-15F9-45A2-A3A1-1A16DE700253}"/>
              </a:ext>
            </a:extLst>
          </p:cNvPr>
          <p:cNvSpPr txBox="1"/>
          <p:nvPr/>
        </p:nvSpPr>
        <p:spPr>
          <a:xfrm>
            <a:off x="1954231" y="4569714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03E1DE9-C386-40A7-82BF-42FDD420B1CF}"/>
              </a:ext>
            </a:extLst>
          </p:cNvPr>
          <p:cNvSpPr txBox="1"/>
          <p:nvPr/>
        </p:nvSpPr>
        <p:spPr>
          <a:xfrm>
            <a:off x="4768698" y="4503184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d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E3154B-8EA7-42ED-BFA1-BA0ADF42F9FE}"/>
              </a:ext>
            </a:extLst>
          </p:cNvPr>
          <p:cNvSpPr txBox="1"/>
          <p:nvPr/>
        </p:nvSpPr>
        <p:spPr>
          <a:xfrm>
            <a:off x="7533862" y="450937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" name="Action Button: Blank 70">
            <a:hlinkClick r:id="" action="ppaction://noaction" highlightClick="1">
              <a:snd r:embed="rId4" name="T1_W2F_4.1.wav"/>
            </a:hlinkClick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1596886" y="93513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5" name="T1_W2F_4.2.wav"/>
            </a:hlinkClick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4452731" y="93513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6" name="T1_W2F_4.3.wav"/>
            </a:hlinkClick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7341337" y="93763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7" name="T1_W2F_4.4.wav"/>
            </a:hlinkClick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1596886" y="277777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8" name="T1_W2F_4.5.wav"/>
            </a:hlinkClick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4452731" y="277777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Action Button: Blank 75">
            <a:hlinkClick r:id="" action="ppaction://noaction" highlightClick="1">
              <a:snd r:embed="rId9" name="T1_W2F_4.6.wav"/>
            </a:hlinkClick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7341337" y="278026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7" name="Action Button: Blank 76">
            <a:hlinkClick r:id="" action="ppaction://noaction" highlightClick="1">
              <a:snd r:embed="rId10" name="T1_W2F_4.7.wav"/>
            </a:hlinkClick>
            <a:extLst>
              <a:ext uri="{FF2B5EF4-FFF2-40B4-BE49-F238E27FC236}">
                <a16:creationId xmlns:a16="http://schemas.microsoft.com/office/drawing/2014/main" id="{A22C5B71-8698-4ED6-982B-929D28F93102}"/>
              </a:ext>
            </a:extLst>
          </p:cNvPr>
          <p:cNvSpPr/>
          <p:nvPr/>
        </p:nvSpPr>
        <p:spPr>
          <a:xfrm>
            <a:off x="1598973" y="462255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8" name="Action Button: Blank 77">
            <a:hlinkClick r:id="" action="ppaction://noaction" highlightClick="1">
              <a:snd r:embed="rId11" name="T1_W2F_4.8.wav"/>
            </a:hlinkClick>
            <a:extLst>
              <a:ext uri="{FF2B5EF4-FFF2-40B4-BE49-F238E27FC236}">
                <a16:creationId xmlns:a16="http://schemas.microsoft.com/office/drawing/2014/main" id="{AF53164A-23D1-49B6-8003-4A9EA9651ED4}"/>
              </a:ext>
            </a:extLst>
          </p:cNvPr>
          <p:cNvSpPr/>
          <p:nvPr/>
        </p:nvSpPr>
        <p:spPr>
          <a:xfrm>
            <a:off x="4454818" y="462255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9" name="Action Button: Blank 78">
            <a:hlinkClick r:id="" action="ppaction://noaction" highlightClick="1">
              <a:snd r:embed="rId12" name="T1_W2F_4.9.wav"/>
            </a:hlinkClick>
            <a:extLst>
              <a:ext uri="{FF2B5EF4-FFF2-40B4-BE49-F238E27FC236}">
                <a16:creationId xmlns:a16="http://schemas.microsoft.com/office/drawing/2014/main" id="{8EE9D5FC-ACA5-4B1B-B0E3-95EC7A9A7112}"/>
              </a:ext>
            </a:extLst>
          </p:cNvPr>
          <p:cNvSpPr/>
          <p:nvPr/>
        </p:nvSpPr>
        <p:spPr>
          <a:xfrm>
            <a:off x="7343424" y="462504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A34F036-C6D0-4A50-B9AE-934E12F569CD}"/>
              </a:ext>
            </a:extLst>
          </p:cNvPr>
          <p:cNvSpPr/>
          <p:nvPr/>
        </p:nvSpPr>
        <p:spPr>
          <a:xfrm>
            <a:off x="2630655" y="1007745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22973A2-14EB-4FD7-B7FF-6FA2B423C46C}"/>
              </a:ext>
            </a:extLst>
          </p:cNvPr>
          <p:cNvSpPr/>
          <p:nvPr/>
        </p:nvSpPr>
        <p:spPr>
          <a:xfrm>
            <a:off x="5486500" y="989678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8FA4EB-C376-4C71-B8CC-7F70A7145A27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4025C-1047-4977-9BC4-E6B193CA6A2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BC9A05-B85A-4A53-99A7-ED41BF2A1809}"/>
              </a:ext>
            </a:extLst>
          </p:cNvPr>
          <p:cNvSpPr txBox="1"/>
          <p:nvPr/>
        </p:nvSpPr>
        <p:spPr>
          <a:xfrm>
            <a:off x="10793637" y="6488668"/>
            <a:ext cx="1398363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or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E6B81E8-1E62-4DAD-BB51-4A48540AA028}"/>
              </a:ext>
            </a:extLst>
          </p:cNvPr>
          <p:cNvSpPr/>
          <p:nvPr/>
        </p:nvSpPr>
        <p:spPr>
          <a:xfrm>
            <a:off x="7895474" y="989678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EE20CFC-D8D6-4EC9-BF1D-9FDB1373C8EC}"/>
              </a:ext>
            </a:extLst>
          </p:cNvPr>
          <p:cNvSpPr/>
          <p:nvPr/>
        </p:nvSpPr>
        <p:spPr>
          <a:xfrm>
            <a:off x="3016491" y="2816267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814122-3A73-4BE7-87FC-DEABC5052496}"/>
              </a:ext>
            </a:extLst>
          </p:cNvPr>
          <p:cNvSpPr/>
          <p:nvPr/>
        </p:nvSpPr>
        <p:spPr>
          <a:xfrm>
            <a:off x="5548751" y="2816267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EDD6804-BA92-49D8-9787-F3577F55AB16}"/>
              </a:ext>
            </a:extLst>
          </p:cNvPr>
          <p:cNvSpPr/>
          <p:nvPr/>
        </p:nvSpPr>
        <p:spPr>
          <a:xfrm>
            <a:off x="8219110" y="2828136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6E73580-F76A-48BC-8358-0426BCDEEB5A}"/>
              </a:ext>
            </a:extLst>
          </p:cNvPr>
          <p:cNvSpPr/>
          <p:nvPr/>
        </p:nvSpPr>
        <p:spPr>
          <a:xfrm>
            <a:off x="9313824" y="2837406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29D535E-7550-45E4-9079-9D6B7BE9BF56}"/>
              </a:ext>
            </a:extLst>
          </p:cNvPr>
          <p:cNvSpPr/>
          <p:nvPr/>
        </p:nvSpPr>
        <p:spPr>
          <a:xfrm>
            <a:off x="2887329" y="4664872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B36D0AB-4D94-4E64-B585-EB4B9E4B3230}"/>
              </a:ext>
            </a:extLst>
          </p:cNvPr>
          <p:cNvSpPr/>
          <p:nvPr/>
        </p:nvSpPr>
        <p:spPr>
          <a:xfrm>
            <a:off x="5416181" y="4622552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5F53178-1D4B-4233-A579-80EDFE640248}"/>
              </a:ext>
            </a:extLst>
          </p:cNvPr>
          <p:cNvSpPr/>
          <p:nvPr/>
        </p:nvSpPr>
        <p:spPr>
          <a:xfrm>
            <a:off x="8525504" y="4626275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78310CA-7B3D-41BF-8AC9-C39FFD698F98}"/>
              </a:ext>
            </a:extLst>
          </p:cNvPr>
          <p:cNvSpPr/>
          <p:nvPr/>
        </p:nvSpPr>
        <p:spPr>
          <a:xfrm>
            <a:off x="8065637" y="158653"/>
            <a:ext cx="1707048" cy="612648"/>
          </a:xfrm>
          <a:prstGeom prst="wedgeRoundRectCallout">
            <a:avLst>
              <a:gd name="adj1" fmla="val -297071"/>
              <a:gd name="adj2" fmla="val 11903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3122B961-B919-4A18-A879-B523C2565202}"/>
              </a:ext>
            </a:extLst>
          </p:cNvPr>
          <p:cNvSpPr/>
          <p:nvPr/>
        </p:nvSpPr>
        <p:spPr>
          <a:xfrm>
            <a:off x="8092820" y="168297"/>
            <a:ext cx="1707048" cy="612648"/>
          </a:xfrm>
          <a:prstGeom prst="wedgeRoundRectCallout">
            <a:avLst>
              <a:gd name="adj1" fmla="val -133126"/>
              <a:gd name="adj2" fmla="val 10999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55ABF77-C668-4BA4-AF93-189747C953AC}"/>
              </a:ext>
            </a:extLst>
          </p:cNvPr>
          <p:cNvSpPr/>
          <p:nvPr/>
        </p:nvSpPr>
        <p:spPr>
          <a:xfrm>
            <a:off x="8092820" y="158653"/>
            <a:ext cx="1707048" cy="612648"/>
          </a:xfrm>
          <a:prstGeom prst="wedgeRoundRectCallout">
            <a:avLst>
              <a:gd name="adj1" fmla="val -131503"/>
              <a:gd name="adj2" fmla="val 367792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4B50C427-A5FC-4184-BCD3-6ED80142A63E}"/>
              </a:ext>
            </a:extLst>
          </p:cNvPr>
          <p:cNvSpPr/>
          <p:nvPr/>
        </p:nvSpPr>
        <p:spPr>
          <a:xfrm>
            <a:off x="7949872" y="72692"/>
            <a:ext cx="2723697" cy="803857"/>
          </a:xfrm>
          <a:prstGeom prst="wedgeRoundRectCallout">
            <a:avLst>
              <a:gd name="adj1" fmla="val -103927"/>
              <a:gd name="adj2" fmla="val 49912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‘d’ sound at the end sounds more like a ’t’</a:t>
            </a:r>
            <a:endParaRPr lang="en-GB" dirty="0"/>
          </a:p>
        </p:txBody>
      </p:sp>
      <p:pic>
        <p:nvPicPr>
          <p:cNvPr id="1026" name="Picture 2" descr="Hand, Palm, Fingers, Spread, Silhouette, Stop, Halt">
            <a:extLst>
              <a:ext uri="{FF2B5EF4-FFF2-40B4-BE49-F238E27FC236}">
                <a16:creationId xmlns:a16="http://schemas.microsoft.com/office/drawing/2014/main" id="{DBB7A208-B9E4-4867-B315-C3FC880E7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350" y="1595273"/>
            <a:ext cx="730526" cy="8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g, Pet, Animal, Rough Collie, Domestic Dog, Canine">
            <a:extLst>
              <a:ext uri="{FF2B5EF4-FFF2-40B4-BE49-F238E27FC236}">
                <a16:creationId xmlns:a16="http://schemas.microsoft.com/office/drawing/2014/main" id="{619A7A43-5ADC-4CA8-850D-84EDE5E9C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19" y="1547283"/>
            <a:ext cx="794746" cy="105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row, Bottom, Button, Down, End, Ending, Finish">
            <a:extLst>
              <a:ext uri="{FF2B5EF4-FFF2-40B4-BE49-F238E27FC236}">
                <a16:creationId xmlns:a16="http://schemas.microsoft.com/office/drawing/2014/main" id="{F1EEC0A4-834E-4E32-94AD-9C00AE5B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194" y="1613380"/>
            <a:ext cx="1010088" cy="9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ach Ball, Ball, Inflatable, Beach, Colorful, Bounce">
            <a:extLst>
              <a:ext uri="{FF2B5EF4-FFF2-40B4-BE49-F238E27FC236}">
                <a16:creationId xmlns:a16="http://schemas.microsoft.com/office/drawing/2014/main" id="{5897935D-EB49-486D-AE2C-4F7FA8BBB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04" y="3345394"/>
            <a:ext cx="1151434" cy="11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nner, Gold, Label, Red, Ribbon, Title">
            <a:extLst>
              <a:ext uri="{FF2B5EF4-FFF2-40B4-BE49-F238E27FC236}">
                <a16:creationId xmlns:a16="http://schemas.microsoft.com/office/drawing/2014/main" id="{8C967009-D0CB-4DB9-80AC-AC2A45B10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05" y="3299989"/>
            <a:ext cx="2137335" cy="10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ll, Football, Soccer, Sport">
            <a:extLst>
              <a:ext uri="{FF2B5EF4-FFF2-40B4-BE49-F238E27FC236}">
                <a16:creationId xmlns:a16="http://schemas.microsoft.com/office/drawing/2014/main" id="{CADA623D-BB89-46F3-AF98-71C91516D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41" y="3330298"/>
            <a:ext cx="2142496" cy="11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ainbow Colors, Circular, Symmetry, Multi-Colored">
            <a:extLst>
              <a:ext uri="{FF2B5EF4-FFF2-40B4-BE49-F238E27FC236}">
                <a16:creationId xmlns:a16="http://schemas.microsoft.com/office/drawing/2014/main" id="{499B318A-D980-4915-B074-8CA2622F7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550" y="5262727"/>
            <a:ext cx="1016328" cy="101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mpersand, Gold Ampersand, Symbol, Ampersand Icon, Icon">
            <a:extLst>
              <a:ext uri="{FF2B5EF4-FFF2-40B4-BE49-F238E27FC236}">
                <a16:creationId xmlns:a16="http://schemas.microsoft.com/office/drawing/2014/main" id="{B749CADE-9B9A-406D-B618-68129B81E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262" y="5150078"/>
            <a:ext cx="1083748" cy="108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ilhouette, Fall, Falling, Collapsing, Epic, Collapse">
            <a:extLst>
              <a:ext uri="{FF2B5EF4-FFF2-40B4-BE49-F238E27FC236}">
                <a16:creationId xmlns:a16="http://schemas.microsoft.com/office/drawing/2014/main" id="{93810B8A-4026-46A1-9DF1-CFE6EF0DD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490" y="5116734"/>
            <a:ext cx="1430056" cy="11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F7A0CD92-2BD9-42A5-86B9-769B199E2DEA}"/>
              </a:ext>
            </a:extLst>
          </p:cNvPr>
          <p:cNvSpPr/>
          <p:nvPr/>
        </p:nvSpPr>
        <p:spPr>
          <a:xfrm>
            <a:off x="10358138" y="1897975"/>
            <a:ext cx="1790755" cy="1878862"/>
          </a:xfrm>
          <a:prstGeom prst="wedgeRoundRectCallout">
            <a:avLst>
              <a:gd name="adj1" fmla="val -137067"/>
              <a:gd name="adj2" fmla="val -3794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‘ß’ is a letter called ‘</a:t>
            </a:r>
            <a:r>
              <a:rPr lang="en-US" dirty="0" err="1">
                <a:latin typeface="Century Gothic" panose="020B0502020202020204" pitchFamily="34" charset="0"/>
              </a:rPr>
              <a:t>szett</a:t>
            </a:r>
            <a:r>
              <a:rPr lang="en-US" dirty="0">
                <a:latin typeface="Century Gothic" panose="020B0502020202020204" pitchFamily="34" charset="0"/>
              </a:rPr>
              <a:t>’; it is sometimes used instead of double ‘s’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3" name="CasellaDiTesto 2">
            <a:hlinkClick r:id="" action="ppaction://noaction">
              <a:snd r:embed="rId23" name="T1_extra_2F_2.1.wav"/>
            </a:hlinkClick>
            <a:extLst>
              <a:ext uri="{FF2B5EF4-FFF2-40B4-BE49-F238E27FC236}">
                <a16:creationId xmlns:a16="http://schemas.microsoft.com/office/drawing/2014/main" id="{24BEAF27-E44D-3E4F-BD57-9B4BD782889A}"/>
              </a:ext>
            </a:extLst>
          </p:cNvPr>
          <p:cNvSpPr txBox="1"/>
          <p:nvPr/>
        </p:nvSpPr>
        <p:spPr>
          <a:xfrm>
            <a:off x="4625498" y="90631"/>
            <a:ext cx="297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[a]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 [u]?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2337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6" grpId="0" animBg="1"/>
      <p:bldP spid="42" grpId="0" animBg="1"/>
      <p:bldP spid="43" grpId="0" animBg="1"/>
      <p:bldP spid="44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 Listen and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read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aloud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4" name="T1_W2F_5.2.wav"/>
            </a:hlinkClick>
            <a:extLst>
              <a:ext uri="{FF2B5EF4-FFF2-40B4-BE49-F238E27FC236}">
                <a16:creationId xmlns:a16="http://schemas.microsoft.com/office/drawing/2014/main" id="{A4E7E067-9ECA-49B6-8EA3-9966263493FD}"/>
              </a:ext>
            </a:extLst>
          </p:cNvPr>
          <p:cNvSpPr/>
          <p:nvPr/>
        </p:nvSpPr>
        <p:spPr>
          <a:xfrm>
            <a:off x="6120079" y="1118735"/>
            <a:ext cx="3474452" cy="1540701"/>
          </a:xfrm>
          <a:prstGeom prst="wedgeRoundRectCallout">
            <a:avLst>
              <a:gd name="adj1" fmla="val 68046"/>
              <a:gd name="adj2" fmla="val 37212"/>
              <a:gd name="adj3" fmla="val 16667"/>
            </a:avLst>
          </a:prstGeom>
          <a:solidFill>
            <a:srgbClr val="FEFCE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itle 2">
            <a:hlinkClick r:id="" action="ppaction://noaction">
              <a:snd r:embed="rId4" name="T1_W2F_5.2.wav"/>
            </a:hlinkClick>
            <a:extLst>
              <a:ext uri="{FF2B5EF4-FFF2-40B4-BE49-F238E27FC236}">
                <a16:creationId xmlns:a16="http://schemas.microsoft.com/office/drawing/2014/main" id="{A836EBEE-7088-49EB-ABFE-72792EDA4673}"/>
              </a:ext>
            </a:extLst>
          </p:cNvPr>
          <p:cNvSpPr txBox="1">
            <a:spLocks/>
          </p:cNvSpPr>
          <p:nvPr/>
        </p:nvSpPr>
        <p:spPr>
          <a:xfrm>
            <a:off x="6214807" y="1404417"/>
            <a:ext cx="3684025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Ja, Frau K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hl, sie ist da.</a:t>
            </a:r>
            <a:endParaRPr lang="en-GB" sz="3200" kern="0" dirty="0"/>
          </a:p>
        </p:txBody>
      </p:sp>
      <p:sp>
        <p:nvSpPr>
          <p:cNvPr id="24" name="Speech Bubble: Rectangle with Corners Rounded 23">
            <a:hlinkClick r:id="" action="ppaction://noaction">
              <a:snd r:embed="rId5" name="T1_W2F_5.3.wav"/>
            </a:hlinkClick>
            <a:extLst>
              <a:ext uri="{FF2B5EF4-FFF2-40B4-BE49-F238E27FC236}">
                <a16:creationId xmlns:a16="http://schemas.microsoft.com/office/drawing/2014/main" id="{88DF6D11-AB8C-4CFD-B1A0-6C15A7420775}"/>
              </a:ext>
            </a:extLst>
          </p:cNvPr>
          <p:cNvSpPr/>
          <p:nvPr/>
        </p:nvSpPr>
        <p:spPr>
          <a:xfrm>
            <a:off x="5791881" y="3506638"/>
            <a:ext cx="4242148" cy="1540701"/>
          </a:xfrm>
          <a:prstGeom prst="wedgeRoundRectCallout">
            <a:avLst>
              <a:gd name="adj1" fmla="val 68359"/>
              <a:gd name="adj2" fmla="val 39584"/>
              <a:gd name="adj3" fmla="val 16667"/>
            </a:avLst>
          </a:prstGeom>
          <a:solidFill>
            <a:srgbClr val="FEFCE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itle 2">
            <a:hlinkClick r:id="" action="ppaction://noaction">
              <a:snd r:embed="rId5" name="T1_W2F_5.3.wav"/>
            </a:hlinkClick>
            <a:extLst>
              <a:ext uri="{FF2B5EF4-FFF2-40B4-BE49-F238E27FC236}">
                <a16:creationId xmlns:a16="http://schemas.microsoft.com/office/drawing/2014/main" id="{413B3668-40F4-4C2E-9EF8-1E6903CC062D}"/>
              </a:ext>
            </a:extLst>
          </p:cNvPr>
          <p:cNvSpPr txBox="1">
            <a:spLocks/>
          </p:cNvSpPr>
          <p:nvPr/>
        </p:nvSpPr>
        <p:spPr>
          <a:xfrm>
            <a:off x="5927077" y="3578871"/>
            <a:ext cx="3971755" cy="135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lang="es-AR" sz="34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llo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Frau K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hl, ich bin 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rs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la, und ich bin auch d</a:t>
            </a:r>
            <a:r>
              <a:rPr lang="es-AR" sz="32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 </a:t>
            </a:r>
            <a:endParaRPr lang="en-GB" sz="3200" kern="0" dirty="0"/>
          </a:p>
        </p:txBody>
      </p:sp>
      <p:sp>
        <p:nvSpPr>
          <p:cNvPr id="26" name="Speech Bubble: Rectangle with Corners Rounded 25">
            <a:hlinkClick r:id="" action="ppaction://noaction">
              <a:snd r:embed="rId6" name="T1_W2F_5.4.wav"/>
            </a:hlinkClick>
            <a:extLst>
              <a:ext uri="{FF2B5EF4-FFF2-40B4-BE49-F238E27FC236}">
                <a16:creationId xmlns:a16="http://schemas.microsoft.com/office/drawing/2014/main" id="{3A5D9521-70E7-4340-95B1-1DF19784695F}"/>
              </a:ext>
            </a:extLst>
          </p:cNvPr>
          <p:cNvSpPr/>
          <p:nvPr/>
        </p:nvSpPr>
        <p:spPr>
          <a:xfrm>
            <a:off x="2363323" y="4589545"/>
            <a:ext cx="3354905" cy="1540701"/>
          </a:xfrm>
          <a:prstGeom prst="wedgeRoundRectCallout">
            <a:avLst>
              <a:gd name="adj1" fmla="val -67328"/>
              <a:gd name="adj2" fmla="val 28219"/>
              <a:gd name="adj3" fmla="val 16667"/>
            </a:avLst>
          </a:prstGeom>
          <a:solidFill>
            <a:srgbClr val="FFD31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itle 2">
            <a:hlinkClick r:id="" action="ppaction://noaction">
              <a:snd r:embed="rId6" name="T1_W2F_5.4.wav"/>
            </a:hlinkClick>
            <a:extLst>
              <a:ext uri="{FF2B5EF4-FFF2-40B4-BE49-F238E27FC236}">
                <a16:creationId xmlns:a16="http://schemas.microsoft.com/office/drawing/2014/main" id="{CF87E178-D415-45FB-847F-F3587CF19EFE}"/>
              </a:ext>
            </a:extLst>
          </p:cNvPr>
          <p:cNvSpPr txBox="1">
            <a:spLocks/>
          </p:cNvSpPr>
          <p:nvPr/>
        </p:nvSpPr>
        <p:spPr>
          <a:xfrm>
            <a:off x="2498519" y="4857409"/>
            <a:ext cx="3084512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Danke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rs</a:t>
            </a:r>
            <a:r>
              <a:rPr lang="es-AR" sz="32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</a:p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</a:t>
            </a:r>
            <a:r>
              <a:rPr lang="es-AR" sz="32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 </a:t>
            </a:r>
            <a:endParaRPr lang="en-GB" sz="3200" kern="0" dirty="0"/>
          </a:p>
        </p:txBody>
      </p:sp>
      <p:sp>
        <p:nvSpPr>
          <p:cNvPr id="28" name="Google Shape;152;p2">
            <a:extLst>
              <a:ext uri="{FF2B5EF4-FFF2-40B4-BE49-F238E27FC236}">
                <a16:creationId xmlns:a16="http://schemas.microsoft.com/office/drawing/2014/main" id="{AB5D4F1C-FFAB-4A44-85DD-818133F1014E}"/>
              </a:ext>
            </a:extLst>
          </p:cNvPr>
          <p:cNvSpPr/>
          <p:nvPr/>
        </p:nvSpPr>
        <p:spPr>
          <a:xfrm>
            <a:off x="8035934" y="159574"/>
            <a:ext cx="2369264" cy="596437"/>
          </a:xfrm>
          <a:prstGeom prst="wedgeRoundRectCallout">
            <a:avLst>
              <a:gd name="adj1" fmla="val -9303"/>
              <a:gd name="adj2" fmla="val 6316"/>
              <a:gd name="adj3" fmla="val 16667"/>
            </a:avLst>
          </a:prstGeom>
          <a:solidFill>
            <a:srgbClr val="5FADE4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auch</a:t>
            </a:r>
            <a:r>
              <a:rPr lang="en-US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also</a:t>
            </a:r>
          </a:p>
        </p:txBody>
      </p:sp>
      <p:pic>
        <p:nvPicPr>
          <p:cNvPr id="16" name="Picture 15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8C99B23E-74A3-48EA-9092-5A1A2BB2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" y="1197782"/>
            <a:ext cx="1509049" cy="2092722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8" name="T1_W2F_5.1.wav"/>
            </a:hlinkClick>
            <a:extLst>
              <a:ext uri="{FF2B5EF4-FFF2-40B4-BE49-F238E27FC236}">
                <a16:creationId xmlns:a16="http://schemas.microsoft.com/office/drawing/2014/main" id="{40538A80-5BE7-46A6-BA45-FE6AB2119657}"/>
              </a:ext>
            </a:extLst>
          </p:cNvPr>
          <p:cNvSpPr/>
          <p:nvPr/>
        </p:nvSpPr>
        <p:spPr>
          <a:xfrm>
            <a:off x="1626926" y="756011"/>
            <a:ext cx="3764224" cy="1540701"/>
          </a:xfrm>
          <a:prstGeom prst="wedgeRoundRectCallout">
            <a:avLst>
              <a:gd name="adj1" fmla="val -61305"/>
              <a:gd name="adj2" fmla="val 37805"/>
              <a:gd name="adj3" fmla="val 16667"/>
            </a:avLst>
          </a:prstGeom>
          <a:solidFill>
            <a:srgbClr val="FFD319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2">
            <a:hlinkClick r:id="" action="ppaction://noaction">
              <a:snd r:embed="rId8" name="T1_W2F_5.1.wav"/>
            </a:hlinkClick>
            <a:extLst>
              <a:ext uri="{FF2B5EF4-FFF2-40B4-BE49-F238E27FC236}">
                <a16:creationId xmlns:a16="http://schemas.microsoft.com/office/drawing/2014/main" id="{DEF34E91-063E-431C-B6A6-E4EB2CC7B343}"/>
              </a:ext>
            </a:extLst>
          </p:cNvPr>
          <p:cNvSpPr txBox="1">
            <a:spLocks/>
          </p:cNvSpPr>
          <p:nvPr/>
        </p:nvSpPr>
        <p:spPr>
          <a:xfrm>
            <a:off x="1746473" y="923005"/>
            <a:ext cx="3971755" cy="10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Hallo!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Tag! </a:t>
            </a:r>
          </a:p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Ute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da? </a:t>
            </a:r>
            <a:endParaRPr lang="en-GB" sz="3200" kern="0" dirty="0"/>
          </a:p>
        </p:txBody>
      </p:sp>
      <p:pic>
        <p:nvPicPr>
          <p:cNvPr id="17" name="Picture 1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67DF96A1-E18B-4CB5-B298-F3D3DF7956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6" y="4528773"/>
            <a:ext cx="1509049" cy="209272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13FA66A-7886-43A4-BE6C-9C94CDFC2514}"/>
              </a:ext>
            </a:extLst>
          </p:cNvPr>
          <p:cNvGrpSpPr/>
          <p:nvPr/>
        </p:nvGrpSpPr>
        <p:grpSpPr>
          <a:xfrm>
            <a:off x="10042790" y="1563568"/>
            <a:ext cx="1963080" cy="2023178"/>
            <a:chOff x="8239949" y="258660"/>
            <a:chExt cx="1963080" cy="2023178"/>
          </a:xfrm>
        </p:grpSpPr>
        <p:pic>
          <p:nvPicPr>
            <p:cNvPr id="21" name="Google Shape;271;p11">
              <a:extLst>
                <a:ext uri="{FF2B5EF4-FFF2-40B4-BE49-F238E27FC236}">
                  <a16:creationId xmlns:a16="http://schemas.microsoft.com/office/drawing/2014/main" id="{A9350790-79AA-4760-9688-3D993B9B44EC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CustomShape 4">
              <a:extLst>
                <a:ext uri="{FF2B5EF4-FFF2-40B4-BE49-F238E27FC236}">
                  <a16:creationId xmlns:a16="http://schemas.microsoft.com/office/drawing/2014/main" id="{58133191-4480-4E85-979B-7C694943E445}"/>
                </a:ext>
              </a:extLst>
            </p:cNvPr>
            <p:cNvSpPr/>
            <p:nvPr/>
          </p:nvSpPr>
          <p:spPr>
            <a:xfrm>
              <a:off x="8470758" y="1641758"/>
              <a:ext cx="1468635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Susie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A0338E-8723-4B07-9066-1FF3D4B399A0}"/>
              </a:ext>
            </a:extLst>
          </p:cNvPr>
          <p:cNvGrpSpPr/>
          <p:nvPr/>
        </p:nvGrpSpPr>
        <p:grpSpPr>
          <a:xfrm>
            <a:off x="10034028" y="4556791"/>
            <a:ext cx="1963080" cy="2055970"/>
            <a:chOff x="8239949" y="258660"/>
            <a:chExt cx="1963080" cy="2055970"/>
          </a:xfrm>
        </p:grpSpPr>
        <p:pic>
          <p:nvPicPr>
            <p:cNvPr id="30" name="Google Shape;271;p11">
              <a:extLst>
                <a:ext uri="{FF2B5EF4-FFF2-40B4-BE49-F238E27FC236}">
                  <a16:creationId xmlns:a16="http://schemas.microsoft.com/office/drawing/2014/main" id="{5360F618-7E37-45E0-910A-D4424162DAF8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CustomShape 4">
              <a:extLst>
                <a:ext uri="{FF2B5EF4-FFF2-40B4-BE49-F238E27FC236}">
                  <a16:creationId xmlns:a16="http://schemas.microsoft.com/office/drawing/2014/main" id="{9AB0DC1B-D397-4C85-B8E0-6546215772F0}"/>
                </a:ext>
              </a:extLst>
            </p:cNvPr>
            <p:cNvSpPr/>
            <p:nvPr/>
          </p:nvSpPr>
          <p:spPr>
            <a:xfrm>
              <a:off x="8340965" y="1674550"/>
              <a:ext cx="1761047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Ursula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4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3204DA4B-3D1D-4984-A13F-17B54A681E0D}"/>
              </a:ext>
            </a:extLst>
          </p:cNvPr>
          <p:cNvSpPr/>
          <p:nvPr/>
        </p:nvSpPr>
        <p:spPr>
          <a:xfrm>
            <a:off x="644541" y="908985"/>
            <a:ext cx="8969694" cy="7048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Remember that in English we swap ‘I am ‘ to ‘Am I’ to make a yes/no question: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861994" y="11811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Bin ich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Uli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4" name="Google Shape;170;p8">
            <a:extLst>
              <a:ext uri="{FF2B5EF4-FFF2-40B4-BE49-F238E27FC236}">
                <a16:creationId xmlns:a16="http://schemas.microsoft.com/office/drawing/2014/main" id="{9151E887-AD39-4F43-80F0-5C3EC48D74F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797758" y="189061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7C3A5505-3ED1-4EAA-AD49-7F741F141A46}"/>
              </a:ext>
            </a:extLst>
          </p:cNvPr>
          <p:cNvSpPr/>
          <p:nvPr/>
        </p:nvSpPr>
        <p:spPr>
          <a:xfrm>
            <a:off x="451984" y="2300988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 am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Uli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lang="en-GB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443AC61-77BD-4294-913D-9F964B6FDC47}"/>
              </a:ext>
            </a:extLst>
          </p:cNvPr>
          <p:cNvSpPr/>
          <p:nvPr/>
        </p:nvSpPr>
        <p:spPr>
          <a:xfrm>
            <a:off x="4612980" y="2331558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Am I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Uli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 </a:t>
            </a:r>
            <a:endParaRPr lang="en-GB" dirty="0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F131B7F7-DF75-4367-8E28-4ED13152FE1F}"/>
              </a:ext>
            </a:extLst>
          </p:cNvPr>
          <p:cNvSpPr/>
          <p:nvPr/>
        </p:nvSpPr>
        <p:spPr>
          <a:xfrm>
            <a:off x="3273954" y="2423271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85E50C63-AE5D-441D-B469-40247FF42A65}"/>
              </a:ext>
            </a:extLst>
          </p:cNvPr>
          <p:cNvSpPr/>
          <p:nvPr/>
        </p:nvSpPr>
        <p:spPr>
          <a:xfrm>
            <a:off x="3273954" y="4082899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2F7E50E-7AA4-4726-94D8-504FDA046E39}"/>
              </a:ext>
            </a:extLst>
          </p:cNvPr>
          <p:cNvSpPr/>
          <p:nvPr/>
        </p:nvSpPr>
        <p:spPr>
          <a:xfrm>
            <a:off x="4549524" y="3995005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Bin ich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Uli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 </a:t>
            </a:r>
            <a:endParaRPr lang="en-GB" dirty="0"/>
          </a:p>
        </p:txBody>
      </p:sp>
      <p:pic>
        <p:nvPicPr>
          <p:cNvPr id="68" name="Google Shape;180;p8">
            <a:extLst>
              <a:ext uri="{FF2B5EF4-FFF2-40B4-BE49-F238E27FC236}">
                <a16:creationId xmlns:a16="http://schemas.microsoft.com/office/drawing/2014/main" id="{7E6B3DD0-01EB-4375-B52E-EAA8AF6D236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446514" y="3889749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70" name="Google Shape;180;p8">
            <a:extLst>
              <a:ext uri="{FF2B5EF4-FFF2-40B4-BE49-F238E27FC236}">
                <a16:creationId xmlns:a16="http://schemas.microsoft.com/office/drawing/2014/main" id="{3AEFF36F-2D53-4ED7-9AE2-D971BA22B9A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320686" y="2369606"/>
            <a:ext cx="347036" cy="628476"/>
          </a:xfrm>
          <a:prstGeom prst="rect">
            <a:avLst/>
          </a:prstGeom>
          <a:ln>
            <a:noFill/>
          </a:ln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F0257189-6562-40EA-9EF8-2E38D663ADF5}"/>
              </a:ext>
            </a:extLst>
          </p:cNvPr>
          <p:cNvSpPr/>
          <p:nvPr/>
        </p:nvSpPr>
        <p:spPr>
          <a:xfrm>
            <a:off x="422179" y="3970207"/>
            <a:ext cx="2945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Uli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lang="en-GB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8F29D25-5E2F-4C2D-91F4-DD78F3C74262}"/>
              </a:ext>
            </a:extLst>
          </p:cNvPr>
          <p:cNvSpPr/>
          <p:nvPr/>
        </p:nvSpPr>
        <p:spPr>
          <a:xfrm>
            <a:off x="784320" y="2946491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In German we do the same: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68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F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F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/>
      <p:bldP spid="60" grpId="0" animBg="1"/>
      <p:bldP spid="61" grpId="0" animBg="1"/>
      <p:bldP spid="62" grpId="0"/>
      <p:bldP spid="7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A6FF449C-B184-4D9F-94F8-5273B40F9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759407"/>
              </p:ext>
            </p:extLst>
          </p:nvPr>
        </p:nvGraphicFramePr>
        <p:xfrm>
          <a:off x="287606" y="1168324"/>
          <a:ext cx="10600788" cy="5533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0197">
                  <a:extLst>
                    <a:ext uri="{9D8B030D-6E8A-4147-A177-3AD203B41FA5}">
                      <a16:colId xmlns:a16="http://schemas.microsoft.com/office/drawing/2014/main" val="2134240432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848928950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980577298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3173914660"/>
                    </a:ext>
                  </a:extLst>
                </a:gridCol>
              </a:tblGrid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" name="T1_W2F_7.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Uli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4" name="T1_W2F_7.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Udodi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5" name="T1_W2F_7.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Ursula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6" name="T1_W2F_7.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Lucie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67886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7" name="T1_W2F_7.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</a:t>
                      </a:r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7" name="T1_W2F_7.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usie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8" name="T1_W2F_7.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Ulla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9" name="T1_W2F_7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Kunigunde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0" name="T1_W2F_7.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Louisa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565471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1" name="T1_W2F_7.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Urs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2" name="T1_W2F_7.1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Munja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3" name="T1_W2F_7.1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Uschi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4" name="T1_W2F_7.1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Uner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7851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5" name="T1_W2F_7.1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Mustafa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6" name="T1_W2F_7.1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Uta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7" name="T1_W2F_7.1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Udo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8" name="T1_W2F_7.1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Lukas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644447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3204DA4B-3D1D-4984-A13F-17B54A681E0D}"/>
              </a:ext>
            </a:extLst>
          </p:cNvPr>
          <p:cNvSpPr/>
          <p:nvPr/>
        </p:nvSpPr>
        <p:spPr>
          <a:xfrm>
            <a:off x="138084" y="651004"/>
            <a:ext cx="1075031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Ask questions to find out who you are in less than one minute.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861994" y="11811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Bin ich…?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2" name="Imagen 8">
            <a:hlinkClick r:id="" action="ppaction://noaction">
              <a:snd r:embed="rId18" name="T1_W2F_7.16.wav"/>
            </a:hlinkClick>
            <a:extLst>
              <a:ext uri="{FF2B5EF4-FFF2-40B4-BE49-F238E27FC236}">
                <a16:creationId xmlns:a16="http://schemas.microsoft.com/office/drawing/2014/main" id="{7D8C498A-98B1-44D8-A9CC-F59AA759CD6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2682" y="5537081"/>
            <a:ext cx="588433" cy="661065"/>
          </a:xfrm>
          <a:prstGeom prst="rect">
            <a:avLst/>
          </a:prstGeom>
        </p:spPr>
      </p:pic>
      <p:pic>
        <p:nvPicPr>
          <p:cNvPr id="38" name="Imagen 9">
            <a:hlinkClick r:id="" action="ppaction://noaction">
              <a:snd r:embed="rId6" name="T1_W2F_7.4.wav"/>
            </a:hlinkClick>
            <a:extLst>
              <a:ext uri="{FF2B5EF4-FFF2-40B4-BE49-F238E27FC236}">
                <a16:creationId xmlns:a16="http://schemas.microsoft.com/office/drawing/2014/main" id="{A6A157AA-5F74-4836-A5E6-E9737B49AC2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857" y="1249419"/>
            <a:ext cx="703627" cy="762129"/>
          </a:xfrm>
          <a:prstGeom prst="rect">
            <a:avLst/>
          </a:prstGeom>
        </p:spPr>
      </p:pic>
      <p:pic>
        <p:nvPicPr>
          <p:cNvPr id="39" name="Imagen 10">
            <a:hlinkClick r:id="" action="ppaction://noaction">
              <a:snd r:embed="rId3" name="T1_W2F_7.1.wav"/>
            </a:hlinkClick>
            <a:extLst>
              <a:ext uri="{FF2B5EF4-FFF2-40B4-BE49-F238E27FC236}">
                <a16:creationId xmlns:a16="http://schemas.microsoft.com/office/drawing/2014/main" id="{3EDC6C52-F208-404B-A28E-9F17ACE7C673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181" y="1296065"/>
            <a:ext cx="588433" cy="668836"/>
          </a:xfrm>
          <a:prstGeom prst="rect">
            <a:avLst/>
          </a:prstGeom>
        </p:spPr>
      </p:pic>
      <p:pic>
        <p:nvPicPr>
          <p:cNvPr id="40" name="Imagen 11">
            <a:hlinkClick r:id="" action="ppaction://noaction">
              <a:snd r:embed="rId14" name="T1_W2F_7.12.wav"/>
            </a:hlinkClick>
            <a:extLst>
              <a:ext uri="{FF2B5EF4-FFF2-40B4-BE49-F238E27FC236}">
                <a16:creationId xmlns:a16="http://schemas.microsoft.com/office/drawing/2014/main" id="{16B36159-0534-407B-94F2-37FE40753BCC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4172" y="4039628"/>
            <a:ext cx="625454" cy="686783"/>
          </a:xfrm>
          <a:prstGeom prst="rect">
            <a:avLst/>
          </a:prstGeom>
        </p:spPr>
      </p:pic>
      <p:pic>
        <p:nvPicPr>
          <p:cNvPr id="41" name="Imagen 12">
            <a:hlinkClick r:id="" action="ppaction://noaction">
              <a:snd r:embed="rId7" name="T1_W2F_7.5.wav"/>
            </a:hlinkClick>
            <a:extLst>
              <a:ext uri="{FF2B5EF4-FFF2-40B4-BE49-F238E27FC236}">
                <a16:creationId xmlns:a16="http://schemas.microsoft.com/office/drawing/2014/main" id="{F91517F8-FC69-424D-ACF6-44CACB98F0C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017" y="2819645"/>
            <a:ext cx="560094" cy="557873"/>
          </a:xfrm>
          <a:prstGeom prst="rect">
            <a:avLst/>
          </a:prstGeom>
        </p:spPr>
      </p:pic>
      <p:pic>
        <p:nvPicPr>
          <p:cNvPr id="42" name="Imagen 13">
            <a:hlinkClick r:id="" action="ppaction://noaction">
              <a:snd r:embed="rId8" name="T1_W2F_7.6.wav"/>
            </a:hlinkClick>
            <a:extLst>
              <a:ext uri="{FF2B5EF4-FFF2-40B4-BE49-F238E27FC236}">
                <a16:creationId xmlns:a16="http://schemas.microsoft.com/office/drawing/2014/main" id="{81F3289C-CF3B-47C6-900B-624CB5C29CF4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966" b="100000" l="8257" r="92661">
                        <a14:foregroundMark x1="60550" y1="12414" x2="52294" y2="18621"/>
                        <a14:foregroundMark x1="88073" y1="75862" x2="81651" y2="79310"/>
                        <a14:foregroundMark x1="87156" y1="60000" x2="92661" y2="69655"/>
                        <a14:foregroundMark x1="48624" y1="86897" x2="39450" y2="79310"/>
                        <a14:foregroundMark x1="44954" y1="80000" x2="41284" y2="84828"/>
                        <a14:foregroundMark x1="17431" y1="91034" x2="15596" y2="97241"/>
                        <a14:foregroundMark x1="26606" y1="90345" x2="26606" y2="90345"/>
                        <a14:foregroundMark x1="58716" y1="84828" x2="54128" y2="94483"/>
                        <a14:foregroundMark x1="53211" y1="96552" x2="69725" y2="98621"/>
                        <a14:foregroundMark x1="39450" y1="99310" x2="39450" y2="99310"/>
                        <a14:foregroundMark x1="73394" y1="97241" x2="75229" y2="99310"/>
                        <a14:foregroundMark x1="65138" y1="99310" x2="65138" y2="99310"/>
                        <a14:foregroundMark x1="69725" y1="99310" x2="69725" y2="9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8877" y="2549185"/>
            <a:ext cx="602121" cy="801734"/>
          </a:xfrm>
          <a:prstGeom prst="rect">
            <a:avLst/>
          </a:prstGeom>
        </p:spPr>
      </p:pic>
      <p:pic>
        <p:nvPicPr>
          <p:cNvPr id="43" name="Picture 7">
            <a:hlinkClick r:id="" action="ppaction://noaction">
              <a:snd r:embed="rId5" name="T1_W2F_7.3.wav"/>
            </a:hlinkClick>
            <a:extLst>
              <a:ext uri="{FF2B5EF4-FFF2-40B4-BE49-F238E27FC236}">
                <a16:creationId xmlns:a16="http://schemas.microsoft.com/office/drawing/2014/main" id="{656914CD-7C38-41C3-B646-67519E26A5ED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587" b="95413" l="8571" r="94286">
                        <a14:foregroundMark x1="84762" y1="74312" x2="90476" y2="51376"/>
                        <a14:foregroundMark x1="88571" y1="45872" x2="41905" y2="11009"/>
                        <a14:foregroundMark x1="41905" y1="11009" x2="10476" y2="38532"/>
                        <a14:foregroundMark x1="10476" y1="38532" x2="17143" y2="80734"/>
                        <a14:foregroundMark x1="17143" y1="80734" x2="61905" y2="92661"/>
                        <a14:foregroundMark x1="61905" y1="92661" x2="90476" y2="63303"/>
                        <a14:foregroundMark x1="90476" y1="63303" x2="81905" y2="23853"/>
                        <a14:foregroundMark x1="76190" y1="16514" x2="64762" y2="8257"/>
                        <a14:foregroundMark x1="62857" y1="6422" x2="35238" y2="6422"/>
                        <a14:foregroundMark x1="35238" y1="5505" x2="13333" y2="22018"/>
                        <a14:foregroundMark x1="27619" y1="17431" x2="22857" y2="21101"/>
                        <a14:foregroundMark x1="52381" y1="11009" x2="72381" y2="18349"/>
                        <a14:foregroundMark x1="75238" y1="13761" x2="93333" y2="43119"/>
                        <a14:foregroundMark x1="66667" y1="88073" x2="47619" y2="92661"/>
                        <a14:foregroundMark x1="91429" y1="47706" x2="94286" y2="52294"/>
                        <a14:foregroundMark x1="65714" y1="91743" x2="38095" y2="94495"/>
                        <a14:foregroundMark x1="66667" y1="95413" x2="33333" y2="95413"/>
                        <a14:foregroundMark x1="50476" y1="95413" x2="24762" y2="91743"/>
                        <a14:foregroundMark x1="24762" y1="89908" x2="75238" y2="87156"/>
                        <a14:foregroundMark x1="73333" y1="80734" x2="26667" y2="95413"/>
                        <a14:backgroundMark x1="32381" y1="4587" x2="33333" y2="5505"/>
                        <a14:backgroundMark x1="33333" y1="3670" x2="34286" y2="5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0611" y="1443502"/>
            <a:ext cx="593300" cy="581018"/>
          </a:xfrm>
          <a:prstGeom prst="rect">
            <a:avLst/>
          </a:prstGeom>
        </p:spPr>
      </p:pic>
      <p:pic>
        <p:nvPicPr>
          <p:cNvPr id="44" name="Picture 8">
            <a:hlinkClick r:id="" action="ppaction://noaction">
              <a:snd r:embed="rId12" name="T1_W2F_7.10.wav"/>
            </a:hlinkClick>
            <a:extLst>
              <a:ext uri="{FF2B5EF4-FFF2-40B4-BE49-F238E27FC236}">
                <a16:creationId xmlns:a16="http://schemas.microsoft.com/office/drawing/2014/main" id="{F024BA58-D0EB-4F64-8680-E1418D970393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679" b="94643" l="1905" r="93333">
                        <a14:foregroundMark x1="29524" y1="66071" x2="73333" y2="72321"/>
                        <a14:foregroundMark x1="73333" y1="72321" x2="35238" y2="58036"/>
                        <a14:foregroundMark x1="35238" y1="58036" x2="11429" y2="58929"/>
                        <a14:foregroundMark x1="33333" y1="78571" x2="57143" y2="83036"/>
                        <a14:foregroundMark x1="64762" y1="77679" x2="87619" y2="46429"/>
                        <a14:foregroundMark x1="41905" y1="90179" x2="76190" y2="78571"/>
                        <a14:foregroundMark x1="37143" y1="78571" x2="13333" y2="65179"/>
                        <a14:foregroundMark x1="24762" y1="71429" x2="59048" y2="91071"/>
                        <a14:foregroundMark x1="59048" y1="91071" x2="90476" y2="64286"/>
                        <a14:foregroundMark x1="90476" y1="64286" x2="79048" y2="21429"/>
                        <a14:foregroundMark x1="79048" y1="21429" x2="40952" y2="8929"/>
                        <a14:foregroundMark x1="40952" y1="8929" x2="11429" y2="22321"/>
                        <a14:foregroundMark x1="43810" y1="87500" x2="22857" y2="75000"/>
                        <a14:foregroundMark x1="16190" y1="59821" x2="34286" y2="85714"/>
                        <a14:foregroundMark x1="34286" y1="86607" x2="32381" y2="83929"/>
                        <a14:foregroundMark x1="36190" y1="86607" x2="11429" y2="68750"/>
                        <a14:foregroundMark x1="17143" y1="76786" x2="62857" y2="70536"/>
                        <a14:foregroundMark x1="62857" y1="70536" x2="63810" y2="34821"/>
                        <a14:foregroundMark x1="7619" y1="50000" x2="10476" y2="25893"/>
                        <a14:foregroundMark x1="8571" y1="46429" x2="4762" y2="41964"/>
                        <a14:foregroundMark x1="6667" y1="49107" x2="5714" y2="36607"/>
                        <a14:foregroundMark x1="41905" y1="13393" x2="82857" y2="23214"/>
                        <a14:foregroundMark x1="82857" y1="23214" x2="86667" y2="65179"/>
                        <a14:foregroundMark x1="86667" y1="65179" x2="54286" y2="91964"/>
                        <a14:foregroundMark x1="54286" y1="91964" x2="43810" y2="94643"/>
                        <a14:foregroundMark x1="57143" y1="93750" x2="89524" y2="70536"/>
                        <a14:foregroundMark x1="89524" y1="70536" x2="89524" y2="29464"/>
                        <a14:foregroundMark x1="89524" y1="29464" x2="84762" y2="21429"/>
                        <a14:foregroundMark x1="71429" y1="86607" x2="95238" y2="55357"/>
                        <a14:foregroundMark x1="95238" y1="55357" x2="92381" y2="41964"/>
                        <a14:foregroundMark x1="80952" y1="79464" x2="41905" y2="93750"/>
                        <a14:foregroundMark x1="41905" y1="93750" x2="19048" y2="79464"/>
                        <a14:foregroundMark x1="3810" y1="45536" x2="1905" y2="38393"/>
                        <a14:foregroundMark x1="45714" y1="9821" x2="68571" y2="13393"/>
                        <a14:foregroundMark x1="72381" y1="14286" x2="49524" y2="8036"/>
                        <a14:foregroundMark x1="63810" y1="5357" x2="52381" y2="2679"/>
                        <a14:foregroundMark x1="71429" y1="48214" x2="72381" y2="43750"/>
                        <a14:foregroundMark x1="80952" y1="16964" x2="74286" y2="10714"/>
                        <a14:foregroundMark x1="60000" y1="92857" x2="6857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778579">
            <a:off x="3997281" y="4080958"/>
            <a:ext cx="569970" cy="604125"/>
          </a:xfrm>
          <a:prstGeom prst="rect">
            <a:avLst/>
          </a:prstGeom>
        </p:spPr>
      </p:pic>
      <p:pic>
        <p:nvPicPr>
          <p:cNvPr id="45" name="Picture 9">
            <a:hlinkClick r:id="" action="ppaction://noaction">
              <a:snd r:embed="rId4" name="T1_W2F_7.2.wav"/>
            </a:hlinkClick>
            <a:extLst>
              <a:ext uri="{FF2B5EF4-FFF2-40B4-BE49-F238E27FC236}">
                <a16:creationId xmlns:a16="http://schemas.microsoft.com/office/drawing/2014/main" id="{2C60D9DE-A015-4973-BD5D-9F514805C7D1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308951">
            <a:off x="4045440" y="1284562"/>
            <a:ext cx="565572" cy="564887"/>
          </a:xfrm>
          <a:prstGeom prst="rect">
            <a:avLst/>
          </a:prstGeom>
        </p:spPr>
      </p:pic>
      <p:pic>
        <p:nvPicPr>
          <p:cNvPr id="46" name="Imagen 84">
            <a:hlinkClick r:id="" action="ppaction://noaction">
              <a:snd r:embed="rId11" name="T1_W2F_7.9.wav"/>
            </a:hlinkClick>
            <a:extLst>
              <a:ext uri="{FF2B5EF4-FFF2-40B4-BE49-F238E27FC236}">
                <a16:creationId xmlns:a16="http://schemas.microsoft.com/office/drawing/2014/main" id="{B22992E1-B005-4745-BA38-2A646186EA8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017" y="4063220"/>
            <a:ext cx="588433" cy="668836"/>
          </a:xfrm>
          <a:prstGeom prst="rect">
            <a:avLst/>
          </a:prstGeom>
        </p:spPr>
      </p:pic>
      <p:pic>
        <p:nvPicPr>
          <p:cNvPr id="48" name="Picture 6">
            <a:hlinkClick r:id="" action="ppaction://noaction">
              <a:snd r:embed="rId17" name="T1_W2F_7.15.wav"/>
            </a:hlinkClick>
            <a:extLst>
              <a:ext uri="{FF2B5EF4-FFF2-40B4-BE49-F238E27FC236}">
                <a16:creationId xmlns:a16="http://schemas.microsoft.com/office/drawing/2014/main" id="{E55FE202-4175-4578-BB6D-09113E7B56C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4854" b="99029" l="0" r="93684">
                        <a14:foregroundMark x1="47525" y1="11538" x2="8911" y2="35577"/>
                        <a14:foregroundMark x1="8911" y1="35577" x2="21782" y2="61538"/>
                        <a14:foregroundMark x1="49505" y1="29808" x2="50495" y2="35577"/>
                        <a14:foregroundMark x1="45545" y1="71154" x2="46535" y2="75962"/>
                        <a14:foregroundMark x1="57426" y1="93269" x2="52475" y2="93269"/>
                        <a14:foregroundMark x1="35401" y1="85867" x2="10891" y2="60577"/>
                        <a14:foregroundMark x1="10891" y1="60577" x2="19802" y2="16346"/>
                        <a14:foregroundMark x1="19802" y1="16346" x2="56436" y2="5769"/>
                        <a14:foregroundMark x1="990" y1="28846" x2="0" y2="35577"/>
                        <a14:foregroundMark x1="91089" y1="41346" x2="82178" y2="77885"/>
                        <a14:foregroundMark x1="94059" y1="47115" x2="87129" y2="67308"/>
                        <a14:foregroundMark x1="95050" y1="51923" x2="94059" y2="61538"/>
                        <a14:foregroundMark x1="10526" y1="65049" x2="32632" y2="87379"/>
                        <a14:foregroundMark x1="11579" y1="74757" x2="30526" y2="91262"/>
                        <a14:foregroundMark x1="8421" y1="76699" x2="32427" y2="90176"/>
                        <a14:foregroundMark x1="12632" y1="77670" x2="21053" y2="83495"/>
                        <a14:foregroundMark x1="27368" y1="95146" x2="28637" y2="95666"/>
                        <a14:backgroundMark x1="26316" y1="99029" x2="38947" y2="99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14391">
            <a:off x="6677251" y="5579144"/>
            <a:ext cx="580018" cy="624705"/>
          </a:xfrm>
          <a:prstGeom prst="rect">
            <a:avLst/>
          </a:prstGeom>
        </p:spPr>
      </p:pic>
      <p:pic>
        <p:nvPicPr>
          <p:cNvPr id="49" name="Picture 6">
            <a:hlinkClick r:id="" action="ppaction://noaction">
              <a:snd r:embed="rId10" name="T1_W2F_7.8.wav"/>
            </a:hlinkClick>
            <a:extLst>
              <a:ext uri="{FF2B5EF4-FFF2-40B4-BE49-F238E27FC236}">
                <a16:creationId xmlns:a16="http://schemas.microsoft.com/office/drawing/2014/main" id="{7B292E65-4E6E-491D-8A9E-723EB0DDD270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4854" b="99029" l="0" r="93684">
                        <a14:foregroundMark x1="47525" y1="11538" x2="8911" y2="35577"/>
                        <a14:foregroundMark x1="8911" y1="35577" x2="21782" y2="61538"/>
                        <a14:foregroundMark x1="49505" y1="29808" x2="50495" y2="35577"/>
                        <a14:foregroundMark x1="45545" y1="71154" x2="46535" y2="75962"/>
                        <a14:foregroundMark x1="57426" y1="93269" x2="52475" y2="93269"/>
                        <a14:foregroundMark x1="35401" y1="85867" x2="10891" y2="60577"/>
                        <a14:foregroundMark x1="10891" y1="60577" x2="19802" y2="16346"/>
                        <a14:foregroundMark x1="19802" y1="16346" x2="56436" y2="5769"/>
                        <a14:foregroundMark x1="990" y1="28846" x2="0" y2="35577"/>
                        <a14:foregroundMark x1="91089" y1="41346" x2="82178" y2="77885"/>
                        <a14:foregroundMark x1="94059" y1="47115" x2="87129" y2="67308"/>
                        <a14:foregroundMark x1="95050" y1="51923" x2="94059" y2="61538"/>
                        <a14:foregroundMark x1="10526" y1="65049" x2="32632" y2="87379"/>
                        <a14:foregroundMark x1="11579" y1="74757" x2="30526" y2="91262"/>
                        <a14:foregroundMark x1="8421" y1="76699" x2="32427" y2="90176"/>
                        <a14:foregroundMark x1="12632" y1="77670" x2="21053" y2="83495"/>
                        <a14:foregroundMark x1="27368" y1="95146" x2="28637" y2="95666"/>
                        <a14:backgroundMark x1="26316" y1="99029" x2="38947" y2="99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14391">
            <a:off x="9311710" y="2763991"/>
            <a:ext cx="580018" cy="624705"/>
          </a:xfrm>
          <a:prstGeom prst="rect">
            <a:avLst/>
          </a:prstGeom>
        </p:spPr>
      </p:pic>
      <p:pic>
        <p:nvPicPr>
          <p:cNvPr id="4" name="Picture 3">
            <a:hlinkClick r:id="" action="ppaction://noaction">
              <a:snd r:embed="rId13" name="T1_W2F_7.11.wav"/>
            </a:hlinkClick>
            <a:extLst>
              <a:ext uri="{FF2B5EF4-FFF2-40B4-BE49-F238E27FC236}">
                <a16:creationId xmlns:a16="http://schemas.microsoft.com/office/drawing/2014/main" id="{4EB4253E-89A0-4F95-9BB0-576B08F364E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51" y="4092810"/>
            <a:ext cx="639330" cy="704253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9" name="T1_W2F_7.7.wav"/>
            </a:hlinkClick>
            <a:extLst>
              <a:ext uri="{FF2B5EF4-FFF2-40B4-BE49-F238E27FC236}">
                <a16:creationId xmlns:a16="http://schemas.microsoft.com/office/drawing/2014/main" id="{61CA7040-A470-4EAA-8B9C-D711232AD9A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8"/>
          <a:stretch/>
        </p:blipFill>
        <p:spPr>
          <a:xfrm>
            <a:off x="6605988" y="2769901"/>
            <a:ext cx="573193" cy="581018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hlinkClick r:id="" action="ppaction://noaction">
              <a:snd r:embed="rId15" name="T1_W2F_7.13.wav"/>
            </a:hlinkClick>
            <a:extLst>
              <a:ext uri="{FF2B5EF4-FFF2-40B4-BE49-F238E27FC236}">
                <a16:creationId xmlns:a16="http://schemas.microsoft.com/office/drawing/2014/main" id="{8FEEBD4E-CFC8-424F-BA8F-1192B46D8E6E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8" r="22704" b="57105"/>
          <a:stretch/>
        </p:blipFill>
        <p:spPr>
          <a:xfrm flipH="1">
            <a:off x="1293817" y="5368568"/>
            <a:ext cx="715145" cy="872552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hlinkClick r:id="" action="ppaction://noaction">
              <a:snd r:embed="rId16" name="T1_W2F_7.14.wav"/>
            </a:hlinkClick>
            <a:extLst>
              <a:ext uri="{FF2B5EF4-FFF2-40B4-BE49-F238E27FC236}">
                <a16:creationId xmlns:a16="http://schemas.microsoft.com/office/drawing/2014/main" id="{1FEAD3CB-DBA5-46F4-8601-F918FAD6ED5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72" y="5417956"/>
            <a:ext cx="922777" cy="716594"/>
          </a:xfrm>
          <a:prstGeom prst="rect">
            <a:avLst/>
          </a:prstGeom>
        </p:spPr>
      </p:pic>
      <p:sp>
        <p:nvSpPr>
          <p:cNvPr id="47" name="CustomShape 6">
            <a:extLst>
              <a:ext uri="{FF2B5EF4-FFF2-40B4-BE49-F238E27FC236}">
                <a16:creationId xmlns:a16="http://schemas.microsoft.com/office/drawing/2014/main" id="{44D198E5-96AC-4BF8-ADA8-EBDE2403E4BD}"/>
              </a:ext>
            </a:extLst>
          </p:cNvPr>
          <p:cNvSpPr/>
          <p:nvPr/>
        </p:nvSpPr>
        <p:spPr>
          <a:xfrm>
            <a:off x="5329371" y="83835"/>
            <a:ext cx="1778474" cy="519319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35E7BA7B-9405-4EB2-911D-1C4F498283E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20570" y="-16030"/>
            <a:ext cx="622121" cy="622120"/>
          </a:xfrm>
          <a:prstGeom prst="rect">
            <a:avLst/>
          </a:prstGeom>
        </p:spPr>
      </p:pic>
      <p:pic>
        <p:nvPicPr>
          <p:cNvPr id="52" name="Picture 4" descr="Hand, Like, Thumb, Up, Confirm, Okay, Go, Green">
            <a:extLst>
              <a:ext uri="{FF2B5EF4-FFF2-40B4-BE49-F238E27FC236}">
                <a16:creationId xmlns:a16="http://schemas.microsoft.com/office/drawing/2014/main" id="{0809C25B-D9DE-4FF5-890C-EEE0A0A29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31" y="57270"/>
            <a:ext cx="470272" cy="5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CustomShape 6">
            <a:extLst>
              <a:ext uri="{FF2B5EF4-FFF2-40B4-BE49-F238E27FC236}">
                <a16:creationId xmlns:a16="http://schemas.microsoft.com/office/drawing/2014/main" id="{5A43C1DD-975D-4933-8F1B-5800EB94B305}"/>
              </a:ext>
            </a:extLst>
          </p:cNvPr>
          <p:cNvSpPr/>
          <p:nvPr/>
        </p:nvSpPr>
        <p:spPr>
          <a:xfrm>
            <a:off x="7458706" y="70845"/>
            <a:ext cx="1778474" cy="519319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!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6" name="Picture 2" descr="Cancel, Delete, Cross, Check Box, Check, Tick, Icon">
            <a:extLst>
              <a:ext uri="{FF2B5EF4-FFF2-40B4-BE49-F238E27FC236}">
                <a16:creationId xmlns:a16="http://schemas.microsoft.com/office/drawing/2014/main" id="{63C1D9C8-523C-439E-AA18-AB404C1E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20075" y="201468"/>
            <a:ext cx="284051" cy="28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Dislike, Hand, Thumb, Down, No, Red">
            <a:extLst>
              <a:ext uri="{FF2B5EF4-FFF2-40B4-BE49-F238E27FC236}">
                <a16:creationId xmlns:a16="http://schemas.microsoft.com/office/drawing/2014/main" id="{42768CCB-BEDA-4E23-8E66-A90B3DF45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0166" y="73493"/>
            <a:ext cx="417515" cy="53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51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65969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u="none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" name="T1_W2F_8.1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</a:t>
                      </a:r>
                      <a:endParaRPr lang="en-GB" sz="2400" b="1" u="none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4" name="T1_W2F_8.1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4" name="T1_W2F_8.1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ein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5" name="T1_W2F_8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</a:t>
                      </a:r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5" name="T1_W2F_8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allo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6" name="T1_W2F_8.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7" name="T1_W2F_8.1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hier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8" name="T1_W2F_8.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Guten</a:t>
                      </a:r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8" name="T1_W2F_8.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Tag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9" name="T1_W2F_8.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sein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0" name="T1_W2F_8.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ich bin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1" name="T1_W2F_8.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ist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2" name="T1_W2F_8.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2" name="T1_W2F_8.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bist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3" name="T1_W2F_8.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er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4" name="T1_W2F_8.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sie</a:t>
                      </a:r>
                      <a:endParaRPr lang="en-GB" sz="24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4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749555" y="218699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57049" y="57893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47175" y="57867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08841" y="57867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57050" y="4439088"/>
            <a:ext cx="264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 /being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47176" y="44258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08842" y="441407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7049" y="30372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89422" y="30989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08842" y="3078920"/>
            <a:ext cx="278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hello (formal)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72997" y="17286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89422" y="17446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22692" y="169109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hello / hi</a:t>
            </a:r>
          </a:p>
        </p:txBody>
      </p:sp>
    </p:spTree>
    <p:extLst>
      <p:ext uri="{BB962C8B-B14F-4D97-AF65-F5344CB8AC3E}">
        <p14:creationId xmlns:p14="http://schemas.microsoft.com/office/powerpoint/2010/main" val="231517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634461"/>
              </p:ext>
            </p:extLst>
          </p:nvPr>
        </p:nvGraphicFramePr>
        <p:xfrm>
          <a:off x="547097" y="806416"/>
          <a:ext cx="9810698" cy="544198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368181">
                <a:tc rowSpan="4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357934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hello/hi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hello (formal)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357934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432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805107" y="103211"/>
            <a:ext cx="390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8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70" y="2976788"/>
            <a:ext cx="1162417" cy="110123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98034" y="57527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bin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88160" y="57501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29541" y="57501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57050" y="4439088"/>
            <a:ext cx="264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47176" y="44258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08842" y="441407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7049" y="30372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Hallo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89422" y="30989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Tag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08842" y="3078920"/>
            <a:ext cx="278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72997" y="17286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89422" y="17446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22692" y="169109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584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F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F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F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F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F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F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2F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2F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2F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2F_8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2F_8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2F_8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1723</Words>
  <Application>Microsoft Office PowerPoint</Application>
  <PresentationFormat>Widescreen</PresentationFormat>
  <Paragraphs>364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Century gothic</vt:lpstr>
      <vt:lpstr>Modern Love</vt:lpstr>
      <vt:lpstr>1_Office Theme</vt:lpstr>
      <vt:lpstr>Describing me and others </vt:lpstr>
      <vt:lpstr>Follow up 1</vt:lpstr>
      <vt:lpstr>Follow up 2: long and short [u]</vt:lpstr>
      <vt:lpstr>Follow up 2</vt:lpstr>
      <vt:lpstr>Follow up 3: Listen and read aloud.</vt:lpstr>
      <vt:lpstr>Follow up 4</vt:lpstr>
      <vt:lpstr>Follow up 4</vt:lpstr>
      <vt:lpstr>Follow up 5: </vt:lpstr>
      <vt:lpstr>Follow up 5: </vt:lpstr>
      <vt:lpstr>Tschüss!</vt:lpstr>
      <vt:lpstr>Follow up 3: Listen and read aloud.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60</cp:revision>
  <dcterms:created xsi:type="dcterms:W3CDTF">2021-06-12T06:20:35Z</dcterms:created>
  <dcterms:modified xsi:type="dcterms:W3CDTF">2023-06-22T10:11:04Z</dcterms:modified>
</cp:coreProperties>
</file>