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sldIdLst>
    <p:sldId id="275" r:id="rId2"/>
    <p:sldId id="277" r:id="rId3"/>
    <p:sldId id="301" r:id="rId4"/>
    <p:sldId id="299" r:id="rId5"/>
    <p:sldId id="302" r:id="rId6"/>
    <p:sldId id="856" r:id="rId7"/>
    <p:sldId id="854" r:id="rId8"/>
    <p:sldId id="852" r:id="rId9"/>
    <p:sldId id="855" r:id="rId10"/>
    <p:sldId id="279" r:id="rId11"/>
    <p:sldId id="857" r:id="rId12"/>
    <p:sldId id="401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FD10D"/>
    <a:srgbClr val="FFFFCC"/>
    <a:srgbClr val="EFF9FB"/>
    <a:srgbClr val="2E94AF"/>
    <a:srgbClr val="29C1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371" autoAdjust="0"/>
    <p:restoredTop sz="65808" autoAdjust="0"/>
  </p:normalViewPr>
  <p:slideViewPr>
    <p:cSldViewPr snapToGrid="0">
      <p:cViewPr varScale="1">
        <p:scale>
          <a:sx n="67" d="100"/>
          <a:sy n="67" d="100"/>
        </p:scale>
        <p:origin x="1288" y="5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eike Krusemann" userId="22b930c6-ce99-468c-835c-dba6438d8ea3" providerId="ADAL" clId="{C9796F1D-02DB-4D80-8DC9-5144F61CE805}"/>
    <pc:docChg chg="modSld">
      <pc:chgData name="Heike Krusemann" userId="22b930c6-ce99-468c-835c-dba6438d8ea3" providerId="ADAL" clId="{C9796F1D-02DB-4D80-8DC9-5144F61CE805}" dt="2022-06-30T12:42:39.624" v="15" actId="20577"/>
      <pc:docMkLst>
        <pc:docMk/>
      </pc:docMkLst>
      <pc:sldChg chg="modAnim">
        <pc:chgData name="Heike Krusemann" userId="22b930c6-ce99-468c-835c-dba6438d8ea3" providerId="ADAL" clId="{C9796F1D-02DB-4D80-8DC9-5144F61CE805}" dt="2022-06-30T12:42:29.781" v="12"/>
        <pc:sldMkLst>
          <pc:docMk/>
          <pc:sldMk cId="2276355419" sldId="302"/>
        </pc:sldMkLst>
      </pc:sldChg>
      <pc:sldChg chg="modSp mod">
        <pc:chgData name="Heike Krusemann" userId="22b930c6-ce99-468c-835c-dba6438d8ea3" providerId="ADAL" clId="{C9796F1D-02DB-4D80-8DC9-5144F61CE805}" dt="2022-06-30T12:42:39.624" v="15" actId="20577"/>
        <pc:sldMkLst>
          <pc:docMk/>
          <pc:sldMk cId="2775518885" sldId="855"/>
        </pc:sldMkLst>
        <pc:spChg chg="mod">
          <ac:chgData name="Heike Krusemann" userId="22b930c6-ce99-468c-835c-dba6438d8ea3" providerId="ADAL" clId="{C9796F1D-02DB-4D80-8DC9-5144F61CE805}" dt="2022-06-30T12:42:39.624" v="15" actId="20577"/>
          <ac:spMkLst>
            <pc:docMk/>
            <pc:sldMk cId="2775518885" sldId="855"/>
            <ac:spMk id="72" creationId="{36ADBE0E-9350-438B-A36B-6B1091C0EBC9}"/>
          </ac:spMkLst>
        </pc:spChg>
      </pc:sldChg>
    </pc:docChg>
  </pc:docChgLst>
  <pc:docChgLst>
    <pc:chgData name="Charlotte Moss" userId="17b589c9-cb67-41ed-a894-f82ca12b573d" providerId="ADAL" clId="{04D5A3AE-9A1E-4DDB-AF32-B538D6583E9C}"/>
    <pc:docChg chg="modSld">
      <pc:chgData name="Charlotte Moss" userId="17b589c9-cb67-41ed-a894-f82ca12b573d" providerId="ADAL" clId="{04D5A3AE-9A1E-4DDB-AF32-B538D6583E9C}" dt="2023-06-22T10:06:40.456" v="14" actId="20577"/>
      <pc:docMkLst>
        <pc:docMk/>
      </pc:docMkLst>
      <pc:sldChg chg="modNotesTx">
        <pc:chgData name="Charlotte Moss" userId="17b589c9-cb67-41ed-a894-f82ca12b573d" providerId="ADAL" clId="{04D5A3AE-9A1E-4DDB-AF32-B538D6583E9C}" dt="2023-06-22T10:06:40.456" v="14" actId="20577"/>
        <pc:sldMkLst>
          <pc:docMk/>
          <pc:sldMk cId="2775518885" sldId="855"/>
        </pc:sldMkLst>
      </pc:sldChg>
    </pc:docChg>
  </pc:docChgLst>
  <pc:docChgLst>
    <pc:chgData name="Charlotte Moss" userId="17b589c9-cb67-41ed-a894-f82ca12b573d" providerId="ADAL" clId="{31E5637A-C327-4B35-B04D-9DCD2242811E}"/>
    <pc:docChg chg="custSel modSld">
      <pc:chgData name="Charlotte Moss" userId="17b589c9-cb67-41ed-a894-f82ca12b573d" providerId="ADAL" clId="{31E5637A-C327-4B35-B04D-9DCD2242811E}" dt="2023-05-25T19:44:29.906" v="120"/>
      <pc:docMkLst>
        <pc:docMk/>
      </pc:docMkLst>
      <pc:sldChg chg="modNotesTx">
        <pc:chgData name="Charlotte Moss" userId="17b589c9-cb67-41ed-a894-f82ca12b573d" providerId="ADAL" clId="{31E5637A-C327-4B35-B04D-9DCD2242811E}" dt="2023-05-25T10:19:35.858" v="12" actId="20577"/>
        <pc:sldMkLst>
          <pc:docMk/>
          <pc:sldMk cId="0" sldId="275"/>
        </pc:sldMkLst>
      </pc:sldChg>
      <pc:sldChg chg="delSp mod">
        <pc:chgData name="Charlotte Moss" userId="17b589c9-cb67-41ed-a894-f82ca12b573d" providerId="ADAL" clId="{31E5637A-C327-4B35-B04D-9DCD2242811E}" dt="2023-05-25T10:21:24.018" v="13" actId="478"/>
        <pc:sldMkLst>
          <pc:docMk/>
          <pc:sldMk cId="721996495" sldId="299"/>
        </pc:sldMkLst>
        <pc:spChg chg="del">
          <ac:chgData name="Charlotte Moss" userId="17b589c9-cb67-41ed-a894-f82ca12b573d" providerId="ADAL" clId="{31E5637A-C327-4B35-B04D-9DCD2242811E}" dt="2023-05-25T10:21:24.018" v="13" actId="478"/>
          <ac:spMkLst>
            <pc:docMk/>
            <pc:sldMk cId="721996495" sldId="299"/>
            <ac:spMk id="12" creationId="{BA291EF2-EAD9-4375-8C57-27F1AE22FCFB}"/>
          </ac:spMkLst>
        </pc:spChg>
      </pc:sldChg>
      <pc:sldChg chg="modNotesTx">
        <pc:chgData name="Charlotte Moss" userId="17b589c9-cb67-41ed-a894-f82ca12b573d" providerId="ADAL" clId="{31E5637A-C327-4B35-B04D-9DCD2242811E}" dt="2023-05-25T09:45:41.288" v="1" actId="20577"/>
        <pc:sldMkLst>
          <pc:docMk/>
          <pc:sldMk cId="2276355419" sldId="302"/>
        </pc:sldMkLst>
      </pc:sldChg>
      <pc:sldChg chg="modSp">
        <pc:chgData name="Charlotte Moss" userId="17b589c9-cb67-41ed-a894-f82ca12b573d" providerId="ADAL" clId="{31E5637A-C327-4B35-B04D-9DCD2242811E}" dt="2023-05-25T11:01:50.364" v="111" actId="113"/>
        <pc:sldMkLst>
          <pc:docMk/>
          <pc:sldMk cId="64490528" sldId="854"/>
        </pc:sldMkLst>
        <pc:spChg chg="mod">
          <ac:chgData name="Charlotte Moss" userId="17b589c9-cb67-41ed-a894-f82ca12b573d" providerId="ADAL" clId="{31E5637A-C327-4B35-B04D-9DCD2242811E}" dt="2023-05-25T11:01:50.364" v="111" actId="113"/>
          <ac:spMkLst>
            <pc:docMk/>
            <pc:sldMk cId="64490528" sldId="854"/>
            <ac:spMk id="31" creationId="{4F9C77D5-4613-4689-A5B9-B4E54578EAE0}"/>
          </ac:spMkLst>
        </pc:spChg>
      </pc:sldChg>
      <pc:sldChg chg="addSp modSp mod modNotesTx">
        <pc:chgData name="Charlotte Moss" userId="17b589c9-cb67-41ed-a894-f82ca12b573d" providerId="ADAL" clId="{31E5637A-C327-4B35-B04D-9DCD2242811E}" dt="2023-05-25T10:50:46.430" v="110" actId="114"/>
        <pc:sldMkLst>
          <pc:docMk/>
          <pc:sldMk cId="2775518885" sldId="855"/>
        </pc:sldMkLst>
        <pc:spChg chg="mod">
          <ac:chgData name="Charlotte Moss" userId="17b589c9-cb67-41ed-a894-f82ca12b573d" providerId="ADAL" clId="{31E5637A-C327-4B35-B04D-9DCD2242811E}" dt="2023-05-25T10:28:18.369" v="15" actId="20577"/>
          <ac:spMkLst>
            <pc:docMk/>
            <pc:sldMk cId="2775518885" sldId="855"/>
            <ac:spMk id="2" creationId="{695DE2CF-C479-4832-BEE8-6FF1D832AF36}"/>
          </ac:spMkLst>
        </pc:spChg>
        <pc:spChg chg="add mod ord">
          <ac:chgData name="Charlotte Moss" userId="17b589c9-cb67-41ed-a894-f82ca12b573d" providerId="ADAL" clId="{31E5637A-C327-4B35-B04D-9DCD2242811E}" dt="2023-05-25T10:36:23.285" v="18" actId="1076"/>
          <ac:spMkLst>
            <pc:docMk/>
            <pc:sldMk cId="2775518885" sldId="855"/>
            <ac:spMk id="4" creationId="{14F48AF8-9F9C-8D44-6658-512C8F915A85}"/>
          </ac:spMkLst>
        </pc:spChg>
        <pc:spChg chg="add mod ord">
          <ac:chgData name="Charlotte Moss" userId="17b589c9-cb67-41ed-a894-f82ca12b573d" providerId="ADAL" clId="{31E5637A-C327-4B35-B04D-9DCD2242811E}" dt="2023-05-25T10:36:34.275" v="23" actId="1035"/>
          <ac:spMkLst>
            <pc:docMk/>
            <pc:sldMk cId="2775518885" sldId="855"/>
            <ac:spMk id="5" creationId="{8ADED272-9446-01CD-2753-A81B2F7D19C2}"/>
          </ac:spMkLst>
        </pc:spChg>
        <pc:spChg chg="add mod">
          <ac:chgData name="Charlotte Moss" userId="17b589c9-cb67-41ed-a894-f82ca12b573d" providerId="ADAL" clId="{31E5637A-C327-4B35-B04D-9DCD2242811E}" dt="2023-05-25T10:42:59.508" v="24"/>
          <ac:spMkLst>
            <pc:docMk/>
            <pc:sldMk cId="2775518885" sldId="855"/>
            <ac:spMk id="6" creationId="{D0DF1548-DF63-6199-ECA5-3074D50C1ED5}"/>
          </ac:spMkLst>
        </pc:spChg>
      </pc:sldChg>
      <pc:sldChg chg="addSp modSp modAnim">
        <pc:chgData name="Charlotte Moss" userId="17b589c9-cb67-41ed-a894-f82ca12b573d" providerId="ADAL" clId="{31E5637A-C327-4B35-B04D-9DCD2242811E}" dt="2023-05-25T19:44:29.906" v="120"/>
        <pc:sldMkLst>
          <pc:docMk/>
          <pc:sldMk cId="3567186264" sldId="856"/>
        </pc:sldMkLst>
        <pc:picChg chg="add mod">
          <ac:chgData name="Charlotte Moss" userId="17b589c9-cb67-41ed-a894-f82ca12b573d" providerId="ADAL" clId="{31E5637A-C327-4B35-B04D-9DCD2242811E}" dt="2023-05-25T19:43:44.157" v="112"/>
          <ac:picMkLst>
            <pc:docMk/>
            <pc:sldMk cId="3567186264" sldId="856"/>
            <ac:picMk id="2" creationId="{424B2BEE-BB3B-F6FE-44E3-2B0EC4D1703B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A2C99A-C469-487C-B7F3-BEA3E06E0D84}" type="datetimeFigureOut">
              <a:rPr lang="en-GB" smtClean="0"/>
              <a:t>22/06/2023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88A7DB-3951-47CF-8E53-B42241E866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7359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Artwork by Steve Clarke. Pronoun pictures from NCELP (www.ncelp.org). All additional pictures selected from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Pixabay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are available under a Creative Commons license, no</a:t>
            </a:r>
          </a:p>
          <a:p>
            <a:pPr marL="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attribution required.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Phonics:  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long [u] </a:t>
            </a:r>
            <a:r>
              <a:rPr lang="de-DE" sz="1200" b="1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du </a:t>
            </a:r>
            <a:r>
              <a:rPr lang="de-DE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[54] </a:t>
            </a:r>
            <a:r>
              <a:rPr lang="de-DE" sz="1200" b="1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gut</a:t>
            </a:r>
            <a:r>
              <a:rPr lang="de-DE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[76] </a:t>
            </a:r>
            <a:r>
              <a:rPr lang="de-DE" sz="1200" b="1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super </a:t>
            </a:r>
            <a:r>
              <a:rPr lang="de-DE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[1772]</a:t>
            </a:r>
            <a:endParaRPr lang="en-GB" sz="1200" b="0" i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short [u]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Punkt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[248]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Nummer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[806]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dunkel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[706]</a:t>
            </a:r>
          </a:p>
          <a:p>
            <a:pPr marL="216000" indent="-216000">
              <a:lnSpc>
                <a:spcPct val="100000"/>
              </a:lnSpc>
            </a:pPr>
            <a:endParaRPr lang="en-GB" sz="1200" b="1" i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0" indent="-216000">
              <a:lnSpc>
                <a:spcPct val="100000"/>
              </a:lnSpc>
            </a:pPr>
            <a:r>
              <a:rPr lang="it-IT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Vocabulary</a:t>
            </a:r>
            <a:r>
              <a:rPr lang="it-IT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</a:t>
            </a:r>
            <a:r>
              <a:rPr lang="en-US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du </a:t>
            </a:r>
            <a:r>
              <a:rPr lang="en-US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[54] </a:t>
            </a:r>
            <a:r>
              <a:rPr lang="en-US" sz="1200" b="1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bist</a:t>
            </a:r>
            <a:r>
              <a:rPr lang="en-US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</a:t>
            </a:r>
            <a:r>
              <a:rPr lang="en-US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[4]</a:t>
            </a:r>
            <a:endParaRPr lang="fr-FR" sz="1200" b="0" i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r>
              <a:rPr lang="en-GB" sz="11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10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1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100" baseline="0" dirty="0">
              <a:solidFill>
                <a:sysClr val="windowText" lastClr="000000"/>
              </a:solidFill>
            </a:endParaRPr>
          </a:p>
          <a:p>
            <a:pPr marL="216000" indent="-216000">
              <a:lnSpc>
                <a:spcPct val="100000"/>
              </a:lnSpc>
            </a:pPr>
            <a:endParaRPr lang="en-GB" sz="1100" b="0" strike="noStrike" spc="-1" dirty="0">
              <a:latin typeface="Arial"/>
            </a:endParaRPr>
          </a:p>
          <a:p>
            <a:pPr marL="0" indent="-216000">
              <a:lnSpc>
                <a:spcPct val="100000"/>
              </a:lnSpc>
            </a:pP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 frequency rankings for words that occur in this PowerPoint which have been</a:t>
            </a:r>
            <a:r>
              <a:rPr lang="en-GB" sz="11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 previously</a:t>
            </a: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 introduced in these resources are given in the SOW and in the resources that first</a:t>
            </a:r>
          </a:p>
          <a:p>
            <a:pPr marL="0" indent="-216000">
              <a:lnSpc>
                <a:spcPct val="100000"/>
              </a:lnSpc>
            </a:pP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introduced and formally re-visited those words. </a:t>
            </a:r>
            <a:endParaRPr lang="en-GB" sz="1100" b="0" strike="noStrike" spc="-1" dirty="0">
              <a:latin typeface="Arial"/>
            </a:endParaRPr>
          </a:p>
          <a:p>
            <a:pPr marL="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For any </a:t>
            </a:r>
            <a:r>
              <a:rPr lang="en-GB" sz="12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other 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words that occur incidentally in this PowerPoint, frequency rankings will be provided in the notes field wherever possible.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Note that the first three lessons of the year teach language that can be continuously recycled as lesson routine every lesson in Y3/4.</a:t>
            </a:r>
          </a:p>
          <a:p>
            <a:pPr marL="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 idea would be that the class teacher (whether or not s/he teaches the class German can re-use the language as part of the daily routine with the class.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6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D74213-264C-415B-8B29-4DFEF3354BDA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2 minutes 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teach the formation of yes/ no questions by swapping the subject and verb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marR="0" lvl="0" indent="-2278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Calibri"/>
              <a:buAutoNum type="arabicPeriod"/>
              <a:tabLst/>
              <a:defRPr/>
            </a:pP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t>Click through the animations to demonstrate the formation of yes/no questions.</a:t>
            </a:r>
          </a:p>
          <a:p>
            <a:pPr marL="228600" marR="0" lvl="0" indent="-2278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Calibri"/>
              <a:buAutoNum type="arabicPeriod"/>
              <a:tabLst/>
              <a:defRPr/>
            </a:pP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t>Elicit English translation for the German examples provided line by line. </a:t>
            </a:r>
            <a:endParaRPr kumimoji="0" lang="en-GB" sz="12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04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6BF5E4-B3AA-482D-8DF1-4A8A1D53B555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465227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5 minutes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0" indent="-216000">
              <a:lnSpc>
                <a:spcPct val="100000"/>
              </a:lnSpc>
            </a:pPr>
            <a:r>
              <a:rPr lang="en-US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US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</a:t>
            </a:r>
            <a:r>
              <a:rPr lang="en-US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practise</a:t>
            </a:r>
            <a:r>
              <a:rPr lang="en-US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aural comprehension of the yes/ no questions and to distinguish between the two based on syntax. 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1. Ask pupils to write 1-8 in their books, with two headings ‘statement’ and ‘question’ to the side.</a:t>
            </a:r>
            <a:endParaRPr lang="en-GB" sz="1200" b="0" strike="noStrike" spc="-1" dirty="0">
              <a:latin typeface="+mn-lt"/>
            </a:endParaRPr>
          </a:p>
          <a:p>
            <a:pPr marL="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2. Tell them that they will hear Robbie der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Roboter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/ Robbie the robot  saying three word phrases (there is always a name at the end), but Robbie has a robot voice with no inflection, so they can’t tell whether it’s a statement or a question based on whether Robbie’s voice goes up at the end of the phrase or not. </a:t>
            </a:r>
            <a:endParaRPr lang="en-GB" sz="1200" b="0" strike="noStrike" spc="-1" dirty="0">
              <a:latin typeface="+mn-lt"/>
            </a:endParaRPr>
          </a:p>
          <a:p>
            <a:pPr marL="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3. Click the audio buttons in turn. Pupils listen, then decide based on word order, whether what they hear is a statement or a question. </a:t>
            </a:r>
            <a:endParaRPr lang="en-GB" sz="1200" b="0" strike="noStrike" spc="-1" dirty="0">
              <a:latin typeface="+mn-lt"/>
            </a:endParaRPr>
          </a:p>
          <a:p>
            <a:pPr marL="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4. Click to bring up the answers.</a:t>
            </a:r>
          </a:p>
          <a:p>
            <a:pPr marL="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5. Extension activity: Depending on the level of the class and on time, pupils can then try and produce the items by saying them out loud, this time using inflection as appropriate. </a:t>
            </a:r>
          </a:p>
          <a:p>
            <a:pPr marL="0" indent="-21600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_tradnl" sz="1200" b="1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Transcript</a:t>
            </a:r>
            <a:r>
              <a:rPr lang="es-ES_tradnl" sz="1200" b="1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:</a:t>
            </a: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1. Bin ich Louisa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2. Ich bin </a:t>
            </a:r>
            <a:r>
              <a:rPr lang="en-GB" sz="1800" b="0" strike="noStrike" dirty="0">
                <a:solidFill>
                  <a:srgbClr val="FF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Susie</a:t>
            </a:r>
            <a:endParaRPr lang="en-GB" sz="1800" b="0" strike="noStrike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3. Du bist Johanna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4. Er ist Moritz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5. Bist du Mustafa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6. Ist er Urs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7. Ist sie Kunigunde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8. Sie ist </a:t>
            </a:r>
            <a:r>
              <a:rPr lang="en-GB" sz="1800" b="0" strike="noStrike" dirty="0">
                <a:solidFill>
                  <a:srgbClr val="FF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Ursula</a:t>
            </a:r>
            <a:endParaRPr lang="en-GB" sz="1800" b="0" strike="noStrike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s-ES_tradnl" sz="1200" b="0" dirty="0">
              <a:solidFill>
                <a:srgbClr val="002060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Nirmala UI" panose="020B0502040204020203" pitchFamily="34" charset="0"/>
            </a:endParaRPr>
          </a:p>
          <a:p>
            <a:pPr marL="0" indent="-216000">
              <a:lnSpc>
                <a:spcPct val="100000"/>
              </a:lnSpc>
            </a:pPr>
            <a:r>
              <a:rPr lang="it-IT" sz="1400" b="1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Vocabulary</a:t>
            </a:r>
            <a:r>
              <a:rPr lang="it-IT" sz="14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</a:t>
            </a:r>
            <a:r>
              <a:rPr lang="en-US" sz="1400" b="1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Roboter</a:t>
            </a:r>
            <a:r>
              <a:rPr lang="en-US" sz="14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</a:t>
            </a:r>
            <a:r>
              <a:rPr lang="en-US" sz="14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[4124]</a:t>
            </a:r>
            <a:endParaRPr lang="fr-FR" sz="1400" b="0" i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r>
              <a:rPr lang="en-GB" sz="12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20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2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200" baseline="0" dirty="0">
              <a:solidFill>
                <a:sysClr val="windowText" lastClr="000000"/>
              </a:solidFill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s-ES_tradnl" sz="1200" b="0" dirty="0">
              <a:solidFill>
                <a:srgbClr val="002060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Nirmala UI" panose="020B0502040204020203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12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_tradnl" sz="1200" b="1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 </a:t>
            </a: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_tradnl" sz="1200" b="1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 </a:t>
            </a: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+mn-lt"/>
            </a:endParaRP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075404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2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22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66831-990D-4F2F-9C07-338AF4E9D4C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00235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1 minute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introduce the SSC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 long [u].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Introduce the SSC and present the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word ‘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du’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bring on the picture and get pupils to repeat the word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‘du’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Note</a:t>
            </a:r>
            <a:r>
              <a:rPr lang="en-GB" sz="1200" b="0" strike="noStrike" spc="-1" dirty="0">
                <a:latin typeface="Arial"/>
              </a:rPr>
              <a:t>: </a:t>
            </a:r>
            <a:r>
              <a:rPr lang="fr-FR" baseline="0" dirty="0"/>
              <a:t>a </a:t>
            </a:r>
            <a:r>
              <a:rPr lang="fr-FR" baseline="0" dirty="0" err="1"/>
              <a:t>gesture</a:t>
            </a:r>
            <a:r>
              <a:rPr lang="fr-FR" baseline="0" dirty="0"/>
              <a:t> for ‘</a:t>
            </a:r>
            <a:r>
              <a:rPr lang="fr-FR" b="1" baseline="0" dirty="0"/>
              <a:t>du</a:t>
            </a:r>
            <a:r>
              <a:rPr lang="fr-FR" baseline="0" dirty="0"/>
              <a:t>’ </a:t>
            </a:r>
            <a:r>
              <a:rPr lang="fr-FR" baseline="0" dirty="0" err="1"/>
              <a:t>might</a:t>
            </a:r>
            <a:r>
              <a:rPr lang="fr-FR" baseline="0" dirty="0"/>
              <a:t> </a:t>
            </a:r>
            <a:r>
              <a:rPr lang="fr-FR" baseline="0" dirty="0" err="1"/>
              <a:t>be</a:t>
            </a:r>
            <a:r>
              <a:rPr lang="fr-FR" baseline="0" dirty="0"/>
              <a:t> to point at </a:t>
            </a:r>
            <a:r>
              <a:rPr lang="fr-FR" baseline="0" dirty="0" err="1"/>
              <a:t>someone</a:t>
            </a:r>
            <a:r>
              <a:rPr lang="fr-FR" baseline="0" dirty="0"/>
              <a:t>.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2 minutes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consolidate the SSC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long [u].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Re-present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  <a:ea typeface="Calibri"/>
              </a:rPr>
              <a:t>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the SSC and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 word ‘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du’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Click to bring on the picture and get pupils to repeat the word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‘du’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(with gesture, if using).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Present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</a:rPr>
              <a:t>cluster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words in the same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</a:rPr>
              <a:t> way, bringing on the picture and getting pupils to pronounce the words.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Note</a:t>
            </a:r>
            <a:r>
              <a:rPr lang="en-GB" sz="1200" b="0" strike="noStrike" spc="-1" dirty="0">
                <a:latin typeface="Arial"/>
              </a:rPr>
              <a:t>: </a:t>
            </a:r>
          </a:p>
          <a:p>
            <a:pPr marL="285750" indent="-285750">
              <a:lnSpc>
                <a:spcPct val="100000"/>
              </a:lnSpc>
              <a:buAutoNum type="romanLcParenR"/>
            </a:pPr>
            <a:r>
              <a:rPr lang="fr-FR" baseline="0" dirty="0"/>
              <a:t>a </a:t>
            </a:r>
            <a:r>
              <a:rPr lang="fr-FR" baseline="0" dirty="0" err="1"/>
              <a:t>gesture</a:t>
            </a:r>
            <a:r>
              <a:rPr lang="fr-FR" baseline="0" dirty="0"/>
              <a:t> for ‘</a:t>
            </a:r>
            <a:r>
              <a:rPr lang="fr-FR" b="1" baseline="0" dirty="0"/>
              <a:t>du</a:t>
            </a:r>
            <a:r>
              <a:rPr lang="fr-FR" baseline="0" dirty="0"/>
              <a:t>’ </a:t>
            </a:r>
            <a:r>
              <a:rPr lang="fr-FR" baseline="0" dirty="0" err="1"/>
              <a:t>might</a:t>
            </a:r>
            <a:r>
              <a:rPr lang="fr-FR" baseline="0" dirty="0"/>
              <a:t> </a:t>
            </a:r>
            <a:r>
              <a:rPr lang="fr-FR" baseline="0" dirty="0" err="1"/>
              <a:t>be</a:t>
            </a:r>
            <a:r>
              <a:rPr lang="fr-FR" baseline="0" dirty="0"/>
              <a:t> to point at </a:t>
            </a:r>
            <a:r>
              <a:rPr lang="fr-FR" baseline="0" dirty="0" err="1"/>
              <a:t>someone</a:t>
            </a:r>
            <a:r>
              <a:rPr lang="fr-FR" baseline="0" dirty="0"/>
              <a:t> </a:t>
            </a:r>
            <a:r>
              <a:rPr lang="fr-FR" baseline="0" dirty="0" err="1"/>
              <a:t>else</a:t>
            </a:r>
            <a:r>
              <a:rPr lang="fr-FR" baseline="0" dirty="0"/>
              <a:t>.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12789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Timing: 1 minute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introduce the SSC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short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[u].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Introduce the SSC and present the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word ‘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Punkt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’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(with gesture, if using. 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bring on the picture and get pupils to repeat the word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‘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Punkt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’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Note</a:t>
            </a:r>
            <a:r>
              <a:rPr lang="en-GB" sz="1200" b="0" strike="noStrike" spc="-1" dirty="0">
                <a:latin typeface="Arial"/>
              </a:rPr>
              <a:t>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 gesture might be to tip an imaginary dot onto a table or a piece of paper with your index finger.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88A7DB-3951-47CF-8E53-B42241E86674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20106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Timing: 2 minutes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consolidate the SSC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short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[u].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Re-present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  <a:ea typeface="Calibri"/>
              </a:rPr>
              <a:t>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the SSC and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 word ‘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Punkt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’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Click to bring on the picture and get pupils to repeat the word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‘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Punkt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’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(with gesture, if using).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Present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</a:rPr>
              <a:t>cluster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words in the same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</a:rPr>
              <a:t> way, bringing on the picture and getting pupils to pronounce the words.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88A7DB-3951-47CF-8E53-B42241E86674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47532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Timing: 4 minutes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to consolidate the SSC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 long [u]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and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 short [u]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by practising the difference in pronunciation.</a:t>
            </a:r>
            <a:endParaRPr lang="en-GB" sz="1200" b="1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r>
              <a:rPr lang="en-GB" dirty="0"/>
              <a:t>1. Pupils practise in pairs saying the words out loud, paying particular attention to short [</a:t>
            </a:r>
            <a:r>
              <a:rPr lang="en-GB" b="1" dirty="0"/>
              <a:t>u</a:t>
            </a:r>
            <a:r>
              <a:rPr lang="en-GB" dirty="0"/>
              <a:t>] or long [</a:t>
            </a:r>
            <a:r>
              <a:rPr lang="en-GB" b="1" dirty="0"/>
              <a:t>u</a:t>
            </a:r>
            <a:r>
              <a:rPr lang="en-GB" dirty="0"/>
              <a:t>].</a:t>
            </a:r>
          </a:p>
          <a:p>
            <a:r>
              <a:rPr lang="en-GB" dirty="0"/>
              <a:t>2. Click audio button to check.</a:t>
            </a:r>
          </a:p>
          <a:p>
            <a:endParaRPr lang="en-GB" dirty="0"/>
          </a:p>
          <a:p>
            <a:r>
              <a:rPr lang="en-GB" b="1" dirty="0"/>
              <a:t>Answers</a:t>
            </a:r>
            <a:r>
              <a:rPr lang="en-GB" dirty="0"/>
              <a:t>:</a:t>
            </a:r>
          </a:p>
          <a:p>
            <a:pPr marL="228600" indent="-228600">
              <a:buAutoNum type="arabicPeriod"/>
            </a:pPr>
            <a:r>
              <a:rPr lang="en-GB" dirty="0"/>
              <a:t>short</a:t>
            </a:r>
          </a:p>
          <a:p>
            <a:pPr marL="228600" indent="-228600">
              <a:buFont typeface="+mj-lt"/>
              <a:buAutoNum type="arabicPeriod"/>
            </a:pPr>
            <a:r>
              <a:rPr lang="en-GB" dirty="0"/>
              <a:t>long</a:t>
            </a:r>
          </a:p>
          <a:p>
            <a:pPr marL="228600" indent="-228600">
              <a:buAutoNum type="arabicPeriod"/>
            </a:pPr>
            <a:r>
              <a:rPr lang="en-GB" dirty="0"/>
              <a:t>long</a:t>
            </a:r>
          </a:p>
          <a:p>
            <a:pPr marL="228600" indent="-228600">
              <a:buAutoNum type="arabicPeriod"/>
            </a:pPr>
            <a:r>
              <a:rPr lang="en-GB" dirty="0"/>
              <a:t>short</a:t>
            </a:r>
          </a:p>
          <a:p>
            <a:pPr marL="228600" indent="-228600">
              <a:buAutoNum type="arabicPeriod"/>
            </a:pPr>
            <a:r>
              <a:rPr lang="en-GB" dirty="0"/>
              <a:t>long</a:t>
            </a:r>
          </a:p>
          <a:p>
            <a:pPr marL="228600" indent="-228600">
              <a:buAutoNum type="arabicPeriod"/>
            </a:pPr>
            <a:r>
              <a:rPr lang="en-GB" dirty="0"/>
              <a:t>short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88A7DB-3951-47CF-8E53-B42241E86674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02417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2 minutes 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t>to remind pupils of the use and meaning of </a:t>
            </a:r>
            <a:r>
              <a:rPr kumimoji="0" lang="en-GB" sz="1200" b="0" i="1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t>sein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marR="0" lvl="0" indent="-2278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Calibri"/>
              <a:buAutoNum type="arabicPeriod"/>
              <a:tabLst/>
              <a:defRPr/>
            </a:pP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t>Click to remind pupils of the use and meaning of </a:t>
            </a:r>
            <a:r>
              <a:rPr kumimoji="0" lang="en-GB" sz="1200" b="0" i="1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t>sein</a:t>
            </a: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t>.  </a:t>
            </a:r>
          </a:p>
          <a:p>
            <a:pPr marL="228600" marR="0" lvl="0" indent="-2278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Calibri"/>
              <a:buAutoNum type="arabicPeriod"/>
              <a:tabLst/>
              <a:defRPr/>
            </a:pP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t>Elicit English translation for the German examples provided line by line. </a:t>
            </a:r>
            <a:endParaRPr kumimoji="0" lang="en-GB" sz="12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04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6BF5E4-B3AA-482D-8DF1-4A8A1D53B555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039761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2 minutes 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marR="0" lvl="0" indent="-2278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Calibri"/>
              <a:buAutoNum type="arabicPeriod"/>
              <a:tabLst/>
              <a:defRPr/>
            </a:pP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t>Click to remind pupils of the use and meaning of </a:t>
            </a:r>
            <a:r>
              <a:rPr kumimoji="0" lang="en-GB" sz="1200" b="0" i="1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t>sein</a:t>
            </a: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t>.  </a:t>
            </a:r>
          </a:p>
          <a:p>
            <a:pPr marL="228600" marR="0" lvl="0" indent="-2278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Calibri"/>
              <a:buAutoNum type="arabicPeriod"/>
              <a:tabLst/>
              <a:defRPr/>
            </a:pP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t>Elicit English translation for the German examples provided line by line. </a:t>
            </a:r>
            <a:endParaRPr kumimoji="0" lang="en-GB" sz="12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04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6BF5E4-B3AA-482D-8DF1-4A8A1D53B555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494680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5 minutes 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recognition of 2</a:t>
            </a:r>
            <a:r>
              <a:rPr lang="en-GB" sz="1200" b="0" strike="noStrike" spc="-1" baseline="30000" dirty="0">
                <a:solidFill>
                  <a:srgbClr val="000000"/>
                </a:solidFill>
                <a:latin typeface="Calibri"/>
                <a:ea typeface="Calibri"/>
              </a:rPr>
              <a:t>nd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3</a:t>
            </a:r>
            <a:r>
              <a:rPr lang="en-GB" sz="1200" b="0" strike="noStrike" spc="-1" baseline="30000" dirty="0">
                <a:solidFill>
                  <a:srgbClr val="000000"/>
                </a:solidFill>
                <a:latin typeface="Calibri"/>
                <a:ea typeface="Calibri"/>
              </a:rPr>
              <a:t>rd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person forms of </a:t>
            </a:r>
            <a:r>
              <a:rPr lang="en-GB" sz="12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sein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marR="0" lvl="0" indent="-2278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Calibri"/>
              <a:buAutoNum type="arabicPeriod"/>
              <a:tabLst/>
              <a:defRPr/>
            </a:pP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t>Explain the task. Johanna has received some messages from her </a:t>
            </a:r>
            <a:r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t>friend Aisha.</a:t>
            </a:r>
            <a:endParaRPr kumimoji="0" lang="en-GB" sz="12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</a:endParaRPr>
          </a:p>
          <a:p>
            <a:pPr marL="228600" marR="0" lvl="0" indent="-2278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Calibri"/>
              <a:buAutoNum type="arabicPeriod"/>
              <a:tabLst/>
              <a:defRPr/>
            </a:pP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t>Using their knowledge of sein, pupils decide whether the scribble hides ‘du’ or ‘</a:t>
            </a:r>
            <a:r>
              <a:rPr kumimoji="0" lang="en-GB" sz="1200" b="0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t>sie</a:t>
            </a: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t>’.</a:t>
            </a:r>
          </a:p>
          <a:p>
            <a:pPr marL="228600" marR="0" lvl="0" indent="-2278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Calibri"/>
              <a:buAutoNum type="arabicPeriod"/>
              <a:tabLst/>
              <a:defRPr/>
            </a:pP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t>Click to reveal answers.</a:t>
            </a:r>
            <a:endParaRPr kumimoji="0" lang="en-GB" sz="12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kumimoji="0" lang="en-GB" sz="12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04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6BF5E4-B3AA-482D-8DF1-4A8A1D53B555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178717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4622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1083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172560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95966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808189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7888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39740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5383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571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0641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1643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8580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 dirty="0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2742833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206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2060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206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206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19.wav"/><Relationship Id="rId13" Type="http://schemas.openxmlformats.org/officeDocument/2006/relationships/audio" Target="../media/audio21.wav"/><Relationship Id="rId3" Type="http://schemas.openxmlformats.org/officeDocument/2006/relationships/audio" Target="../media/audio14.wav"/><Relationship Id="rId7" Type="http://schemas.openxmlformats.org/officeDocument/2006/relationships/audio" Target="../media/audio18.wav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17.wav"/><Relationship Id="rId11" Type="http://schemas.openxmlformats.org/officeDocument/2006/relationships/image" Target="../media/image32.png"/><Relationship Id="rId5" Type="http://schemas.openxmlformats.org/officeDocument/2006/relationships/audio" Target="../media/audio16.wav"/><Relationship Id="rId10" Type="http://schemas.openxmlformats.org/officeDocument/2006/relationships/image" Target="../media/image31.png"/><Relationship Id="rId4" Type="http://schemas.openxmlformats.org/officeDocument/2006/relationships/audio" Target="../media/audio15.wav"/><Relationship Id="rId9" Type="http://schemas.openxmlformats.org/officeDocument/2006/relationships/audio" Target="../media/audio20.wav"/><Relationship Id="rId14" Type="http://schemas.openxmlformats.org/officeDocument/2006/relationships/audio" Target="../media/audio22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3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8.jpeg"/><Relationship Id="rId3" Type="http://schemas.openxmlformats.org/officeDocument/2006/relationships/image" Target="../media/image3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3" Type="http://schemas.openxmlformats.org/officeDocument/2006/relationships/audio" Target="../media/audio2.wav"/><Relationship Id="rId21" Type="http://schemas.openxmlformats.org/officeDocument/2006/relationships/image" Target="../media/image6.png"/><Relationship Id="rId7" Type="http://schemas.openxmlformats.org/officeDocument/2006/relationships/audio" Target="../media/audio5.wav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5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4.wav"/><Relationship Id="rId11" Type="http://schemas.openxmlformats.org/officeDocument/2006/relationships/image" Target="../media/image21.png"/><Relationship Id="rId24" Type="http://schemas.openxmlformats.org/officeDocument/2006/relationships/image" Target="../media/image8.jpeg"/><Relationship Id="rId5" Type="http://schemas.openxmlformats.org/officeDocument/2006/relationships/audio" Target="../media/audio3.wav"/><Relationship Id="rId15" Type="http://schemas.openxmlformats.org/officeDocument/2006/relationships/image" Target="../media/image12.png"/><Relationship Id="rId23" Type="http://schemas.openxmlformats.org/officeDocument/2006/relationships/image" Target="../media/image5.png"/><Relationship Id="rId10" Type="http://schemas.openxmlformats.org/officeDocument/2006/relationships/image" Target="../media/image20.png"/><Relationship Id="rId19" Type="http://schemas.openxmlformats.org/officeDocument/2006/relationships/image" Target="../media/image16.png"/><Relationship Id="rId4" Type="http://schemas.openxmlformats.org/officeDocument/2006/relationships/image" Target="../media/image19.png"/><Relationship Id="rId9" Type="http://schemas.openxmlformats.org/officeDocument/2006/relationships/audio" Target="../media/audio7.wav"/><Relationship Id="rId14" Type="http://schemas.openxmlformats.org/officeDocument/2006/relationships/image" Target="../media/image11.png"/><Relationship Id="rId22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8.gif"/><Relationship Id="rId4" Type="http://schemas.openxmlformats.org/officeDocument/2006/relationships/image" Target="../media/image27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13.wav"/><Relationship Id="rId3" Type="http://schemas.openxmlformats.org/officeDocument/2006/relationships/audio" Target="../media/audio8.wav"/><Relationship Id="rId7" Type="http://schemas.openxmlformats.org/officeDocument/2006/relationships/audio" Target="../media/audio12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11.wav"/><Relationship Id="rId11" Type="http://schemas.openxmlformats.org/officeDocument/2006/relationships/image" Target="../media/image27.gif"/><Relationship Id="rId5" Type="http://schemas.openxmlformats.org/officeDocument/2006/relationships/audio" Target="../media/audio10.wav"/><Relationship Id="rId10" Type="http://schemas.openxmlformats.org/officeDocument/2006/relationships/image" Target="../media/image30.png"/><Relationship Id="rId4" Type="http://schemas.openxmlformats.org/officeDocument/2006/relationships/audio" Target="../media/audio9.wav"/><Relationship Id="rId9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CustomShape 1"/>
          <p:cNvSpPr/>
          <p:nvPr/>
        </p:nvSpPr>
        <p:spPr>
          <a:xfrm>
            <a:off x="0" y="9236"/>
            <a:ext cx="4350240" cy="685728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6" name="CustomShape 2"/>
          <p:cNvSpPr/>
          <p:nvPr/>
        </p:nvSpPr>
        <p:spPr>
          <a:xfrm>
            <a:off x="5959980" y="4734448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 algn="ctr">
              <a:buClr>
                <a:srgbClr val="FF3333"/>
              </a:buClr>
              <a:buSzPts val="9600"/>
              <a:defRPr/>
            </a:pPr>
            <a:r>
              <a:rPr lang="en-GB" sz="9600" b="1" kern="0" dirty="0">
                <a:solidFill>
                  <a:srgbClr val="FF0000"/>
                </a:solidFill>
                <a:latin typeface="Modern Love" panose="04090805081005020601" pitchFamily="82" charset="0"/>
                <a:cs typeface="Arial"/>
                <a:sym typeface="Arial"/>
              </a:rPr>
              <a:t>rot</a:t>
            </a:r>
            <a:endParaRPr lang="en-GB" sz="1400" kern="0" dirty="0">
              <a:solidFill>
                <a:srgbClr val="FF0000"/>
              </a:solidFill>
              <a:latin typeface="Modern Love" panose="04090805081005020601" pitchFamily="82" charset="0"/>
              <a:cs typeface="Arial"/>
              <a:sym typeface="Arial"/>
            </a:endParaRPr>
          </a:p>
        </p:txBody>
      </p:sp>
      <p:sp>
        <p:nvSpPr>
          <p:cNvPr id="47" name="CustomShape 3"/>
          <p:cNvSpPr/>
          <p:nvPr/>
        </p:nvSpPr>
        <p:spPr>
          <a:xfrm>
            <a:off x="0" y="4931292"/>
            <a:ext cx="4350240" cy="194239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fr-FR" sz="2800" b="1" spc="-1" dirty="0">
                <a:solidFill>
                  <a:prstClr val="white"/>
                </a:solidFill>
                <a:latin typeface="Century Gothic" panose="020B0502020202020204" pitchFamily="34" charset="0"/>
                <a:ea typeface="Century Gothic"/>
              </a:rPr>
              <a:t>s</a:t>
            </a:r>
            <a:r>
              <a:rPr kumimoji="0" lang="fr-FR" sz="2800" b="1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aying</a:t>
            </a: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‘hello’ and ‘hi’</a:t>
            </a:r>
          </a:p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sein (to </a:t>
            </a:r>
            <a:r>
              <a:rPr kumimoji="0" lang="fr-FR" sz="2800" b="1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be</a:t>
            </a: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): du </a:t>
            </a:r>
            <a:r>
              <a:rPr kumimoji="0" lang="fr-FR" sz="2800" b="1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bist</a:t>
            </a:r>
            <a:endParaRPr kumimoji="0" lang="fr-FR" sz="2800" b="1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</a:endParaRPr>
          </a:p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fr-FR" sz="2800" b="1" spc="-1" dirty="0">
                <a:solidFill>
                  <a:prstClr val="white"/>
                </a:solidFill>
                <a:latin typeface="Century Gothic" panose="020B0502020202020204" pitchFamily="34" charset="0"/>
                <a:ea typeface="Century Gothic"/>
              </a:rPr>
              <a:t>long and short [u]</a:t>
            </a:r>
            <a:endParaRPr kumimoji="0" lang="fr-FR" sz="2800" b="1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5CF993-3D71-4C59-9D34-78FA39EC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8473" y="184975"/>
            <a:ext cx="4350240" cy="1144800"/>
          </a:xfrm>
        </p:spPr>
        <p:txBody>
          <a:bodyPr/>
          <a:lstStyle/>
          <a:p>
            <a:pPr algn="ctr"/>
            <a:r>
              <a:rPr lang="en-GB" sz="4000" b="1" spc="-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Describing me and others</a:t>
            </a:r>
            <a:endParaRPr lang="en-GB" sz="4000" dirty="0"/>
          </a:p>
        </p:txBody>
      </p:sp>
      <p:pic>
        <p:nvPicPr>
          <p:cNvPr id="7" name="Picture 9" descr="See the source image">
            <a:extLst>
              <a:ext uri="{FF2B5EF4-FFF2-40B4-BE49-F238E27FC236}">
                <a16:creationId xmlns:a16="http://schemas.microsoft.com/office/drawing/2014/main" id="{0DC878FF-78C5-435E-B49D-828782A05D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725" y="2856601"/>
            <a:ext cx="1584234" cy="1428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9" descr="See the source image">
            <a:extLst>
              <a:ext uri="{FF2B5EF4-FFF2-40B4-BE49-F238E27FC236}">
                <a16:creationId xmlns:a16="http://schemas.microsoft.com/office/drawing/2014/main" id="{EFC77F42-E364-49F8-A718-20FAA05C97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677532" y="2566949"/>
            <a:ext cx="1584235" cy="150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9601B28B-D1E3-4D27-A509-C6F9693812FE}"/>
              </a:ext>
            </a:extLst>
          </p:cNvPr>
          <p:cNvSpPr/>
          <p:nvPr/>
        </p:nvSpPr>
        <p:spPr>
          <a:xfrm>
            <a:off x="2368959" y="1329775"/>
            <a:ext cx="1892808" cy="862051"/>
          </a:xfrm>
          <a:prstGeom prst="wedgeRoundRectCallout">
            <a:avLst>
              <a:gd name="adj1" fmla="val -20833"/>
              <a:gd name="adj2" fmla="val 78819"/>
              <a:gd name="adj3" fmla="val 16667"/>
            </a:avLst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Hallo!</a:t>
            </a:r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1DBE315E-F4D9-41E7-8F86-A6A6FB58B2D2}"/>
              </a:ext>
            </a:extLst>
          </p:cNvPr>
          <p:cNvSpPr/>
          <p:nvPr/>
        </p:nvSpPr>
        <p:spPr>
          <a:xfrm>
            <a:off x="193839" y="1801021"/>
            <a:ext cx="1892808" cy="947523"/>
          </a:xfrm>
          <a:prstGeom prst="wedgeRoundRectCallout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Guten</a:t>
            </a:r>
            <a:r>
              <a:rPr lang="en-GB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Tag!</a:t>
            </a:r>
          </a:p>
        </p:txBody>
      </p:sp>
      <p:pic>
        <p:nvPicPr>
          <p:cNvPr id="11" name="Picture 10" descr="Map&#10;&#10;Description automatically generated">
            <a:extLst>
              <a:ext uri="{FF2B5EF4-FFF2-40B4-BE49-F238E27FC236}">
                <a16:creationId xmlns:a16="http://schemas.microsoft.com/office/drawing/2014/main" id="{C5644994-665C-41DE-B99A-763B6C5A50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674" y="184975"/>
            <a:ext cx="3811412" cy="488128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97C80C4-8B82-4CB5-B613-8EA2231E8235}"/>
              </a:ext>
            </a:extLst>
          </p:cNvPr>
          <p:cNvSpPr txBox="1"/>
          <p:nvPr/>
        </p:nvSpPr>
        <p:spPr>
          <a:xfrm>
            <a:off x="8182900" y="6466406"/>
            <a:ext cx="39874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Term 1 Week 2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170;p8"/>
          <p:cNvPicPr/>
          <p:nvPr/>
        </p:nvPicPr>
        <p:blipFill>
          <a:blip r:embed="rId3"/>
          <a:stretch/>
        </p:blipFill>
        <p:spPr>
          <a:xfrm>
            <a:off x="10909270" y="86527"/>
            <a:ext cx="1190434" cy="1088269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5DE2CF-C479-4832-BEE8-6FF1D832A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668" y="21605"/>
            <a:ext cx="7267988" cy="1144800"/>
          </a:xfrm>
        </p:spPr>
        <p:txBody>
          <a:bodyPr/>
          <a:lstStyle/>
          <a:p>
            <a:r>
              <a:rPr lang="en-US" sz="3600" b="1" spc="-1" dirty="0">
                <a:latin typeface="Century Gothic" panose="020B0502020202020204" pitchFamily="34" charset="0"/>
              </a:rPr>
              <a:t>Yes/no questions</a:t>
            </a:r>
            <a:endParaRPr lang="en-GB" sz="36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E346190-5134-4FB4-AF87-17C6A137E164}"/>
              </a:ext>
            </a:extLst>
          </p:cNvPr>
          <p:cNvSpPr/>
          <p:nvPr/>
        </p:nvSpPr>
        <p:spPr>
          <a:xfrm>
            <a:off x="308066" y="1351801"/>
            <a:ext cx="114076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spc="-1" noProof="0" dirty="0">
                <a:solidFill>
                  <a:srgbClr val="002060"/>
                </a:solidFill>
                <a:latin typeface="Century Gothic" panose="020B0502020202020204" pitchFamily="34" charset="0"/>
              </a:rPr>
              <a:t>In English we swap ‘</a:t>
            </a:r>
            <a:r>
              <a:rPr lang="en-US" sz="2800" b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I am’ </a:t>
            </a:r>
            <a:r>
              <a:rPr lang="en-US" sz="28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to</a:t>
            </a:r>
            <a:r>
              <a:rPr lang="en-US" sz="2800" b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‘Am I’ </a:t>
            </a:r>
            <a:r>
              <a:rPr lang="en-US" sz="28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to make a yes/no question:</a:t>
            </a:r>
            <a:endParaRPr kumimoji="0" lang="en-GB" sz="1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5579D68-5D08-4359-AD4E-7F222589B8FB}"/>
              </a:ext>
            </a:extLst>
          </p:cNvPr>
          <p:cNvSpPr/>
          <p:nvPr/>
        </p:nvSpPr>
        <p:spPr>
          <a:xfrm>
            <a:off x="451984" y="2300988"/>
            <a:ext cx="32440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I am </a:t>
            </a:r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Hannah. </a:t>
            </a:r>
            <a:endParaRPr lang="en-GB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E9E8110-7E30-4D91-8787-7799BD72A612}"/>
              </a:ext>
            </a:extLst>
          </p:cNvPr>
          <p:cNvSpPr/>
          <p:nvPr/>
        </p:nvSpPr>
        <p:spPr>
          <a:xfrm>
            <a:off x="471556" y="3725937"/>
            <a:ext cx="29450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Ich bin </a:t>
            </a:r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Hannah. </a:t>
            </a:r>
            <a:endParaRPr lang="en-GB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F9C77D5-4613-4689-A5B9-B4E54578EAE0}"/>
              </a:ext>
            </a:extLst>
          </p:cNvPr>
          <p:cNvSpPr/>
          <p:nvPr/>
        </p:nvSpPr>
        <p:spPr>
          <a:xfrm>
            <a:off x="471556" y="4495063"/>
            <a:ext cx="278066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Du </a:t>
            </a:r>
            <a:r>
              <a:rPr lang="en-GB" sz="2800" b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bist</a:t>
            </a:r>
            <a:r>
              <a:rPr lang="en-GB" sz="28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Tobias.</a:t>
            </a:r>
            <a:endParaRPr lang="en-GB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FFCA683-DDB1-45B6-BD6D-4A19198E21A2}"/>
              </a:ext>
            </a:extLst>
          </p:cNvPr>
          <p:cNvSpPr/>
          <p:nvPr/>
        </p:nvSpPr>
        <p:spPr>
          <a:xfrm>
            <a:off x="4612980" y="2331558"/>
            <a:ext cx="32440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Am I </a:t>
            </a:r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Hannah? </a:t>
            </a:r>
            <a:endParaRPr lang="en-GB" dirty="0"/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4B63AB66-868C-4524-815C-134290E0476A}"/>
              </a:ext>
            </a:extLst>
          </p:cNvPr>
          <p:cNvSpPr/>
          <p:nvPr/>
        </p:nvSpPr>
        <p:spPr>
          <a:xfrm>
            <a:off x="3273954" y="2423271"/>
            <a:ext cx="844112" cy="354391"/>
          </a:xfrm>
          <a:prstGeom prst="right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196462F-EF49-40A0-902D-B675BB25BF8F}"/>
              </a:ext>
            </a:extLst>
          </p:cNvPr>
          <p:cNvSpPr/>
          <p:nvPr/>
        </p:nvSpPr>
        <p:spPr>
          <a:xfrm>
            <a:off x="308066" y="2966967"/>
            <a:ext cx="114076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spc="-1" noProof="0" dirty="0">
                <a:solidFill>
                  <a:srgbClr val="002060"/>
                </a:solidFill>
                <a:latin typeface="Century Gothic" panose="020B0502020202020204" pitchFamily="34" charset="0"/>
              </a:rPr>
              <a:t>In German we do the same:</a:t>
            </a:r>
            <a:endParaRPr kumimoji="0" lang="en-GB" sz="1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2" name="Arrow: Right 21">
            <a:extLst>
              <a:ext uri="{FF2B5EF4-FFF2-40B4-BE49-F238E27FC236}">
                <a16:creationId xmlns:a16="http://schemas.microsoft.com/office/drawing/2014/main" id="{AC1F635E-804B-4BDC-AF93-7DED8A5617F7}"/>
              </a:ext>
            </a:extLst>
          </p:cNvPr>
          <p:cNvSpPr/>
          <p:nvPr/>
        </p:nvSpPr>
        <p:spPr>
          <a:xfrm>
            <a:off x="3535210" y="3792299"/>
            <a:ext cx="844112" cy="354391"/>
          </a:xfrm>
          <a:prstGeom prst="right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B48A2C0-F745-4B79-8826-8D93B7F345E2}"/>
              </a:ext>
            </a:extLst>
          </p:cNvPr>
          <p:cNvSpPr/>
          <p:nvPr/>
        </p:nvSpPr>
        <p:spPr>
          <a:xfrm>
            <a:off x="4735243" y="3725937"/>
            <a:ext cx="32440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Bin ich </a:t>
            </a:r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Hannah? </a:t>
            </a:r>
            <a:endParaRPr lang="en-GB" dirty="0"/>
          </a:p>
        </p:txBody>
      </p:sp>
      <p:sp>
        <p:nvSpPr>
          <p:cNvPr id="24" name="Arrow: Right 23">
            <a:extLst>
              <a:ext uri="{FF2B5EF4-FFF2-40B4-BE49-F238E27FC236}">
                <a16:creationId xmlns:a16="http://schemas.microsoft.com/office/drawing/2014/main" id="{AEC6B2A9-3C02-41A0-989E-83CFE593DA97}"/>
              </a:ext>
            </a:extLst>
          </p:cNvPr>
          <p:cNvSpPr/>
          <p:nvPr/>
        </p:nvSpPr>
        <p:spPr>
          <a:xfrm>
            <a:off x="3535210" y="4587254"/>
            <a:ext cx="844112" cy="354391"/>
          </a:xfrm>
          <a:prstGeom prst="right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4674287-9EB1-4F68-AD51-56B4DAC660FC}"/>
              </a:ext>
            </a:extLst>
          </p:cNvPr>
          <p:cNvSpPr/>
          <p:nvPr/>
        </p:nvSpPr>
        <p:spPr>
          <a:xfrm>
            <a:off x="4735243" y="4502839"/>
            <a:ext cx="32440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Bist</a:t>
            </a:r>
            <a:r>
              <a:rPr lang="en-GB" sz="28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du </a:t>
            </a:r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Tobias? </a:t>
            </a:r>
            <a:endParaRPr lang="en-GB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8134564-6136-4535-98BB-CCA1E96EB1FC}"/>
              </a:ext>
            </a:extLst>
          </p:cNvPr>
          <p:cNvSpPr/>
          <p:nvPr/>
        </p:nvSpPr>
        <p:spPr>
          <a:xfrm>
            <a:off x="471556" y="5328730"/>
            <a:ext cx="278066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Sie </a:t>
            </a:r>
            <a:r>
              <a:rPr lang="en-GB" sz="2800" b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ist</a:t>
            </a:r>
            <a:r>
              <a:rPr lang="en-GB" sz="28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Alina.</a:t>
            </a:r>
            <a:endParaRPr lang="en-GB" dirty="0"/>
          </a:p>
        </p:txBody>
      </p:sp>
      <p:sp>
        <p:nvSpPr>
          <p:cNvPr id="34" name="Arrow: Right 33">
            <a:extLst>
              <a:ext uri="{FF2B5EF4-FFF2-40B4-BE49-F238E27FC236}">
                <a16:creationId xmlns:a16="http://schemas.microsoft.com/office/drawing/2014/main" id="{D17965B2-69AB-4256-B332-3624397C55C0}"/>
              </a:ext>
            </a:extLst>
          </p:cNvPr>
          <p:cNvSpPr/>
          <p:nvPr/>
        </p:nvSpPr>
        <p:spPr>
          <a:xfrm>
            <a:off x="3535210" y="5413145"/>
            <a:ext cx="844112" cy="354391"/>
          </a:xfrm>
          <a:prstGeom prst="right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17BBCF52-F783-4EA0-A7FE-879EE0654790}"/>
              </a:ext>
            </a:extLst>
          </p:cNvPr>
          <p:cNvSpPr/>
          <p:nvPr/>
        </p:nvSpPr>
        <p:spPr>
          <a:xfrm>
            <a:off x="4735243" y="5295507"/>
            <a:ext cx="32440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Ist</a:t>
            </a:r>
            <a:r>
              <a:rPr lang="en-GB" sz="28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2800" b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sie</a:t>
            </a:r>
            <a:r>
              <a:rPr lang="en-GB" sz="28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Alina? </a:t>
            </a:r>
            <a:endParaRPr lang="en-GB" dirty="0"/>
          </a:p>
        </p:txBody>
      </p:sp>
      <p:pic>
        <p:nvPicPr>
          <p:cNvPr id="38" name="Google Shape;180;p8">
            <a:extLst>
              <a:ext uri="{FF2B5EF4-FFF2-40B4-BE49-F238E27FC236}">
                <a16:creationId xmlns:a16="http://schemas.microsoft.com/office/drawing/2014/main" id="{78E83FCE-0284-4B86-9773-B49B9A1B5844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7484848" y="2300988"/>
            <a:ext cx="347036" cy="628476"/>
          </a:xfrm>
          <a:prstGeom prst="rect">
            <a:avLst/>
          </a:prstGeom>
          <a:ln>
            <a:noFill/>
          </a:ln>
        </p:spPr>
      </p:pic>
      <p:pic>
        <p:nvPicPr>
          <p:cNvPr id="41" name="Google Shape;182;p8">
            <a:extLst>
              <a:ext uri="{FF2B5EF4-FFF2-40B4-BE49-F238E27FC236}">
                <a16:creationId xmlns:a16="http://schemas.microsoft.com/office/drawing/2014/main" id="{F4437A07-082C-4189-BF00-750A932FD17D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7277181" y="5268269"/>
            <a:ext cx="1057462" cy="710571"/>
          </a:xfrm>
          <a:prstGeom prst="rect">
            <a:avLst/>
          </a:prstGeom>
          <a:ln>
            <a:noFill/>
          </a:ln>
        </p:spPr>
      </p:pic>
      <p:pic>
        <p:nvPicPr>
          <p:cNvPr id="42" name="Google Shape;180;p8">
            <a:extLst>
              <a:ext uri="{FF2B5EF4-FFF2-40B4-BE49-F238E27FC236}">
                <a16:creationId xmlns:a16="http://schemas.microsoft.com/office/drawing/2014/main" id="{BFE267B5-1EED-4557-A8BE-577314E0A231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7847108" y="3662555"/>
            <a:ext cx="347036" cy="628476"/>
          </a:xfrm>
          <a:prstGeom prst="rect">
            <a:avLst/>
          </a:prstGeom>
          <a:ln>
            <a:noFill/>
          </a:ln>
        </p:spPr>
      </p:pic>
      <p:pic>
        <p:nvPicPr>
          <p:cNvPr id="27" name="Picture 26" descr="A picture containing clipart&#10;&#10;Description automatically generated">
            <a:extLst>
              <a:ext uri="{FF2B5EF4-FFF2-40B4-BE49-F238E27FC236}">
                <a16:creationId xmlns:a16="http://schemas.microsoft.com/office/drawing/2014/main" id="{753F2757-4EB4-4D72-B87C-65E300DCEF7E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7368" y="4278977"/>
            <a:ext cx="1493551" cy="1049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4737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8" grpId="0"/>
      <p:bldP spid="30" grpId="0"/>
      <p:bldP spid="31" grpId="0"/>
      <p:bldP spid="18" grpId="0"/>
      <p:bldP spid="4" grpId="0" animBg="1"/>
      <p:bldP spid="21" grpId="0"/>
      <p:bldP spid="22" grpId="0" animBg="1"/>
      <p:bldP spid="23" grpId="0"/>
      <p:bldP spid="24" grpId="0" animBg="1"/>
      <p:bldP spid="25" grpId="0"/>
      <p:bldP spid="26" grpId="0"/>
      <p:bldP spid="34" grpId="0" animBg="1"/>
      <p:bldP spid="3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Table 2">
            <a:extLst>
              <a:ext uri="{FF2B5EF4-FFF2-40B4-BE49-F238E27FC236}">
                <a16:creationId xmlns:a16="http://schemas.microsoft.com/office/drawing/2014/main" id="{6858CF59-325D-4598-9C52-4F2506EE115E}"/>
              </a:ext>
            </a:extLst>
          </p:cNvPr>
          <p:cNvGraphicFramePr/>
          <p:nvPr/>
        </p:nvGraphicFramePr>
        <p:xfrm>
          <a:off x="353269" y="1392965"/>
          <a:ext cx="7577394" cy="4877207"/>
        </p:xfrm>
        <a:graphic>
          <a:graphicData uri="http://schemas.openxmlformats.org/drawingml/2006/table">
            <a:tbl>
              <a:tblPr/>
              <a:tblGrid>
                <a:gridCol w="8435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446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44620">
                  <a:extLst>
                    <a:ext uri="{9D8B030D-6E8A-4147-A177-3AD203B41FA5}">
                      <a16:colId xmlns:a16="http://schemas.microsoft.com/office/drawing/2014/main" val="1092195706"/>
                    </a:ext>
                  </a:extLst>
                </a:gridCol>
                <a:gridCol w="2244620">
                  <a:extLst>
                    <a:ext uri="{9D8B030D-6E8A-4147-A177-3AD203B41FA5}">
                      <a16:colId xmlns:a16="http://schemas.microsoft.com/office/drawing/2014/main" val="3431589795"/>
                    </a:ext>
                  </a:extLst>
                </a:gridCol>
              </a:tblGrid>
              <a:tr h="80828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</a:rPr>
                        <a:t>Statement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</a:rPr>
                        <a:t>Question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369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2000" b="1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Louisa</a:t>
                      </a:r>
                      <a:endParaRPr lang="en-GB" sz="2000" b="0" strike="noStrike" spc="-1" dirty="0"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4167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2000" b="1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Susie</a:t>
                      </a:r>
                      <a:endParaRPr lang="en-GB" sz="2000" b="0" strike="noStrike" spc="-1" dirty="0"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4687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2000" b="1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Johanna</a:t>
                      </a:r>
                      <a:endParaRPr lang="en-GB" sz="2000" b="0" strike="noStrike" spc="-1" dirty="0"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4167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2000" b="1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Moritz</a:t>
                      </a:r>
                      <a:endParaRPr lang="en-GB" sz="2000" b="0" strike="noStrike" spc="-1" dirty="0"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3752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2000" b="1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Mustafa</a:t>
                      </a:r>
                      <a:endParaRPr lang="en-GB" sz="2000" b="0" strike="noStrike" spc="-1" dirty="0"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536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2000" b="1" strike="noStrike" spc="-1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Urs</a:t>
                      </a:r>
                      <a:endParaRPr lang="en-GB" sz="2000" b="0" strike="noStrike" spc="-1" dirty="0"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8966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2000" b="1" strike="noStrike" spc="-1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Kunigunde</a:t>
                      </a:r>
                      <a:endParaRPr lang="en-GB" sz="2000" b="0" strike="noStrike" spc="-1" dirty="0"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8966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en-US" sz="2000" b="1" strike="noStrike" kern="1200" spc="-1" dirty="0">
                          <a:solidFill>
                            <a:srgbClr val="002060"/>
                          </a:solidFill>
                          <a:latin typeface="Century gothic"/>
                          <a:cs typeface="+mn-cs"/>
                        </a:rPr>
                        <a:t>Ursula</a:t>
                      </a:r>
                      <a:endParaRPr lang="en-GB" sz="2000" b="1" strike="noStrike" kern="1200" spc="-1" dirty="0">
                        <a:solidFill>
                          <a:srgbClr val="002060"/>
                        </a:solidFill>
                        <a:latin typeface="Century gothic"/>
                        <a:cs typeface="+mn-cs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</a:pPr>
                      <a:endParaRPr lang="en-GB" sz="2000" b="1" strike="noStrike" kern="1200" spc="-1" dirty="0">
                        <a:solidFill>
                          <a:srgbClr val="002060"/>
                        </a:solidFill>
                        <a:latin typeface="Century gothic"/>
                        <a:cs typeface="+mn-cs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</a:pPr>
                      <a:endParaRPr lang="en-GB" sz="2000" b="1" strike="noStrike" kern="1200" spc="-1" dirty="0">
                        <a:solidFill>
                          <a:srgbClr val="002060"/>
                        </a:solidFill>
                        <a:latin typeface="Century gothic"/>
                        <a:cs typeface="+mn-cs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16665968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19475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hören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CustomShape 23">
            <a:hlinkClick r:id="" action="ppaction://noaction">
              <a:snd r:embed="rId3" name="Rot_T1_W2-11.2.wav"/>
            </a:hlinkClick>
            <a:extLst>
              <a:ext uri="{FF2B5EF4-FFF2-40B4-BE49-F238E27FC236}">
                <a16:creationId xmlns:a16="http://schemas.microsoft.com/office/drawing/2014/main" id="{3AD5864B-E328-4811-82EC-A3D77BDC6BF2}"/>
              </a:ext>
            </a:extLst>
          </p:cNvPr>
          <p:cNvSpPr/>
          <p:nvPr/>
        </p:nvSpPr>
        <p:spPr>
          <a:xfrm>
            <a:off x="523988" y="2250782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1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7" name="CustomShape 24">
            <a:hlinkClick r:id="" action="ppaction://noaction">
              <a:snd r:embed="rId4" name="Rot_T1_W2-11.3.wav"/>
            </a:hlinkClick>
            <a:extLst>
              <a:ext uri="{FF2B5EF4-FFF2-40B4-BE49-F238E27FC236}">
                <a16:creationId xmlns:a16="http://schemas.microsoft.com/office/drawing/2014/main" id="{F2DAD2AC-ADD2-4480-845B-008BBA9A5F70}"/>
              </a:ext>
            </a:extLst>
          </p:cNvPr>
          <p:cNvSpPr/>
          <p:nvPr/>
        </p:nvSpPr>
        <p:spPr>
          <a:xfrm>
            <a:off x="520741" y="2783632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2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8" name="CustomShape 25">
            <a:hlinkClick r:id="" action="ppaction://noaction">
              <a:snd r:embed="rId5" name="Rot_T1_W2-11.4.wav"/>
            </a:hlinkClick>
            <a:extLst>
              <a:ext uri="{FF2B5EF4-FFF2-40B4-BE49-F238E27FC236}">
                <a16:creationId xmlns:a16="http://schemas.microsoft.com/office/drawing/2014/main" id="{E47FAB46-1A11-4EF4-B700-EF919D0338F8}"/>
              </a:ext>
            </a:extLst>
          </p:cNvPr>
          <p:cNvSpPr/>
          <p:nvPr/>
        </p:nvSpPr>
        <p:spPr>
          <a:xfrm>
            <a:off x="520741" y="3275874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3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9" name="CustomShape 26">
            <a:hlinkClick r:id="" action="ppaction://noaction">
              <a:snd r:embed="rId6" name="Rot_T1_W2-11.5.wav"/>
            </a:hlinkClick>
            <a:extLst>
              <a:ext uri="{FF2B5EF4-FFF2-40B4-BE49-F238E27FC236}">
                <a16:creationId xmlns:a16="http://schemas.microsoft.com/office/drawing/2014/main" id="{1ECA2C39-8E1B-46F9-B4CE-5D69DA706F12}"/>
              </a:ext>
            </a:extLst>
          </p:cNvPr>
          <p:cNvSpPr/>
          <p:nvPr/>
        </p:nvSpPr>
        <p:spPr>
          <a:xfrm>
            <a:off x="523988" y="3792708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4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1" name="CustomShape 27">
            <a:hlinkClick r:id="" action="ppaction://noaction">
              <a:snd r:embed="rId7" name="Rot_T1_W2-11.6.wav"/>
            </a:hlinkClick>
            <a:extLst>
              <a:ext uri="{FF2B5EF4-FFF2-40B4-BE49-F238E27FC236}">
                <a16:creationId xmlns:a16="http://schemas.microsoft.com/office/drawing/2014/main" id="{B06E6BFD-FB69-40F9-9653-301D379E5A17}"/>
              </a:ext>
            </a:extLst>
          </p:cNvPr>
          <p:cNvSpPr/>
          <p:nvPr/>
        </p:nvSpPr>
        <p:spPr>
          <a:xfrm>
            <a:off x="523988" y="4296220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5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2" name="CustomShape 28">
            <a:hlinkClick r:id="" action="ppaction://noaction">
              <a:snd r:embed="rId8" name="Rot_T1_W2-11.7.wav"/>
            </a:hlinkClick>
            <a:extLst>
              <a:ext uri="{FF2B5EF4-FFF2-40B4-BE49-F238E27FC236}">
                <a16:creationId xmlns:a16="http://schemas.microsoft.com/office/drawing/2014/main" id="{34261C61-C209-49EF-A2E1-6B62F7BA1FCB}"/>
              </a:ext>
            </a:extLst>
          </p:cNvPr>
          <p:cNvSpPr/>
          <p:nvPr/>
        </p:nvSpPr>
        <p:spPr>
          <a:xfrm>
            <a:off x="509474" y="4833260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6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5" name="CustomShape 6">
            <a:hlinkClick r:id="" action="ppaction://noaction">
              <a:snd r:embed="rId9" name="Rot_T1_W2-11.1.wav"/>
            </a:hlinkClick>
            <a:extLst>
              <a:ext uri="{FF2B5EF4-FFF2-40B4-BE49-F238E27FC236}">
                <a16:creationId xmlns:a16="http://schemas.microsoft.com/office/drawing/2014/main" id="{85BDA598-D8FC-421B-AEDB-34FBDED665F3}"/>
              </a:ext>
            </a:extLst>
          </p:cNvPr>
          <p:cNvSpPr/>
          <p:nvPr/>
        </p:nvSpPr>
        <p:spPr>
          <a:xfrm>
            <a:off x="97525" y="56262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Hör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zu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. Robbie der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Roboter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*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spricht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6" name="CustomShape 7">
            <a:extLst>
              <a:ext uri="{FF2B5EF4-FFF2-40B4-BE49-F238E27FC236}">
                <a16:creationId xmlns:a16="http://schemas.microsoft.com/office/drawing/2014/main" id="{CDE017ED-8249-468A-9710-339DEB7176CF}"/>
              </a:ext>
            </a:extLst>
          </p:cNvPr>
          <p:cNvSpPr/>
          <p:nvPr/>
        </p:nvSpPr>
        <p:spPr>
          <a:xfrm>
            <a:off x="264441" y="707805"/>
            <a:ext cx="9055498" cy="60212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Is it a statement, or is it a question?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27" name="Picture 2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C19905F-818E-4788-94EC-FA69D89EB988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625" y="0"/>
            <a:ext cx="1097375" cy="1402202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38D73F0C-2FDA-4386-9298-50EF1D54097D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6518338" y="2190302"/>
            <a:ext cx="517321" cy="517320"/>
          </a:xfrm>
          <a:prstGeom prst="rect">
            <a:avLst/>
          </a:prstGeom>
        </p:spPr>
      </p:pic>
      <p:pic>
        <p:nvPicPr>
          <p:cNvPr id="28" name="Picture 27" descr="Icon&#10;&#10;Description automatically generated">
            <a:extLst>
              <a:ext uri="{FF2B5EF4-FFF2-40B4-BE49-F238E27FC236}">
                <a16:creationId xmlns:a16="http://schemas.microsoft.com/office/drawing/2014/main" id="{794BAFBC-62E0-448C-9EFA-AA88D4866E4D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4364307" y="2610839"/>
            <a:ext cx="517321" cy="517320"/>
          </a:xfrm>
          <a:prstGeom prst="rect">
            <a:avLst/>
          </a:prstGeom>
        </p:spPr>
      </p:pic>
      <p:pic>
        <p:nvPicPr>
          <p:cNvPr id="23" name="Picture 22" descr="Icon&#10;&#10;Description automatically generated">
            <a:extLst>
              <a:ext uri="{FF2B5EF4-FFF2-40B4-BE49-F238E27FC236}">
                <a16:creationId xmlns:a16="http://schemas.microsoft.com/office/drawing/2014/main" id="{3C9D8F76-FFFB-4B2C-8F13-9AF0DBE90C48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4364307" y="3179992"/>
            <a:ext cx="517321" cy="517320"/>
          </a:xfrm>
          <a:prstGeom prst="rect">
            <a:avLst/>
          </a:prstGeom>
        </p:spPr>
      </p:pic>
      <p:pic>
        <p:nvPicPr>
          <p:cNvPr id="24" name="Picture 23" descr="Icon&#10;&#10;Description automatically generated">
            <a:extLst>
              <a:ext uri="{FF2B5EF4-FFF2-40B4-BE49-F238E27FC236}">
                <a16:creationId xmlns:a16="http://schemas.microsoft.com/office/drawing/2014/main" id="{2DA34D15-450E-4BBB-B122-B1657042ED58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6515621" y="3732228"/>
            <a:ext cx="517321" cy="517320"/>
          </a:xfrm>
          <a:prstGeom prst="rect">
            <a:avLst/>
          </a:prstGeom>
        </p:spPr>
      </p:pic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B3438A6E-F1D2-4E10-9827-4550EFCD3CFC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4364308" y="4224070"/>
            <a:ext cx="517321" cy="517320"/>
          </a:xfrm>
          <a:prstGeom prst="rect">
            <a:avLst/>
          </a:prstGeom>
        </p:spPr>
      </p:pic>
      <p:pic>
        <p:nvPicPr>
          <p:cNvPr id="30" name="Picture 29" descr="Icon&#10;&#10;Description automatically generated">
            <a:extLst>
              <a:ext uri="{FF2B5EF4-FFF2-40B4-BE49-F238E27FC236}">
                <a16:creationId xmlns:a16="http://schemas.microsoft.com/office/drawing/2014/main" id="{358D16E7-663D-4FE5-9CDC-79D12034475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6505169" y="4772780"/>
            <a:ext cx="517321" cy="517320"/>
          </a:xfrm>
          <a:prstGeom prst="rect">
            <a:avLst/>
          </a:prstGeom>
        </p:spPr>
      </p:pic>
      <p:pic>
        <p:nvPicPr>
          <p:cNvPr id="33" name="Picture 32" descr="Icon&#10;&#10;Description automatically generated">
            <a:extLst>
              <a:ext uri="{FF2B5EF4-FFF2-40B4-BE49-F238E27FC236}">
                <a16:creationId xmlns:a16="http://schemas.microsoft.com/office/drawing/2014/main" id="{D741FAB6-46F6-473F-8B77-D9A91F884F3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6501107" y="5229580"/>
            <a:ext cx="517321" cy="517320"/>
          </a:xfrm>
          <a:prstGeom prst="rect">
            <a:avLst/>
          </a:prstGeom>
        </p:spPr>
      </p:pic>
      <p:pic>
        <p:nvPicPr>
          <p:cNvPr id="1026" name="Picture 2" descr="Android, Artificial, Doodle, Robot, Science, Technology">
            <a:extLst>
              <a:ext uri="{FF2B5EF4-FFF2-40B4-BE49-F238E27FC236}">
                <a16:creationId xmlns:a16="http://schemas.microsoft.com/office/drawing/2014/main" id="{24F21736-38EA-4EC7-B68B-80CCF8AACE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4174" y="114867"/>
            <a:ext cx="982902" cy="115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CustomShape 28">
            <a:hlinkClick r:id="" action="ppaction://noaction">
              <a:snd r:embed="rId13" name="Rot_T1_W2-11.8.wav"/>
            </a:hlinkClick>
            <a:extLst>
              <a:ext uri="{FF2B5EF4-FFF2-40B4-BE49-F238E27FC236}">
                <a16:creationId xmlns:a16="http://schemas.microsoft.com/office/drawing/2014/main" id="{CC8B28C0-EFAA-4031-958A-0D7EE0F53AE3}"/>
              </a:ext>
            </a:extLst>
          </p:cNvPr>
          <p:cNvSpPr/>
          <p:nvPr/>
        </p:nvSpPr>
        <p:spPr>
          <a:xfrm>
            <a:off x="523988" y="5335639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spc="-1" dirty="0">
                <a:solidFill>
                  <a:schemeClr val="bg1"/>
                </a:solidFill>
                <a:latin typeface="Century Gothic" panose="020B0502020202020204" pitchFamily="34" charset="0"/>
              </a:rPr>
              <a:t>7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2" name="CustomShape 28">
            <a:hlinkClick r:id="" action="ppaction://noaction">
              <a:snd r:embed="rId14" name="Rot_T1_W2-11.9.wav"/>
            </a:hlinkClick>
            <a:extLst>
              <a:ext uri="{FF2B5EF4-FFF2-40B4-BE49-F238E27FC236}">
                <a16:creationId xmlns:a16="http://schemas.microsoft.com/office/drawing/2014/main" id="{61BCE5B0-74BA-4B92-8C55-D612A49B58B6}"/>
              </a:ext>
            </a:extLst>
          </p:cNvPr>
          <p:cNvSpPr/>
          <p:nvPr/>
        </p:nvSpPr>
        <p:spPr>
          <a:xfrm>
            <a:off x="523988" y="5820547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spc="-1" dirty="0">
                <a:solidFill>
                  <a:schemeClr val="bg1"/>
                </a:solidFill>
                <a:latin typeface="Century Gothic" panose="020B0502020202020204" pitchFamily="34" charset="0"/>
              </a:rPr>
              <a:t>8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64" name="Picture 63" descr="Icon&#10;&#10;Description automatically generated">
            <a:extLst>
              <a:ext uri="{FF2B5EF4-FFF2-40B4-BE49-F238E27FC236}">
                <a16:creationId xmlns:a16="http://schemas.microsoft.com/office/drawing/2014/main" id="{CB6AEA7B-3965-4D97-BE48-ACFBB237216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4368431" y="5760067"/>
            <a:ext cx="517321" cy="51732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FBC6B647-E7EA-4F72-BF0A-FE4338582C3E}"/>
              </a:ext>
            </a:extLst>
          </p:cNvPr>
          <p:cNvSpPr txBox="1"/>
          <p:nvPr/>
        </p:nvSpPr>
        <p:spPr>
          <a:xfrm>
            <a:off x="8788542" y="114867"/>
            <a:ext cx="2223564" cy="40011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dirty="0"/>
              <a:t>*</a:t>
            </a:r>
            <a:r>
              <a:rPr lang="en-GB" sz="2000" dirty="0" err="1"/>
              <a:t>Roboter</a:t>
            </a:r>
            <a:r>
              <a:rPr lang="en-GB" sz="2000" dirty="0"/>
              <a:t> - robot</a:t>
            </a:r>
          </a:p>
        </p:txBody>
      </p:sp>
    </p:spTree>
    <p:extLst>
      <p:ext uri="{BB962C8B-B14F-4D97-AF65-F5344CB8AC3E}">
        <p14:creationId xmlns:p14="http://schemas.microsoft.com/office/powerpoint/2010/main" val="2989143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CustomShape 1"/>
          <p:cNvSpPr/>
          <p:nvPr/>
        </p:nvSpPr>
        <p:spPr>
          <a:xfrm>
            <a:off x="0" y="0"/>
            <a:ext cx="4350240" cy="685728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BB08CD-FDA4-46B1-8623-507F63ABF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294405">
            <a:off x="238991" y="2856240"/>
            <a:ext cx="4216910" cy="1144800"/>
          </a:xfrm>
        </p:spPr>
        <p:txBody>
          <a:bodyPr/>
          <a:lstStyle/>
          <a:p>
            <a:pPr algn="ctr"/>
            <a:r>
              <a:rPr lang="en-GB" sz="6000" b="1" dirty="0" err="1">
                <a:solidFill>
                  <a:schemeClr val="bg1"/>
                </a:solidFill>
                <a:latin typeface="Century Gothic" panose="020B0502020202020204" pitchFamily="34" charset="0"/>
                <a:hlinkClick r:id="" action="ppaction://noaction">
                  <a:snd r:embed="rId3" name="tschuess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Tschüss</a:t>
            </a:r>
            <a:r>
              <a:rPr lang="en-GB" sz="6000" b="1" dirty="0">
                <a:solidFill>
                  <a:schemeClr val="bg1"/>
                </a:solidFill>
                <a:latin typeface="Century Gothic" panose="020B0502020202020204" pitchFamily="34" charset="0"/>
                <a:hlinkClick r:id="" action="ppaction://noaction">
                  <a:snd r:embed="rId3" name="tschuess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!</a:t>
            </a:r>
          </a:p>
        </p:txBody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F3560F50-441E-4149-9EAE-DE5F5533F96A}"/>
              </a:ext>
            </a:extLst>
          </p:cNvPr>
          <p:cNvSpPr/>
          <p:nvPr/>
        </p:nvSpPr>
        <p:spPr>
          <a:xfrm>
            <a:off x="5564172" y="4843962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 algn="ctr">
              <a:buClr>
                <a:srgbClr val="FF3333"/>
              </a:buClr>
              <a:buSzPts val="9600"/>
              <a:defRPr/>
            </a:pPr>
            <a:r>
              <a:rPr lang="en-GB" sz="9600" b="1" kern="0" dirty="0">
                <a:solidFill>
                  <a:srgbClr val="FF0000"/>
                </a:solidFill>
                <a:latin typeface="Modern Love" panose="04090805081005020601" pitchFamily="82" charset="0"/>
                <a:cs typeface="Arial"/>
                <a:sym typeface="Arial"/>
              </a:rPr>
              <a:t>rot</a:t>
            </a:r>
            <a:endParaRPr lang="en-GB" sz="1400" kern="0" dirty="0">
              <a:solidFill>
                <a:srgbClr val="FF0000"/>
              </a:solidFill>
              <a:latin typeface="Modern Love" panose="04090805081005020601" pitchFamily="82" charset="0"/>
              <a:cs typeface="Arial"/>
              <a:sym typeface="Arial"/>
            </a:endParaRPr>
          </a:p>
        </p:txBody>
      </p:sp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7014CDA3-858F-4573-9D62-93A261B323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240668"/>
            <a:ext cx="3811412" cy="4881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86812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56645" y="-80713"/>
            <a:ext cx="6919888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500" dirty="0">
                <a:solidFill>
                  <a:srgbClr val="002060"/>
                </a:solidFill>
              </a:rPr>
              <a:t>long[</a:t>
            </a:r>
            <a:r>
              <a:rPr lang="en-GB" sz="11500" b="1" dirty="0">
                <a:solidFill>
                  <a:srgbClr val="002060"/>
                </a:solidFill>
              </a:rPr>
              <a:t>u</a:t>
            </a:r>
            <a:r>
              <a:rPr lang="en-GB" sz="11500" dirty="0">
                <a:solidFill>
                  <a:srgbClr val="002060"/>
                </a:solidFill>
              </a:rPr>
              <a:t>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8D4744F-B290-4485-90A6-89466F9A0EE9}"/>
              </a:ext>
            </a:extLst>
          </p:cNvPr>
          <p:cNvGrpSpPr/>
          <p:nvPr/>
        </p:nvGrpSpPr>
        <p:grpSpPr>
          <a:xfrm>
            <a:off x="10396437" y="189956"/>
            <a:ext cx="1537410" cy="941869"/>
            <a:chOff x="10396437" y="189956"/>
            <a:chExt cx="1537410" cy="941869"/>
          </a:xfrm>
        </p:grpSpPr>
        <p:pic>
          <p:nvPicPr>
            <p:cNvPr id="7" name="Picture 6" descr="Logo, icon&#10;&#10;Description automatically generated">
              <a:extLst>
                <a:ext uri="{FF2B5EF4-FFF2-40B4-BE49-F238E27FC236}">
                  <a16:creationId xmlns:a16="http://schemas.microsoft.com/office/drawing/2014/main" id="{82B9CBA6-AA64-4319-AD0C-341C8AC4E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95278" y="513212"/>
              <a:ext cx="638569" cy="618613"/>
            </a:xfrm>
            <a:prstGeom prst="rect">
              <a:avLst/>
            </a:prstGeom>
          </p:spPr>
        </p:pic>
        <p:sp>
          <p:nvSpPr>
            <p:cNvPr id="14" name="Speech Bubble: Oval 13">
              <a:extLst>
                <a:ext uri="{FF2B5EF4-FFF2-40B4-BE49-F238E27FC236}">
                  <a16:creationId xmlns:a16="http://schemas.microsoft.com/office/drawing/2014/main" id="{86F982C0-9F1C-4FC3-A97F-AFA3E065868B}"/>
                </a:ext>
              </a:extLst>
            </p:cNvPr>
            <p:cNvSpPr/>
            <p:nvPr/>
          </p:nvSpPr>
          <p:spPr>
            <a:xfrm>
              <a:off x="10396437" y="189956"/>
              <a:ext cx="818288" cy="775440"/>
            </a:xfrm>
            <a:prstGeom prst="wedgeEllipseCallout">
              <a:avLst>
                <a:gd name="adj1" fmla="val 80935"/>
                <a:gd name="adj2" fmla="val 35126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200" b="1" dirty="0">
                  <a:solidFill>
                    <a:schemeClr val="bg1"/>
                  </a:solidFill>
                </a:rPr>
                <a:t>…</a:t>
              </a:r>
            </a:p>
          </p:txBody>
        </p:sp>
      </p:grpSp>
      <p:pic>
        <p:nvPicPr>
          <p:cNvPr id="18" name="Picture 17" descr="boy in a group pointing out at 'you'">
            <a:extLst>
              <a:ext uri="{FF2B5EF4-FFF2-40B4-BE49-F238E27FC236}">
                <a16:creationId xmlns:a16="http://schemas.microsoft.com/office/drawing/2014/main" id="{D57D030D-73BE-43E9-88AD-6ED983F4618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2216" y="3272299"/>
            <a:ext cx="5687568" cy="3904488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21F65570-7079-4FF8-B5BC-87DCD58C65CC}"/>
              </a:ext>
            </a:extLst>
          </p:cNvPr>
          <p:cNvSpPr/>
          <p:nvPr/>
        </p:nvSpPr>
        <p:spPr>
          <a:xfrm>
            <a:off x="5008202" y="1781335"/>
            <a:ext cx="2175596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</a:t>
            </a:r>
            <a:r>
              <a:rPr kumimoji="0" lang="en-GB" sz="1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_sour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CustomShape 2"/>
          <p:cNvSpPr/>
          <p:nvPr/>
        </p:nvSpPr>
        <p:spPr>
          <a:xfrm>
            <a:off x="2995117" y="2234631"/>
            <a:ext cx="5940513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d</a:t>
            </a:r>
            <a:r>
              <a:rPr lang="en-GB" sz="8800" spc="-1" dirty="0">
                <a:solidFill>
                  <a:srgbClr val="FF0066"/>
                </a:solidFill>
                <a:latin typeface="Century Gothic" panose="020B0502020202020204" pitchFamily="34" charset="0"/>
                <a:ea typeface="Century Gothic"/>
              </a:rPr>
              <a:t>u</a:t>
            </a:r>
            <a:endParaRPr kumimoji="0" lang="en-GB" sz="8800" b="1" i="0" u="none" strike="noStrike" kern="1200" cap="none" spc="-1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56645" y="-80713"/>
            <a:ext cx="6919888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500" dirty="0">
                <a:solidFill>
                  <a:srgbClr val="002060"/>
                </a:solidFill>
              </a:rPr>
              <a:t>long[</a:t>
            </a:r>
            <a:r>
              <a:rPr lang="en-GB" sz="11500" b="1" dirty="0">
                <a:solidFill>
                  <a:srgbClr val="002060"/>
                </a:solidFill>
              </a:rPr>
              <a:t>u</a:t>
            </a:r>
            <a:r>
              <a:rPr lang="en-GB" sz="11500" dirty="0">
                <a:solidFill>
                  <a:srgbClr val="002060"/>
                </a:solidFill>
              </a:rPr>
              <a:t>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8D4744F-B290-4485-90A6-89466F9A0EE9}"/>
              </a:ext>
            </a:extLst>
          </p:cNvPr>
          <p:cNvGrpSpPr/>
          <p:nvPr/>
        </p:nvGrpSpPr>
        <p:grpSpPr>
          <a:xfrm>
            <a:off x="10396437" y="189956"/>
            <a:ext cx="1537410" cy="941869"/>
            <a:chOff x="10396437" y="189956"/>
            <a:chExt cx="1537410" cy="941869"/>
          </a:xfrm>
        </p:grpSpPr>
        <p:pic>
          <p:nvPicPr>
            <p:cNvPr id="7" name="Picture 6" descr="Logo, icon&#10;&#10;Description automatically generated">
              <a:extLst>
                <a:ext uri="{FF2B5EF4-FFF2-40B4-BE49-F238E27FC236}">
                  <a16:creationId xmlns:a16="http://schemas.microsoft.com/office/drawing/2014/main" id="{82B9CBA6-AA64-4319-AD0C-341C8AC4E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95278" y="513212"/>
              <a:ext cx="638569" cy="618613"/>
            </a:xfrm>
            <a:prstGeom prst="rect">
              <a:avLst/>
            </a:prstGeom>
          </p:spPr>
        </p:pic>
        <p:sp>
          <p:nvSpPr>
            <p:cNvPr id="14" name="Speech Bubble: Oval 13">
              <a:extLst>
                <a:ext uri="{FF2B5EF4-FFF2-40B4-BE49-F238E27FC236}">
                  <a16:creationId xmlns:a16="http://schemas.microsoft.com/office/drawing/2014/main" id="{86F982C0-9F1C-4FC3-A97F-AFA3E065868B}"/>
                </a:ext>
              </a:extLst>
            </p:cNvPr>
            <p:cNvSpPr/>
            <p:nvPr/>
          </p:nvSpPr>
          <p:spPr>
            <a:xfrm>
              <a:off x="10396437" y="189956"/>
              <a:ext cx="818288" cy="775440"/>
            </a:xfrm>
            <a:prstGeom prst="wedgeEllipseCallout">
              <a:avLst>
                <a:gd name="adj1" fmla="val 80935"/>
                <a:gd name="adj2" fmla="val 35126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200" b="1" dirty="0">
                  <a:solidFill>
                    <a:schemeClr val="bg1"/>
                  </a:solidFill>
                </a:rPr>
                <a:t>…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8413566-F93A-4BB8-8A97-4B112482D5E4}"/>
              </a:ext>
            </a:extLst>
          </p:cNvPr>
          <p:cNvGrpSpPr/>
          <p:nvPr/>
        </p:nvGrpSpPr>
        <p:grpSpPr>
          <a:xfrm>
            <a:off x="3906909" y="4197386"/>
            <a:ext cx="4029229" cy="2179952"/>
            <a:chOff x="3630085" y="3988937"/>
            <a:chExt cx="4029229" cy="2179952"/>
          </a:xfrm>
        </p:grpSpPr>
        <p:pic>
          <p:nvPicPr>
            <p:cNvPr id="11" name="Google Shape;267;p11">
              <a:extLst>
                <a:ext uri="{FF2B5EF4-FFF2-40B4-BE49-F238E27FC236}">
                  <a16:creationId xmlns:a16="http://schemas.microsoft.com/office/drawing/2014/main" id="{CA3F283A-CB4A-4152-83DD-9A59B0A7D034}"/>
                </a:ext>
              </a:extLst>
            </p:cNvPr>
            <p:cNvPicPr/>
            <p:nvPr/>
          </p:nvPicPr>
          <p:blipFill>
            <a:blip r:embed="rId4"/>
            <a:stretch/>
          </p:blipFill>
          <p:spPr>
            <a:xfrm>
              <a:off x="3823994" y="5120426"/>
              <a:ext cx="1236458" cy="1017092"/>
            </a:xfrm>
            <a:prstGeom prst="rect">
              <a:avLst/>
            </a:prstGeom>
            <a:ln>
              <a:noFill/>
            </a:ln>
          </p:spPr>
        </p:pic>
        <p:sp>
          <p:nvSpPr>
            <p:cNvPr id="12" name="CustomShape 1">
              <a:extLst>
                <a:ext uri="{FF2B5EF4-FFF2-40B4-BE49-F238E27FC236}">
                  <a16:creationId xmlns:a16="http://schemas.microsoft.com/office/drawing/2014/main" id="{C0A01589-1E97-401F-A1B8-6AB0F39BABE9}"/>
                </a:ext>
              </a:extLst>
            </p:cNvPr>
            <p:cNvSpPr/>
            <p:nvPr/>
          </p:nvSpPr>
          <p:spPr>
            <a:xfrm>
              <a:off x="3630085" y="5772529"/>
              <a:ext cx="1476832" cy="39636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2000" b="1" spc="-1" dirty="0">
                  <a:solidFill>
                    <a:srgbClr val="1F3864"/>
                  </a:solidFill>
                  <a:latin typeface="Century Gothic"/>
                  <a:ea typeface="Century Gothic"/>
                </a:rPr>
                <a:t>Lukas</a:t>
              </a:r>
              <a:endPara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</p:txBody>
        </p:sp>
        <p:pic>
          <p:nvPicPr>
            <p:cNvPr id="13" name="Google Shape;271;p11">
              <a:extLst>
                <a:ext uri="{FF2B5EF4-FFF2-40B4-BE49-F238E27FC236}">
                  <a16:creationId xmlns:a16="http://schemas.microsoft.com/office/drawing/2014/main" id="{DA4B28E4-21A6-4CFE-9805-CB0F608C79EA}"/>
                </a:ext>
              </a:extLst>
            </p:cNvPr>
            <p:cNvPicPr/>
            <p:nvPr/>
          </p:nvPicPr>
          <p:blipFill>
            <a:blip r:embed="rId4"/>
            <a:stretch/>
          </p:blipFill>
          <p:spPr>
            <a:xfrm>
              <a:off x="6757071" y="3988937"/>
              <a:ext cx="757645" cy="846084"/>
            </a:xfrm>
            <a:prstGeom prst="rect">
              <a:avLst/>
            </a:prstGeom>
            <a:ln>
              <a:noFill/>
            </a:ln>
          </p:spPr>
        </p:pic>
        <p:sp>
          <p:nvSpPr>
            <p:cNvPr id="16" name="CustomShape 4">
              <a:extLst>
                <a:ext uri="{FF2B5EF4-FFF2-40B4-BE49-F238E27FC236}">
                  <a16:creationId xmlns:a16="http://schemas.microsoft.com/office/drawing/2014/main" id="{AA527ACB-D4AA-4160-8091-FBCBB0F96CF8}"/>
                </a:ext>
              </a:extLst>
            </p:cNvPr>
            <p:cNvSpPr/>
            <p:nvPr/>
          </p:nvSpPr>
          <p:spPr>
            <a:xfrm>
              <a:off x="6614264" y="4510763"/>
              <a:ext cx="1045050" cy="474062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b="1" spc="-1" dirty="0">
                  <a:solidFill>
                    <a:srgbClr val="1F3864"/>
                  </a:solidFill>
                  <a:latin typeface="Century Gothic"/>
                </a:rPr>
                <a:t>R</a:t>
              </a:r>
              <a:r>
                <a:rPr lang="en-GB" sz="2000" b="1" spc="-1" dirty="0" err="1">
                  <a:solidFill>
                    <a:srgbClr val="1F3864"/>
                  </a:solidFill>
                  <a:latin typeface="Century Gothic"/>
                </a:rPr>
                <a:t>uth</a:t>
              </a:r>
              <a:endPara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19" name="CustomShape 7">
              <a:extLst>
                <a:ext uri="{FF2B5EF4-FFF2-40B4-BE49-F238E27FC236}">
                  <a16:creationId xmlns:a16="http://schemas.microsoft.com/office/drawing/2014/main" id="{4AD3557E-2194-4C64-8B2D-4C651F43132B}"/>
                </a:ext>
              </a:extLst>
            </p:cNvPr>
            <p:cNvSpPr/>
            <p:nvPr/>
          </p:nvSpPr>
          <p:spPr>
            <a:xfrm rot="11406911" flipH="1">
              <a:off x="5366018" y="4598462"/>
              <a:ext cx="1068114" cy="784349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76320">
              <a:solidFill>
                <a:srgbClr val="002060"/>
              </a:solidFill>
              <a:miter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18" name="CustomShape 2">
            <a:extLst>
              <a:ext uri="{FF2B5EF4-FFF2-40B4-BE49-F238E27FC236}">
                <a16:creationId xmlns:a16="http://schemas.microsoft.com/office/drawing/2014/main" id="{211BC57F-A1C5-4FA3-AB56-9CDC3B2B81E4}"/>
              </a:ext>
            </a:extLst>
          </p:cNvPr>
          <p:cNvSpPr/>
          <p:nvPr/>
        </p:nvSpPr>
        <p:spPr>
          <a:xfrm>
            <a:off x="-829678" y="2279769"/>
            <a:ext cx="5940513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8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g</a:t>
            </a:r>
            <a:r>
              <a:rPr lang="en-GB" sz="8800" spc="-1" dirty="0">
                <a:solidFill>
                  <a:srgbClr val="FF0066"/>
                </a:solidFill>
                <a:latin typeface="Century Gothic" panose="020B0502020202020204" pitchFamily="34" charset="0"/>
                <a:ea typeface="Century Gothic"/>
              </a:rPr>
              <a:t>u</a:t>
            </a:r>
            <a:r>
              <a:rPr lang="en-GB" sz="88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t</a:t>
            </a:r>
            <a:endParaRPr kumimoji="0" lang="en-GB" sz="88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0" name="CustomShape 2">
            <a:extLst>
              <a:ext uri="{FF2B5EF4-FFF2-40B4-BE49-F238E27FC236}">
                <a16:creationId xmlns:a16="http://schemas.microsoft.com/office/drawing/2014/main" id="{07AB00F3-EA4E-4E36-8C47-3C989309310A}"/>
              </a:ext>
            </a:extLst>
          </p:cNvPr>
          <p:cNvSpPr/>
          <p:nvPr/>
        </p:nvSpPr>
        <p:spPr>
          <a:xfrm>
            <a:off x="7088642" y="2341003"/>
            <a:ext cx="5940513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 algn="ctr">
              <a:defRPr/>
            </a:pPr>
            <a:r>
              <a:rPr lang="en-GB" sz="88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s</a:t>
            </a:r>
            <a:r>
              <a:rPr lang="en-GB" sz="8800" spc="-1" dirty="0">
                <a:solidFill>
                  <a:srgbClr val="FF0066"/>
                </a:solidFill>
                <a:latin typeface="Century Gothic" panose="020B0502020202020204" pitchFamily="34" charset="0"/>
                <a:ea typeface="Century Gothic"/>
              </a:rPr>
              <a:t>u</a:t>
            </a:r>
            <a:r>
              <a:rPr lang="en-GB" sz="88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per</a:t>
            </a:r>
            <a:endParaRPr kumimoji="0" lang="en-GB" sz="88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1" name="CustomShape 1">
            <a:extLst>
              <a:ext uri="{FF2B5EF4-FFF2-40B4-BE49-F238E27FC236}">
                <a16:creationId xmlns:a16="http://schemas.microsoft.com/office/drawing/2014/main" id="{562655AC-01FA-44BD-ABF4-1DF612D93A2B}"/>
              </a:ext>
            </a:extLst>
          </p:cNvPr>
          <p:cNvSpPr/>
          <p:nvPr/>
        </p:nvSpPr>
        <p:spPr>
          <a:xfrm>
            <a:off x="4885589" y="3525387"/>
            <a:ext cx="2071871" cy="46869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spc="-1" dirty="0">
                <a:solidFill>
                  <a:srgbClr val="1F3864"/>
                </a:solidFill>
                <a:latin typeface="Century Gothic"/>
                <a:ea typeface="Century Gothic"/>
              </a:rPr>
              <a:t>[you]</a:t>
            </a:r>
            <a:endParaRPr kumimoji="0" lang="en-GB" sz="32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2" name="CustomShape 1">
            <a:extLst>
              <a:ext uri="{FF2B5EF4-FFF2-40B4-BE49-F238E27FC236}">
                <a16:creationId xmlns:a16="http://schemas.microsoft.com/office/drawing/2014/main" id="{77FDBC08-140E-44CC-9FBF-07A6354C495E}"/>
              </a:ext>
            </a:extLst>
          </p:cNvPr>
          <p:cNvSpPr/>
          <p:nvPr/>
        </p:nvSpPr>
        <p:spPr>
          <a:xfrm>
            <a:off x="1104642" y="3561320"/>
            <a:ext cx="2071871" cy="46869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spc="-1" dirty="0">
                <a:solidFill>
                  <a:srgbClr val="1F3864"/>
                </a:solidFill>
                <a:latin typeface="Century Gothic"/>
                <a:ea typeface="Century Gothic"/>
              </a:rPr>
              <a:t>[good]</a:t>
            </a:r>
            <a:endParaRPr kumimoji="0" lang="en-GB" sz="32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26" name="Picture 25" descr="good">
            <a:extLst>
              <a:ext uri="{FF2B5EF4-FFF2-40B4-BE49-F238E27FC236}">
                <a16:creationId xmlns:a16="http://schemas.microsoft.com/office/drawing/2014/main" id="{54DF1D7C-8C4C-441A-922B-00FFB2D31F2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83201" y="4190013"/>
            <a:ext cx="2058052" cy="1094198"/>
          </a:xfrm>
          <a:prstGeom prst="rect">
            <a:avLst/>
          </a:prstGeom>
        </p:spPr>
      </p:pic>
      <p:pic>
        <p:nvPicPr>
          <p:cNvPr id="23" name="Picture 22" descr="smiling face">
            <a:extLst>
              <a:ext uri="{FF2B5EF4-FFF2-40B4-BE49-F238E27FC236}">
                <a16:creationId xmlns:a16="http://schemas.microsoft.com/office/drawing/2014/main" id="{00CC9172-E705-481C-AA4C-65FA06A9CBF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0154" y="3854309"/>
            <a:ext cx="1532238" cy="1532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327740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1" grpId="0"/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CustomShape 2"/>
          <p:cNvSpPr/>
          <p:nvPr/>
        </p:nvSpPr>
        <p:spPr>
          <a:xfrm>
            <a:off x="3230418" y="1809346"/>
            <a:ext cx="5940513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P</a:t>
            </a:r>
            <a:r>
              <a:rPr lang="en-GB" sz="8000" spc="-1" dirty="0" err="1">
                <a:solidFill>
                  <a:srgbClr val="FF0066"/>
                </a:solidFill>
                <a:latin typeface="Century Gothic" panose="020B0502020202020204" pitchFamily="34" charset="0"/>
                <a:ea typeface="Century Gothic"/>
              </a:rPr>
              <a:t>u</a:t>
            </a:r>
            <a:r>
              <a:rPr lang="en-GB" sz="80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nkt</a:t>
            </a:r>
            <a:endParaRPr kumimoji="0" lang="en-GB" sz="80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0" y="-242427"/>
            <a:ext cx="6383867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500" dirty="0">
                <a:solidFill>
                  <a:srgbClr val="002060"/>
                </a:solidFill>
              </a:rPr>
              <a:t>short [</a:t>
            </a:r>
            <a:r>
              <a:rPr lang="en-GB" sz="11500" b="1" dirty="0">
                <a:solidFill>
                  <a:srgbClr val="002060"/>
                </a:solidFill>
              </a:rPr>
              <a:t>u</a:t>
            </a:r>
            <a:r>
              <a:rPr lang="en-GB" sz="11500" dirty="0">
                <a:solidFill>
                  <a:srgbClr val="002060"/>
                </a:solidFill>
              </a:rPr>
              <a:t>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6" descr="Logo, icon&#10;&#10;Description automatically generated">
            <a:extLst>
              <a:ext uri="{FF2B5EF4-FFF2-40B4-BE49-F238E27FC236}">
                <a16:creationId xmlns:a16="http://schemas.microsoft.com/office/drawing/2014/main" id="{82B9CBA6-AA64-4319-AD0C-341C8AC4EF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5278" y="513212"/>
            <a:ext cx="638569" cy="618613"/>
          </a:xfrm>
          <a:prstGeom prst="rect">
            <a:avLst/>
          </a:prstGeom>
        </p:spPr>
      </p:pic>
      <p:sp>
        <p:nvSpPr>
          <p:cNvPr id="14" name="Speech Bubble: Oval 13">
            <a:extLst>
              <a:ext uri="{FF2B5EF4-FFF2-40B4-BE49-F238E27FC236}">
                <a16:creationId xmlns:a16="http://schemas.microsoft.com/office/drawing/2014/main" id="{86F982C0-9F1C-4FC3-A97F-AFA3E065868B}"/>
              </a:ext>
            </a:extLst>
          </p:cNvPr>
          <p:cNvSpPr/>
          <p:nvPr/>
        </p:nvSpPr>
        <p:spPr>
          <a:xfrm>
            <a:off x="10396437" y="189956"/>
            <a:ext cx="818288" cy="775440"/>
          </a:xfrm>
          <a:prstGeom prst="wedgeEllipseCallout">
            <a:avLst>
              <a:gd name="adj1" fmla="val 80935"/>
              <a:gd name="adj2" fmla="val 35126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chemeClr val="bg1"/>
                </a:solidFill>
              </a:rPr>
              <a:t>…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653B2EC-A628-4955-9E2D-BFED7C259E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4895" y="3965518"/>
            <a:ext cx="548972" cy="5602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E4ED9E8-74A7-4EB4-9F4E-2F51C2C76478}"/>
              </a:ext>
            </a:extLst>
          </p:cNvPr>
          <p:cNvSpPr txBox="1"/>
          <p:nvPr/>
        </p:nvSpPr>
        <p:spPr>
          <a:xfrm>
            <a:off x="4852900" y="3486145"/>
            <a:ext cx="23448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</a:rPr>
              <a:t>(dot, full stop)</a:t>
            </a:r>
          </a:p>
        </p:txBody>
      </p:sp>
    </p:spTree>
    <p:extLst>
      <p:ext uri="{BB962C8B-B14F-4D97-AF65-F5344CB8AC3E}">
        <p14:creationId xmlns:p14="http://schemas.microsoft.com/office/powerpoint/2010/main" val="72199649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CustomShape 2"/>
          <p:cNvSpPr/>
          <p:nvPr/>
        </p:nvSpPr>
        <p:spPr>
          <a:xfrm>
            <a:off x="3272537" y="1830461"/>
            <a:ext cx="5940513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P</a:t>
            </a:r>
            <a:r>
              <a:rPr lang="en-GB" sz="8000" spc="-1" dirty="0" err="1">
                <a:solidFill>
                  <a:srgbClr val="FF0066"/>
                </a:solidFill>
                <a:latin typeface="Century Gothic" panose="020B0502020202020204" pitchFamily="34" charset="0"/>
                <a:ea typeface="Century Gothic"/>
              </a:rPr>
              <a:t>u</a:t>
            </a:r>
            <a:r>
              <a:rPr lang="en-GB" sz="80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nkt</a:t>
            </a:r>
            <a:endParaRPr kumimoji="0" lang="en-GB" sz="80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0" y="-242427"/>
            <a:ext cx="6383867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500" dirty="0">
                <a:solidFill>
                  <a:srgbClr val="002060"/>
                </a:solidFill>
              </a:rPr>
              <a:t>short [</a:t>
            </a:r>
            <a:r>
              <a:rPr lang="en-GB" sz="11500" b="1" dirty="0">
                <a:solidFill>
                  <a:srgbClr val="002060"/>
                </a:solidFill>
              </a:rPr>
              <a:t>u</a:t>
            </a:r>
            <a:r>
              <a:rPr lang="en-GB" sz="11500" dirty="0">
                <a:solidFill>
                  <a:srgbClr val="002060"/>
                </a:solidFill>
              </a:rPr>
              <a:t>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6" descr="Logo, icon&#10;&#10;Description automatically generated">
            <a:extLst>
              <a:ext uri="{FF2B5EF4-FFF2-40B4-BE49-F238E27FC236}">
                <a16:creationId xmlns:a16="http://schemas.microsoft.com/office/drawing/2014/main" id="{82B9CBA6-AA64-4319-AD0C-341C8AC4EF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5278" y="513212"/>
            <a:ext cx="638569" cy="618613"/>
          </a:xfrm>
          <a:prstGeom prst="rect">
            <a:avLst/>
          </a:prstGeom>
        </p:spPr>
      </p:pic>
      <p:sp>
        <p:nvSpPr>
          <p:cNvPr id="14" name="Speech Bubble: Oval 13">
            <a:extLst>
              <a:ext uri="{FF2B5EF4-FFF2-40B4-BE49-F238E27FC236}">
                <a16:creationId xmlns:a16="http://schemas.microsoft.com/office/drawing/2014/main" id="{86F982C0-9F1C-4FC3-A97F-AFA3E065868B}"/>
              </a:ext>
            </a:extLst>
          </p:cNvPr>
          <p:cNvSpPr/>
          <p:nvPr/>
        </p:nvSpPr>
        <p:spPr>
          <a:xfrm>
            <a:off x="10396437" y="189956"/>
            <a:ext cx="818288" cy="775440"/>
          </a:xfrm>
          <a:prstGeom prst="wedgeEllipseCallout">
            <a:avLst>
              <a:gd name="adj1" fmla="val 80935"/>
              <a:gd name="adj2" fmla="val 35126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chemeClr val="bg1"/>
                </a:solidFill>
              </a:rPr>
              <a:t>…</a:t>
            </a:r>
          </a:p>
        </p:txBody>
      </p:sp>
      <p:sp>
        <p:nvSpPr>
          <p:cNvPr id="10" name="CustomShape 2">
            <a:extLst>
              <a:ext uri="{FF2B5EF4-FFF2-40B4-BE49-F238E27FC236}">
                <a16:creationId xmlns:a16="http://schemas.microsoft.com/office/drawing/2014/main" id="{B2B03E18-74F4-4A56-8909-285EF5774497}"/>
              </a:ext>
            </a:extLst>
          </p:cNvPr>
          <p:cNvSpPr/>
          <p:nvPr/>
        </p:nvSpPr>
        <p:spPr>
          <a:xfrm>
            <a:off x="7741895" y="1896534"/>
            <a:ext cx="4191952" cy="74930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d</a:t>
            </a:r>
            <a:r>
              <a:rPr lang="en-GB" sz="8000" spc="-1" dirty="0">
                <a:solidFill>
                  <a:srgbClr val="FF0066"/>
                </a:solidFill>
                <a:latin typeface="Century Gothic" panose="020B0502020202020204" pitchFamily="34" charset="0"/>
                <a:ea typeface="Century Gothic"/>
              </a:rPr>
              <a:t>u</a:t>
            </a:r>
            <a:r>
              <a:rPr kumimoji="0" lang="en-GB" sz="80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nkel</a:t>
            </a:r>
            <a:endParaRPr kumimoji="0" lang="en-GB" sz="80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2" name="CustomShape 2">
            <a:extLst>
              <a:ext uri="{FF2B5EF4-FFF2-40B4-BE49-F238E27FC236}">
                <a16:creationId xmlns:a16="http://schemas.microsoft.com/office/drawing/2014/main" id="{BB9AEE11-9868-4B0A-8363-64B8765DC6A7}"/>
              </a:ext>
            </a:extLst>
          </p:cNvPr>
          <p:cNvSpPr/>
          <p:nvPr/>
        </p:nvSpPr>
        <p:spPr>
          <a:xfrm>
            <a:off x="-546400" y="1820375"/>
            <a:ext cx="5773078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N</a:t>
            </a:r>
            <a:r>
              <a:rPr lang="en-GB" sz="8000" spc="-1" dirty="0" err="1">
                <a:solidFill>
                  <a:srgbClr val="FF0066"/>
                </a:solidFill>
                <a:latin typeface="Century Gothic" panose="020B0502020202020204" pitchFamily="34" charset="0"/>
                <a:ea typeface="Century Gothic"/>
              </a:rPr>
              <a:t>u</a:t>
            </a:r>
            <a:r>
              <a:rPr lang="en-GB" sz="80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mmer</a:t>
            </a:r>
            <a:endParaRPr kumimoji="0" lang="en-GB" sz="80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40CEDD5-CDD8-4C33-B2CC-6BE83412CC2B}"/>
              </a:ext>
            </a:extLst>
          </p:cNvPr>
          <p:cNvGrpSpPr/>
          <p:nvPr/>
        </p:nvGrpSpPr>
        <p:grpSpPr>
          <a:xfrm>
            <a:off x="1150306" y="3770964"/>
            <a:ext cx="2404133" cy="2009088"/>
            <a:chOff x="427686" y="1619197"/>
            <a:chExt cx="3437629" cy="3250322"/>
          </a:xfrm>
        </p:grpSpPr>
        <p:pic>
          <p:nvPicPr>
            <p:cNvPr id="16" name="Picture 10" descr="Contando, Matemáticas, Números">
              <a:extLst>
                <a:ext uri="{FF2B5EF4-FFF2-40B4-BE49-F238E27FC236}">
                  <a16:creationId xmlns:a16="http://schemas.microsoft.com/office/drawing/2014/main" id="{BC958831-BC11-4254-8EEC-168C753759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6727" y="3342121"/>
              <a:ext cx="842925" cy="11022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12" descr="Contando, Matemáticas, Números">
              <a:extLst>
                <a:ext uri="{FF2B5EF4-FFF2-40B4-BE49-F238E27FC236}">
                  <a16:creationId xmlns:a16="http://schemas.microsoft.com/office/drawing/2014/main" id="{41FFD715-AEE8-4F51-89EA-D2CC2EB7F1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2023" y="1619197"/>
              <a:ext cx="804704" cy="8549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18" descr="Contando, Matemáticas, Números">
              <a:extLst>
                <a:ext uri="{FF2B5EF4-FFF2-40B4-BE49-F238E27FC236}">
                  <a16:creationId xmlns:a16="http://schemas.microsoft.com/office/drawing/2014/main" id="{6276AAE6-434C-4C73-99EE-8AE92F9B71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8291" y="2236148"/>
              <a:ext cx="928850" cy="10741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4" descr="Contando, Cinco, Matemáticas, Números">
              <a:extLst>
                <a:ext uri="{FF2B5EF4-FFF2-40B4-BE49-F238E27FC236}">
                  <a16:creationId xmlns:a16="http://schemas.microsoft.com/office/drawing/2014/main" id="{F2F01EA1-47F8-4F42-A1F2-8B7750418E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7686" y="2584743"/>
              <a:ext cx="836889" cy="11202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2" descr="Contando, Cuatro, Matemáticas, Números">
              <a:extLst>
                <a:ext uri="{FF2B5EF4-FFF2-40B4-BE49-F238E27FC236}">
                  <a16:creationId xmlns:a16="http://schemas.microsoft.com/office/drawing/2014/main" id="{0A626110-5394-404D-BD76-68D8FC66F18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102398">
              <a:off x="3094918" y="1701696"/>
              <a:ext cx="770397" cy="11378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8" descr="Contando, Ocho, Matemáticas, Números">
              <a:extLst>
                <a:ext uri="{FF2B5EF4-FFF2-40B4-BE49-F238E27FC236}">
                  <a16:creationId xmlns:a16="http://schemas.microsoft.com/office/drawing/2014/main" id="{1DC3B365-C2B2-434A-A804-E25980987A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59686" y="2434970"/>
              <a:ext cx="862060" cy="13444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16" descr="Contando, Matemáticas, Números">
              <a:extLst>
                <a:ext uri="{FF2B5EF4-FFF2-40B4-BE49-F238E27FC236}">
                  <a16:creationId xmlns:a16="http://schemas.microsoft.com/office/drawing/2014/main" id="{68C31141-B5FF-43BC-B3D7-AB81DD221C7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17575">
              <a:off x="2181946" y="3431875"/>
              <a:ext cx="930805" cy="12172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14" descr="Contando, Matemáticas, Nueve, Números">
              <a:extLst>
                <a:ext uri="{FF2B5EF4-FFF2-40B4-BE49-F238E27FC236}">
                  <a16:creationId xmlns:a16="http://schemas.microsoft.com/office/drawing/2014/main" id="{461C95C8-176C-4C97-9CDE-9B9164E99B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2519" y="3504756"/>
              <a:ext cx="790760" cy="13647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A2130D4F-D466-4593-82D5-1668EF5AE9E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717943" y="1798418"/>
              <a:ext cx="1327349" cy="1043267"/>
            </a:xfrm>
            <a:prstGeom prst="rect">
              <a:avLst/>
            </a:prstGeom>
          </p:spPr>
        </p:pic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7BAA48C9-1921-499D-A8DB-2B65FD3E8A9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7215" y="3619078"/>
            <a:ext cx="749636" cy="764993"/>
          </a:xfrm>
          <a:prstGeom prst="rect">
            <a:avLst/>
          </a:prstGeom>
        </p:spPr>
      </p:pic>
      <p:pic>
        <p:nvPicPr>
          <p:cNvPr id="4" name="Picture 2" descr="Cosmic, Dark, Land, Landscape, Night, Sky, Stars, Trees">
            <a:extLst>
              <a:ext uri="{FF2B5EF4-FFF2-40B4-BE49-F238E27FC236}">
                <a16:creationId xmlns:a16="http://schemas.microsoft.com/office/drawing/2014/main" id="{E78EC75A-86CB-4BD4-AF5F-9B7C52C910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6809" y="3576976"/>
            <a:ext cx="2663107" cy="1880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CustomShape 1">
            <a:extLst>
              <a:ext uri="{FF2B5EF4-FFF2-40B4-BE49-F238E27FC236}">
                <a16:creationId xmlns:a16="http://schemas.microsoft.com/office/drawing/2014/main" id="{E418C291-4101-42AA-A8E6-BAD8D0893CB3}"/>
              </a:ext>
            </a:extLst>
          </p:cNvPr>
          <p:cNvSpPr/>
          <p:nvPr/>
        </p:nvSpPr>
        <p:spPr>
          <a:xfrm>
            <a:off x="687792" y="2981471"/>
            <a:ext cx="2071871" cy="46869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spc="-1" dirty="0">
                <a:solidFill>
                  <a:srgbClr val="1F3864"/>
                </a:solidFill>
                <a:latin typeface="Century Gothic"/>
                <a:ea typeface="Century Gothic"/>
              </a:rPr>
              <a:t>[number]</a:t>
            </a:r>
            <a:endParaRPr kumimoji="0" lang="en-GB" sz="32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9" name="CustomShape 1">
            <a:extLst>
              <a:ext uri="{FF2B5EF4-FFF2-40B4-BE49-F238E27FC236}">
                <a16:creationId xmlns:a16="http://schemas.microsoft.com/office/drawing/2014/main" id="{5EFD5D08-05AE-4DA6-9CF3-D6F1B0E2A01C}"/>
              </a:ext>
            </a:extLst>
          </p:cNvPr>
          <p:cNvSpPr/>
          <p:nvPr/>
        </p:nvSpPr>
        <p:spPr>
          <a:xfrm>
            <a:off x="8979053" y="2977581"/>
            <a:ext cx="2071871" cy="46869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spc="-1" dirty="0">
                <a:solidFill>
                  <a:srgbClr val="1F3864"/>
                </a:solidFill>
                <a:latin typeface="Century Gothic"/>
                <a:ea typeface="Century Gothic"/>
              </a:rPr>
              <a:t>[dark]</a:t>
            </a:r>
            <a:endParaRPr kumimoji="0" lang="en-GB" sz="32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2CFA70C-E5FA-4308-9ADE-5960F03BB653}"/>
              </a:ext>
            </a:extLst>
          </p:cNvPr>
          <p:cNvSpPr txBox="1"/>
          <p:nvPr/>
        </p:nvSpPr>
        <p:spPr>
          <a:xfrm>
            <a:off x="4876239" y="3029260"/>
            <a:ext cx="28786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rgbClr val="002060"/>
                </a:solidFill>
              </a:rPr>
              <a:t>[dot, full stop]</a:t>
            </a:r>
          </a:p>
        </p:txBody>
      </p:sp>
    </p:spTree>
    <p:extLst>
      <p:ext uri="{BB962C8B-B14F-4D97-AF65-F5344CB8AC3E}">
        <p14:creationId xmlns:p14="http://schemas.microsoft.com/office/powerpoint/2010/main" val="227635541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28" grpId="0"/>
      <p:bldP spid="29" grpId="0"/>
      <p:bldP spid="3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Table 2">
            <a:extLst>
              <a:ext uri="{FF2B5EF4-FFF2-40B4-BE49-F238E27FC236}">
                <a16:creationId xmlns:a16="http://schemas.microsoft.com/office/drawing/2014/main" id="{ACB7D602-17DB-4C16-B6C5-9D04175C6B84}"/>
              </a:ext>
            </a:extLst>
          </p:cNvPr>
          <p:cNvGraphicFramePr/>
          <p:nvPr/>
        </p:nvGraphicFramePr>
        <p:xfrm>
          <a:off x="915562" y="1594142"/>
          <a:ext cx="8667402" cy="4528783"/>
        </p:xfrm>
        <a:graphic>
          <a:graphicData uri="http://schemas.openxmlformats.org/drawingml/2006/table">
            <a:tbl>
              <a:tblPr/>
              <a:tblGrid>
                <a:gridCol w="12984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088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77067">
                  <a:extLst>
                    <a:ext uri="{9D8B030D-6E8A-4147-A177-3AD203B41FA5}">
                      <a16:colId xmlns:a16="http://schemas.microsoft.com/office/drawing/2014/main" val="2877992749"/>
                    </a:ext>
                  </a:extLst>
                </a:gridCol>
                <a:gridCol w="2183097">
                  <a:extLst>
                    <a:ext uri="{9D8B030D-6E8A-4147-A177-3AD203B41FA5}">
                      <a16:colId xmlns:a16="http://schemas.microsoft.com/office/drawing/2014/main" val="1076329286"/>
                    </a:ext>
                  </a:extLst>
                </a:gridCol>
              </a:tblGrid>
              <a:tr h="650380"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long [a]</a:t>
                      </a: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short [a]</a:t>
                      </a:r>
                      <a:endParaRPr lang="en-GB" sz="24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50380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2400" b="1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Nummer</a:t>
                      </a: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50380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2400" b="1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gut</a:t>
                      </a: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50380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2400" b="1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super</a:t>
                      </a: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50380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2400" b="1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Punkt</a:t>
                      </a: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26503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2400" b="1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du</a:t>
                      </a: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50380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2400" b="1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dunkel</a:t>
                      </a: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0" y="0"/>
            <a:ext cx="8182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</a:rPr>
              <a:t>[u]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0" name="Picture 9" descr="A picture containing text, clipart&#10;&#10;Description automatically generated">
            <a:hlinkClick r:id="" action="ppaction://noaction">
              <a:snd r:embed="rId3" name="Rot_T1_W2-6.1.wav"/>
            </a:hlinkClick>
            <a:extLst>
              <a:ext uri="{FF2B5EF4-FFF2-40B4-BE49-F238E27FC236}">
                <a16:creationId xmlns:a16="http://schemas.microsoft.com/office/drawing/2014/main" id="{55E9DF07-E9C0-4015-ABFA-059C677CE4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928" y="2257234"/>
            <a:ext cx="609653" cy="627942"/>
          </a:xfrm>
          <a:prstGeom prst="rect">
            <a:avLst/>
          </a:prstGeom>
        </p:spPr>
      </p:pic>
      <p:sp>
        <p:nvSpPr>
          <p:cNvPr id="15" name="CustomShape 6">
            <a:extLst>
              <a:ext uri="{FF2B5EF4-FFF2-40B4-BE49-F238E27FC236}">
                <a16:creationId xmlns:a16="http://schemas.microsoft.com/office/drawing/2014/main" id="{76EA0DC1-EFD3-4A65-8DC5-2DAE9E183631}"/>
              </a:ext>
            </a:extLst>
          </p:cNvPr>
          <p:cNvSpPr/>
          <p:nvPr/>
        </p:nvSpPr>
        <p:spPr>
          <a:xfrm>
            <a:off x="898842" y="23783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long and short [u]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6" name="CustomShape 7">
            <a:extLst>
              <a:ext uri="{FF2B5EF4-FFF2-40B4-BE49-F238E27FC236}">
                <a16:creationId xmlns:a16="http://schemas.microsoft.com/office/drawing/2014/main" id="{1E16F109-5BB7-45F7-B336-9D99B866A7C4}"/>
              </a:ext>
            </a:extLst>
          </p:cNvPr>
          <p:cNvSpPr/>
          <p:nvPr/>
        </p:nvSpPr>
        <p:spPr>
          <a:xfrm>
            <a:off x="915562" y="510630"/>
            <a:ext cx="7779443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Say the words aloud. Is it long or short [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a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]?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18" name="Picture 17" descr="A picture containing text, clipart&#10;&#10;Description automatically generated">
            <a:hlinkClick r:id="" action="ppaction://noaction">
              <a:snd r:embed="rId5" name="Rot_T1_W2-6.2.wav"/>
            </a:hlinkClick>
            <a:extLst>
              <a:ext uri="{FF2B5EF4-FFF2-40B4-BE49-F238E27FC236}">
                <a16:creationId xmlns:a16="http://schemas.microsoft.com/office/drawing/2014/main" id="{D042F965-5B18-4ABC-872A-78DBAD3E2A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928" y="2930950"/>
            <a:ext cx="609653" cy="627942"/>
          </a:xfrm>
          <a:prstGeom prst="rect">
            <a:avLst/>
          </a:prstGeom>
        </p:spPr>
      </p:pic>
      <p:pic>
        <p:nvPicPr>
          <p:cNvPr id="19" name="Picture 18" descr="A picture containing text, clipart&#10;&#10;Description automatically generated">
            <a:hlinkClick r:id="" action="ppaction://noaction">
              <a:snd r:embed="rId6" name="Rot_T1_W2-6.3.wav"/>
            </a:hlinkClick>
            <a:extLst>
              <a:ext uri="{FF2B5EF4-FFF2-40B4-BE49-F238E27FC236}">
                <a16:creationId xmlns:a16="http://schemas.microsoft.com/office/drawing/2014/main" id="{8C3CC06B-6468-4EB9-ADC7-A55577D35A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928" y="3576379"/>
            <a:ext cx="609653" cy="627942"/>
          </a:xfrm>
          <a:prstGeom prst="rect">
            <a:avLst/>
          </a:prstGeom>
        </p:spPr>
      </p:pic>
      <p:pic>
        <p:nvPicPr>
          <p:cNvPr id="20" name="Picture 19" descr="A picture containing text, clipart&#10;&#10;Description automatically generated">
            <a:hlinkClick r:id="" action="ppaction://noaction">
              <a:snd r:embed="rId7" name="Rot_T1_W2-6.4.wav"/>
            </a:hlinkClick>
            <a:extLst>
              <a:ext uri="{FF2B5EF4-FFF2-40B4-BE49-F238E27FC236}">
                <a16:creationId xmlns:a16="http://schemas.microsoft.com/office/drawing/2014/main" id="{B2DA8EDA-E782-4C59-90CF-451F9DD392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928" y="4218233"/>
            <a:ext cx="609653" cy="627942"/>
          </a:xfrm>
          <a:prstGeom prst="rect">
            <a:avLst/>
          </a:prstGeom>
        </p:spPr>
      </p:pic>
      <p:pic>
        <p:nvPicPr>
          <p:cNvPr id="21" name="Picture 20" descr="A picture containing text, clipart&#10;&#10;Description automatically generated">
            <a:hlinkClick r:id="" action="ppaction://noaction">
              <a:snd r:embed="rId8" name="Rot_T1_W2-6.5.wav"/>
            </a:hlinkClick>
            <a:extLst>
              <a:ext uri="{FF2B5EF4-FFF2-40B4-BE49-F238E27FC236}">
                <a16:creationId xmlns:a16="http://schemas.microsoft.com/office/drawing/2014/main" id="{E7EB8DFC-4C8D-480B-8424-391274A25D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029" y="4885240"/>
            <a:ext cx="609653" cy="627942"/>
          </a:xfrm>
          <a:prstGeom prst="rect">
            <a:avLst/>
          </a:prstGeom>
        </p:spPr>
      </p:pic>
      <p:pic>
        <p:nvPicPr>
          <p:cNvPr id="22" name="Picture 21" descr="A picture containing text, clipart&#10;&#10;Description automatically generated">
            <a:hlinkClick r:id="" action="ppaction://noaction">
              <a:snd r:embed="rId9" name="Rot_T1_W2-6.6.wav"/>
            </a:hlinkClick>
            <a:extLst>
              <a:ext uri="{FF2B5EF4-FFF2-40B4-BE49-F238E27FC236}">
                <a16:creationId xmlns:a16="http://schemas.microsoft.com/office/drawing/2014/main" id="{BD98E516-A01E-4C6C-B2BF-823903EA58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928" y="5508363"/>
            <a:ext cx="609653" cy="627942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957C4FD2-6F61-444C-A1BA-3D28A91C212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6937" y="149524"/>
            <a:ext cx="1579001" cy="963251"/>
          </a:xfrm>
          <a:prstGeom prst="rect">
            <a:avLst/>
          </a:prstGeom>
        </p:spPr>
      </p:pic>
      <p:pic>
        <p:nvPicPr>
          <p:cNvPr id="30" name="Picture 2" descr="Tick, Mark, Ok, Perfect, Check, Done, Sign, Good, Green">
            <a:extLst>
              <a:ext uri="{FF2B5EF4-FFF2-40B4-BE49-F238E27FC236}">
                <a16:creationId xmlns:a16="http://schemas.microsoft.com/office/drawing/2014/main" id="{EEF06B52-CD15-4112-9DDE-58ADCDAA9A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6729" y="2195382"/>
            <a:ext cx="558276" cy="517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Tick, Mark, Ok, Perfect, Check, Done, Sign, Good, Green">
            <a:extLst>
              <a:ext uri="{FF2B5EF4-FFF2-40B4-BE49-F238E27FC236}">
                <a16:creationId xmlns:a16="http://schemas.microsoft.com/office/drawing/2014/main" id="{AD5F2D12-A421-4A04-8404-F9AC4A8C4A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6862" y="2939791"/>
            <a:ext cx="558276" cy="517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Tick, Mark, Ok, Perfect, Check, Done, Sign, Good, Green">
            <a:extLst>
              <a:ext uri="{FF2B5EF4-FFF2-40B4-BE49-F238E27FC236}">
                <a16:creationId xmlns:a16="http://schemas.microsoft.com/office/drawing/2014/main" id="{7CF45560-C085-4132-BB27-A5797AD3A5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6862" y="3576379"/>
            <a:ext cx="558276" cy="517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Tick, Mark, Ok, Perfect, Check, Done, Sign, Good, Green">
            <a:extLst>
              <a:ext uri="{FF2B5EF4-FFF2-40B4-BE49-F238E27FC236}">
                <a16:creationId xmlns:a16="http://schemas.microsoft.com/office/drawing/2014/main" id="{22B48AF2-EE8F-42C1-B6BE-65956E478F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6729" y="4234726"/>
            <a:ext cx="558276" cy="517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Tick, Mark, Ok, Perfect, Check, Done, Sign, Good, Green">
            <a:extLst>
              <a:ext uri="{FF2B5EF4-FFF2-40B4-BE49-F238E27FC236}">
                <a16:creationId xmlns:a16="http://schemas.microsoft.com/office/drawing/2014/main" id="{3E02F4BC-8B7F-4C74-B4AF-3F8AB1AF01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6862" y="4895524"/>
            <a:ext cx="558276" cy="517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Tick, Mark, Ok, Perfect, Check, Done, Sign, Good, Green">
            <a:extLst>
              <a:ext uri="{FF2B5EF4-FFF2-40B4-BE49-F238E27FC236}">
                <a16:creationId xmlns:a16="http://schemas.microsoft.com/office/drawing/2014/main" id="{63F52221-B022-41E9-9B0D-17FE7B8CFC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6729" y="5508363"/>
            <a:ext cx="558276" cy="517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E2577B6B-EFFC-47BF-AD45-C5B9C806D8C0}"/>
              </a:ext>
            </a:extLst>
          </p:cNvPr>
          <p:cNvGrpSpPr/>
          <p:nvPr/>
        </p:nvGrpSpPr>
        <p:grpSpPr>
          <a:xfrm>
            <a:off x="3878392" y="2267488"/>
            <a:ext cx="647753" cy="522364"/>
            <a:chOff x="427686" y="1619197"/>
            <a:chExt cx="3437629" cy="3250322"/>
          </a:xfrm>
        </p:grpSpPr>
        <p:pic>
          <p:nvPicPr>
            <p:cNvPr id="38" name="Picture 10" descr="Contando, Matemáticas, Números">
              <a:extLst>
                <a:ext uri="{FF2B5EF4-FFF2-40B4-BE49-F238E27FC236}">
                  <a16:creationId xmlns:a16="http://schemas.microsoft.com/office/drawing/2014/main" id="{2E6B7373-AD7B-4FA1-9419-1A8D51C4A6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6727" y="3342121"/>
              <a:ext cx="842925" cy="11022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12" descr="Contando, Matemáticas, Números">
              <a:extLst>
                <a:ext uri="{FF2B5EF4-FFF2-40B4-BE49-F238E27FC236}">
                  <a16:creationId xmlns:a16="http://schemas.microsoft.com/office/drawing/2014/main" id="{4D05AC14-435E-4FAE-8C23-D29E143891B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2023" y="1619197"/>
              <a:ext cx="804704" cy="8549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Picture 18" descr="Contando, Matemáticas, Números">
              <a:extLst>
                <a:ext uri="{FF2B5EF4-FFF2-40B4-BE49-F238E27FC236}">
                  <a16:creationId xmlns:a16="http://schemas.microsoft.com/office/drawing/2014/main" id="{7772401C-0827-49C7-8BD7-33AB0A8FDDB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8291" y="2236148"/>
              <a:ext cx="928850" cy="10741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Picture 4" descr="Contando, Cinco, Matemáticas, Números">
              <a:extLst>
                <a:ext uri="{FF2B5EF4-FFF2-40B4-BE49-F238E27FC236}">
                  <a16:creationId xmlns:a16="http://schemas.microsoft.com/office/drawing/2014/main" id="{ED77D629-EDFB-4ADD-B9B1-D65D779053E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7686" y="2584743"/>
              <a:ext cx="836889" cy="11202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2" descr="Contando, Cuatro, Matemáticas, Números">
              <a:extLst>
                <a:ext uri="{FF2B5EF4-FFF2-40B4-BE49-F238E27FC236}">
                  <a16:creationId xmlns:a16="http://schemas.microsoft.com/office/drawing/2014/main" id="{05D207B1-CE36-422A-83A8-BBECA0E4CA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102398">
              <a:off x="3094918" y="1701696"/>
              <a:ext cx="770397" cy="11378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" name="Picture 8" descr="Contando, Ocho, Matemáticas, Números">
              <a:extLst>
                <a:ext uri="{FF2B5EF4-FFF2-40B4-BE49-F238E27FC236}">
                  <a16:creationId xmlns:a16="http://schemas.microsoft.com/office/drawing/2014/main" id="{7E154A43-6A88-424F-9AD4-955078F706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59686" y="2434970"/>
              <a:ext cx="862060" cy="13444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" name="Picture 16" descr="Contando, Matemáticas, Números">
              <a:extLst>
                <a:ext uri="{FF2B5EF4-FFF2-40B4-BE49-F238E27FC236}">
                  <a16:creationId xmlns:a16="http://schemas.microsoft.com/office/drawing/2014/main" id="{E1B07DED-6D4B-4FF4-ADEE-6942304BFA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17575">
              <a:off x="2181946" y="3431875"/>
              <a:ext cx="930805" cy="12172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14" descr="Contando, Matemáticas, Nueve, Números">
              <a:extLst>
                <a:ext uri="{FF2B5EF4-FFF2-40B4-BE49-F238E27FC236}">
                  <a16:creationId xmlns:a16="http://schemas.microsoft.com/office/drawing/2014/main" id="{CFE84883-048D-48D6-9501-4A9E78CD3CC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2519" y="3504756"/>
              <a:ext cx="790760" cy="13647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EA82D51B-7D30-4877-8AF8-AC3495B4E1DA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717943" y="1798418"/>
              <a:ext cx="1327349" cy="1043267"/>
            </a:xfrm>
            <a:prstGeom prst="rect">
              <a:avLst/>
            </a:prstGeom>
          </p:spPr>
        </p:pic>
      </p:grpSp>
      <p:pic>
        <p:nvPicPr>
          <p:cNvPr id="47" name="Picture 46" descr="good">
            <a:extLst>
              <a:ext uri="{FF2B5EF4-FFF2-40B4-BE49-F238E27FC236}">
                <a16:creationId xmlns:a16="http://schemas.microsoft.com/office/drawing/2014/main" id="{8B4DA0E9-96DD-490F-ACCF-6EB3366B90C1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43538" y="2907916"/>
            <a:ext cx="1137194" cy="604608"/>
          </a:xfrm>
          <a:prstGeom prst="rect">
            <a:avLst/>
          </a:prstGeom>
        </p:spPr>
      </p:pic>
      <p:pic>
        <p:nvPicPr>
          <p:cNvPr id="49" name="Picture 2" descr="Cosmic, Dark, Land, Landscape, Night, Sky, Stars, Trees">
            <a:extLst>
              <a:ext uri="{FF2B5EF4-FFF2-40B4-BE49-F238E27FC236}">
                <a16:creationId xmlns:a16="http://schemas.microsoft.com/office/drawing/2014/main" id="{843B34A1-7605-40E5-9446-C1F01CDFA9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2295" y="5535554"/>
            <a:ext cx="689778" cy="487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3DC52E84-410C-4D3D-B483-815C4DBFDEDC}"/>
              </a:ext>
            </a:extLst>
          </p:cNvPr>
          <p:cNvGrpSpPr/>
          <p:nvPr/>
        </p:nvGrpSpPr>
        <p:grpSpPr>
          <a:xfrm>
            <a:off x="2761085" y="4693540"/>
            <a:ext cx="1898916" cy="856470"/>
            <a:chOff x="3655852" y="3988937"/>
            <a:chExt cx="3997141" cy="2148581"/>
          </a:xfrm>
        </p:grpSpPr>
        <p:pic>
          <p:nvPicPr>
            <p:cNvPr id="52" name="Google Shape;267;p11">
              <a:extLst>
                <a:ext uri="{FF2B5EF4-FFF2-40B4-BE49-F238E27FC236}">
                  <a16:creationId xmlns:a16="http://schemas.microsoft.com/office/drawing/2014/main" id="{1E0AEDDF-F5D9-4F9E-816E-17A4A5400A30}"/>
                </a:ext>
              </a:extLst>
            </p:cNvPr>
            <p:cNvPicPr/>
            <p:nvPr/>
          </p:nvPicPr>
          <p:blipFill>
            <a:blip r:embed="rId23"/>
            <a:stretch/>
          </p:blipFill>
          <p:spPr>
            <a:xfrm>
              <a:off x="3823994" y="5120426"/>
              <a:ext cx="1236458" cy="1017092"/>
            </a:xfrm>
            <a:prstGeom prst="rect">
              <a:avLst/>
            </a:prstGeom>
            <a:ln>
              <a:noFill/>
            </a:ln>
          </p:spPr>
        </p:pic>
        <p:sp>
          <p:nvSpPr>
            <p:cNvPr id="53" name="CustomShape 1">
              <a:extLst>
                <a:ext uri="{FF2B5EF4-FFF2-40B4-BE49-F238E27FC236}">
                  <a16:creationId xmlns:a16="http://schemas.microsoft.com/office/drawing/2014/main" id="{6F285989-4847-45A1-B218-288CCC28238C}"/>
                </a:ext>
              </a:extLst>
            </p:cNvPr>
            <p:cNvSpPr/>
            <p:nvPr/>
          </p:nvSpPr>
          <p:spPr>
            <a:xfrm>
              <a:off x="3655852" y="5636682"/>
              <a:ext cx="1476831" cy="396359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100" b="1" spc="-1" dirty="0">
                  <a:solidFill>
                    <a:srgbClr val="1F3864"/>
                  </a:solidFill>
                  <a:latin typeface="Century Gothic"/>
                  <a:ea typeface="Century Gothic"/>
                </a:rPr>
                <a:t>Lukas</a:t>
              </a:r>
              <a:endParaRPr kumimoji="0" lang="en-GB" sz="11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</p:txBody>
        </p:sp>
        <p:pic>
          <p:nvPicPr>
            <p:cNvPr id="54" name="Google Shape;271;p11">
              <a:extLst>
                <a:ext uri="{FF2B5EF4-FFF2-40B4-BE49-F238E27FC236}">
                  <a16:creationId xmlns:a16="http://schemas.microsoft.com/office/drawing/2014/main" id="{59D0FD8E-BD77-4EDC-A029-0C2F45C00E9F}"/>
                </a:ext>
              </a:extLst>
            </p:cNvPr>
            <p:cNvPicPr/>
            <p:nvPr/>
          </p:nvPicPr>
          <p:blipFill>
            <a:blip r:embed="rId23"/>
            <a:stretch/>
          </p:blipFill>
          <p:spPr>
            <a:xfrm>
              <a:off x="6757071" y="3988937"/>
              <a:ext cx="757645" cy="846084"/>
            </a:xfrm>
            <a:prstGeom prst="rect">
              <a:avLst/>
            </a:prstGeom>
            <a:ln>
              <a:noFill/>
            </a:ln>
          </p:spPr>
        </p:pic>
        <p:sp>
          <p:nvSpPr>
            <p:cNvPr id="56" name="CustomShape 4">
              <a:extLst>
                <a:ext uri="{FF2B5EF4-FFF2-40B4-BE49-F238E27FC236}">
                  <a16:creationId xmlns:a16="http://schemas.microsoft.com/office/drawing/2014/main" id="{65D8EC17-70A6-460D-82C9-DD428ACFBE65}"/>
                </a:ext>
              </a:extLst>
            </p:cNvPr>
            <p:cNvSpPr/>
            <p:nvPr/>
          </p:nvSpPr>
          <p:spPr>
            <a:xfrm>
              <a:off x="6607944" y="4460921"/>
              <a:ext cx="1045049" cy="474062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100" b="1" spc="-1" dirty="0">
                  <a:solidFill>
                    <a:srgbClr val="1F3864"/>
                  </a:solidFill>
                  <a:latin typeface="Century Gothic"/>
                </a:rPr>
                <a:t>R</a:t>
              </a:r>
              <a:r>
                <a:rPr lang="en-GB" sz="1100" b="1" spc="-1" dirty="0" err="1">
                  <a:solidFill>
                    <a:srgbClr val="1F3864"/>
                  </a:solidFill>
                  <a:latin typeface="Century Gothic"/>
                </a:rPr>
                <a:t>uth</a:t>
              </a:r>
              <a:endParaRPr kumimoji="0" lang="en-GB" sz="11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57" name="CustomShape 7">
              <a:extLst>
                <a:ext uri="{FF2B5EF4-FFF2-40B4-BE49-F238E27FC236}">
                  <a16:creationId xmlns:a16="http://schemas.microsoft.com/office/drawing/2014/main" id="{5EF1E63A-B9C6-42E5-8AF2-476C310D6948}"/>
                </a:ext>
              </a:extLst>
            </p:cNvPr>
            <p:cNvSpPr/>
            <p:nvPr/>
          </p:nvSpPr>
          <p:spPr>
            <a:xfrm rot="11406911" flipH="1">
              <a:off x="5366018" y="4598462"/>
              <a:ext cx="1068114" cy="784349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76320">
              <a:solidFill>
                <a:srgbClr val="002060"/>
              </a:solidFill>
              <a:miter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pic>
        <p:nvPicPr>
          <p:cNvPr id="58" name="Picture 57">
            <a:extLst>
              <a:ext uri="{FF2B5EF4-FFF2-40B4-BE49-F238E27FC236}">
                <a16:creationId xmlns:a16="http://schemas.microsoft.com/office/drawing/2014/main" id="{E6500CDE-34CE-48F2-B43B-D5E9841EFAE6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9012" y="4285957"/>
            <a:ext cx="548972" cy="560218"/>
          </a:xfrm>
          <a:prstGeom prst="rect">
            <a:avLst/>
          </a:prstGeom>
        </p:spPr>
      </p:pic>
      <p:pic>
        <p:nvPicPr>
          <p:cNvPr id="2" name="Picture 1" descr="smiling face">
            <a:extLst>
              <a:ext uri="{FF2B5EF4-FFF2-40B4-BE49-F238E27FC236}">
                <a16:creationId xmlns:a16="http://schemas.microsoft.com/office/drawing/2014/main" id="{424B2BEE-BB3B-F6FE-44E3-2B0EC4D1703B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5849" y="3620102"/>
            <a:ext cx="558276" cy="558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186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170;p8"/>
          <p:cNvPicPr/>
          <p:nvPr/>
        </p:nvPicPr>
        <p:blipFill>
          <a:blip r:embed="rId3"/>
          <a:stretch/>
        </p:blipFill>
        <p:spPr>
          <a:xfrm>
            <a:off x="10909270" y="86527"/>
            <a:ext cx="1190434" cy="1088269"/>
          </a:xfrm>
          <a:prstGeom prst="rect">
            <a:avLst/>
          </a:prstGeom>
          <a:ln>
            <a:noFill/>
          </a:ln>
        </p:spPr>
      </p:pic>
      <p:sp>
        <p:nvSpPr>
          <p:cNvPr id="90" name="CustomShape 3"/>
          <p:cNvSpPr/>
          <p:nvPr/>
        </p:nvSpPr>
        <p:spPr>
          <a:xfrm>
            <a:off x="182400" y="859509"/>
            <a:ext cx="1146348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>
              <a:defRPr/>
            </a:pPr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to be </a:t>
            </a:r>
            <a:r>
              <a:rPr lang="en-GB" sz="2800" spc="-1" dirty="0">
                <a:solidFill>
                  <a:srgbClr val="1E4E79"/>
                </a:solidFill>
                <a:latin typeface="Century Gothic" panose="020B0502020202020204" pitchFamily="34" charset="0"/>
                <a:ea typeface="Century Gothic"/>
              </a:rPr>
              <a:t> | </a:t>
            </a:r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being  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93" name="CustomShape 6"/>
          <p:cNvSpPr/>
          <p:nvPr/>
        </p:nvSpPr>
        <p:spPr>
          <a:xfrm>
            <a:off x="4941701" y="2939796"/>
            <a:ext cx="144216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er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ist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99" name="Google Shape;180;p8"/>
          <p:cNvPicPr/>
          <p:nvPr/>
        </p:nvPicPr>
        <p:blipFill>
          <a:blip r:embed="rId4"/>
          <a:stretch/>
        </p:blipFill>
        <p:spPr>
          <a:xfrm>
            <a:off x="7218390" y="2025642"/>
            <a:ext cx="364446" cy="892693"/>
          </a:xfrm>
          <a:prstGeom prst="rect">
            <a:avLst/>
          </a:prstGeom>
          <a:ln>
            <a:noFill/>
          </a:ln>
        </p:spPr>
      </p:pic>
      <p:pic>
        <p:nvPicPr>
          <p:cNvPr id="100" name="Google Shape;181;p8"/>
          <p:cNvPicPr/>
          <p:nvPr/>
        </p:nvPicPr>
        <p:blipFill>
          <a:blip r:embed="rId5"/>
          <a:stretch/>
        </p:blipFill>
        <p:spPr>
          <a:xfrm>
            <a:off x="7218390" y="3020480"/>
            <a:ext cx="1079417" cy="835739"/>
          </a:xfrm>
          <a:prstGeom prst="rect">
            <a:avLst/>
          </a:prstGeom>
          <a:ln>
            <a:noFill/>
          </a:ln>
        </p:spPr>
      </p:pic>
      <p:pic>
        <p:nvPicPr>
          <p:cNvPr id="101" name="Google Shape;182;p8"/>
          <p:cNvPicPr/>
          <p:nvPr/>
        </p:nvPicPr>
        <p:blipFill>
          <a:blip r:embed="rId6"/>
          <a:stretch/>
        </p:blipFill>
        <p:spPr>
          <a:xfrm>
            <a:off x="7544656" y="3918023"/>
            <a:ext cx="1295028" cy="897924"/>
          </a:xfrm>
          <a:prstGeom prst="rect">
            <a:avLst/>
          </a:prstGeom>
          <a:ln>
            <a:noFill/>
          </a:ln>
        </p:spPr>
      </p:pic>
      <p:sp>
        <p:nvSpPr>
          <p:cNvPr id="20" name="CustomShape 6">
            <a:extLst>
              <a:ext uri="{FF2B5EF4-FFF2-40B4-BE49-F238E27FC236}">
                <a16:creationId xmlns:a16="http://schemas.microsoft.com/office/drawing/2014/main" id="{32D1A76B-32E6-49AD-AF93-C2AF59D25836}"/>
              </a:ext>
            </a:extLst>
          </p:cNvPr>
          <p:cNvSpPr/>
          <p:nvPr/>
        </p:nvSpPr>
        <p:spPr>
          <a:xfrm>
            <a:off x="4875429" y="3970411"/>
            <a:ext cx="144216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sie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ist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5DE2CF-C479-4832-BEE8-6FF1D832A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668" y="21605"/>
            <a:ext cx="7267988" cy="1144800"/>
          </a:xfrm>
        </p:spPr>
        <p:txBody>
          <a:bodyPr/>
          <a:lstStyle/>
          <a:p>
            <a:r>
              <a:rPr lang="en-GB" sz="3600" b="1" spc="-1" dirty="0">
                <a:latin typeface="Century Gothic" panose="020B0502020202020204" pitchFamily="34" charset="0"/>
                <a:ea typeface="Century Gothic"/>
              </a:rPr>
              <a:t>Sein</a:t>
            </a:r>
            <a:endParaRPr lang="en-GB" sz="36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E346190-5134-4FB4-AF87-17C6A137E164}"/>
              </a:ext>
            </a:extLst>
          </p:cNvPr>
          <p:cNvSpPr/>
          <p:nvPr/>
        </p:nvSpPr>
        <p:spPr>
          <a:xfrm>
            <a:off x="182400" y="1490206"/>
            <a:ext cx="114076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spc="-1" noProof="0" dirty="0">
                <a:solidFill>
                  <a:srgbClr val="002060"/>
                </a:solidFill>
                <a:latin typeface="Century Gothic" panose="020B0502020202020204" pitchFamily="34" charset="0"/>
              </a:rPr>
              <a:t>In German the verb </a:t>
            </a:r>
            <a:r>
              <a:rPr lang="en-US" sz="2800" b="1" spc="-1" noProof="0" dirty="0">
                <a:solidFill>
                  <a:srgbClr val="002060"/>
                </a:solidFill>
                <a:latin typeface="Century Gothic" panose="020B0502020202020204" pitchFamily="34" charset="0"/>
              </a:rPr>
              <a:t>sein </a:t>
            </a:r>
            <a:r>
              <a:rPr lang="en-US" sz="2800" spc="-1" noProof="0" dirty="0">
                <a:solidFill>
                  <a:srgbClr val="002060"/>
                </a:solidFill>
                <a:latin typeface="Century Gothic" panose="020B0502020202020204" pitchFamily="34" charset="0"/>
              </a:rPr>
              <a:t>means</a:t>
            </a:r>
            <a:r>
              <a:rPr lang="en-US" sz="2800" b="1" spc="-1" noProof="0" dirty="0">
                <a:solidFill>
                  <a:srgbClr val="002060"/>
                </a:solidFill>
                <a:latin typeface="Century Gothic" panose="020B0502020202020204" pitchFamily="34" charset="0"/>
              </a:rPr>
              <a:t> ‘to be’, ‘being’.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5579D68-5D08-4359-AD4E-7F222589B8FB}"/>
              </a:ext>
            </a:extLst>
          </p:cNvPr>
          <p:cNvSpPr/>
          <p:nvPr/>
        </p:nvSpPr>
        <p:spPr>
          <a:xfrm>
            <a:off x="308066" y="2268626"/>
            <a:ext cx="114076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To mean </a:t>
            </a:r>
            <a:r>
              <a:rPr lang="en-GB" sz="28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I am </a:t>
            </a:r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we say _______________ . </a:t>
            </a:r>
            <a:endParaRPr lang="en-GB" dirty="0"/>
          </a:p>
        </p:txBody>
      </p:sp>
      <p:sp>
        <p:nvSpPr>
          <p:cNvPr id="29" name="CustomShape 4">
            <a:extLst>
              <a:ext uri="{FF2B5EF4-FFF2-40B4-BE49-F238E27FC236}">
                <a16:creationId xmlns:a16="http://schemas.microsoft.com/office/drawing/2014/main" id="{2E1F8E28-82F8-4BC2-B159-CF59F6C4A79F}"/>
              </a:ext>
            </a:extLst>
          </p:cNvPr>
          <p:cNvSpPr/>
          <p:nvPr/>
        </p:nvSpPr>
        <p:spPr>
          <a:xfrm>
            <a:off x="4764189" y="2162720"/>
            <a:ext cx="166464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spc="-1" dirty="0">
                <a:solidFill>
                  <a:srgbClr val="92D050"/>
                </a:solidFill>
                <a:latin typeface="Century Gothic" panose="020B0502020202020204" pitchFamily="34" charset="0"/>
                <a:ea typeface="Century Gothic"/>
              </a:rPr>
              <a:t>i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ch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bin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E9E8110-7E30-4D91-8787-7799BD72A612}"/>
              </a:ext>
            </a:extLst>
          </p:cNvPr>
          <p:cNvSpPr/>
          <p:nvPr/>
        </p:nvSpPr>
        <p:spPr>
          <a:xfrm>
            <a:off x="276668" y="3044824"/>
            <a:ext cx="114076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To mean </a:t>
            </a:r>
            <a:r>
              <a:rPr lang="en-GB" sz="28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he is  </a:t>
            </a:r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we say _______________ . </a:t>
            </a:r>
            <a:endParaRPr lang="en-GB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F9C77D5-4613-4689-A5B9-B4E54578EAE0}"/>
              </a:ext>
            </a:extLst>
          </p:cNvPr>
          <p:cNvSpPr/>
          <p:nvPr/>
        </p:nvSpPr>
        <p:spPr>
          <a:xfrm>
            <a:off x="276668" y="4084854"/>
            <a:ext cx="114076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To mean </a:t>
            </a:r>
            <a:r>
              <a:rPr lang="en-GB" sz="28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she is  </a:t>
            </a:r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we say _______________ . </a:t>
            </a:r>
            <a:endParaRPr lang="en-GB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0CED1E6-7B05-4861-9D0D-70104DBD8A0A}"/>
              </a:ext>
            </a:extLst>
          </p:cNvPr>
          <p:cNvSpPr/>
          <p:nvPr/>
        </p:nvSpPr>
        <p:spPr>
          <a:xfrm>
            <a:off x="276668" y="5095877"/>
            <a:ext cx="114076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To mean </a:t>
            </a:r>
            <a:r>
              <a:rPr lang="en-GB" sz="28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you are, </a:t>
            </a:r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we say _______________ . </a:t>
            </a:r>
            <a:endParaRPr lang="en-GB" dirty="0"/>
          </a:p>
        </p:txBody>
      </p:sp>
      <p:sp>
        <p:nvSpPr>
          <p:cNvPr id="33" name="CustomShape 6">
            <a:extLst>
              <a:ext uri="{FF2B5EF4-FFF2-40B4-BE49-F238E27FC236}">
                <a16:creationId xmlns:a16="http://schemas.microsoft.com/office/drawing/2014/main" id="{534C8B8F-195F-4FD6-94EE-2DF388CC0AA7}"/>
              </a:ext>
            </a:extLst>
          </p:cNvPr>
          <p:cNvSpPr/>
          <p:nvPr/>
        </p:nvSpPr>
        <p:spPr>
          <a:xfrm>
            <a:off x="4986669" y="5021523"/>
            <a:ext cx="144216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spc="-1" dirty="0">
                <a:solidFill>
                  <a:srgbClr val="92D050"/>
                </a:solidFill>
                <a:latin typeface="Century Gothic" panose="020B0502020202020204" pitchFamily="34" charset="0"/>
                <a:ea typeface="Century Gothic"/>
              </a:rPr>
              <a:t>du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bist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5" name="Picture 4" descr="A picture containing clipart&#10;&#10;Description automatically generated">
            <a:extLst>
              <a:ext uri="{FF2B5EF4-FFF2-40B4-BE49-F238E27FC236}">
                <a16:creationId xmlns:a16="http://schemas.microsoft.com/office/drawing/2014/main" id="{B03C5398-9BA7-4B0B-AA8F-7D03989934BC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3037" y="4774905"/>
            <a:ext cx="1493551" cy="1049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9052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8" grpId="0"/>
      <p:bldP spid="30" grpId="0"/>
      <p:bldP spid="31" grpId="0"/>
      <p:bldP spid="3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170;p8"/>
          <p:cNvPicPr/>
          <p:nvPr/>
        </p:nvPicPr>
        <p:blipFill>
          <a:blip r:embed="rId3"/>
          <a:stretch/>
        </p:blipFill>
        <p:spPr>
          <a:xfrm>
            <a:off x="10909270" y="86527"/>
            <a:ext cx="1190434" cy="1088269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5DE2CF-C479-4832-BEE8-6FF1D832A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668" y="21605"/>
            <a:ext cx="7267988" cy="1144800"/>
          </a:xfrm>
        </p:spPr>
        <p:txBody>
          <a:bodyPr/>
          <a:lstStyle/>
          <a:p>
            <a:r>
              <a:rPr lang="en-US" sz="3600" b="1" spc="-1" dirty="0">
                <a:latin typeface="Century Gothic" panose="020B0502020202020204" pitchFamily="34" charset="0"/>
              </a:rPr>
              <a:t>Johanna und Moritz</a:t>
            </a:r>
            <a:endParaRPr lang="en-GB" sz="36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E346190-5134-4FB4-AF87-17C6A137E164}"/>
              </a:ext>
            </a:extLst>
          </p:cNvPr>
          <p:cNvSpPr/>
          <p:nvPr/>
        </p:nvSpPr>
        <p:spPr>
          <a:xfrm>
            <a:off x="7139348" y="1554024"/>
            <a:ext cx="239979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spc="-1" noProof="0" dirty="0">
                <a:solidFill>
                  <a:srgbClr val="002060"/>
                </a:solidFill>
                <a:latin typeface="Century Gothic" panose="020B0502020202020204" pitchFamily="34" charset="0"/>
              </a:rPr>
              <a:t>Er </a:t>
            </a:r>
            <a:r>
              <a:rPr lang="en-US" sz="2800" spc="-1" noProof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ist</a:t>
            </a:r>
            <a:r>
              <a:rPr lang="en-US" sz="2800" spc="-1" noProof="0" dirty="0">
                <a:solidFill>
                  <a:srgbClr val="002060"/>
                </a:solidFill>
                <a:latin typeface="Century Gothic" panose="020B0502020202020204" pitchFamily="34" charset="0"/>
              </a:rPr>
              <a:t> Moritz.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5579D68-5D08-4359-AD4E-7F222589B8FB}"/>
              </a:ext>
            </a:extLst>
          </p:cNvPr>
          <p:cNvSpPr/>
          <p:nvPr/>
        </p:nvSpPr>
        <p:spPr>
          <a:xfrm>
            <a:off x="2157781" y="1554024"/>
            <a:ext cx="31196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Sie </a:t>
            </a:r>
            <a:r>
              <a:rPr lang="en-GB" sz="28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ist</a:t>
            </a:r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Johanna.</a:t>
            </a:r>
            <a:endParaRPr lang="en-GB" dirty="0"/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26298D06-0E19-497B-B274-57779907B8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4937" y="2151463"/>
            <a:ext cx="1474111" cy="4200616"/>
          </a:xfrm>
          <a:prstGeom prst="rect">
            <a:avLst/>
          </a:prstGeom>
        </p:spPr>
      </p:pic>
      <p:pic>
        <p:nvPicPr>
          <p:cNvPr id="9" name="Picture 8" descr="A person wearing a yellow shirt&#10;&#10;Description automatically generated with low confidence">
            <a:extLst>
              <a:ext uri="{FF2B5EF4-FFF2-40B4-BE49-F238E27FC236}">
                <a16:creationId xmlns:a16="http://schemas.microsoft.com/office/drawing/2014/main" id="{94A763FC-C6AF-4A87-B659-FE43EE2427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0830" y="2777937"/>
            <a:ext cx="1465532" cy="3574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3289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ADED272-9446-01CD-2753-A81B2F7D19C2}"/>
              </a:ext>
            </a:extLst>
          </p:cNvPr>
          <p:cNvSpPr/>
          <p:nvPr/>
        </p:nvSpPr>
        <p:spPr>
          <a:xfrm rot="16200000">
            <a:off x="6083031" y="4080426"/>
            <a:ext cx="1576131" cy="3533137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4F48AF8-9F9C-8D44-6658-512C8F915A85}"/>
              </a:ext>
            </a:extLst>
          </p:cNvPr>
          <p:cNvSpPr/>
          <p:nvPr/>
        </p:nvSpPr>
        <p:spPr>
          <a:xfrm rot="16200000">
            <a:off x="1724768" y="4077302"/>
            <a:ext cx="1576131" cy="3533137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5DE2CF-C479-4832-BEE8-6FF1D832A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658" y="-100146"/>
            <a:ext cx="12197028" cy="1144800"/>
          </a:xfrm>
        </p:spPr>
        <p:txBody>
          <a:bodyPr/>
          <a:lstStyle/>
          <a:p>
            <a:r>
              <a:rPr lang="en-US" sz="3200" b="1" spc="-1" dirty="0">
                <a:latin typeface="Century Gothic" panose="020B0502020202020204" pitchFamily="34" charset="0"/>
              </a:rPr>
              <a:t>Johanna gets lots of messages from her friend Aisha.</a:t>
            </a:r>
            <a:endParaRPr lang="en-GB" sz="3200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0C28298-1FCC-43B0-A6CF-BD0753512B30}"/>
              </a:ext>
            </a:extLst>
          </p:cNvPr>
          <p:cNvSpPr/>
          <p:nvPr/>
        </p:nvSpPr>
        <p:spPr>
          <a:xfrm rot="16200000">
            <a:off x="1757970" y="2209153"/>
            <a:ext cx="1576131" cy="3533137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246AE52-6483-4220-A7AF-862DF8E2BE30}"/>
              </a:ext>
            </a:extLst>
          </p:cNvPr>
          <p:cNvSpPr/>
          <p:nvPr/>
        </p:nvSpPr>
        <p:spPr>
          <a:xfrm rot="16200000">
            <a:off x="6083032" y="2209153"/>
            <a:ext cx="1576131" cy="3533137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9" name="Oval 8">
            <a:hlinkClick r:id="" action="ppaction://noaction">
              <a:snd r:embed="rId3" name="f4_1.wav"/>
            </a:hlinkClick>
            <a:extLst>
              <a:ext uri="{FF2B5EF4-FFF2-40B4-BE49-F238E27FC236}">
                <a16:creationId xmlns:a16="http://schemas.microsoft.com/office/drawing/2014/main" id="{76E9B1F3-974F-4341-AF95-003AFBBBC1F6}"/>
              </a:ext>
            </a:extLst>
          </p:cNvPr>
          <p:cNvSpPr/>
          <p:nvPr/>
        </p:nvSpPr>
        <p:spPr>
          <a:xfrm>
            <a:off x="176195" y="1430979"/>
            <a:ext cx="450166" cy="478301"/>
          </a:xfrm>
          <a:prstGeom prst="ellipse">
            <a:avLst/>
          </a:prstGeom>
          <a:solidFill>
            <a:srgbClr val="786EB1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10" name="Oval 9">
            <a:hlinkClick r:id="" action="ppaction://noaction">
              <a:snd r:embed="rId4" name="f4_2.wav"/>
            </a:hlinkClick>
            <a:extLst>
              <a:ext uri="{FF2B5EF4-FFF2-40B4-BE49-F238E27FC236}">
                <a16:creationId xmlns:a16="http://schemas.microsoft.com/office/drawing/2014/main" id="{D9600166-B2F2-41F3-82AC-19F9CE0F9028}"/>
              </a:ext>
            </a:extLst>
          </p:cNvPr>
          <p:cNvSpPr/>
          <p:nvPr/>
        </p:nvSpPr>
        <p:spPr>
          <a:xfrm>
            <a:off x="185907" y="3270625"/>
            <a:ext cx="450166" cy="478301"/>
          </a:xfrm>
          <a:prstGeom prst="ellipse">
            <a:avLst/>
          </a:prstGeom>
          <a:solidFill>
            <a:srgbClr val="786EB1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11" name="Oval 10">
            <a:hlinkClick r:id="" action="ppaction://noaction">
              <a:snd r:embed="rId5" name="f4_3.wav"/>
            </a:hlinkClick>
            <a:extLst>
              <a:ext uri="{FF2B5EF4-FFF2-40B4-BE49-F238E27FC236}">
                <a16:creationId xmlns:a16="http://schemas.microsoft.com/office/drawing/2014/main" id="{84FB9C0E-A816-4525-ABAD-1CD2FAC81B4D}"/>
              </a:ext>
            </a:extLst>
          </p:cNvPr>
          <p:cNvSpPr/>
          <p:nvPr/>
        </p:nvSpPr>
        <p:spPr>
          <a:xfrm>
            <a:off x="183658" y="5226656"/>
            <a:ext cx="450166" cy="478301"/>
          </a:xfrm>
          <a:prstGeom prst="ellipse">
            <a:avLst/>
          </a:prstGeom>
          <a:solidFill>
            <a:srgbClr val="786EB1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12" name="Oval 11">
            <a:hlinkClick r:id="" action="ppaction://noaction">
              <a:snd r:embed="rId6" name="f4_4.wav"/>
            </a:hlinkClick>
            <a:extLst>
              <a:ext uri="{FF2B5EF4-FFF2-40B4-BE49-F238E27FC236}">
                <a16:creationId xmlns:a16="http://schemas.microsoft.com/office/drawing/2014/main" id="{9FDC05A8-82D9-4803-9276-BFB40ECB1784}"/>
              </a:ext>
            </a:extLst>
          </p:cNvPr>
          <p:cNvSpPr/>
          <p:nvPr/>
        </p:nvSpPr>
        <p:spPr>
          <a:xfrm>
            <a:off x="4418918" y="1559816"/>
            <a:ext cx="450166" cy="478301"/>
          </a:xfrm>
          <a:prstGeom prst="ellipse">
            <a:avLst/>
          </a:prstGeom>
          <a:solidFill>
            <a:srgbClr val="786EB1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13" name="Oval 12">
            <a:hlinkClick r:id="" action="ppaction://noaction">
              <a:snd r:embed="rId7" name="f4_5.wav"/>
            </a:hlinkClick>
            <a:extLst>
              <a:ext uri="{FF2B5EF4-FFF2-40B4-BE49-F238E27FC236}">
                <a16:creationId xmlns:a16="http://schemas.microsoft.com/office/drawing/2014/main" id="{656BF6EC-77D5-4D8E-8C07-799CE857189A}"/>
              </a:ext>
            </a:extLst>
          </p:cNvPr>
          <p:cNvSpPr/>
          <p:nvPr/>
        </p:nvSpPr>
        <p:spPr>
          <a:xfrm>
            <a:off x="4438168" y="3377615"/>
            <a:ext cx="450166" cy="478301"/>
          </a:xfrm>
          <a:prstGeom prst="ellipse">
            <a:avLst/>
          </a:prstGeom>
          <a:solidFill>
            <a:srgbClr val="786EB1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14" name="Oval 13">
            <a:hlinkClick r:id="" action="ppaction://noaction">
              <a:snd r:embed="rId8" name="f4_6.wav"/>
            </a:hlinkClick>
            <a:extLst>
              <a:ext uri="{FF2B5EF4-FFF2-40B4-BE49-F238E27FC236}">
                <a16:creationId xmlns:a16="http://schemas.microsoft.com/office/drawing/2014/main" id="{C5251641-47B1-4210-9E7C-E21EDB9D2D00}"/>
              </a:ext>
            </a:extLst>
          </p:cNvPr>
          <p:cNvSpPr/>
          <p:nvPr/>
        </p:nvSpPr>
        <p:spPr>
          <a:xfrm>
            <a:off x="4401568" y="5288141"/>
            <a:ext cx="450166" cy="478301"/>
          </a:xfrm>
          <a:prstGeom prst="ellipse">
            <a:avLst/>
          </a:prstGeom>
          <a:solidFill>
            <a:srgbClr val="786EB1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44AE432-4CC3-44EA-92A9-60C5C4A3B9DD}"/>
              </a:ext>
            </a:extLst>
          </p:cNvPr>
          <p:cNvSpPr/>
          <p:nvPr/>
        </p:nvSpPr>
        <p:spPr>
          <a:xfrm rot="16200000">
            <a:off x="1757970" y="455875"/>
            <a:ext cx="1576131" cy="3533137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5A80314-0E55-4329-AF04-BBB43F6504A0}"/>
              </a:ext>
            </a:extLst>
          </p:cNvPr>
          <p:cNvSpPr/>
          <p:nvPr/>
        </p:nvSpPr>
        <p:spPr>
          <a:xfrm rot="16200000">
            <a:off x="1729933" y="758072"/>
            <a:ext cx="1396825" cy="3010292"/>
          </a:xfrm>
          <a:prstGeom prst="rect">
            <a:avLst/>
          </a:prstGeom>
          <a:solidFill>
            <a:srgbClr val="A9DA74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75387ECD-AA1B-4DCE-8456-BB82CD774E66}"/>
              </a:ext>
            </a:extLst>
          </p:cNvPr>
          <p:cNvSpPr/>
          <p:nvPr/>
        </p:nvSpPr>
        <p:spPr>
          <a:xfrm>
            <a:off x="937587" y="1605780"/>
            <a:ext cx="2909672" cy="1313123"/>
          </a:xfrm>
          <a:prstGeom prst="wedgeRoundRectCallout">
            <a:avLst>
              <a:gd name="adj1" fmla="val 27504"/>
              <a:gd name="adj2" fmla="val 49636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 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F171EF53-20C2-467F-82AD-148DB26C0065}"/>
              </a:ext>
            </a:extLst>
          </p:cNvPr>
          <p:cNvSpPr/>
          <p:nvPr/>
        </p:nvSpPr>
        <p:spPr>
          <a:xfrm>
            <a:off x="4041656" y="2136351"/>
            <a:ext cx="159150" cy="16296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F83BF0C-DF72-4911-BEA4-13AB5DA93B40}"/>
              </a:ext>
            </a:extLst>
          </p:cNvPr>
          <p:cNvSpPr txBox="1"/>
          <p:nvPr/>
        </p:nvSpPr>
        <p:spPr>
          <a:xfrm>
            <a:off x="1161953" y="2138414"/>
            <a:ext cx="26853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Du </a:t>
            </a:r>
            <a:r>
              <a:rPr kumimoji="0" lang="es-A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bist</a:t>
            </a:r>
            <a:r>
              <a:rPr kumimoji="0" lang="es-AR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s-AR" sz="200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da.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D683F92-5834-48F5-90C9-DF908B61E07C}"/>
              </a:ext>
            </a:extLst>
          </p:cNvPr>
          <p:cNvGrpSpPr/>
          <p:nvPr/>
        </p:nvGrpSpPr>
        <p:grpSpPr>
          <a:xfrm>
            <a:off x="1231011" y="2217835"/>
            <a:ext cx="369870" cy="233747"/>
            <a:chOff x="-2263127" y="1019472"/>
            <a:chExt cx="369870" cy="233747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7D1C111D-12B7-4797-856C-6833330C26D4}"/>
                </a:ext>
              </a:extLst>
            </p:cNvPr>
            <p:cNvSpPr/>
            <p:nvPr/>
          </p:nvSpPr>
          <p:spPr>
            <a:xfrm>
              <a:off x="-2223918" y="1019472"/>
              <a:ext cx="291453" cy="23374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0954721D-6749-4F8D-B107-10DD6FAA3162}"/>
                </a:ext>
              </a:extLst>
            </p:cNvPr>
            <p:cNvSpPr/>
            <p:nvPr/>
          </p:nvSpPr>
          <p:spPr>
            <a:xfrm>
              <a:off x="-2263127" y="1080119"/>
              <a:ext cx="369870" cy="136986"/>
            </a:xfrm>
            <a:custGeom>
              <a:avLst/>
              <a:gdLst>
                <a:gd name="connsiteX0" fmla="*/ 0 w 369870"/>
                <a:gd name="connsiteY0" fmla="*/ 71919 h 136986"/>
                <a:gd name="connsiteX1" fmla="*/ 51371 w 369870"/>
                <a:gd name="connsiteY1" fmla="*/ 41096 h 136986"/>
                <a:gd name="connsiteX2" fmla="*/ 92468 w 369870"/>
                <a:gd name="connsiteY2" fmla="*/ 10274 h 136986"/>
                <a:gd name="connsiteX3" fmla="*/ 123290 w 369870"/>
                <a:gd name="connsiteY3" fmla="*/ 0 h 136986"/>
                <a:gd name="connsiteX4" fmla="*/ 102742 w 369870"/>
                <a:gd name="connsiteY4" fmla="*/ 92467 h 136986"/>
                <a:gd name="connsiteX5" fmla="*/ 113016 w 369870"/>
                <a:gd name="connsiteY5" fmla="*/ 92467 h 136986"/>
                <a:gd name="connsiteX6" fmla="*/ 164387 w 369870"/>
                <a:gd name="connsiteY6" fmla="*/ 51371 h 136986"/>
                <a:gd name="connsiteX7" fmla="*/ 215758 w 369870"/>
                <a:gd name="connsiteY7" fmla="*/ 0 h 136986"/>
                <a:gd name="connsiteX8" fmla="*/ 205484 w 369870"/>
                <a:gd name="connsiteY8" fmla="*/ 113016 h 136986"/>
                <a:gd name="connsiteX9" fmla="*/ 236306 w 369870"/>
                <a:gd name="connsiteY9" fmla="*/ 102741 h 136986"/>
                <a:gd name="connsiteX10" fmla="*/ 318499 w 369870"/>
                <a:gd name="connsiteY10" fmla="*/ 51371 h 136986"/>
                <a:gd name="connsiteX11" fmla="*/ 287677 w 369870"/>
                <a:gd name="connsiteY11" fmla="*/ 92467 h 136986"/>
                <a:gd name="connsiteX12" fmla="*/ 277403 w 369870"/>
                <a:gd name="connsiteY12" fmla="*/ 133564 h 136986"/>
                <a:gd name="connsiteX13" fmla="*/ 339048 w 369870"/>
                <a:gd name="connsiteY13" fmla="*/ 123290 h 136986"/>
                <a:gd name="connsiteX14" fmla="*/ 369870 w 369870"/>
                <a:gd name="connsiteY14" fmla="*/ 102741 h 136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69870" h="136986">
                  <a:moveTo>
                    <a:pt x="0" y="71919"/>
                  </a:moveTo>
                  <a:cubicBezTo>
                    <a:pt x="17124" y="61645"/>
                    <a:pt x="34755" y="52173"/>
                    <a:pt x="51371" y="41096"/>
                  </a:cubicBezTo>
                  <a:cubicBezTo>
                    <a:pt x="65619" y="31598"/>
                    <a:pt x="77601" y="18770"/>
                    <a:pt x="92468" y="10274"/>
                  </a:cubicBezTo>
                  <a:cubicBezTo>
                    <a:pt x="101871" y="4901"/>
                    <a:pt x="113016" y="3425"/>
                    <a:pt x="123290" y="0"/>
                  </a:cubicBezTo>
                  <a:cubicBezTo>
                    <a:pt x="116441" y="30822"/>
                    <a:pt x="113532" y="62794"/>
                    <a:pt x="102742" y="92467"/>
                  </a:cubicBezTo>
                  <a:cubicBezTo>
                    <a:pt x="98057" y="105351"/>
                    <a:pt x="42783" y="139291"/>
                    <a:pt x="113016" y="92467"/>
                  </a:cubicBezTo>
                  <a:cubicBezTo>
                    <a:pt x="166520" y="12215"/>
                    <a:pt x="98217" y="100999"/>
                    <a:pt x="164387" y="51371"/>
                  </a:cubicBezTo>
                  <a:cubicBezTo>
                    <a:pt x="183760" y="36841"/>
                    <a:pt x="215758" y="0"/>
                    <a:pt x="215758" y="0"/>
                  </a:cubicBezTo>
                  <a:cubicBezTo>
                    <a:pt x="212333" y="37672"/>
                    <a:pt x="198066" y="75923"/>
                    <a:pt x="205484" y="113016"/>
                  </a:cubicBezTo>
                  <a:cubicBezTo>
                    <a:pt x="207608" y="123636"/>
                    <a:pt x="227122" y="108481"/>
                    <a:pt x="236306" y="102741"/>
                  </a:cubicBezTo>
                  <a:cubicBezTo>
                    <a:pt x="332026" y="42916"/>
                    <a:pt x="249148" y="74488"/>
                    <a:pt x="318499" y="51371"/>
                  </a:cubicBezTo>
                  <a:cubicBezTo>
                    <a:pt x="308225" y="65070"/>
                    <a:pt x="295335" y="77151"/>
                    <a:pt x="287677" y="92467"/>
                  </a:cubicBezTo>
                  <a:cubicBezTo>
                    <a:pt x="281362" y="105097"/>
                    <a:pt x="265295" y="126299"/>
                    <a:pt x="277403" y="133564"/>
                  </a:cubicBezTo>
                  <a:cubicBezTo>
                    <a:pt x="295266" y="144282"/>
                    <a:pt x="318500" y="126715"/>
                    <a:pt x="339048" y="123290"/>
                  </a:cubicBezTo>
                  <a:lnTo>
                    <a:pt x="369870" y="102741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1A76EC58-2C42-4497-B3D0-1BCAB3E1ADCF}"/>
              </a:ext>
            </a:extLst>
          </p:cNvPr>
          <p:cNvSpPr/>
          <p:nvPr/>
        </p:nvSpPr>
        <p:spPr>
          <a:xfrm rot="16200000">
            <a:off x="1716746" y="2457409"/>
            <a:ext cx="1396825" cy="3010292"/>
          </a:xfrm>
          <a:prstGeom prst="rect">
            <a:avLst/>
          </a:prstGeom>
          <a:solidFill>
            <a:srgbClr val="A9DA74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24" name="Speech Bubble: Rectangle with Corners Rounded 23">
            <a:extLst>
              <a:ext uri="{FF2B5EF4-FFF2-40B4-BE49-F238E27FC236}">
                <a16:creationId xmlns:a16="http://schemas.microsoft.com/office/drawing/2014/main" id="{AF62D511-F522-4A8A-B323-FD4E896D9900}"/>
              </a:ext>
            </a:extLst>
          </p:cNvPr>
          <p:cNvSpPr/>
          <p:nvPr/>
        </p:nvSpPr>
        <p:spPr>
          <a:xfrm>
            <a:off x="946703" y="3342094"/>
            <a:ext cx="2909672" cy="1313123"/>
          </a:xfrm>
          <a:prstGeom prst="wedgeRoundRectCallout">
            <a:avLst>
              <a:gd name="adj1" fmla="val 27504"/>
              <a:gd name="adj2" fmla="val 49636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 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79A6D120-6E02-4B07-9FFC-3E5597AB2FEE}"/>
              </a:ext>
            </a:extLst>
          </p:cNvPr>
          <p:cNvSpPr/>
          <p:nvPr/>
        </p:nvSpPr>
        <p:spPr>
          <a:xfrm>
            <a:off x="4028469" y="3835688"/>
            <a:ext cx="159150" cy="16296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FBBE64C-6738-4589-ACAD-9EA315B9CAF3}"/>
              </a:ext>
            </a:extLst>
          </p:cNvPr>
          <p:cNvSpPr/>
          <p:nvPr/>
        </p:nvSpPr>
        <p:spPr>
          <a:xfrm rot="16200000">
            <a:off x="1729933" y="4339849"/>
            <a:ext cx="1396825" cy="3010292"/>
          </a:xfrm>
          <a:prstGeom prst="rect">
            <a:avLst/>
          </a:prstGeom>
          <a:solidFill>
            <a:srgbClr val="A9DA74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29" name="Speech Bubble: Rectangle with Corners Rounded 28">
            <a:extLst>
              <a:ext uri="{FF2B5EF4-FFF2-40B4-BE49-F238E27FC236}">
                <a16:creationId xmlns:a16="http://schemas.microsoft.com/office/drawing/2014/main" id="{3BD4E55D-7FE8-4745-B684-B8381BA10040}"/>
              </a:ext>
            </a:extLst>
          </p:cNvPr>
          <p:cNvSpPr/>
          <p:nvPr/>
        </p:nvSpPr>
        <p:spPr>
          <a:xfrm>
            <a:off x="978970" y="5187310"/>
            <a:ext cx="2909672" cy="1313123"/>
          </a:xfrm>
          <a:prstGeom prst="wedgeRoundRectCallout">
            <a:avLst>
              <a:gd name="adj1" fmla="val 27504"/>
              <a:gd name="adj2" fmla="val 49636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 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91B0FBF3-EF5B-40CA-9671-59505BCDE35D}"/>
              </a:ext>
            </a:extLst>
          </p:cNvPr>
          <p:cNvSpPr/>
          <p:nvPr/>
        </p:nvSpPr>
        <p:spPr>
          <a:xfrm>
            <a:off x="4041656" y="5718128"/>
            <a:ext cx="159150" cy="16296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0F933DF7-FDF3-4A28-9310-A658932D87D5}"/>
              </a:ext>
            </a:extLst>
          </p:cNvPr>
          <p:cNvSpPr/>
          <p:nvPr/>
        </p:nvSpPr>
        <p:spPr>
          <a:xfrm rot="16200000">
            <a:off x="6083032" y="455875"/>
            <a:ext cx="1576131" cy="3533137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F135E4C-3AF0-4734-A29F-2C8E97118058}"/>
              </a:ext>
            </a:extLst>
          </p:cNvPr>
          <p:cNvSpPr/>
          <p:nvPr/>
        </p:nvSpPr>
        <p:spPr>
          <a:xfrm rot="16200000">
            <a:off x="6054995" y="758072"/>
            <a:ext cx="1396825" cy="3010292"/>
          </a:xfrm>
          <a:prstGeom prst="rect">
            <a:avLst/>
          </a:prstGeom>
          <a:solidFill>
            <a:srgbClr val="A9DA74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33" name="Speech Bubble: Rectangle with Corners Rounded 32">
            <a:extLst>
              <a:ext uri="{FF2B5EF4-FFF2-40B4-BE49-F238E27FC236}">
                <a16:creationId xmlns:a16="http://schemas.microsoft.com/office/drawing/2014/main" id="{D3FED490-664A-405A-A4F0-FE35849D4AC9}"/>
              </a:ext>
            </a:extLst>
          </p:cNvPr>
          <p:cNvSpPr/>
          <p:nvPr/>
        </p:nvSpPr>
        <p:spPr>
          <a:xfrm>
            <a:off x="5304032" y="1605533"/>
            <a:ext cx="2909672" cy="1313123"/>
          </a:xfrm>
          <a:prstGeom prst="wedgeRoundRectCallout">
            <a:avLst>
              <a:gd name="adj1" fmla="val 27504"/>
              <a:gd name="adj2" fmla="val 49636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 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300A49FE-D551-4273-A04E-627754AC0BF0}"/>
              </a:ext>
            </a:extLst>
          </p:cNvPr>
          <p:cNvSpPr/>
          <p:nvPr/>
        </p:nvSpPr>
        <p:spPr>
          <a:xfrm rot="16200000">
            <a:off x="6041808" y="2457409"/>
            <a:ext cx="1396825" cy="3010292"/>
          </a:xfrm>
          <a:prstGeom prst="rect">
            <a:avLst/>
          </a:prstGeom>
          <a:solidFill>
            <a:srgbClr val="A9DA74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35" name="Speech Bubble: Rectangle with Corners Rounded 34">
            <a:extLst>
              <a:ext uri="{FF2B5EF4-FFF2-40B4-BE49-F238E27FC236}">
                <a16:creationId xmlns:a16="http://schemas.microsoft.com/office/drawing/2014/main" id="{90FA4C3C-E75C-48A0-84B2-8D03DB0E3A12}"/>
              </a:ext>
            </a:extLst>
          </p:cNvPr>
          <p:cNvSpPr/>
          <p:nvPr/>
        </p:nvSpPr>
        <p:spPr>
          <a:xfrm>
            <a:off x="5290845" y="3304870"/>
            <a:ext cx="2909672" cy="1313123"/>
          </a:xfrm>
          <a:prstGeom prst="wedgeRoundRectCallout">
            <a:avLst>
              <a:gd name="adj1" fmla="val 27504"/>
              <a:gd name="adj2" fmla="val 49636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 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E4987CF9-A630-41BA-ADE0-70E7130608AE}"/>
              </a:ext>
            </a:extLst>
          </p:cNvPr>
          <p:cNvSpPr/>
          <p:nvPr/>
        </p:nvSpPr>
        <p:spPr>
          <a:xfrm rot="16200000">
            <a:off x="6054995" y="4339849"/>
            <a:ext cx="1396825" cy="3010292"/>
          </a:xfrm>
          <a:prstGeom prst="rect">
            <a:avLst/>
          </a:prstGeom>
          <a:solidFill>
            <a:srgbClr val="A9DA74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37" name="Speech Bubble: Rectangle with Corners Rounded 36">
            <a:extLst>
              <a:ext uri="{FF2B5EF4-FFF2-40B4-BE49-F238E27FC236}">
                <a16:creationId xmlns:a16="http://schemas.microsoft.com/office/drawing/2014/main" id="{509642C4-E605-4DB9-9F48-0110AFE65BA4}"/>
              </a:ext>
            </a:extLst>
          </p:cNvPr>
          <p:cNvSpPr/>
          <p:nvPr/>
        </p:nvSpPr>
        <p:spPr>
          <a:xfrm>
            <a:off x="5304032" y="5187310"/>
            <a:ext cx="2909672" cy="1313123"/>
          </a:xfrm>
          <a:prstGeom prst="wedgeRoundRectCallout">
            <a:avLst>
              <a:gd name="adj1" fmla="val 27504"/>
              <a:gd name="adj2" fmla="val 49636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 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AFEE0D3A-8BD8-48FA-8B89-0A1FF351FDC5}"/>
              </a:ext>
            </a:extLst>
          </p:cNvPr>
          <p:cNvSpPr/>
          <p:nvPr/>
        </p:nvSpPr>
        <p:spPr>
          <a:xfrm>
            <a:off x="8366718" y="5718128"/>
            <a:ext cx="159150" cy="16296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EC77DA36-643D-4A36-889C-6358DF02EC34}"/>
              </a:ext>
            </a:extLst>
          </p:cNvPr>
          <p:cNvGrpSpPr/>
          <p:nvPr/>
        </p:nvGrpSpPr>
        <p:grpSpPr>
          <a:xfrm>
            <a:off x="5304032" y="5601254"/>
            <a:ext cx="369870" cy="233747"/>
            <a:chOff x="-2263127" y="1019472"/>
            <a:chExt cx="369870" cy="233747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60A2589C-5169-4C6B-8BF8-CB341C36CCEE}"/>
                </a:ext>
              </a:extLst>
            </p:cNvPr>
            <p:cNvSpPr/>
            <p:nvPr/>
          </p:nvSpPr>
          <p:spPr>
            <a:xfrm>
              <a:off x="-2223918" y="1019472"/>
              <a:ext cx="291453" cy="23374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B049C6C4-F439-48FF-99B2-3B9D1486CF44}"/>
                </a:ext>
              </a:extLst>
            </p:cNvPr>
            <p:cNvSpPr/>
            <p:nvPr/>
          </p:nvSpPr>
          <p:spPr>
            <a:xfrm>
              <a:off x="-2263127" y="1080119"/>
              <a:ext cx="369870" cy="136986"/>
            </a:xfrm>
            <a:custGeom>
              <a:avLst/>
              <a:gdLst>
                <a:gd name="connsiteX0" fmla="*/ 0 w 369870"/>
                <a:gd name="connsiteY0" fmla="*/ 71919 h 136986"/>
                <a:gd name="connsiteX1" fmla="*/ 51371 w 369870"/>
                <a:gd name="connsiteY1" fmla="*/ 41096 h 136986"/>
                <a:gd name="connsiteX2" fmla="*/ 92468 w 369870"/>
                <a:gd name="connsiteY2" fmla="*/ 10274 h 136986"/>
                <a:gd name="connsiteX3" fmla="*/ 123290 w 369870"/>
                <a:gd name="connsiteY3" fmla="*/ 0 h 136986"/>
                <a:gd name="connsiteX4" fmla="*/ 102742 w 369870"/>
                <a:gd name="connsiteY4" fmla="*/ 92467 h 136986"/>
                <a:gd name="connsiteX5" fmla="*/ 113016 w 369870"/>
                <a:gd name="connsiteY5" fmla="*/ 92467 h 136986"/>
                <a:gd name="connsiteX6" fmla="*/ 164387 w 369870"/>
                <a:gd name="connsiteY6" fmla="*/ 51371 h 136986"/>
                <a:gd name="connsiteX7" fmla="*/ 215758 w 369870"/>
                <a:gd name="connsiteY7" fmla="*/ 0 h 136986"/>
                <a:gd name="connsiteX8" fmla="*/ 205484 w 369870"/>
                <a:gd name="connsiteY8" fmla="*/ 113016 h 136986"/>
                <a:gd name="connsiteX9" fmla="*/ 236306 w 369870"/>
                <a:gd name="connsiteY9" fmla="*/ 102741 h 136986"/>
                <a:gd name="connsiteX10" fmla="*/ 318499 w 369870"/>
                <a:gd name="connsiteY10" fmla="*/ 51371 h 136986"/>
                <a:gd name="connsiteX11" fmla="*/ 287677 w 369870"/>
                <a:gd name="connsiteY11" fmla="*/ 92467 h 136986"/>
                <a:gd name="connsiteX12" fmla="*/ 277403 w 369870"/>
                <a:gd name="connsiteY12" fmla="*/ 133564 h 136986"/>
                <a:gd name="connsiteX13" fmla="*/ 339048 w 369870"/>
                <a:gd name="connsiteY13" fmla="*/ 123290 h 136986"/>
                <a:gd name="connsiteX14" fmla="*/ 369870 w 369870"/>
                <a:gd name="connsiteY14" fmla="*/ 102741 h 136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69870" h="136986">
                  <a:moveTo>
                    <a:pt x="0" y="71919"/>
                  </a:moveTo>
                  <a:cubicBezTo>
                    <a:pt x="17124" y="61645"/>
                    <a:pt x="34755" y="52173"/>
                    <a:pt x="51371" y="41096"/>
                  </a:cubicBezTo>
                  <a:cubicBezTo>
                    <a:pt x="65619" y="31598"/>
                    <a:pt x="77601" y="18770"/>
                    <a:pt x="92468" y="10274"/>
                  </a:cubicBezTo>
                  <a:cubicBezTo>
                    <a:pt x="101871" y="4901"/>
                    <a:pt x="113016" y="3425"/>
                    <a:pt x="123290" y="0"/>
                  </a:cubicBezTo>
                  <a:cubicBezTo>
                    <a:pt x="116441" y="30822"/>
                    <a:pt x="113532" y="62794"/>
                    <a:pt x="102742" y="92467"/>
                  </a:cubicBezTo>
                  <a:cubicBezTo>
                    <a:pt x="98057" y="105351"/>
                    <a:pt x="42783" y="139291"/>
                    <a:pt x="113016" y="92467"/>
                  </a:cubicBezTo>
                  <a:cubicBezTo>
                    <a:pt x="166520" y="12215"/>
                    <a:pt x="98217" y="100999"/>
                    <a:pt x="164387" y="51371"/>
                  </a:cubicBezTo>
                  <a:cubicBezTo>
                    <a:pt x="183760" y="36841"/>
                    <a:pt x="215758" y="0"/>
                    <a:pt x="215758" y="0"/>
                  </a:cubicBezTo>
                  <a:cubicBezTo>
                    <a:pt x="212333" y="37672"/>
                    <a:pt x="198066" y="75923"/>
                    <a:pt x="205484" y="113016"/>
                  </a:cubicBezTo>
                  <a:cubicBezTo>
                    <a:pt x="207608" y="123636"/>
                    <a:pt x="227122" y="108481"/>
                    <a:pt x="236306" y="102741"/>
                  </a:cubicBezTo>
                  <a:cubicBezTo>
                    <a:pt x="332026" y="42916"/>
                    <a:pt x="249148" y="74488"/>
                    <a:pt x="318499" y="51371"/>
                  </a:cubicBezTo>
                  <a:cubicBezTo>
                    <a:pt x="308225" y="65070"/>
                    <a:pt x="295335" y="77151"/>
                    <a:pt x="287677" y="92467"/>
                  </a:cubicBezTo>
                  <a:cubicBezTo>
                    <a:pt x="281362" y="105097"/>
                    <a:pt x="265295" y="126299"/>
                    <a:pt x="277403" y="133564"/>
                  </a:cubicBezTo>
                  <a:cubicBezTo>
                    <a:pt x="295266" y="144282"/>
                    <a:pt x="318500" y="126715"/>
                    <a:pt x="339048" y="123290"/>
                  </a:cubicBezTo>
                  <a:lnTo>
                    <a:pt x="369870" y="102741"/>
                  </a:lnTo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F37BBDAB-D0E9-4D91-ABB4-068A372D16A7}"/>
              </a:ext>
            </a:extLst>
          </p:cNvPr>
          <p:cNvSpPr txBox="1"/>
          <p:nvPr/>
        </p:nvSpPr>
        <p:spPr>
          <a:xfrm>
            <a:off x="1039802" y="3597613"/>
            <a:ext cx="31202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Er </a:t>
            </a:r>
            <a:r>
              <a:rPr kumimoji="0" lang="es-A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ist</a:t>
            </a:r>
            <a:r>
              <a:rPr kumimoji="0" lang="es-AR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s-AR" sz="200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hier</a:t>
            </a:r>
            <a:r>
              <a:rPr kumimoji="0" lang="es-AR" sz="200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</a:t>
            </a:r>
            <a:r>
              <a:rPr kumimoji="0" lang="es-AR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endParaRPr kumimoji="0" lang="es-AR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B2120AC8-6FF8-46DC-8F33-275A1409F13E}"/>
              </a:ext>
            </a:extLst>
          </p:cNvPr>
          <p:cNvGrpSpPr/>
          <p:nvPr/>
        </p:nvGrpSpPr>
        <p:grpSpPr>
          <a:xfrm>
            <a:off x="1059372" y="3669477"/>
            <a:ext cx="369870" cy="233747"/>
            <a:chOff x="-2263127" y="1019472"/>
            <a:chExt cx="369870" cy="233747"/>
          </a:xfrm>
        </p:grpSpPr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F8F1F760-C71A-46A1-BAD7-42AE24B32F5E}"/>
                </a:ext>
              </a:extLst>
            </p:cNvPr>
            <p:cNvSpPr/>
            <p:nvPr/>
          </p:nvSpPr>
          <p:spPr>
            <a:xfrm>
              <a:off x="-2223918" y="1019472"/>
              <a:ext cx="291453" cy="23374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4F5C71C2-94DB-4073-AD8F-A79C3FD1494B}"/>
                </a:ext>
              </a:extLst>
            </p:cNvPr>
            <p:cNvSpPr/>
            <p:nvPr/>
          </p:nvSpPr>
          <p:spPr>
            <a:xfrm>
              <a:off x="-2263127" y="1080119"/>
              <a:ext cx="369870" cy="136986"/>
            </a:xfrm>
            <a:custGeom>
              <a:avLst/>
              <a:gdLst>
                <a:gd name="connsiteX0" fmla="*/ 0 w 369870"/>
                <a:gd name="connsiteY0" fmla="*/ 71919 h 136986"/>
                <a:gd name="connsiteX1" fmla="*/ 51371 w 369870"/>
                <a:gd name="connsiteY1" fmla="*/ 41096 h 136986"/>
                <a:gd name="connsiteX2" fmla="*/ 92468 w 369870"/>
                <a:gd name="connsiteY2" fmla="*/ 10274 h 136986"/>
                <a:gd name="connsiteX3" fmla="*/ 123290 w 369870"/>
                <a:gd name="connsiteY3" fmla="*/ 0 h 136986"/>
                <a:gd name="connsiteX4" fmla="*/ 102742 w 369870"/>
                <a:gd name="connsiteY4" fmla="*/ 92467 h 136986"/>
                <a:gd name="connsiteX5" fmla="*/ 113016 w 369870"/>
                <a:gd name="connsiteY5" fmla="*/ 92467 h 136986"/>
                <a:gd name="connsiteX6" fmla="*/ 164387 w 369870"/>
                <a:gd name="connsiteY6" fmla="*/ 51371 h 136986"/>
                <a:gd name="connsiteX7" fmla="*/ 215758 w 369870"/>
                <a:gd name="connsiteY7" fmla="*/ 0 h 136986"/>
                <a:gd name="connsiteX8" fmla="*/ 205484 w 369870"/>
                <a:gd name="connsiteY8" fmla="*/ 113016 h 136986"/>
                <a:gd name="connsiteX9" fmla="*/ 236306 w 369870"/>
                <a:gd name="connsiteY9" fmla="*/ 102741 h 136986"/>
                <a:gd name="connsiteX10" fmla="*/ 318499 w 369870"/>
                <a:gd name="connsiteY10" fmla="*/ 51371 h 136986"/>
                <a:gd name="connsiteX11" fmla="*/ 287677 w 369870"/>
                <a:gd name="connsiteY11" fmla="*/ 92467 h 136986"/>
                <a:gd name="connsiteX12" fmla="*/ 277403 w 369870"/>
                <a:gd name="connsiteY12" fmla="*/ 133564 h 136986"/>
                <a:gd name="connsiteX13" fmla="*/ 339048 w 369870"/>
                <a:gd name="connsiteY13" fmla="*/ 123290 h 136986"/>
                <a:gd name="connsiteX14" fmla="*/ 369870 w 369870"/>
                <a:gd name="connsiteY14" fmla="*/ 102741 h 136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69870" h="136986">
                  <a:moveTo>
                    <a:pt x="0" y="71919"/>
                  </a:moveTo>
                  <a:cubicBezTo>
                    <a:pt x="17124" y="61645"/>
                    <a:pt x="34755" y="52173"/>
                    <a:pt x="51371" y="41096"/>
                  </a:cubicBezTo>
                  <a:cubicBezTo>
                    <a:pt x="65619" y="31598"/>
                    <a:pt x="77601" y="18770"/>
                    <a:pt x="92468" y="10274"/>
                  </a:cubicBezTo>
                  <a:cubicBezTo>
                    <a:pt x="101871" y="4901"/>
                    <a:pt x="113016" y="3425"/>
                    <a:pt x="123290" y="0"/>
                  </a:cubicBezTo>
                  <a:cubicBezTo>
                    <a:pt x="116441" y="30822"/>
                    <a:pt x="113532" y="62794"/>
                    <a:pt x="102742" y="92467"/>
                  </a:cubicBezTo>
                  <a:cubicBezTo>
                    <a:pt x="98057" y="105351"/>
                    <a:pt x="42783" y="139291"/>
                    <a:pt x="113016" y="92467"/>
                  </a:cubicBezTo>
                  <a:cubicBezTo>
                    <a:pt x="166520" y="12215"/>
                    <a:pt x="98217" y="100999"/>
                    <a:pt x="164387" y="51371"/>
                  </a:cubicBezTo>
                  <a:cubicBezTo>
                    <a:pt x="183760" y="36841"/>
                    <a:pt x="215758" y="0"/>
                    <a:pt x="215758" y="0"/>
                  </a:cubicBezTo>
                  <a:cubicBezTo>
                    <a:pt x="212333" y="37672"/>
                    <a:pt x="198066" y="75923"/>
                    <a:pt x="205484" y="113016"/>
                  </a:cubicBezTo>
                  <a:cubicBezTo>
                    <a:pt x="207608" y="123636"/>
                    <a:pt x="227122" y="108481"/>
                    <a:pt x="236306" y="102741"/>
                  </a:cubicBezTo>
                  <a:cubicBezTo>
                    <a:pt x="332026" y="42916"/>
                    <a:pt x="249148" y="74488"/>
                    <a:pt x="318499" y="51371"/>
                  </a:cubicBezTo>
                  <a:cubicBezTo>
                    <a:pt x="308225" y="65070"/>
                    <a:pt x="295335" y="77151"/>
                    <a:pt x="287677" y="92467"/>
                  </a:cubicBezTo>
                  <a:cubicBezTo>
                    <a:pt x="281362" y="105097"/>
                    <a:pt x="265295" y="126299"/>
                    <a:pt x="277403" y="133564"/>
                  </a:cubicBezTo>
                  <a:cubicBezTo>
                    <a:pt x="295266" y="144282"/>
                    <a:pt x="318500" y="126715"/>
                    <a:pt x="339048" y="123290"/>
                  </a:cubicBezTo>
                  <a:lnTo>
                    <a:pt x="369870" y="102741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E9CB9C96-5E62-4FA2-89E8-CF79B5093BDE}"/>
              </a:ext>
            </a:extLst>
          </p:cNvPr>
          <p:cNvSpPr txBox="1"/>
          <p:nvPr/>
        </p:nvSpPr>
        <p:spPr>
          <a:xfrm>
            <a:off x="1166294" y="5331007"/>
            <a:ext cx="25379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2000" b="1" dirty="0">
                <a:solidFill>
                  <a:srgbClr val="1F4E79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Er</a:t>
            </a:r>
            <a:r>
              <a:rPr kumimoji="0" lang="es-ES_tradnl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ist </a:t>
            </a: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gut in Kunst*.</a:t>
            </a:r>
            <a:endParaRPr kumimoji="0" lang="es-AR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C7A4457B-4844-4485-A5EE-482EBA091331}"/>
              </a:ext>
            </a:extLst>
          </p:cNvPr>
          <p:cNvGrpSpPr/>
          <p:nvPr/>
        </p:nvGrpSpPr>
        <p:grpSpPr>
          <a:xfrm>
            <a:off x="1111436" y="5415014"/>
            <a:ext cx="369870" cy="233747"/>
            <a:chOff x="-2263127" y="1019472"/>
            <a:chExt cx="369870" cy="233747"/>
          </a:xfrm>
        </p:grpSpPr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E1537520-3F0F-4C3B-A46B-C5C9D27B6CC8}"/>
                </a:ext>
              </a:extLst>
            </p:cNvPr>
            <p:cNvSpPr/>
            <p:nvPr/>
          </p:nvSpPr>
          <p:spPr>
            <a:xfrm>
              <a:off x="-2223918" y="1019472"/>
              <a:ext cx="291453" cy="23374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8CE8A02B-E843-4EC7-8D81-9F8D1243D7A0}"/>
                </a:ext>
              </a:extLst>
            </p:cNvPr>
            <p:cNvSpPr/>
            <p:nvPr/>
          </p:nvSpPr>
          <p:spPr>
            <a:xfrm>
              <a:off x="-2263127" y="1080119"/>
              <a:ext cx="369870" cy="136986"/>
            </a:xfrm>
            <a:custGeom>
              <a:avLst/>
              <a:gdLst>
                <a:gd name="connsiteX0" fmla="*/ 0 w 369870"/>
                <a:gd name="connsiteY0" fmla="*/ 71919 h 136986"/>
                <a:gd name="connsiteX1" fmla="*/ 51371 w 369870"/>
                <a:gd name="connsiteY1" fmla="*/ 41096 h 136986"/>
                <a:gd name="connsiteX2" fmla="*/ 92468 w 369870"/>
                <a:gd name="connsiteY2" fmla="*/ 10274 h 136986"/>
                <a:gd name="connsiteX3" fmla="*/ 123290 w 369870"/>
                <a:gd name="connsiteY3" fmla="*/ 0 h 136986"/>
                <a:gd name="connsiteX4" fmla="*/ 102742 w 369870"/>
                <a:gd name="connsiteY4" fmla="*/ 92467 h 136986"/>
                <a:gd name="connsiteX5" fmla="*/ 113016 w 369870"/>
                <a:gd name="connsiteY5" fmla="*/ 92467 h 136986"/>
                <a:gd name="connsiteX6" fmla="*/ 164387 w 369870"/>
                <a:gd name="connsiteY6" fmla="*/ 51371 h 136986"/>
                <a:gd name="connsiteX7" fmla="*/ 215758 w 369870"/>
                <a:gd name="connsiteY7" fmla="*/ 0 h 136986"/>
                <a:gd name="connsiteX8" fmla="*/ 205484 w 369870"/>
                <a:gd name="connsiteY8" fmla="*/ 113016 h 136986"/>
                <a:gd name="connsiteX9" fmla="*/ 236306 w 369870"/>
                <a:gd name="connsiteY9" fmla="*/ 102741 h 136986"/>
                <a:gd name="connsiteX10" fmla="*/ 318499 w 369870"/>
                <a:gd name="connsiteY10" fmla="*/ 51371 h 136986"/>
                <a:gd name="connsiteX11" fmla="*/ 287677 w 369870"/>
                <a:gd name="connsiteY11" fmla="*/ 92467 h 136986"/>
                <a:gd name="connsiteX12" fmla="*/ 277403 w 369870"/>
                <a:gd name="connsiteY12" fmla="*/ 133564 h 136986"/>
                <a:gd name="connsiteX13" fmla="*/ 339048 w 369870"/>
                <a:gd name="connsiteY13" fmla="*/ 123290 h 136986"/>
                <a:gd name="connsiteX14" fmla="*/ 369870 w 369870"/>
                <a:gd name="connsiteY14" fmla="*/ 102741 h 136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69870" h="136986">
                  <a:moveTo>
                    <a:pt x="0" y="71919"/>
                  </a:moveTo>
                  <a:cubicBezTo>
                    <a:pt x="17124" y="61645"/>
                    <a:pt x="34755" y="52173"/>
                    <a:pt x="51371" y="41096"/>
                  </a:cubicBezTo>
                  <a:cubicBezTo>
                    <a:pt x="65619" y="31598"/>
                    <a:pt x="77601" y="18770"/>
                    <a:pt x="92468" y="10274"/>
                  </a:cubicBezTo>
                  <a:cubicBezTo>
                    <a:pt x="101871" y="4901"/>
                    <a:pt x="113016" y="3425"/>
                    <a:pt x="123290" y="0"/>
                  </a:cubicBezTo>
                  <a:cubicBezTo>
                    <a:pt x="116441" y="30822"/>
                    <a:pt x="113532" y="62794"/>
                    <a:pt x="102742" y="92467"/>
                  </a:cubicBezTo>
                  <a:cubicBezTo>
                    <a:pt x="98057" y="105351"/>
                    <a:pt x="42783" y="139291"/>
                    <a:pt x="113016" y="92467"/>
                  </a:cubicBezTo>
                  <a:cubicBezTo>
                    <a:pt x="166520" y="12215"/>
                    <a:pt x="98217" y="100999"/>
                    <a:pt x="164387" y="51371"/>
                  </a:cubicBezTo>
                  <a:cubicBezTo>
                    <a:pt x="183760" y="36841"/>
                    <a:pt x="215758" y="0"/>
                    <a:pt x="215758" y="0"/>
                  </a:cubicBezTo>
                  <a:cubicBezTo>
                    <a:pt x="212333" y="37672"/>
                    <a:pt x="198066" y="75923"/>
                    <a:pt x="205484" y="113016"/>
                  </a:cubicBezTo>
                  <a:cubicBezTo>
                    <a:pt x="207608" y="123636"/>
                    <a:pt x="227122" y="108481"/>
                    <a:pt x="236306" y="102741"/>
                  </a:cubicBezTo>
                  <a:cubicBezTo>
                    <a:pt x="332026" y="42916"/>
                    <a:pt x="249148" y="74488"/>
                    <a:pt x="318499" y="51371"/>
                  </a:cubicBezTo>
                  <a:cubicBezTo>
                    <a:pt x="308225" y="65070"/>
                    <a:pt x="295335" y="77151"/>
                    <a:pt x="287677" y="92467"/>
                  </a:cubicBezTo>
                  <a:cubicBezTo>
                    <a:pt x="281362" y="105097"/>
                    <a:pt x="265295" y="126299"/>
                    <a:pt x="277403" y="133564"/>
                  </a:cubicBezTo>
                  <a:cubicBezTo>
                    <a:pt x="295266" y="144282"/>
                    <a:pt x="318500" y="126715"/>
                    <a:pt x="339048" y="123290"/>
                  </a:cubicBezTo>
                  <a:lnTo>
                    <a:pt x="369870" y="102741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6E33FFF6-87E2-4343-82F3-2D2602A57DBB}"/>
              </a:ext>
            </a:extLst>
          </p:cNvPr>
          <p:cNvSpPr txBox="1"/>
          <p:nvPr/>
        </p:nvSpPr>
        <p:spPr>
          <a:xfrm>
            <a:off x="5369819" y="1674916"/>
            <a:ext cx="27671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000" b="1" dirty="0">
                <a:solidFill>
                  <a:srgbClr val="1F4E79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Du</a:t>
            </a:r>
            <a:r>
              <a:rPr kumimoji="0" lang="fr-FR" sz="200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bist 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gut</a:t>
            </a:r>
            <a:r>
              <a:rPr kumimoji="0" lang="fr-FR" sz="2000" b="0" i="0" u="none" strike="noStrike" kern="1200" cap="none" spc="0" normalizeH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in Englisch</a:t>
            </a:r>
            <a:r>
              <a:rPr lang="fr-FR" sz="2000" dirty="0">
                <a:solidFill>
                  <a:srgbClr val="1F4E79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endParaRPr kumimoji="0" lang="es-AR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6269FBD6-029F-4208-92AB-B1181698D4FD}"/>
              </a:ext>
            </a:extLst>
          </p:cNvPr>
          <p:cNvSpPr/>
          <p:nvPr/>
        </p:nvSpPr>
        <p:spPr>
          <a:xfrm>
            <a:off x="8366718" y="2136351"/>
            <a:ext cx="159150" cy="16296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8834D68A-3D72-41B6-9EC8-CF88B8827ADC}"/>
              </a:ext>
            </a:extLst>
          </p:cNvPr>
          <p:cNvGrpSpPr/>
          <p:nvPr/>
        </p:nvGrpSpPr>
        <p:grpSpPr>
          <a:xfrm>
            <a:off x="5429081" y="1775314"/>
            <a:ext cx="369870" cy="233747"/>
            <a:chOff x="-2263127" y="1019472"/>
            <a:chExt cx="369870" cy="233747"/>
          </a:xfrm>
        </p:grpSpPr>
        <p:sp>
          <p:nvSpPr>
            <p:cNvPr id="53" name="Rectangle: Rounded Corners 52">
              <a:extLst>
                <a:ext uri="{FF2B5EF4-FFF2-40B4-BE49-F238E27FC236}">
                  <a16:creationId xmlns:a16="http://schemas.microsoft.com/office/drawing/2014/main" id="{E7F88E7E-F196-4B31-898B-7EDFFC5268F9}"/>
                </a:ext>
              </a:extLst>
            </p:cNvPr>
            <p:cNvSpPr/>
            <p:nvPr/>
          </p:nvSpPr>
          <p:spPr>
            <a:xfrm>
              <a:off x="-2223918" y="1019472"/>
              <a:ext cx="291453" cy="23374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010A0D8D-AFB0-472C-BE37-E00BC9FA52FD}"/>
                </a:ext>
              </a:extLst>
            </p:cNvPr>
            <p:cNvSpPr/>
            <p:nvPr/>
          </p:nvSpPr>
          <p:spPr>
            <a:xfrm>
              <a:off x="-2263127" y="1080119"/>
              <a:ext cx="369870" cy="136986"/>
            </a:xfrm>
            <a:custGeom>
              <a:avLst/>
              <a:gdLst>
                <a:gd name="connsiteX0" fmla="*/ 0 w 369870"/>
                <a:gd name="connsiteY0" fmla="*/ 71919 h 136986"/>
                <a:gd name="connsiteX1" fmla="*/ 51371 w 369870"/>
                <a:gd name="connsiteY1" fmla="*/ 41096 h 136986"/>
                <a:gd name="connsiteX2" fmla="*/ 92468 w 369870"/>
                <a:gd name="connsiteY2" fmla="*/ 10274 h 136986"/>
                <a:gd name="connsiteX3" fmla="*/ 123290 w 369870"/>
                <a:gd name="connsiteY3" fmla="*/ 0 h 136986"/>
                <a:gd name="connsiteX4" fmla="*/ 102742 w 369870"/>
                <a:gd name="connsiteY4" fmla="*/ 92467 h 136986"/>
                <a:gd name="connsiteX5" fmla="*/ 113016 w 369870"/>
                <a:gd name="connsiteY5" fmla="*/ 92467 h 136986"/>
                <a:gd name="connsiteX6" fmla="*/ 164387 w 369870"/>
                <a:gd name="connsiteY6" fmla="*/ 51371 h 136986"/>
                <a:gd name="connsiteX7" fmla="*/ 215758 w 369870"/>
                <a:gd name="connsiteY7" fmla="*/ 0 h 136986"/>
                <a:gd name="connsiteX8" fmla="*/ 205484 w 369870"/>
                <a:gd name="connsiteY8" fmla="*/ 113016 h 136986"/>
                <a:gd name="connsiteX9" fmla="*/ 236306 w 369870"/>
                <a:gd name="connsiteY9" fmla="*/ 102741 h 136986"/>
                <a:gd name="connsiteX10" fmla="*/ 318499 w 369870"/>
                <a:gd name="connsiteY10" fmla="*/ 51371 h 136986"/>
                <a:gd name="connsiteX11" fmla="*/ 287677 w 369870"/>
                <a:gd name="connsiteY11" fmla="*/ 92467 h 136986"/>
                <a:gd name="connsiteX12" fmla="*/ 277403 w 369870"/>
                <a:gd name="connsiteY12" fmla="*/ 133564 h 136986"/>
                <a:gd name="connsiteX13" fmla="*/ 339048 w 369870"/>
                <a:gd name="connsiteY13" fmla="*/ 123290 h 136986"/>
                <a:gd name="connsiteX14" fmla="*/ 369870 w 369870"/>
                <a:gd name="connsiteY14" fmla="*/ 102741 h 136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69870" h="136986">
                  <a:moveTo>
                    <a:pt x="0" y="71919"/>
                  </a:moveTo>
                  <a:cubicBezTo>
                    <a:pt x="17124" y="61645"/>
                    <a:pt x="34755" y="52173"/>
                    <a:pt x="51371" y="41096"/>
                  </a:cubicBezTo>
                  <a:cubicBezTo>
                    <a:pt x="65619" y="31598"/>
                    <a:pt x="77601" y="18770"/>
                    <a:pt x="92468" y="10274"/>
                  </a:cubicBezTo>
                  <a:cubicBezTo>
                    <a:pt x="101871" y="4901"/>
                    <a:pt x="113016" y="3425"/>
                    <a:pt x="123290" y="0"/>
                  </a:cubicBezTo>
                  <a:cubicBezTo>
                    <a:pt x="116441" y="30822"/>
                    <a:pt x="113532" y="62794"/>
                    <a:pt x="102742" y="92467"/>
                  </a:cubicBezTo>
                  <a:cubicBezTo>
                    <a:pt x="98057" y="105351"/>
                    <a:pt x="42783" y="139291"/>
                    <a:pt x="113016" y="92467"/>
                  </a:cubicBezTo>
                  <a:cubicBezTo>
                    <a:pt x="166520" y="12215"/>
                    <a:pt x="98217" y="100999"/>
                    <a:pt x="164387" y="51371"/>
                  </a:cubicBezTo>
                  <a:cubicBezTo>
                    <a:pt x="183760" y="36841"/>
                    <a:pt x="215758" y="0"/>
                    <a:pt x="215758" y="0"/>
                  </a:cubicBezTo>
                  <a:cubicBezTo>
                    <a:pt x="212333" y="37672"/>
                    <a:pt x="198066" y="75923"/>
                    <a:pt x="205484" y="113016"/>
                  </a:cubicBezTo>
                  <a:cubicBezTo>
                    <a:pt x="207608" y="123636"/>
                    <a:pt x="227122" y="108481"/>
                    <a:pt x="236306" y="102741"/>
                  </a:cubicBezTo>
                  <a:cubicBezTo>
                    <a:pt x="332026" y="42916"/>
                    <a:pt x="249148" y="74488"/>
                    <a:pt x="318499" y="51371"/>
                  </a:cubicBezTo>
                  <a:cubicBezTo>
                    <a:pt x="308225" y="65070"/>
                    <a:pt x="295335" y="77151"/>
                    <a:pt x="287677" y="92467"/>
                  </a:cubicBezTo>
                  <a:cubicBezTo>
                    <a:pt x="281362" y="105097"/>
                    <a:pt x="265295" y="126299"/>
                    <a:pt x="277403" y="133564"/>
                  </a:cubicBezTo>
                  <a:cubicBezTo>
                    <a:pt x="295266" y="144282"/>
                    <a:pt x="318500" y="126715"/>
                    <a:pt x="339048" y="123290"/>
                  </a:cubicBezTo>
                  <a:lnTo>
                    <a:pt x="369870" y="102741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5" name="TextBox 54">
            <a:extLst>
              <a:ext uri="{FF2B5EF4-FFF2-40B4-BE49-F238E27FC236}">
                <a16:creationId xmlns:a16="http://schemas.microsoft.com/office/drawing/2014/main" id="{F61F8EFF-3DD8-47CB-92A2-AAFA86A29754}"/>
              </a:ext>
            </a:extLst>
          </p:cNvPr>
          <p:cNvSpPr txBox="1"/>
          <p:nvPr/>
        </p:nvSpPr>
        <p:spPr>
          <a:xfrm>
            <a:off x="5394336" y="3389956"/>
            <a:ext cx="29096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Er</a:t>
            </a: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s-ES_tradnl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ist</a:t>
            </a:r>
            <a:r>
              <a:rPr kumimoji="0" lang="es-ES_tradnl" sz="2000" b="1" i="0" u="none" strike="noStrike" kern="1200" cap="none" spc="0" normalizeH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s-ES_tradnl" sz="2000" i="0" u="none" strike="noStrike" kern="1200" cap="none" spc="0" normalizeH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nicht*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000" i="0" u="none" strike="noStrike" kern="1200" cap="none" spc="0" normalizeH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s-ES_tradnl" sz="2000" i="0" u="none" strike="noStrike" kern="1200" cap="none" spc="0" normalizeH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gut</a:t>
            </a:r>
            <a:r>
              <a:rPr kumimoji="0" lang="es-ES_tradnl" sz="2000" i="0" u="none" strike="noStrike" kern="1200" cap="none" spc="0" normalizeH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kumimoji="0" lang="es-ES_tradnl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Englisch</a:t>
            </a: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endParaRPr kumimoji="0" lang="es-AR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835C1E02-6DA4-48FC-B145-69F75E1DB469}"/>
              </a:ext>
            </a:extLst>
          </p:cNvPr>
          <p:cNvSpPr/>
          <p:nvPr/>
        </p:nvSpPr>
        <p:spPr>
          <a:xfrm>
            <a:off x="8353531" y="3835688"/>
            <a:ext cx="159150" cy="16296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B11D5A0F-6960-4C7B-AB4F-C021F88236A2}"/>
              </a:ext>
            </a:extLst>
          </p:cNvPr>
          <p:cNvGrpSpPr/>
          <p:nvPr/>
        </p:nvGrpSpPr>
        <p:grpSpPr>
          <a:xfrm>
            <a:off x="5360839" y="3432468"/>
            <a:ext cx="369870" cy="346955"/>
            <a:chOff x="-2263127" y="1019472"/>
            <a:chExt cx="369870" cy="233747"/>
          </a:xfrm>
        </p:grpSpPr>
        <p:sp>
          <p:nvSpPr>
            <p:cNvPr id="58" name="Rectangle: Rounded Corners 57">
              <a:extLst>
                <a:ext uri="{FF2B5EF4-FFF2-40B4-BE49-F238E27FC236}">
                  <a16:creationId xmlns:a16="http://schemas.microsoft.com/office/drawing/2014/main" id="{FC481CB5-DCCF-4A2E-9345-C09DFEE0E01F}"/>
                </a:ext>
              </a:extLst>
            </p:cNvPr>
            <p:cNvSpPr/>
            <p:nvPr/>
          </p:nvSpPr>
          <p:spPr>
            <a:xfrm>
              <a:off x="-2223918" y="1019472"/>
              <a:ext cx="291453" cy="23374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13553063-F445-4211-986B-222D3B2DC069}"/>
                </a:ext>
              </a:extLst>
            </p:cNvPr>
            <p:cNvSpPr/>
            <p:nvPr/>
          </p:nvSpPr>
          <p:spPr>
            <a:xfrm>
              <a:off x="-2263127" y="1080119"/>
              <a:ext cx="369870" cy="136986"/>
            </a:xfrm>
            <a:custGeom>
              <a:avLst/>
              <a:gdLst>
                <a:gd name="connsiteX0" fmla="*/ 0 w 369870"/>
                <a:gd name="connsiteY0" fmla="*/ 71919 h 136986"/>
                <a:gd name="connsiteX1" fmla="*/ 51371 w 369870"/>
                <a:gd name="connsiteY1" fmla="*/ 41096 h 136986"/>
                <a:gd name="connsiteX2" fmla="*/ 92468 w 369870"/>
                <a:gd name="connsiteY2" fmla="*/ 10274 h 136986"/>
                <a:gd name="connsiteX3" fmla="*/ 123290 w 369870"/>
                <a:gd name="connsiteY3" fmla="*/ 0 h 136986"/>
                <a:gd name="connsiteX4" fmla="*/ 102742 w 369870"/>
                <a:gd name="connsiteY4" fmla="*/ 92467 h 136986"/>
                <a:gd name="connsiteX5" fmla="*/ 113016 w 369870"/>
                <a:gd name="connsiteY5" fmla="*/ 92467 h 136986"/>
                <a:gd name="connsiteX6" fmla="*/ 164387 w 369870"/>
                <a:gd name="connsiteY6" fmla="*/ 51371 h 136986"/>
                <a:gd name="connsiteX7" fmla="*/ 215758 w 369870"/>
                <a:gd name="connsiteY7" fmla="*/ 0 h 136986"/>
                <a:gd name="connsiteX8" fmla="*/ 205484 w 369870"/>
                <a:gd name="connsiteY8" fmla="*/ 113016 h 136986"/>
                <a:gd name="connsiteX9" fmla="*/ 236306 w 369870"/>
                <a:gd name="connsiteY9" fmla="*/ 102741 h 136986"/>
                <a:gd name="connsiteX10" fmla="*/ 318499 w 369870"/>
                <a:gd name="connsiteY10" fmla="*/ 51371 h 136986"/>
                <a:gd name="connsiteX11" fmla="*/ 287677 w 369870"/>
                <a:gd name="connsiteY11" fmla="*/ 92467 h 136986"/>
                <a:gd name="connsiteX12" fmla="*/ 277403 w 369870"/>
                <a:gd name="connsiteY12" fmla="*/ 133564 h 136986"/>
                <a:gd name="connsiteX13" fmla="*/ 339048 w 369870"/>
                <a:gd name="connsiteY13" fmla="*/ 123290 h 136986"/>
                <a:gd name="connsiteX14" fmla="*/ 369870 w 369870"/>
                <a:gd name="connsiteY14" fmla="*/ 102741 h 136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69870" h="136986">
                  <a:moveTo>
                    <a:pt x="0" y="71919"/>
                  </a:moveTo>
                  <a:cubicBezTo>
                    <a:pt x="17124" y="61645"/>
                    <a:pt x="34755" y="52173"/>
                    <a:pt x="51371" y="41096"/>
                  </a:cubicBezTo>
                  <a:cubicBezTo>
                    <a:pt x="65619" y="31598"/>
                    <a:pt x="77601" y="18770"/>
                    <a:pt x="92468" y="10274"/>
                  </a:cubicBezTo>
                  <a:cubicBezTo>
                    <a:pt x="101871" y="4901"/>
                    <a:pt x="113016" y="3425"/>
                    <a:pt x="123290" y="0"/>
                  </a:cubicBezTo>
                  <a:cubicBezTo>
                    <a:pt x="116441" y="30822"/>
                    <a:pt x="113532" y="62794"/>
                    <a:pt x="102742" y="92467"/>
                  </a:cubicBezTo>
                  <a:cubicBezTo>
                    <a:pt x="98057" y="105351"/>
                    <a:pt x="42783" y="139291"/>
                    <a:pt x="113016" y="92467"/>
                  </a:cubicBezTo>
                  <a:cubicBezTo>
                    <a:pt x="166520" y="12215"/>
                    <a:pt x="98217" y="100999"/>
                    <a:pt x="164387" y="51371"/>
                  </a:cubicBezTo>
                  <a:cubicBezTo>
                    <a:pt x="183760" y="36841"/>
                    <a:pt x="215758" y="0"/>
                    <a:pt x="215758" y="0"/>
                  </a:cubicBezTo>
                  <a:cubicBezTo>
                    <a:pt x="212333" y="37672"/>
                    <a:pt x="198066" y="75923"/>
                    <a:pt x="205484" y="113016"/>
                  </a:cubicBezTo>
                  <a:cubicBezTo>
                    <a:pt x="207608" y="123636"/>
                    <a:pt x="227122" y="108481"/>
                    <a:pt x="236306" y="102741"/>
                  </a:cubicBezTo>
                  <a:cubicBezTo>
                    <a:pt x="332026" y="42916"/>
                    <a:pt x="249148" y="74488"/>
                    <a:pt x="318499" y="51371"/>
                  </a:cubicBezTo>
                  <a:cubicBezTo>
                    <a:pt x="308225" y="65070"/>
                    <a:pt x="295335" y="77151"/>
                    <a:pt x="287677" y="92467"/>
                  </a:cubicBezTo>
                  <a:cubicBezTo>
                    <a:pt x="281362" y="105097"/>
                    <a:pt x="265295" y="126299"/>
                    <a:pt x="277403" y="133564"/>
                  </a:cubicBezTo>
                  <a:cubicBezTo>
                    <a:pt x="295266" y="144282"/>
                    <a:pt x="318500" y="126715"/>
                    <a:pt x="339048" y="123290"/>
                  </a:cubicBezTo>
                  <a:lnTo>
                    <a:pt x="369870" y="102741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0" name="TextBox 59">
            <a:extLst>
              <a:ext uri="{FF2B5EF4-FFF2-40B4-BE49-F238E27FC236}">
                <a16:creationId xmlns:a16="http://schemas.microsoft.com/office/drawing/2014/main" id="{16931B34-EAB4-4A0F-B1EF-3325E1678DE4}"/>
              </a:ext>
            </a:extLst>
          </p:cNvPr>
          <p:cNvSpPr txBox="1"/>
          <p:nvPr/>
        </p:nvSpPr>
        <p:spPr>
          <a:xfrm>
            <a:off x="5353160" y="5571380"/>
            <a:ext cx="27671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Du </a:t>
            </a:r>
            <a:r>
              <a:rPr kumimoji="0" lang="es-ES_tradnl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bist</a:t>
            </a:r>
            <a:r>
              <a:rPr kumimoji="0" lang="es-ES_tradnl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s-ES_tradnl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hier</a:t>
            </a: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! Hallo!</a:t>
            </a:r>
            <a:endParaRPr kumimoji="0" lang="es-AR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D72B1D0F-00B7-4135-A7B1-9B15E3A10A83}"/>
              </a:ext>
            </a:extLst>
          </p:cNvPr>
          <p:cNvGrpSpPr/>
          <p:nvPr/>
        </p:nvGrpSpPr>
        <p:grpSpPr>
          <a:xfrm>
            <a:off x="5429081" y="5570921"/>
            <a:ext cx="369870" cy="346955"/>
            <a:chOff x="-2263127" y="1019472"/>
            <a:chExt cx="369870" cy="233747"/>
          </a:xfrm>
        </p:grpSpPr>
        <p:sp>
          <p:nvSpPr>
            <p:cNvPr id="69" name="Rectangle: Rounded Corners 68">
              <a:extLst>
                <a:ext uri="{FF2B5EF4-FFF2-40B4-BE49-F238E27FC236}">
                  <a16:creationId xmlns:a16="http://schemas.microsoft.com/office/drawing/2014/main" id="{8460BCF7-9B3D-4517-9CB3-473AF7D2ACA0}"/>
                </a:ext>
              </a:extLst>
            </p:cNvPr>
            <p:cNvSpPr/>
            <p:nvPr/>
          </p:nvSpPr>
          <p:spPr>
            <a:xfrm>
              <a:off x="-2223918" y="1019472"/>
              <a:ext cx="291453" cy="23374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34275093-F8DA-485D-8CBB-E5A246183D7D}"/>
                </a:ext>
              </a:extLst>
            </p:cNvPr>
            <p:cNvSpPr/>
            <p:nvPr/>
          </p:nvSpPr>
          <p:spPr>
            <a:xfrm>
              <a:off x="-2263127" y="1080119"/>
              <a:ext cx="369870" cy="136986"/>
            </a:xfrm>
            <a:custGeom>
              <a:avLst/>
              <a:gdLst>
                <a:gd name="connsiteX0" fmla="*/ 0 w 369870"/>
                <a:gd name="connsiteY0" fmla="*/ 71919 h 136986"/>
                <a:gd name="connsiteX1" fmla="*/ 51371 w 369870"/>
                <a:gd name="connsiteY1" fmla="*/ 41096 h 136986"/>
                <a:gd name="connsiteX2" fmla="*/ 92468 w 369870"/>
                <a:gd name="connsiteY2" fmla="*/ 10274 h 136986"/>
                <a:gd name="connsiteX3" fmla="*/ 123290 w 369870"/>
                <a:gd name="connsiteY3" fmla="*/ 0 h 136986"/>
                <a:gd name="connsiteX4" fmla="*/ 102742 w 369870"/>
                <a:gd name="connsiteY4" fmla="*/ 92467 h 136986"/>
                <a:gd name="connsiteX5" fmla="*/ 113016 w 369870"/>
                <a:gd name="connsiteY5" fmla="*/ 92467 h 136986"/>
                <a:gd name="connsiteX6" fmla="*/ 164387 w 369870"/>
                <a:gd name="connsiteY6" fmla="*/ 51371 h 136986"/>
                <a:gd name="connsiteX7" fmla="*/ 215758 w 369870"/>
                <a:gd name="connsiteY7" fmla="*/ 0 h 136986"/>
                <a:gd name="connsiteX8" fmla="*/ 205484 w 369870"/>
                <a:gd name="connsiteY8" fmla="*/ 113016 h 136986"/>
                <a:gd name="connsiteX9" fmla="*/ 236306 w 369870"/>
                <a:gd name="connsiteY9" fmla="*/ 102741 h 136986"/>
                <a:gd name="connsiteX10" fmla="*/ 318499 w 369870"/>
                <a:gd name="connsiteY10" fmla="*/ 51371 h 136986"/>
                <a:gd name="connsiteX11" fmla="*/ 287677 w 369870"/>
                <a:gd name="connsiteY11" fmla="*/ 92467 h 136986"/>
                <a:gd name="connsiteX12" fmla="*/ 277403 w 369870"/>
                <a:gd name="connsiteY12" fmla="*/ 133564 h 136986"/>
                <a:gd name="connsiteX13" fmla="*/ 339048 w 369870"/>
                <a:gd name="connsiteY13" fmla="*/ 123290 h 136986"/>
                <a:gd name="connsiteX14" fmla="*/ 369870 w 369870"/>
                <a:gd name="connsiteY14" fmla="*/ 102741 h 136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69870" h="136986">
                  <a:moveTo>
                    <a:pt x="0" y="71919"/>
                  </a:moveTo>
                  <a:cubicBezTo>
                    <a:pt x="17124" y="61645"/>
                    <a:pt x="34755" y="52173"/>
                    <a:pt x="51371" y="41096"/>
                  </a:cubicBezTo>
                  <a:cubicBezTo>
                    <a:pt x="65619" y="31598"/>
                    <a:pt x="77601" y="18770"/>
                    <a:pt x="92468" y="10274"/>
                  </a:cubicBezTo>
                  <a:cubicBezTo>
                    <a:pt x="101871" y="4901"/>
                    <a:pt x="113016" y="3425"/>
                    <a:pt x="123290" y="0"/>
                  </a:cubicBezTo>
                  <a:cubicBezTo>
                    <a:pt x="116441" y="30822"/>
                    <a:pt x="113532" y="62794"/>
                    <a:pt x="102742" y="92467"/>
                  </a:cubicBezTo>
                  <a:cubicBezTo>
                    <a:pt x="98057" y="105351"/>
                    <a:pt x="42783" y="139291"/>
                    <a:pt x="113016" y="92467"/>
                  </a:cubicBezTo>
                  <a:cubicBezTo>
                    <a:pt x="166520" y="12215"/>
                    <a:pt x="98217" y="100999"/>
                    <a:pt x="164387" y="51371"/>
                  </a:cubicBezTo>
                  <a:cubicBezTo>
                    <a:pt x="183760" y="36841"/>
                    <a:pt x="215758" y="0"/>
                    <a:pt x="215758" y="0"/>
                  </a:cubicBezTo>
                  <a:cubicBezTo>
                    <a:pt x="212333" y="37672"/>
                    <a:pt x="198066" y="75923"/>
                    <a:pt x="205484" y="113016"/>
                  </a:cubicBezTo>
                  <a:cubicBezTo>
                    <a:pt x="207608" y="123636"/>
                    <a:pt x="227122" y="108481"/>
                    <a:pt x="236306" y="102741"/>
                  </a:cubicBezTo>
                  <a:cubicBezTo>
                    <a:pt x="332026" y="42916"/>
                    <a:pt x="249148" y="74488"/>
                    <a:pt x="318499" y="51371"/>
                  </a:cubicBezTo>
                  <a:cubicBezTo>
                    <a:pt x="308225" y="65070"/>
                    <a:pt x="295335" y="77151"/>
                    <a:pt x="287677" y="92467"/>
                  </a:cubicBezTo>
                  <a:cubicBezTo>
                    <a:pt x="281362" y="105097"/>
                    <a:pt x="265295" y="126299"/>
                    <a:pt x="277403" y="133564"/>
                  </a:cubicBezTo>
                  <a:cubicBezTo>
                    <a:pt x="295266" y="144282"/>
                    <a:pt x="318500" y="126715"/>
                    <a:pt x="339048" y="123290"/>
                  </a:cubicBezTo>
                  <a:lnTo>
                    <a:pt x="369870" y="102741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1" name="Picture 70" descr="Icon&#10;&#10;Description automatically generated">
            <a:extLst>
              <a:ext uri="{FF2B5EF4-FFF2-40B4-BE49-F238E27FC236}">
                <a16:creationId xmlns:a16="http://schemas.microsoft.com/office/drawing/2014/main" id="{250084C7-7F33-490D-9A64-CE8E6B4DC56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0484" y="105417"/>
            <a:ext cx="1127858" cy="829128"/>
          </a:xfrm>
          <a:prstGeom prst="rect">
            <a:avLst/>
          </a:prstGeom>
        </p:spPr>
      </p:pic>
      <p:sp>
        <p:nvSpPr>
          <p:cNvPr id="72" name="TextBox 71">
            <a:extLst>
              <a:ext uri="{FF2B5EF4-FFF2-40B4-BE49-F238E27FC236}">
                <a16:creationId xmlns:a16="http://schemas.microsoft.com/office/drawing/2014/main" id="{36ADBE0E-9350-438B-A36B-6B1091C0EBC9}"/>
              </a:ext>
            </a:extLst>
          </p:cNvPr>
          <p:cNvSpPr txBox="1"/>
          <p:nvPr/>
        </p:nvSpPr>
        <p:spPr>
          <a:xfrm>
            <a:off x="205845" y="589139"/>
            <a:ext cx="108576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Who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fr-FR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the message about? Johanna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(du) or Moritz (er) ? 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1E5BAA30-81B7-4FD9-B207-129FA7E02CC6}"/>
              </a:ext>
            </a:extLst>
          </p:cNvPr>
          <p:cNvSpPr txBox="1"/>
          <p:nvPr/>
        </p:nvSpPr>
        <p:spPr>
          <a:xfrm>
            <a:off x="253716" y="933774"/>
            <a:ext cx="60592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Write 1-6 and 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Aisha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‘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du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’ 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or Moritz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‘er’. 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988641B-772B-4DB1-B48D-648A17CBC43E}"/>
              </a:ext>
            </a:extLst>
          </p:cNvPr>
          <p:cNvSpPr txBox="1"/>
          <p:nvPr/>
        </p:nvSpPr>
        <p:spPr>
          <a:xfrm>
            <a:off x="9271750" y="5517766"/>
            <a:ext cx="2051542" cy="707886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dirty="0"/>
              <a:t>Kunst – art </a:t>
            </a:r>
            <a:r>
              <a:rPr lang="en-GB" sz="2000" dirty="0" err="1"/>
              <a:t>nicht</a:t>
            </a:r>
            <a:r>
              <a:rPr lang="en-GB" sz="2000" dirty="0"/>
              <a:t> – not </a:t>
            </a:r>
          </a:p>
        </p:txBody>
      </p:sp>
      <p:pic>
        <p:nvPicPr>
          <p:cNvPr id="67" name="Picture 2" descr="Artist, Colorful, Paint Brush, Palette">
            <a:extLst>
              <a:ext uri="{FF2B5EF4-FFF2-40B4-BE49-F238E27FC236}">
                <a16:creationId xmlns:a16="http://schemas.microsoft.com/office/drawing/2014/main" id="{BCAC8491-D39E-4EAF-89E8-F722FA8F2F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1355" y="5281314"/>
            <a:ext cx="537314" cy="582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" name="TextBox 73">
            <a:extLst>
              <a:ext uri="{FF2B5EF4-FFF2-40B4-BE49-F238E27FC236}">
                <a16:creationId xmlns:a16="http://schemas.microsoft.com/office/drawing/2014/main" id="{DADFDE4B-A847-4838-93EA-A30BD449B687}"/>
              </a:ext>
            </a:extLst>
          </p:cNvPr>
          <p:cNvSpPr txBox="1"/>
          <p:nvPr/>
        </p:nvSpPr>
        <p:spPr>
          <a:xfrm>
            <a:off x="2914235" y="5630250"/>
            <a:ext cx="66637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effectLst/>
                <a:latin typeface="Segoe UI Emoj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  <a:sym typeface="Segoe UI Emoji" panose="020B0502040204020203" pitchFamily="34" charset="0"/>
              </a:rPr>
              <a:t>😊</a:t>
            </a:r>
            <a:endParaRPr lang="en-GB" sz="4000" dirty="0"/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B15B8F0E-3C63-491D-9510-779476D972EE}"/>
              </a:ext>
            </a:extLst>
          </p:cNvPr>
          <p:cNvSpPr txBox="1"/>
          <p:nvPr/>
        </p:nvSpPr>
        <p:spPr>
          <a:xfrm>
            <a:off x="6461138" y="1985693"/>
            <a:ext cx="66637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effectLst/>
                <a:latin typeface="Segoe UI Emoj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  <a:sym typeface="Segoe UI Emoji" panose="020B0502040204020203" pitchFamily="34" charset="0"/>
              </a:rPr>
              <a:t>😊</a:t>
            </a:r>
            <a:endParaRPr lang="en-GB" sz="4000" dirty="0"/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16EC755C-C3AB-4557-AB51-DC6B919EF364}"/>
              </a:ext>
            </a:extLst>
          </p:cNvPr>
          <p:cNvSpPr txBox="1"/>
          <p:nvPr/>
        </p:nvSpPr>
        <p:spPr>
          <a:xfrm>
            <a:off x="7278980" y="3718505"/>
            <a:ext cx="72501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effectLst/>
                <a:latin typeface="Segoe UI Emoj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  <a:sym typeface="Segoe UI Emoji" panose="020B0502040204020203" pitchFamily="34" charset="0"/>
              </a:rPr>
              <a:t>☹</a:t>
            </a:r>
            <a:endParaRPr lang="en-GB" sz="4000" dirty="0"/>
          </a:p>
        </p:txBody>
      </p:sp>
      <p:pic>
        <p:nvPicPr>
          <p:cNvPr id="76" name="Picture 75" descr="A picture containing text&#10;&#10;Description automatically generated">
            <a:extLst>
              <a:ext uri="{FF2B5EF4-FFF2-40B4-BE49-F238E27FC236}">
                <a16:creationId xmlns:a16="http://schemas.microsoft.com/office/drawing/2014/main" id="{E3D65388-F4A4-493F-A822-EDCA90330D38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747"/>
          <a:stretch/>
        </p:blipFill>
        <p:spPr>
          <a:xfrm>
            <a:off x="3245926" y="1613914"/>
            <a:ext cx="568940" cy="441841"/>
          </a:xfrm>
          <a:prstGeom prst="rect">
            <a:avLst/>
          </a:prstGeom>
        </p:spPr>
      </p:pic>
      <p:pic>
        <p:nvPicPr>
          <p:cNvPr id="78" name="Picture 77" descr="A picture containing text&#10;&#10;Description automatically generated">
            <a:extLst>
              <a:ext uri="{FF2B5EF4-FFF2-40B4-BE49-F238E27FC236}">
                <a16:creationId xmlns:a16="http://schemas.microsoft.com/office/drawing/2014/main" id="{9452DED2-DC2E-496C-9D3C-54635A8CBE3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747"/>
          <a:stretch/>
        </p:blipFill>
        <p:spPr>
          <a:xfrm>
            <a:off x="3278319" y="3380894"/>
            <a:ext cx="568940" cy="441841"/>
          </a:xfrm>
          <a:prstGeom prst="rect">
            <a:avLst/>
          </a:prstGeom>
        </p:spPr>
      </p:pic>
      <p:pic>
        <p:nvPicPr>
          <p:cNvPr id="79" name="Picture 78" descr="A picture containing text&#10;&#10;Description automatically generated">
            <a:extLst>
              <a:ext uri="{FF2B5EF4-FFF2-40B4-BE49-F238E27FC236}">
                <a16:creationId xmlns:a16="http://schemas.microsoft.com/office/drawing/2014/main" id="{8A8F48B6-13C1-4936-BB48-2854C4B5A8C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747"/>
          <a:stretch/>
        </p:blipFill>
        <p:spPr>
          <a:xfrm>
            <a:off x="3329621" y="5202702"/>
            <a:ext cx="568940" cy="441841"/>
          </a:xfrm>
          <a:prstGeom prst="rect">
            <a:avLst/>
          </a:prstGeom>
        </p:spPr>
      </p:pic>
      <p:pic>
        <p:nvPicPr>
          <p:cNvPr id="80" name="Picture 79" descr="A picture containing text&#10;&#10;Description automatically generated">
            <a:extLst>
              <a:ext uri="{FF2B5EF4-FFF2-40B4-BE49-F238E27FC236}">
                <a16:creationId xmlns:a16="http://schemas.microsoft.com/office/drawing/2014/main" id="{313B903E-17D7-401B-8796-A7F577CF44A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747"/>
          <a:stretch/>
        </p:blipFill>
        <p:spPr>
          <a:xfrm>
            <a:off x="7631577" y="1671238"/>
            <a:ext cx="568940" cy="441841"/>
          </a:xfrm>
          <a:prstGeom prst="rect">
            <a:avLst/>
          </a:prstGeom>
        </p:spPr>
      </p:pic>
      <p:pic>
        <p:nvPicPr>
          <p:cNvPr id="81" name="Picture 80" descr="A picture containing text&#10;&#10;Description automatically generated">
            <a:extLst>
              <a:ext uri="{FF2B5EF4-FFF2-40B4-BE49-F238E27FC236}">
                <a16:creationId xmlns:a16="http://schemas.microsoft.com/office/drawing/2014/main" id="{C46137CC-5B9D-41EE-9F04-ADDDA5F7B6E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747"/>
          <a:stretch/>
        </p:blipFill>
        <p:spPr>
          <a:xfrm>
            <a:off x="7679636" y="3331286"/>
            <a:ext cx="568940" cy="441841"/>
          </a:xfrm>
          <a:prstGeom prst="rect">
            <a:avLst/>
          </a:prstGeom>
        </p:spPr>
      </p:pic>
      <p:pic>
        <p:nvPicPr>
          <p:cNvPr id="82" name="Picture 81" descr="A picture containing text&#10;&#10;Description automatically generated">
            <a:extLst>
              <a:ext uri="{FF2B5EF4-FFF2-40B4-BE49-F238E27FC236}">
                <a16:creationId xmlns:a16="http://schemas.microsoft.com/office/drawing/2014/main" id="{3860420D-AB90-47E7-8097-97D01F9B0CC2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747"/>
          <a:stretch/>
        </p:blipFill>
        <p:spPr>
          <a:xfrm>
            <a:off x="7687685" y="5229200"/>
            <a:ext cx="568940" cy="441841"/>
          </a:xfrm>
          <a:prstGeom prst="rect">
            <a:avLst/>
          </a:prstGeom>
        </p:spPr>
      </p:pic>
      <p:sp>
        <p:nvSpPr>
          <p:cNvPr id="6" name="Title 2">
            <a:extLst>
              <a:ext uri="{FF2B5EF4-FFF2-40B4-BE49-F238E27FC236}">
                <a16:creationId xmlns:a16="http://schemas.microsoft.com/office/drawing/2014/main" id="{D0DF1548-DF63-6199-ECA5-3074D50C1ED5}"/>
              </a:ext>
            </a:extLst>
          </p:cNvPr>
          <p:cNvSpPr txBox="1">
            <a:spLocks/>
          </p:cNvSpPr>
          <p:nvPr/>
        </p:nvSpPr>
        <p:spPr>
          <a:xfrm>
            <a:off x="11173837" y="977119"/>
            <a:ext cx="766122" cy="374973"/>
          </a:xfrm>
          <a:prstGeom prst="rect">
            <a:avLst/>
          </a:prstGeom>
          <a:solidFill>
            <a:srgbClr val="2E94AF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>
                <a:solidFill>
                  <a:schemeClr val="bg1"/>
                </a:solidFill>
                <a:latin typeface="Century Gothic" panose="020B0502020202020204" pitchFamily="34" charset="0"/>
              </a:rPr>
              <a:t>lesen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5518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Custom 2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1494</Words>
  <Application>Microsoft Office PowerPoint</Application>
  <PresentationFormat>Widescreen</PresentationFormat>
  <Paragraphs>266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Arial</vt:lpstr>
      <vt:lpstr>Calibri</vt:lpstr>
      <vt:lpstr>Century gothic</vt:lpstr>
      <vt:lpstr>Century gothic</vt:lpstr>
      <vt:lpstr>Modern Love</vt:lpstr>
      <vt:lpstr>Segoe UI Emoji</vt:lpstr>
      <vt:lpstr>Symbol</vt:lpstr>
      <vt:lpstr>Wingdings</vt:lpstr>
      <vt:lpstr>1_Office Theme</vt:lpstr>
      <vt:lpstr>Describing me and others</vt:lpstr>
      <vt:lpstr>aussprechen</vt:lpstr>
      <vt:lpstr>aussprechen</vt:lpstr>
      <vt:lpstr>aussprechen</vt:lpstr>
      <vt:lpstr>aussprechen</vt:lpstr>
      <vt:lpstr>aussprechen</vt:lpstr>
      <vt:lpstr>Sein</vt:lpstr>
      <vt:lpstr>Johanna und Moritz</vt:lpstr>
      <vt:lpstr>Johanna gets lots of messages from her friend Aisha.</vt:lpstr>
      <vt:lpstr>Yes/no questions</vt:lpstr>
      <vt:lpstr>hören</vt:lpstr>
      <vt:lpstr>Tschüss!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Describing me and others</dc:title>
  <dc:creator>Rachel Hawkes</dc:creator>
  <cp:lastModifiedBy>Charlotte Moss</cp:lastModifiedBy>
  <cp:revision>62</cp:revision>
  <dcterms:created xsi:type="dcterms:W3CDTF">2021-07-02T19:27:01Z</dcterms:created>
  <dcterms:modified xsi:type="dcterms:W3CDTF">2023-06-22T10:06:51Z</dcterms:modified>
</cp:coreProperties>
</file>