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301" r:id="rId4"/>
    <p:sldId id="296" r:id="rId5"/>
    <p:sldId id="367" r:id="rId6"/>
    <p:sldId id="298" r:id="rId7"/>
    <p:sldId id="362" r:id="rId8"/>
    <p:sldId id="363" r:id="rId9"/>
    <p:sldId id="401" r:id="rId10"/>
    <p:sldId id="364" r:id="rId11"/>
    <p:sldId id="3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19"/>
    <a:srgbClr val="F9D8A3"/>
    <a:srgbClr val="5FADE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6761C-B599-4776-AF7C-03929C667DC1}" v="1" dt="2023-06-22T10:35:00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78261" autoAdjust="0"/>
  </p:normalViewPr>
  <p:slideViewPr>
    <p:cSldViewPr snapToGrid="0">
      <p:cViewPr varScale="1">
        <p:scale>
          <a:sx n="79" d="100"/>
          <a:sy n="79" d="100"/>
        </p:scale>
        <p:origin x="624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2C06761C-B599-4776-AF7C-03929C667DC1}"/>
    <pc:docChg chg="modSld">
      <pc:chgData name="Charlotte Moss" userId="17b589c9-cb67-41ed-a894-f82ca12b573d" providerId="ADAL" clId="{2C06761C-B599-4776-AF7C-03929C667DC1}" dt="2023-06-22T10:35:06.822" v="1" actId="1076"/>
      <pc:docMkLst>
        <pc:docMk/>
      </pc:docMkLst>
      <pc:sldChg chg="addSp modSp mod">
        <pc:chgData name="Charlotte Moss" userId="17b589c9-cb67-41ed-a894-f82ca12b573d" providerId="ADAL" clId="{2C06761C-B599-4776-AF7C-03929C667DC1}" dt="2023-06-22T10:35:06.822" v="1" actId="1076"/>
        <pc:sldMkLst>
          <pc:docMk/>
          <pc:sldMk cId="0" sldId="257"/>
        </pc:sldMkLst>
        <pc:spChg chg="add mod">
          <ac:chgData name="Charlotte Moss" userId="17b589c9-cb67-41ed-a894-f82ca12b573d" providerId="ADAL" clId="{2C06761C-B599-4776-AF7C-03929C667DC1}" dt="2023-06-22T10:35:06.822" v="1" actId="1076"/>
          <ac:spMkLst>
            <pc:docMk/>
            <pc:sldMk cId="0" sldId="257"/>
            <ac:spMk id="6" creationId="{3E002669-5421-98DE-E7A4-C7604D093D65}"/>
          </ac:spMkLst>
        </pc:spChg>
        <pc:grpChg chg="add mod">
          <ac:chgData name="Charlotte Moss" userId="17b589c9-cb67-41ed-a894-f82ca12b573d" providerId="ADAL" clId="{2C06761C-B599-4776-AF7C-03929C667DC1}" dt="2023-06-22T10:35:06.822" v="1" actId="1076"/>
          <ac:grpSpMkLst>
            <pc:docMk/>
            <pc:sldMk cId="0" sldId="257"/>
            <ac:grpSpMk id="3" creationId="{1B626EEF-8A86-2E98-7D0C-3CEE9C0CA30E}"/>
          </ac:grpSpMkLst>
        </pc:grpChg>
        <pc:picChg chg="mod">
          <ac:chgData name="Charlotte Moss" userId="17b589c9-cb67-41ed-a894-f82ca12b573d" providerId="ADAL" clId="{2C06761C-B599-4776-AF7C-03929C667DC1}" dt="2023-06-22T10:35:00.570" v="0"/>
          <ac:picMkLst>
            <pc:docMk/>
            <pc:sldMk cId="0" sldId="257"/>
            <ac:picMk id="4" creationId="{86185BCB-11B9-996E-C0D3-8680B0C5746F}"/>
          </ac:picMkLst>
        </pc:picChg>
        <pc:picChg chg="mod">
          <ac:chgData name="Charlotte Moss" userId="17b589c9-cb67-41ed-a894-f82ca12b573d" providerId="ADAL" clId="{2C06761C-B599-4776-AF7C-03929C667DC1}" dt="2023-06-22T10:35:00.570" v="0"/>
          <ac:picMkLst>
            <pc:docMk/>
            <pc:sldMk cId="0" sldId="257"/>
            <ac:picMk id="5" creationId="{F0270B24-A975-5E8B-583C-02963009DE64}"/>
          </ac:picMkLst>
        </pc:picChg>
        <pc:picChg chg="add mod">
          <ac:chgData name="Charlotte Moss" userId="17b589c9-cb67-41ed-a894-f82ca12b573d" providerId="ADAL" clId="{2C06761C-B599-4776-AF7C-03929C667DC1}" dt="2023-06-22T10:35:06.822" v="1" actId="1076"/>
          <ac:picMkLst>
            <pc:docMk/>
            <pc:sldMk cId="0" sldId="257"/>
            <ac:picMk id="9" creationId="{62624AFA-7E59-9807-91DC-B0895C95A399}"/>
          </ac:picMkLst>
        </pc:picChg>
      </pc:sldChg>
    </pc:docChg>
  </pc:docChgLst>
  <pc:docChgLst>
    <pc:chgData name="Charlotte Moss" userId="17b589c9-cb67-41ed-a894-f82ca12b573d" providerId="ADAL" clId="{5C098BA7-A8E1-43CE-BD46-C4642052AEEC}"/>
    <pc:docChg chg="modSld">
      <pc:chgData name="Charlotte Moss" userId="17b589c9-cb67-41ed-a894-f82ca12b573d" providerId="ADAL" clId="{5C098BA7-A8E1-43CE-BD46-C4642052AEEC}" dt="2023-05-30T15:48:16.989" v="27" actId="113"/>
      <pc:docMkLst>
        <pc:docMk/>
      </pc:docMkLst>
      <pc:sldChg chg="modSp mod modNotesTx">
        <pc:chgData name="Charlotte Moss" userId="17b589c9-cb67-41ed-a894-f82ca12b573d" providerId="ADAL" clId="{5C098BA7-A8E1-43CE-BD46-C4642052AEEC}" dt="2023-05-30T15:48:16.989" v="27" actId="113"/>
        <pc:sldMkLst>
          <pc:docMk/>
          <pc:sldMk cId="3119961705" sldId="367"/>
        </pc:sldMkLst>
        <pc:graphicFrameChg chg="modGraphic">
          <ac:chgData name="Charlotte Moss" userId="17b589c9-cb67-41ed-a894-f82ca12b573d" providerId="ADAL" clId="{5C098BA7-A8E1-43CE-BD46-C4642052AEEC}" dt="2023-05-30T15:24:27.698" v="1" actId="20577"/>
          <ac:graphicFrameMkLst>
            <pc:docMk/>
            <pc:sldMk cId="3119961705" sldId="367"/>
            <ac:graphicFrameMk id="27" creationId="{0EC16544-7F6F-4EA6-898A-471D4D2DF20F}"/>
          </ac:graphicFrameMkLst>
        </pc:graphicFrameChg>
      </pc:sldChg>
    </pc:docChg>
  </pc:docChgLst>
  <pc:docChgLst>
    <pc:chgData name="Heike Krusemann" userId="22b930c6-ce99-468c-835c-dba6438d8ea3" providerId="ADAL" clId="{68C97C26-50B5-46DA-92B0-4D25875148FE}"/>
    <pc:docChg chg="modSld">
      <pc:chgData name="Heike Krusemann" userId="22b930c6-ce99-468c-835c-dba6438d8ea3" providerId="ADAL" clId="{68C97C26-50B5-46DA-92B0-4D25875148FE}" dt="2022-06-30T14:37:32.323" v="4" actId="20577"/>
      <pc:docMkLst>
        <pc:docMk/>
      </pc:docMkLst>
      <pc:sldChg chg="modAnim">
        <pc:chgData name="Heike Krusemann" userId="22b930c6-ce99-468c-835c-dba6438d8ea3" providerId="ADAL" clId="{68C97C26-50B5-46DA-92B0-4D25875148FE}" dt="2022-06-30T14:34:45.854" v="0"/>
        <pc:sldMkLst>
          <pc:docMk/>
          <pc:sldMk cId="4218190560" sldId="296"/>
        </pc:sldMkLst>
      </pc:sldChg>
      <pc:sldChg chg="modSp mod">
        <pc:chgData name="Heike Krusemann" userId="22b930c6-ce99-468c-835c-dba6438d8ea3" providerId="ADAL" clId="{68C97C26-50B5-46DA-92B0-4D25875148FE}" dt="2022-06-30T14:37:20.737" v="1" actId="20577"/>
        <pc:sldMkLst>
          <pc:docMk/>
          <pc:sldMk cId="2758767234" sldId="362"/>
        </pc:sldMkLst>
        <pc:spChg chg="mod">
          <ac:chgData name="Heike Krusemann" userId="22b930c6-ce99-468c-835c-dba6438d8ea3" providerId="ADAL" clId="{68C97C26-50B5-46DA-92B0-4D25875148FE}" dt="2022-06-30T14:37:20.737" v="1" actId="20577"/>
          <ac:spMkLst>
            <pc:docMk/>
            <pc:sldMk cId="2758767234" sldId="362"/>
            <ac:spMk id="20" creationId="{207C148F-45EB-4409-B006-B3FFBC980597}"/>
          </ac:spMkLst>
        </pc:spChg>
      </pc:sldChg>
      <pc:sldChg chg="modSp mod">
        <pc:chgData name="Heike Krusemann" userId="22b930c6-ce99-468c-835c-dba6438d8ea3" providerId="ADAL" clId="{68C97C26-50B5-46DA-92B0-4D25875148FE}" dt="2022-06-30T14:37:23.800" v="2" actId="20577"/>
        <pc:sldMkLst>
          <pc:docMk/>
          <pc:sldMk cId="2533562209" sldId="363"/>
        </pc:sldMkLst>
        <pc:spChg chg="mod">
          <ac:chgData name="Heike Krusemann" userId="22b930c6-ce99-468c-835c-dba6438d8ea3" providerId="ADAL" clId="{68C97C26-50B5-46DA-92B0-4D25875148FE}" dt="2022-06-30T14:37:23.800" v="2" actId="20577"/>
          <ac:spMkLst>
            <pc:docMk/>
            <pc:sldMk cId="2533562209" sldId="363"/>
            <ac:spMk id="20" creationId="{207C148F-45EB-4409-B006-B3FFBC980597}"/>
          </ac:spMkLst>
        </pc:spChg>
      </pc:sldChg>
      <pc:sldChg chg="modSp mod">
        <pc:chgData name="Heike Krusemann" userId="22b930c6-ce99-468c-835c-dba6438d8ea3" providerId="ADAL" clId="{68C97C26-50B5-46DA-92B0-4D25875148FE}" dt="2022-06-30T14:37:27.487" v="3" actId="20577"/>
        <pc:sldMkLst>
          <pc:docMk/>
          <pc:sldMk cId="4149392849" sldId="364"/>
        </pc:sldMkLst>
        <pc:spChg chg="mod">
          <ac:chgData name="Heike Krusemann" userId="22b930c6-ce99-468c-835c-dba6438d8ea3" providerId="ADAL" clId="{68C97C26-50B5-46DA-92B0-4D25875148FE}" dt="2022-06-30T14:37:27.487" v="3" actId="20577"/>
          <ac:spMkLst>
            <pc:docMk/>
            <pc:sldMk cId="4149392849" sldId="364"/>
            <ac:spMk id="20" creationId="{207C148F-45EB-4409-B006-B3FFBC980597}"/>
          </ac:spMkLst>
        </pc:spChg>
      </pc:sldChg>
      <pc:sldChg chg="modSp mod">
        <pc:chgData name="Heike Krusemann" userId="22b930c6-ce99-468c-835c-dba6438d8ea3" providerId="ADAL" clId="{68C97C26-50B5-46DA-92B0-4D25875148FE}" dt="2022-06-30T14:37:32.323" v="4" actId="20577"/>
        <pc:sldMkLst>
          <pc:docMk/>
          <pc:sldMk cId="3203519332" sldId="365"/>
        </pc:sldMkLst>
        <pc:spChg chg="mod">
          <ac:chgData name="Heike Krusemann" userId="22b930c6-ce99-468c-835c-dba6438d8ea3" providerId="ADAL" clId="{68C97C26-50B5-46DA-92B0-4D25875148FE}" dt="2022-06-30T14:37:32.323" v="4" actId="20577"/>
          <ac:spMkLst>
            <pc:docMk/>
            <pc:sldMk cId="3203519332" sldId="365"/>
            <ac:spMk id="20" creationId="{207C148F-45EB-4409-B006-B3FFBC9805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long [o] </a:t>
            </a:r>
            <a:r>
              <a:rPr lang="de-DE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wo? </a:t>
            </a:r>
            <a:r>
              <a:rPr lang="de-DE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[94] </a:t>
            </a:r>
            <a:r>
              <a:rPr lang="de-DE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wohnen</a:t>
            </a:r>
            <a:r>
              <a:rPr lang="de-DE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[380] </a:t>
            </a:r>
            <a:r>
              <a:rPr lang="de-DE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Million</a:t>
            </a:r>
            <a:r>
              <a:rPr lang="de-DE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[206] short [o] K</a:t>
            </a:r>
            <a:r>
              <a:rPr lang="de-DE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opf</a:t>
            </a:r>
            <a:r>
              <a:rPr lang="de-DE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[279]  </a:t>
            </a:r>
            <a:r>
              <a:rPr lang="de-DE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offen</a:t>
            </a:r>
            <a:r>
              <a:rPr lang="de-DE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[382] </a:t>
            </a:r>
            <a:r>
              <a:rPr lang="de-DE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kommen </a:t>
            </a:r>
            <a:r>
              <a:rPr lang="de-DE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[61]</a:t>
            </a:r>
            <a:r>
              <a:rPr lang="de-DE" sz="1800" dirty="0"/>
              <a:t> </a:t>
            </a:r>
            <a:endParaRPr lang="en-GB" sz="12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endParaRPr lang="it-IT" sz="12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</a:p>
          <a:p>
            <a:pPr marL="216000" indent="-216000">
              <a:lnSpc>
                <a:spcPct val="100000"/>
              </a:lnSpc>
            </a:pP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es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wo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[94]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England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[1762]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Deutschland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[140]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toll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[972]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und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[2]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1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1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 introduced in these resources are given in the SOW and in the resources that first</a:t>
            </a:r>
          </a:p>
          <a:p>
            <a:pPr marL="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 5B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60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applying knowledge of [o] and [a] to mostly previously taught words.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For revision, you may want to click on the words to remind pupils of the pronunciation.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Start the timer. Pupil A tries to read aloud all of the words within the 60 seconds allowed.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Pupil B listens. If Pupil A says makes a mistake, Pupil B can direct him/her to start again from the beginning.</a:t>
            </a:r>
            <a:br>
              <a:rPr lang="en-GB" b="0" dirty="0"/>
            </a:br>
            <a:r>
              <a:rPr lang="en-GB" b="0" dirty="0"/>
              <a:t>4. They swap roles and repeat the task.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53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consolidate this week’s vocabulary through reading.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1. Pupils read the text on the screen aloud to each other or which the teacher.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If desired, click on the text boxes to play the recording.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5 minutes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practise aural comprehension of inversion question (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Ist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es) vs statement (Es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ist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) syntax.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Tell pupils that they will hear either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Ist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es + place name’ (question)  or ‘Es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ist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+ place name (statement) but the computer voice is flat and we can’t hear from the intonation whether it is a question or a statement.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Pupils need to:</a:t>
            </a:r>
          </a:p>
          <a:p>
            <a:pPr marL="22932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lphaLcParenR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work out if it is a question or a statement (by paying attention to the order of the words) and </a:t>
            </a:r>
          </a:p>
          <a:p>
            <a:pPr marL="22932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lphaLcParenR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identify and write the place name, and </a:t>
            </a:r>
          </a:p>
          <a:p>
            <a:pPr marL="22932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lphaLcParenR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decide whether the place is in England (E) or in Germany (Deutschland/D).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3.    Pupils will need to listen more than once and perhaps 3-4 times.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4.   Answer reveal: Click Once for answer?/ or ., again for the place name, and a third time for D/E. </a:t>
            </a:r>
            <a:endParaRPr lang="en-GB" sz="1200" b="0" strike="noStrike" spc="-1" dirty="0">
              <a:solidFill>
                <a:srgbClr val="000000"/>
              </a:solidFill>
              <a:latin typeface="+mn-lt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None/>
              <a:tabLst/>
              <a:defRPr/>
            </a:pPr>
            <a:br>
              <a:rPr lang="en-GB" sz="1200" b="0" strike="noStrike" spc="-1" dirty="0">
                <a:solidFill>
                  <a:srgbClr val="000000"/>
                </a:solidFill>
                <a:latin typeface="+mn-lt"/>
              </a:rPr>
            </a:b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Note: </a:t>
            </a:r>
            <a:r>
              <a:rPr lang="en-GB" sz="1200" b="0" i="1" strike="noStrike" spc="-1" dirty="0">
                <a:solidFill>
                  <a:srgbClr val="000000"/>
                </a:solidFill>
                <a:latin typeface="+mn-lt"/>
              </a:rPr>
              <a:t>All the placenames used have been taught on slide 11 of T1_W3_lesson. </a:t>
            </a:r>
            <a:endParaRPr lang="en-GB" sz="1200" b="0" i="1" strike="noStrike" spc="-1" dirty="0">
              <a:latin typeface="+mn-lt"/>
            </a:endParaRP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0" strike="noStrike" spc="-1" dirty="0">
              <a:solidFill>
                <a:srgbClr val="000000"/>
              </a:solidFill>
              <a:latin typeface="+mn-lt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Transcript:</a:t>
            </a:r>
            <a:br>
              <a:rPr lang="en-GB" sz="1200" b="0" strike="noStrike" spc="-1" dirty="0">
                <a:solidFill>
                  <a:srgbClr val="000000"/>
                </a:solidFill>
                <a:latin typeface="+mn-lt"/>
              </a:rPr>
            </a:br>
            <a:r>
              <a:rPr lang="de-DE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 es Olsdorf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ist Osterberg.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ist Newcastle.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 es Oranienburg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ist Oxford.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ist Birmingham.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 es Bonn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ist Oberding.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0" strike="noStrike" spc="-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3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pronunciation of long and short [o], [a] and [u] sounds in a short question; to practise pronunciation and use of the intonation question ‘Bin ich in…?’, to practise use of ‘</a:t>
            </a:r>
            <a:r>
              <a:rPr lang="en-GB" b="0" dirty="0" err="1"/>
              <a:t>ja</a:t>
            </a:r>
            <a:r>
              <a:rPr lang="en-GB" b="0" dirty="0"/>
              <a:t>’ and ‘</a:t>
            </a:r>
            <a:r>
              <a:rPr lang="en-GB" b="0" dirty="0" err="1"/>
              <a:t>nein</a:t>
            </a:r>
            <a:r>
              <a:rPr lang="en-GB" b="0" dirty="0"/>
              <a:t>’ in a communicative context.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The teacher models the activity by asking a pupil to select a sticker with a place name on it and putting it on his/her (i.e. the teacher’s) back.  S/he shows the class briefly and then asks ‘Bin ich in XXX’ questions with all the place names until the pupils say ‘</a:t>
            </a:r>
            <a:r>
              <a:rPr lang="en-GB" sz="1200" b="0" dirty="0" err="1"/>
              <a:t>Ja</a:t>
            </a:r>
            <a:r>
              <a:rPr lang="en-GB" sz="1200" b="0" dirty="0"/>
              <a:t>’. When the name is wrong they say ‘</a:t>
            </a:r>
            <a:r>
              <a:rPr lang="en-GB" sz="1200" b="0" dirty="0" err="1"/>
              <a:t>Nein</a:t>
            </a:r>
            <a:r>
              <a:rPr lang="en-GB" sz="1200" b="0" dirty="0"/>
              <a:t>’.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on the place names to revise pronunciation if necessary.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Teacher puts sticker or post-it with one of the place names on each pupil’s back.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Pupils circulate in the room. Each pupil they meet they have one chance to guess their own place, saying ‘Bin ich in XXX’?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The listening pupil checks the sticker and says either ‘</a:t>
            </a:r>
            <a:r>
              <a:rPr lang="en-GB" sz="1200" b="0" dirty="0" err="1"/>
              <a:t>ja</a:t>
            </a:r>
            <a:r>
              <a:rPr lang="en-GB" sz="1200" b="0" dirty="0"/>
              <a:t>’ or ‘</a:t>
            </a:r>
            <a:r>
              <a:rPr lang="en-GB" sz="1200" b="0" dirty="0" err="1"/>
              <a:t>nein</a:t>
            </a:r>
            <a:r>
              <a:rPr lang="en-GB" sz="1200" b="0" dirty="0"/>
              <a:t>’.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Pupils have to try to find out their place in less than one minute.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Swap stickers and repeat the activity.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 </a:t>
            </a:r>
            <a:r>
              <a:rPr lang="en-GB" sz="1200" b="0" dirty="0"/>
              <a:t>The teacher can develop the activity by eliciting the locations from pupils that have discovered their location.  E.g. Wo </a:t>
            </a:r>
            <a:r>
              <a:rPr lang="en-GB" sz="1200" b="0" dirty="0" err="1"/>
              <a:t>bist</a:t>
            </a:r>
            <a:r>
              <a:rPr lang="en-GB" sz="1200" b="0" dirty="0"/>
              <a:t> du, (Rachel)?  Pupil answers: Ich bin in….</a:t>
            </a:r>
            <a:br>
              <a:rPr lang="en-GB" sz="1200" b="0" dirty="0"/>
            </a:br>
            <a:r>
              <a:rPr lang="en-GB" sz="1200" b="0" dirty="0"/>
              <a:t>The teacher can extend the questioning here by asking others to say where their classmates are:  E.g., Wo </a:t>
            </a:r>
            <a:r>
              <a:rPr lang="en-GB" sz="1200" b="0" dirty="0" err="1"/>
              <a:t>ist</a:t>
            </a:r>
            <a:r>
              <a:rPr lang="en-GB" sz="1200" b="0" dirty="0"/>
              <a:t> Mark?  </a:t>
            </a:r>
            <a:r>
              <a:rPr lang="en-GB" sz="1200" b="0" dirty="0">
                <a:sym typeface="Wingdings" panose="05000000000000000000" pitchFamily="2" charset="2"/>
              </a:rPr>
              <a:t> Er </a:t>
            </a:r>
            <a:r>
              <a:rPr lang="en-GB" sz="1200" b="0" dirty="0" err="1"/>
              <a:t>ist</a:t>
            </a:r>
            <a:r>
              <a:rPr lang="en-GB" sz="1200" b="0" dirty="0"/>
              <a:t> in Unna.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and phrases they know, trying to reach 15 points in total.</a:t>
            </a:r>
            <a:br>
              <a:rPr lang="en-GB" b="0" dirty="0"/>
            </a:b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0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and phrases they know, trying to reach 15 points in total.</a:t>
            </a:r>
            <a:br>
              <a:rPr lang="en-GB" b="0" dirty="0"/>
            </a:b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 5A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4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833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035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47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26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282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378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294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42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837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033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418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76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6180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audio" Target="../media/audio9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5" Type="http://schemas.openxmlformats.org/officeDocument/2006/relationships/audio" Target="../media/audio2.wav"/><Relationship Id="rId10" Type="http://schemas.openxmlformats.org/officeDocument/2006/relationships/audio" Target="../media/audio7.wav"/><Relationship Id="rId4" Type="http://schemas.openxmlformats.org/officeDocument/2006/relationships/image" Target="../media/image11.png"/><Relationship Id="rId9" Type="http://schemas.openxmlformats.org/officeDocument/2006/relationships/audio" Target="../media/audio6.wav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55238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33731B45-936E-4598-9AA3-6A62DBD0F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6B8835-B4BB-495B-9149-03A7047EE73F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626EEF-8A86-2E98-7D0C-3CEE9C0CA30E}"/>
              </a:ext>
            </a:extLst>
          </p:cNvPr>
          <p:cNvGrpSpPr/>
          <p:nvPr/>
        </p:nvGrpSpPr>
        <p:grpSpPr>
          <a:xfrm>
            <a:off x="2343243" y="1715734"/>
            <a:ext cx="970943" cy="1558010"/>
            <a:chOff x="-3257549" y="351247"/>
            <a:chExt cx="2891629" cy="46400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185BCB-11B9-996E-C0D3-8680B0C57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57549" y="351247"/>
              <a:ext cx="2813062" cy="43751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270B24-A975-5E8B-583C-02963009D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307">
              <a:off x="-3010690" y="1820813"/>
              <a:ext cx="2644770" cy="3170446"/>
            </a:xfrm>
            <a:prstGeom prst="rect">
              <a:avLst/>
            </a:prstGeom>
          </p:spPr>
        </p:pic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E002669-5421-98DE-E7A4-C7604D093D65}"/>
              </a:ext>
            </a:extLst>
          </p:cNvPr>
          <p:cNvSpPr/>
          <p:nvPr/>
        </p:nvSpPr>
        <p:spPr>
          <a:xfrm>
            <a:off x="519461" y="3429000"/>
            <a:ext cx="3645545" cy="1447204"/>
          </a:xfrm>
          <a:prstGeom prst="wedgeRoundRectCallout">
            <a:avLst>
              <a:gd name="adj1" fmla="val -54508"/>
              <a:gd name="adj2" fmla="val -6662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 </a:t>
            </a:r>
            <a:r>
              <a:rPr lang="en-GB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ist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Deutschland? 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2624AFA-7E59-9807-91DC-B0895C95A3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7" y="1711730"/>
            <a:ext cx="1037409" cy="14081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23556"/>
              </p:ext>
            </p:extLst>
          </p:nvPr>
        </p:nvGraphicFramePr>
        <p:xfrm>
          <a:off x="564640" y="1133095"/>
          <a:ext cx="9810698" cy="5168388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hello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hello (formal)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am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be, being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are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Germany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great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Where?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England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 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3179258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1473278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5184817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42848" y="580969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87447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216733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20351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311130F-185E-4D96-91FA-A3D5BB3FA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653539"/>
              </p:ext>
            </p:extLst>
          </p:nvPr>
        </p:nvGraphicFramePr>
        <p:xfrm>
          <a:off x="59012" y="866370"/>
          <a:ext cx="10289300" cy="5627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2325">
                  <a:extLst>
                    <a:ext uri="{9D8B030D-6E8A-4147-A177-3AD203B41FA5}">
                      <a16:colId xmlns:a16="http://schemas.microsoft.com/office/drawing/2014/main" val="2206507390"/>
                    </a:ext>
                  </a:extLst>
                </a:gridCol>
                <a:gridCol w="2572325">
                  <a:extLst>
                    <a:ext uri="{9D8B030D-6E8A-4147-A177-3AD203B41FA5}">
                      <a16:colId xmlns:a16="http://schemas.microsoft.com/office/drawing/2014/main" val="4004815633"/>
                    </a:ext>
                  </a:extLst>
                </a:gridCol>
                <a:gridCol w="2572325">
                  <a:extLst>
                    <a:ext uri="{9D8B030D-6E8A-4147-A177-3AD203B41FA5}">
                      <a16:colId xmlns:a16="http://schemas.microsoft.com/office/drawing/2014/main" val="1939323141"/>
                    </a:ext>
                  </a:extLst>
                </a:gridCol>
                <a:gridCol w="2572325">
                  <a:extLst>
                    <a:ext uri="{9D8B030D-6E8A-4147-A177-3AD203B41FA5}">
                      <a16:colId xmlns:a16="http://schemas.microsoft.com/office/drawing/2014/main" val="1335506173"/>
                    </a:ext>
                  </a:extLst>
                </a:gridCol>
              </a:tblGrid>
              <a:tr h="18759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674036"/>
                  </a:ext>
                </a:extLst>
              </a:tr>
              <a:tr h="18759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414251"/>
                  </a:ext>
                </a:extLst>
              </a:tr>
              <a:tr h="18759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2077334"/>
                  </a:ext>
                </a:extLst>
              </a:tr>
            </a:tbl>
          </a:graphicData>
        </a:graphic>
      </p:graphicFrame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2530" y="1877744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1: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Sag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die</a:t>
            </a:r>
            <a:r>
              <a:rPr lang="es-AR" sz="3200" b="1" baseline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3200" b="1" baseline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Wörter</a:t>
            </a:r>
            <a:r>
              <a:rPr lang="es-AR" sz="3200" b="1" baseline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3BC0C-23CF-4FAA-9BBF-650FEE537972}"/>
              </a:ext>
            </a:extLst>
          </p:cNvPr>
          <p:cNvSpPr/>
          <p:nvPr/>
        </p:nvSpPr>
        <p:spPr>
          <a:xfrm>
            <a:off x="946867" y="1765728"/>
            <a:ext cx="947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wo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CustomShape 3">
            <a:extLst>
              <a:ext uri="{FF2B5EF4-FFF2-40B4-BE49-F238E27FC236}">
                <a16:creationId xmlns:a16="http://schemas.microsoft.com/office/drawing/2014/main" id="{09131A14-3E76-498A-9F9D-3DE465B168BE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Title 4">
            <a:extLst>
              <a:ext uri="{FF2B5EF4-FFF2-40B4-BE49-F238E27FC236}">
                <a16:creationId xmlns:a16="http://schemas.microsoft.com/office/drawing/2014/main" id="{0ABFB058-DBD6-47AC-86A9-CE2815BC126F}"/>
              </a:ext>
            </a:extLst>
          </p:cNvPr>
          <p:cNvSpPr txBox="1">
            <a:spLocks/>
          </p:cNvSpPr>
          <p:nvPr/>
        </p:nvSpPr>
        <p:spPr>
          <a:xfrm>
            <a:off x="10405198" y="1165602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40F37C5-3B61-4FD1-B88D-B22874952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37" y="149524"/>
            <a:ext cx="1579001" cy="96325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FC1AEB-1634-4397-89E2-B196F3F5CFBD}"/>
              </a:ext>
            </a:extLst>
          </p:cNvPr>
          <p:cNvSpPr/>
          <p:nvPr/>
        </p:nvSpPr>
        <p:spPr>
          <a:xfrm>
            <a:off x="5437643" y="1681885"/>
            <a:ext cx="2218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wohnen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FF3FA8-3133-4761-9FEB-1B19456BA345}"/>
              </a:ext>
            </a:extLst>
          </p:cNvPr>
          <p:cNvSpPr/>
          <p:nvPr/>
        </p:nvSpPr>
        <p:spPr>
          <a:xfrm>
            <a:off x="8279178" y="3435684"/>
            <a:ext cx="2386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kommen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D77A2A-C925-4B95-BA50-2A0C46A0E5BF}"/>
              </a:ext>
            </a:extLst>
          </p:cNvPr>
          <p:cNvSpPr/>
          <p:nvPr/>
        </p:nvSpPr>
        <p:spPr>
          <a:xfrm>
            <a:off x="494411" y="5329988"/>
            <a:ext cx="14872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offen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7E3DFB-D279-4DE6-B236-3902A3D9A80C}"/>
              </a:ext>
            </a:extLst>
          </p:cNvPr>
          <p:cNvSpPr/>
          <p:nvPr/>
        </p:nvSpPr>
        <p:spPr>
          <a:xfrm>
            <a:off x="5943778" y="5361824"/>
            <a:ext cx="142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Hallo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5F7733-595E-4ABF-B323-60AFD57C2F12}"/>
              </a:ext>
            </a:extLst>
          </p:cNvPr>
          <p:cNvSpPr/>
          <p:nvPr/>
        </p:nvSpPr>
        <p:spPr>
          <a:xfrm>
            <a:off x="3105410" y="5361824"/>
            <a:ext cx="1714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Million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5AC4E4-C862-4799-B764-490B0B6CBA0F}"/>
              </a:ext>
            </a:extLst>
          </p:cNvPr>
          <p:cNvSpPr/>
          <p:nvPr/>
        </p:nvSpPr>
        <p:spPr>
          <a:xfrm>
            <a:off x="599243" y="3451752"/>
            <a:ext cx="1333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Kopf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F82BDF-93F5-4298-B743-20C58E0256A9}"/>
              </a:ext>
            </a:extLst>
          </p:cNvPr>
          <p:cNvSpPr/>
          <p:nvPr/>
        </p:nvSpPr>
        <p:spPr>
          <a:xfrm>
            <a:off x="3544642" y="1723593"/>
            <a:ext cx="899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toll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FAC2B3-EF7C-47EC-A0E8-C3A41268CC8C}"/>
              </a:ext>
            </a:extLst>
          </p:cNvPr>
          <p:cNvSpPr/>
          <p:nvPr/>
        </p:nvSpPr>
        <p:spPr>
          <a:xfrm>
            <a:off x="6396961" y="3435684"/>
            <a:ext cx="639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ja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4BE4FE-6C31-48DE-BB26-90BFC82F538A}"/>
              </a:ext>
            </a:extLst>
          </p:cNvPr>
          <p:cNvSpPr/>
          <p:nvPr/>
        </p:nvSpPr>
        <p:spPr>
          <a:xfrm>
            <a:off x="7922160" y="1587624"/>
            <a:ext cx="2234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England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8D1B12-DE73-43F3-AD08-B1E9F4CEDA95}"/>
              </a:ext>
            </a:extLst>
          </p:cNvPr>
          <p:cNvSpPr/>
          <p:nvPr/>
        </p:nvSpPr>
        <p:spPr>
          <a:xfrm>
            <a:off x="8712679" y="5283744"/>
            <a:ext cx="1120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Tag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D45301-F1CB-450D-BC19-AB711FF2A1EE}"/>
              </a:ext>
            </a:extLst>
          </p:cNvPr>
          <p:cNvSpPr/>
          <p:nvPr/>
        </p:nvSpPr>
        <p:spPr>
          <a:xfrm>
            <a:off x="2105338" y="3127907"/>
            <a:ext cx="3654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Deutsch-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land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2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290673" y="144150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Lies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den Text.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F5E2C-60B3-497E-BC09-E0A27713E5AE}"/>
              </a:ext>
            </a:extLst>
          </p:cNvPr>
          <p:cNvSpPr txBox="1"/>
          <p:nvPr/>
        </p:nvSpPr>
        <p:spPr>
          <a:xfrm>
            <a:off x="2353040" y="1307567"/>
            <a:ext cx="52182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Sie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Maike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Sie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in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Olsdorf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Olsdorf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in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Deutschland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F0B806-89B3-47A1-A277-C7CE0B20531D}"/>
              </a:ext>
            </a:extLst>
          </p:cNvPr>
          <p:cNvSpPr txBox="1"/>
          <p:nvPr/>
        </p:nvSpPr>
        <p:spPr>
          <a:xfrm>
            <a:off x="1971686" y="2820283"/>
            <a:ext cx="52182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Er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Steffen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 Er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in Newcastle. Newcastle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in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England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8D61F-3757-4205-83F8-BB1FEB099F1A}"/>
              </a:ext>
            </a:extLst>
          </p:cNvPr>
          <p:cNvSpPr txBox="1"/>
          <p:nvPr/>
        </p:nvSpPr>
        <p:spPr>
          <a:xfrm>
            <a:off x="2741717" y="4756705"/>
            <a:ext cx="52182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Hallo!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Ich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bin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Maike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Ich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bin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in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Olsdorf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Olsdorf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in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Deutschland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Olsdorf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toll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!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Wo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bist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du? </a:t>
            </a:r>
            <a:endParaRPr kumimoji="0" lang="es-AR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7BD5351-E5B6-46E9-A097-8924637E4F98}"/>
              </a:ext>
            </a:extLst>
          </p:cNvPr>
          <p:cNvSpPr/>
          <p:nvPr/>
        </p:nvSpPr>
        <p:spPr>
          <a:xfrm>
            <a:off x="2498885" y="4628196"/>
            <a:ext cx="5703890" cy="2095398"/>
          </a:xfrm>
          <a:prstGeom prst="wedgeRoundRectCallout">
            <a:avLst>
              <a:gd name="adj1" fmla="val -63401"/>
              <a:gd name="adj2" fmla="val 11312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B34FD6AB-7F9D-447B-A7D4-C886008AC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83" y="1149840"/>
            <a:ext cx="976404" cy="152787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C99715B-D5DE-4F13-8A97-3F286E9451CE}"/>
              </a:ext>
            </a:extLst>
          </p:cNvPr>
          <p:cNvGrpSpPr/>
          <p:nvPr/>
        </p:nvGrpSpPr>
        <p:grpSpPr>
          <a:xfrm>
            <a:off x="10093199" y="1179243"/>
            <a:ext cx="970943" cy="1558010"/>
            <a:chOff x="-3257549" y="351247"/>
            <a:chExt cx="2891629" cy="464001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81BA9CF-5C9E-48CE-B040-D0241BC72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57549" y="351247"/>
              <a:ext cx="2813062" cy="437511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7E137D-2B0D-4AD6-B3A0-B5C05AF03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307">
              <a:off x="-3010690" y="1820813"/>
              <a:ext cx="2644770" cy="317044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E8F3AD4-917D-4619-8983-42650839DAAA}"/>
              </a:ext>
            </a:extLst>
          </p:cNvPr>
          <p:cNvSpPr txBox="1"/>
          <p:nvPr/>
        </p:nvSpPr>
        <p:spPr>
          <a:xfrm>
            <a:off x="7575679" y="1802086"/>
            <a:ext cx="12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Olsdorf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5CE2DE0A-2EC9-42D8-987E-65D8FFE581D2}"/>
              </a:ext>
            </a:extLst>
          </p:cNvPr>
          <p:cNvSpPr/>
          <p:nvPr/>
        </p:nvSpPr>
        <p:spPr>
          <a:xfrm flipH="1" flipV="1">
            <a:off x="8685873" y="1888305"/>
            <a:ext cx="131384" cy="12177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94D38BB-73C2-4FCB-921F-D99FD387CF11}"/>
              </a:ext>
            </a:extLst>
          </p:cNvPr>
          <p:cNvSpPr/>
          <p:nvPr/>
        </p:nvSpPr>
        <p:spPr>
          <a:xfrm flipH="1" flipV="1">
            <a:off x="10590467" y="1792005"/>
            <a:ext cx="131384" cy="12177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70AA34-DC26-4379-9D96-D29AB79F1681}"/>
              </a:ext>
            </a:extLst>
          </p:cNvPr>
          <p:cNvSpPr txBox="1"/>
          <p:nvPr/>
        </p:nvSpPr>
        <p:spPr>
          <a:xfrm>
            <a:off x="10929257" y="1579858"/>
            <a:ext cx="13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Newcastle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B0AF859-9A46-B074-ADDD-A417E207705F}"/>
              </a:ext>
            </a:extLst>
          </p:cNvPr>
          <p:cNvSpPr/>
          <p:nvPr/>
        </p:nvSpPr>
        <p:spPr>
          <a:xfrm>
            <a:off x="2331584" y="1030962"/>
            <a:ext cx="5140392" cy="1527871"/>
          </a:xfrm>
          <a:prstGeom prst="wedgeRoundRectCallout">
            <a:avLst>
              <a:gd name="adj1" fmla="val -63556"/>
              <a:gd name="adj2" fmla="val -7194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46B539A0-FB58-8CD9-42A3-656FFA3FE444}"/>
              </a:ext>
            </a:extLst>
          </p:cNvPr>
          <p:cNvSpPr/>
          <p:nvPr/>
        </p:nvSpPr>
        <p:spPr>
          <a:xfrm>
            <a:off x="1880239" y="2706713"/>
            <a:ext cx="5218226" cy="1749331"/>
          </a:xfrm>
          <a:prstGeom prst="wedgeRoundRectCallout">
            <a:avLst>
              <a:gd name="adj1" fmla="val -60604"/>
              <a:gd name="adj2" fmla="val -47865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97BEA8-E643-BF1E-73F1-3F65C40A7431}"/>
              </a:ext>
            </a:extLst>
          </p:cNvPr>
          <p:cNvSpPr txBox="1"/>
          <p:nvPr/>
        </p:nvSpPr>
        <p:spPr>
          <a:xfrm>
            <a:off x="7574423" y="2978307"/>
            <a:ext cx="45391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Hallo!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Ich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bin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Steffen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Ich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bin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in Newcastle. Newcastle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in </a:t>
            </a:r>
            <a:r>
              <a:rPr lang="es-AR" sz="28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England</a:t>
            </a:r>
            <a:r>
              <a:rPr lang="es-AR" sz="28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 </a:t>
            </a:r>
            <a:endParaRPr kumimoji="0" lang="es-AR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C5917228-04E6-DB5F-4720-E501512E53E5}"/>
              </a:ext>
            </a:extLst>
          </p:cNvPr>
          <p:cNvSpPr/>
          <p:nvPr/>
        </p:nvSpPr>
        <p:spPr>
          <a:xfrm>
            <a:off x="7543295" y="2891112"/>
            <a:ext cx="4593321" cy="1527871"/>
          </a:xfrm>
          <a:prstGeom prst="wedgeRoundRectCallout">
            <a:avLst>
              <a:gd name="adj1" fmla="val 31948"/>
              <a:gd name="adj2" fmla="val 111634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AB4367B-3C4A-4039-B724-56C263E8E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" y="1107610"/>
            <a:ext cx="1843797" cy="1435684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D630DF3-9B31-4A74-8E2D-B45766BE15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6" y="4372636"/>
            <a:ext cx="1523108" cy="2154367"/>
          </a:xfrm>
          <a:prstGeom prst="rect">
            <a:avLst/>
          </a:prstGeom>
        </p:spPr>
      </p:pic>
      <p:pic>
        <p:nvPicPr>
          <p:cNvPr id="31" name="Picture 30" descr="A person holding a piece of paper&#10;&#10;Description automatically generated with low confidence">
            <a:extLst>
              <a:ext uri="{FF2B5EF4-FFF2-40B4-BE49-F238E27FC236}">
                <a16:creationId xmlns:a16="http://schemas.microsoft.com/office/drawing/2014/main" id="{D0B6BD07-96CF-46C2-97D7-71A5FC9850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80"/>
          <a:stretch/>
        </p:blipFill>
        <p:spPr>
          <a:xfrm>
            <a:off x="9197009" y="4724533"/>
            <a:ext cx="2183398" cy="197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9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ustomShape 3">
            <a:hlinkClick r:id="" action="ppaction://noaction">
              <a:snd r:embed="rId3" name="T1_W3F_4.1.wav"/>
            </a:hlinkClick>
            <a:extLst>
              <a:ext uri="{FF2B5EF4-FFF2-40B4-BE49-F238E27FC236}">
                <a16:creationId xmlns:a16="http://schemas.microsoft.com/office/drawing/2014/main" id="{976A85E5-4281-4E0F-BAB0-72DE6B3B6253}"/>
              </a:ext>
            </a:extLst>
          </p:cNvPr>
          <p:cNvSpPr/>
          <p:nvPr/>
        </p:nvSpPr>
        <p:spPr>
          <a:xfrm>
            <a:off x="3192130" y="100295"/>
            <a:ext cx="1600112" cy="538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Hör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zu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0EC16544-7F6F-4EA6-898A-471D4D2DF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972602"/>
              </p:ext>
            </p:extLst>
          </p:nvPr>
        </p:nvGraphicFramePr>
        <p:xfrm>
          <a:off x="275625" y="877836"/>
          <a:ext cx="10221185" cy="5709992"/>
        </p:xfrm>
        <a:graphic>
          <a:graphicData uri="http://schemas.openxmlformats.org/drawingml/2006/table">
            <a:tbl>
              <a:tblPr/>
              <a:tblGrid>
                <a:gridCol w="62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6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6792">
                  <a:extLst>
                    <a:ext uri="{9D8B030D-6E8A-4147-A177-3AD203B41FA5}">
                      <a16:colId xmlns:a16="http://schemas.microsoft.com/office/drawing/2014/main" val="2585032733"/>
                    </a:ext>
                  </a:extLst>
                </a:gridCol>
              </a:tblGrid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Place?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r>
                        <a:rPr lang="en-GB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strike="noStrike" spc="-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 .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Deutschland (D) </a:t>
                      </a:r>
                      <a:r>
                        <a:rPr lang="en-GB" sz="2400" b="1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oder</a:t>
                      </a:r>
                      <a:r>
                        <a:rPr lang="en-GB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England (E)?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771333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Olsdorf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latin typeface="Century Gothic" panose="020B0502020202020204" pitchFamily="34" charset="0"/>
                        </a:rPr>
                        <a:t>?</a:t>
                      </a:r>
                      <a:endParaRPr lang="en-GB" sz="2400" b="1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Osterberg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latin typeface="Century Gothic" panose="020B0502020202020204" pitchFamily="34" charset="0"/>
                        </a:rPr>
                        <a:t>!</a:t>
                      </a:r>
                      <a:endParaRPr lang="en-GB" sz="2400" b="1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Newcastle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latin typeface="Century Gothic" panose="020B0502020202020204" pitchFamily="34" charset="0"/>
                        </a:rPr>
                        <a:t>!</a:t>
                      </a:r>
                      <a:endParaRPr lang="en-GB" sz="2400" b="1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Oranienburg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latin typeface="Century Gothic" panose="020B0502020202020204" pitchFamily="34" charset="0"/>
                        </a:rPr>
                        <a:t>?</a:t>
                      </a:r>
                      <a:endParaRPr lang="en-GB" sz="2400" b="1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Oxford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latin typeface="Century Gothic" panose="020B0502020202020204" pitchFamily="34" charset="0"/>
                        </a:rPr>
                        <a:t>!</a:t>
                      </a:r>
                      <a:endParaRPr lang="en-GB" sz="2400" b="1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Birmingham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latin typeface="Century Gothic" panose="020B0502020202020204" pitchFamily="34" charset="0"/>
                        </a:rPr>
                        <a:t>!</a:t>
                      </a:r>
                      <a:endParaRPr lang="en-GB" sz="2400" b="1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Bonn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latin typeface="Century Gothic" panose="020B0502020202020204" pitchFamily="34" charset="0"/>
                        </a:rPr>
                        <a:t>?</a:t>
                      </a:r>
                      <a:endParaRPr lang="en-GB" sz="2400" b="1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Oberding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latin typeface="Century Gothic" panose="020B0502020202020204" pitchFamily="34" charset="0"/>
                        </a:rPr>
                        <a:t>!</a:t>
                      </a:r>
                      <a:endParaRPr lang="en-GB" sz="2400" b="1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62202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7410A8-A0A1-46E4-82DC-F747C9CCA441}"/>
              </a:ext>
            </a:extLst>
          </p:cNvPr>
          <p:cNvSpPr txBox="1"/>
          <p:nvPr/>
        </p:nvSpPr>
        <p:spPr>
          <a:xfrm>
            <a:off x="1718197" y="1818789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3E3BB0E-39C9-490F-BF18-385C707DD154}"/>
              </a:ext>
            </a:extLst>
          </p:cNvPr>
          <p:cNvSpPr txBox="1">
            <a:spLocks/>
          </p:cNvSpPr>
          <p:nvPr/>
        </p:nvSpPr>
        <p:spPr>
          <a:xfrm>
            <a:off x="10950576" y="123972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hören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Picture 5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39FC4F-2621-466C-8622-077794BD89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sp>
        <p:nvSpPr>
          <p:cNvPr id="54" name="CustomShape 23">
            <a:hlinkClick r:id="" action="ppaction://noaction">
              <a:snd r:embed="rId5" name="T1_W3F_4.2.wav"/>
            </a:hlinkClick>
            <a:extLst>
              <a:ext uri="{FF2B5EF4-FFF2-40B4-BE49-F238E27FC236}">
                <a16:creationId xmlns:a16="http://schemas.microsoft.com/office/drawing/2014/main" id="{DE32818A-74E9-4CFA-B058-1C8BE6C58454}"/>
              </a:ext>
            </a:extLst>
          </p:cNvPr>
          <p:cNvSpPr/>
          <p:nvPr/>
        </p:nvSpPr>
        <p:spPr>
          <a:xfrm>
            <a:off x="344586" y="1792387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5" name="CustomShape 24">
            <a:hlinkClick r:id="" action="ppaction://noaction">
              <a:snd r:embed="rId6" name="T1_W3F_4.3.wav"/>
            </a:hlinkClick>
            <a:extLst>
              <a:ext uri="{FF2B5EF4-FFF2-40B4-BE49-F238E27FC236}">
                <a16:creationId xmlns:a16="http://schemas.microsoft.com/office/drawing/2014/main" id="{D5C62343-D8DA-4538-8BC0-3B2566B833F1}"/>
              </a:ext>
            </a:extLst>
          </p:cNvPr>
          <p:cNvSpPr/>
          <p:nvPr/>
        </p:nvSpPr>
        <p:spPr>
          <a:xfrm>
            <a:off x="362995" y="2436633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6" name="CustomShape 25">
            <a:hlinkClick r:id="" action="ppaction://noaction">
              <a:snd r:embed="rId7" name="T1_W3F_4.4.wav"/>
            </a:hlinkClick>
            <a:extLst>
              <a:ext uri="{FF2B5EF4-FFF2-40B4-BE49-F238E27FC236}">
                <a16:creationId xmlns:a16="http://schemas.microsoft.com/office/drawing/2014/main" id="{3894644F-3EB8-4FFF-99A6-ED4D6B5B63D8}"/>
              </a:ext>
            </a:extLst>
          </p:cNvPr>
          <p:cNvSpPr/>
          <p:nvPr/>
        </p:nvSpPr>
        <p:spPr>
          <a:xfrm>
            <a:off x="344586" y="3030144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CustomShape 26">
            <a:hlinkClick r:id="" action="ppaction://noaction">
              <a:snd r:embed="rId8" name="T1_W3F_4.5.wav"/>
            </a:hlinkClick>
            <a:extLst>
              <a:ext uri="{FF2B5EF4-FFF2-40B4-BE49-F238E27FC236}">
                <a16:creationId xmlns:a16="http://schemas.microsoft.com/office/drawing/2014/main" id="{6FC18DBE-4402-4F4D-A67F-57D5F37526FF}"/>
              </a:ext>
            </a:extLst>
          </p:cNvPr>
          <p:cNvSpPr/>
          <p:nvPr/>
        </p:nvSpPr>
        <p:spPr>
          <a:xfrm>
            <a:off x="308994" y="3636970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CustomShape 27">
            <a:hlinkClick r:id="" action="ppaction://noaction">
              <a:snd r:embed="rId9" name="T1_W3F_4.6.wav"/>
            </a:hlinkClick>
            <a:extLst>
              <a:ext uri="{FF2B5EF4-FFF2-40B4-BE49-F238E27FC236}">
                <a16:creationId xmlns:a16="http://schemas.microsoft.com/office/drawing/2014/main" id="{BB501AB7-3A81-4A9F-884A-3D59C43A5883}"/>
              </a:ext>
            </a:extLst>
          </p:cNvPr>
          <p:cNvSpPr/>
          <p:nvPr/>
        </p:nvSpPr>
        <p:spPr>
          <a:xfrm>
            <a:off x="309075" y="4227794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9" name="CustomShape 28">
            <a:hlinkClick r:id="" action="ppaction://noaction">
              <a:snd r:embed="rId10" name="T1_W3F_4.7.wav"/>
            </a:hlinkClick>
            <a:extLst>
              <a:ext uri="{FF2B5EF4-FFF2-40B4-BE49-F238E27FC236}">
                <a16:creationId xmlns:a16="http://schemas.microsoft.com/office/drawing/2014/main" id="{EA0E0052-4B22-4A97-BC49-8B82208FE1C8}"/>
              </a:ext>
            </a:extLst>
          </p:cNvPr>
          <p:cNvSpPr/>
          <p:nvPr/>
        </p:nvSpPr>
        <p:spPr>
          <a:xfrm>
            <a:off x="309075" y="4857282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6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0" name="CustomShape 3">
            <a:extLst>
              <a:ext uri="{FF2B5EF4-FFF2-40B4-BE49-F238E27FC236}">
                <a16:creationId xmlns:a16="http://schemas.microsoft.com/office/drawing/2014/main" id="{3683179C-B569-4B83-B2D1-A61AD0BD3A87}"/>
              </a:ext>
            </a:extLst>
          </p:cNvPr>
          <p:cNvSpPr/>
          <p:nvPr/>
        </p:nvSpPr>
        <p:spPr>
          <a:xfrm>
            <a:off x="4599927" y="104357"/>
            <a:ext cx="6624053" cy="4986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The computer doesn’t know [?] or [.]</a:t>
            </a:r>
            <a:endParaRPr kumimoji="0" lang="en-GB" sz="28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1" name="CustomShape 27">
            <a:hlinkClick r:id="" action="ppaction://noaction">
              <a:snd r:embed="rId11" name="T1_W3F_4.8.wav"/>
            </a:hlinkClick>
            <a:extLst>
              <a:ext uri="{FF2B5EF4-FFF2-40B4-BE49-F238E27FC236}">
                <a16:creationId xmlns:a16="http://schemas.microsoft.com/office/drawing/2014/main" id="{FF8B0BF7-971D-4B89-821F-87E3FACCB500}"/>
              </a:ext>
            </a:extLst>
          </p:cNvPr>
          <p:cNvSpPr/>
          <p:nvPr/>
        </p:nvSpPr>
        <p:spPr>
          <a:xfrm>
            <a:off x="324900" y="5430819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7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2" name="CustomShape 28">
            <a:hlinkClick r:id="" action="ppaction://noaction">
              <a:snd r:embed="rId12" name="T1_W3F_4.9.wav"/>
            </a:hlinkClick>
            <a:extLst>
              <a:ext uri="{FF2B5EF4-FFF2-40B4-BE49-F238E27FC236}">
                <a16:creationId xmlns:a16="http://schemas.microsoft.com/office/drawing/2014/main" id="{97D8E464-812A-4E6B-9B9E-DC78DC15655C}"/>
              </a:ext>
            </a:extLst>
          </p:cNvPr>
          <p:cNvSpPr/>
          <p:nvPr/>
        </p:nvSpPr>
        <p:spPr>
          <a:xfrm>
            <a:off x="344586" y="6050395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8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ED69F7-0A73-A051-63EE-A88E1903F870}"/>
              </a:ext>
            </a:extLst>
          </p:cNvPr>
          <p:cNvSpPr txBox="1"/>
          <p:nvPr/>
        </p:nvSpPr>
        <p:spPr>
          <a:xfrm>
            <a:off x="4880503" y="1773271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3BBFCC7-2282-0851-7241-853C14ACF71C}"/>
              </a:ext>
            </a:extLst>
          </p:cNvPr>
          <p:cNvSpPr txBox="1"/>
          <p:nvPr/>
        </p:nvSpPr>
        <p:spPr>
          <a:xfrm>
            <a:off x="8147733" y="1818789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5790F4-5259-62F9-5502-AF4F054A48F3}"/>
              </a:ext>
            </a:extLst>
          </p:cNvPr>
          <p:cNvSpPr txBox="1"/>
          <p:nvPr/>
        </p:nvSpPr>
        <p:spPr>
          <a:xfrm>
            <a:off x="1443806" y="2377647"/>
            <a:ext cx="1748324" cy="445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B778EBA-54C0-9E2D-CB00-4FE2C05397C8}"/>
              </a:ext>
            </a:extLst>
          </p:cNvPr>
          <p:cNvSpPr txBox="1"/>
          <p:nvPr/>
        </p:nvSpPr>
        <p:spPr>
          <a:xfrm>
            <a:off x="5075607" y="2402196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BE0F5C5-226D-E20E-B749-B6214B6040FD}"/>
              </a:ext>
            </a:extLst>
          </p:cNvPr>
          <p:cNvSpPr txBox="1"/>
          <p:nvPr/>
        </p:nvSpPr>
        <p:spPr>
          <a:xfrm>
            <a:off x="8147733" y="2425615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3BA06D-B2A8-9A00-762D-14AF783D0851}"/>
              </a:ext>
            </a:extLst>
          </p:cNvPr>
          <p:cNvSpPr txBox="1"/>
          <p:nvPr/>
        </p:nvSpPr>
        <p:spPr>
          <a:xfrm>
            <a:off x="1443806" y="3021287"/>
            <a:ext cx="2048826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2928B78-FFF3-156D-337B-583775850BD7}"/>
              </a:ext>
            </a:extLst>
          </p:cNvPr>
          <p:cNvSpPr txBox="1"/>
          <p:nvPr/>
        </p:nvSpPr>
        <p:spPr>
          <a:xfrm>
            <a:off x="4795134" y="3073424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7EC7EA-7DA1-F433-9B9B-0F4A10BE5179}"/>
              </a:ext>
            </a:extLst>
          </p:cNvPr>
          <p:cNvSpPr txBox="1"/>
          <p:nvPr/>
        </p:nvSpPr>
        <p:spPr>
          <a:xfrm>
            <a:off x="7911953" y="3103744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4AEA908-C581-0078-996A-62D89D1EBCBE}"/>
              </a:ext>
            </a:extLst>
          </p:cNvPr>
          <p:cNvSpPr txBox="1"/>
          <p:nvPr/>
        </p:nvSpPr>
        <p:spPr>
          <a:xfrm>
            <a:off x="1324482" y="3656318"/>
            <a:ext cx="2168150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23269AB-44A1-9637-BA5B-6F85CEA1F129}"/>
              </a:ext>
            </a:extLst>
          </p:cNvPr>
          <p:cNvSpPr txBox="1"/>
          <p:nvPr/>
        </p:nvSpPr>
        <p:spPr>
          <a:xfrm>
            <a:off x="4880502" y="3604490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3700104-9F76-9809-F5DD-D778F54A5186}"/>
              </a:ext>
            </a:extLst>
          </p:cNvPr>
          <p:cNvSpPr txBox="1"/>
          <p:nvPr/>
        </p:nvSpPr>
        <p:spPr>
          <a:xfrm>
            <a:off x="7941184" y="3656318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0C09EAE-E4C1-8C28-45F9-4A326AA693B2}"/>
              </a:ext>
            </a:extLst>
          </p:cNvPr>
          <p:cNvSpPr txBox="1"/>
          <p:nvPr/>
        </p:nvSpPr>
        <p:spPr>
          <a:xfrm>
            <a:off x="1695190" y="4273811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16B22B6-6622-34FA-0FCD-3D98F5F4FB56}"/>
              </a:ext>
            </a:extLst>
          </p:cNvPr>
          <p:cNvSpPr txBox="1"/>
          <p:nvPr/>
        </p:nvSpPr>
        <p:spPr>
          <a:xfrm>
            <a:off x="5074243" y="4322916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A4C1CE-2FEA-A9F9-316A-52DC44D66937}"/>
              </a:ext>
            </a:extLst>
          </p:cNvPr>
          <p:cNvSpPr txBox="1"/>
          <p:nvPr/>
        </p:nvSpPr>
        <p:spPr>
          <a:xfrm>
            <a:off x="7958481" y="4252633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FCEDEA-F387-CC35-5654-9826E54D6A7A}"/>
              </a:ext>
            </a:extLst>
          </p:cNvPr>
          <p:cNvSpPr txBox="1"/>
          <p:nvPr/>
        </p:nvSpPr>
        <p:spPr>
          <a:xfrm>
            <a:off x="1443806" y="4821484"/>
            <a:ext cx="2048826" cy="416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C0AD807-6659-9671-050B-BF30B714EDA9}"/>
              </a:ext>
            </a:extLst>
          </p:cNvPr>
          <p:cNvSpPr txBox="1"/>
          <p:nvPr/>
        </p:nvSpPr>
        <p:spPr>
          <a:xfrm>
            <a:off x="4929291" y="4831684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3C4C26-A001-66A5-BD98-51B59BA98580}"/>
              </a:ext>
            </a:extLst>
          </p:cNvPr>
          <p:cNvSpPr txBox="1"/>
          <p:nvPr/>
        </p:nvSpPr>
        <p:spPr>
          <a:xfrm>
            <a:off x="8142615" y="4939854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0FD8FAE-F68D-772E-A947-E5D56B04BECF}"/>
              </a:ext>
            </a:extLst>
          </p:cNvPr>
          <p:cNvSpPr txBox="1"/>
          <p:nvPr/>
        </p:nvSpPr>
        <p:spPr>
          <a:xfrm>
            <a:off x="1735023" y="5447245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3E8295-054C-A92C-A149-120A65BA2EF1}"/>
              </a:ext>
            </a:extLst>
          </p:cNvPr>
          <p:cNvSpPr txBox="1"/>
          <p:nvPr/>
        </p:nvSpPr>
        <p:spPr>
          <a:xfrm>
            <a:off x="5023749" y="5550110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AF71A8A-911A-BE0D-4BCF-ED221F3ADEB4}"/>
              </a:ext>
            </a:extLst>
          </p:cNvPr>
          <p:cNvSpPr txBox="1"/>
          <p:nvPr/>
        </p:nvSpPr>
        <p:spPr>
          <a:xfrm>
            <a:off x="8257392" y="5466948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91CCC7A-9A98-A058-0410-CF80FC5ECB7A}"/>
              </a:ext>
            </a:extLst>
          </p:cNvPr>
          <p:cNvSpPr txBox="1"/>
          <p:nvPr/>
        </p:nvSpPr>
        <p:spPr>
          <a:xfrm>
            <a:off x="1449796" y="6082276"/>
            <a:ext cx="1751618" cy="396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626F0E9-442D-A6F1-2EE7-EFBA257C6BAC}"/>
              </a:ext>
            </a:extLst>
          </p:cNvPr>
          <p:cNvSpPr txBox="1"/>
          <p:nvPr/>
        </p:nvSpPr>
        <p:spPr>
          <a:xfrm>
            <a:off x="4795134" y="6091160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E371666-F877-D1CF-5E99-E64FF076B117}"/>
              </a:ext>
            </a:extLst>
          </p:cNvPr>
          <p:cNvSpPr txBox="1"/>
          <p:nvPr/>
        </p:nvSpPr>
        <p:spPr>
          <a:xfrm>
            <a:off x="8257391" y="6099493"/>
            <a:ext cx="1466391" cy="39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3E275D9-6628-B917-C65D-C8B9102110D5}"/>
              </a:ext>
            </a:extLst>
          </p:cNvPr>
          <p:cNvGrpSpPr/>
          <p:nvPr/>
        </p:nvGrpSpPr>
        <p:grpSpPr>
          <a:xfrm>
            <a:off x="9708546" y="1875001"/>
            <a:ext cx="2879030" cy="3058825"/>
            <a:chOff x="4783130" y="1802821"/>
            <a:chExt cx="3960504" cy="4982375"/>
          </a:xfrm>
        </p:grpSpPr>
        <p:pic>
          <p:nvPicPr>
            <p:cNvPr id="92" name="Picture 91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0B3F3693-303E-DE4B-1D4A-FF6FD2EEE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955" y="1802821"/>
              <a:ext cx="3191834" cy="4982375"/>
            </a:xfrm>
            <a:prstGeom prst="rect">
              <a:avLst/>
            </a:prstGeom>
          </p:spPr>
        </p:pic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ED2701A9-3507-CF93-C205-7163401F6009}"/>
                </a:ext>
              </a:extLst>
            </p:cNvPr>
            <p:cNvSpPr/>
            <p:nvPr/>
          </p:nvSpPr>
          <p:spPr>
            <a:xfrm flipH="1" flipV="1">
              <a:off x="5125589" y="4466844"/>
              <a:ext cx="131384" cy="12177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F53ECF5-C961-95CB-9CBF-229A0F1300D6}"/>
                </a:ext>
              </a:extLst>
            </p:cNvPr>
            <p:cNvSpPr txBox="1"/>
            <p:nvPr/>
          </p:nvSpPr>
          <p:spPr>
            <a:xfrm>
              <a:off x="5277145" y="4310133"/>
              <a:ext cx="1678521" cy="601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</a:rPr>
                <a:t>Olsdorf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88DCB31-A969-75D9-EF7B-C11087ABDEEF}"/>
                </a:ext>
              </a:extLst>
            </p:cNvPr>
            <p:cNvSpPr txBox="1"/>
            <p:nvPr/>
          </p:nvSpPr>
          <p:spPr>
            <a:xfrm>
              <a:off x="5584310" y="3870204"/>
              <a:ext cx="1254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Bonn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96" name="Flowchart: Connector 95">
              <a:extLst>
                <a:ext uri="{FF2B5EF4-FFF2-40B4-BE49-F238E27FC236}">
                  <a16:creationId xmlns:a16="http://schemas.microsoft.com/office/drawing/2014/main" id="{F0FE8019-17A9-1BA1-5D21-FE6C19C245D1}"/>
                </a:ext>
              </a:extLst>
            </p:cNvPr>
            <p:cNvSpPr/>
            <p:nvPr/>
          </p:nvSpPr>
          <p:spPr>
            <a:xfrm flipH="1" flipV="1">
              <a:off x="6078304" y="6157064"/>
              <a:ext cx="131384" cy="12177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207F9ABD-C42B-5AF1-4559-001D6016B0DF}"/>
                </a:ext>
              </a:extLst>
            </p:cNvPr>
            <p:cNvSpPr/>
            <p:nvPr/>
          </p:nvSpPr>
          <p:spPr>
            <a:xfrm flipH="1" flipV="1">
              <a:off x="6578340" y="6094293"/>
              <a:ext cx="131384" cy="12177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F05E24BF-22D7-5FB0-FBDE-F993B79E4B2C}"/>
                </a:ext>
              </a:extLst>
            </p:cNvPr>
            <p:cNvSpPr/>
            <p:nvPr/>
          </p:nvSpPr>
          <p:spPr>
            <a:xfrm flipH="1" flipV="1">
              <a:off x="7427537" y="2726579"/>
              <a:ext cx="131384" cy="12177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lowchart: Connector 98">
              <a:extLst>
                <a:ext uri="{FF2B5EF4-FFF2-40B4-BE49-F238E27FC236}">
                  <a16:creationId xmlns:a16="http://schemas.microsoft.com/office/drawing/2014/main" id="{E99C7C8D-572E-D0FB-E3C2-1DAFA02029FA}"/>
                </a:ext>
              </a:extLst>
            </p:cNvPr>
            <p:cNvSpPr/>
            <p:nvPr/>
          </p:nvSpPr>
          <p:spPr>
            <a:xfrm flipH="1" flipV="1">
              <a:off x="5452926" y="3998495"/>
              <a:ext cx="131384" cy="12177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C3957F7-92E0-68D6-6A9E-DCEF44DB4E76}"/>
                </a:ext>
              </a:extLst>
            </p:cNvPr>
            <p:cNvSpPr txBox="1"/>
            <p:nvPr/>
          </p:nvSpPr>
          <p:spPr>
            <a:xfrm>
              <a:off x="6744764" y="5917613"/>
              <a:ext cx="199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</a:rPr>
                <a:t>Oberding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EA3A9A0-D8C2-89C9-D540-1B2939E87621}"/>
                </a:ext>
              </a:extLst>
            </p:cNvPr>
            <p:cNvSpPr txBox="1"/>
            <p:nvPr/>
          </p:nvSpPr>
          <p:spPr>
            <a:xfrm>
              <a:off x="4783130" y="5992216"/>
              <a:ext cx="199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</a:rPr>
                <a:t>Osterberg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C12B03A2-1538-46D8-624A-2D809998224B}"/>
              </a:ext>
            </a:extLst>
          </p:cNvPr>
          <p:cNvSpPr txBox="1"/>
          <p:nvPr/>
        </p:nvSpPr>
        <p:spPr>
          <a:xfrm>
            <a:off x="10950576" y="2510124"/>
            <a:ext cx="199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Oranienburg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3" name="Picture 102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94EF6D42-33F6-13E7-BB5C-695105923041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515" y="4945348"/>
            <a:ext cx="1180439" cy="1835920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50054FF-FD44-9569-C30C-BBFEBDC18C0A}"/>
              </a:ext>
            </a:extLst>
          </p:cNvPr>
          <p:cNvGrpSpPr/>
          <p:nvPr/>
        </p:nvGrpSpPr>
        <p:grpSpPr>
          <a:xfrm>
            <a:off x="10487088" y="3809319"/>
            <a:ext cx="2258592" cy="1855809"/>
            <a:chOff x="10487088" y="3809319"/>
            <a:chExt cx="2258592" cy="1855809"/>
          </a:xfrm>
        </p:grpSpPr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0DF6C1F4-BF82-C924-A7C5-C3E61D9CA939}"/>
                </a:ext>
              </a:extLst>
            </p:cNvPr>
            <p:cNvSpPr/>
            <p:nvPr/>
          </p:nvSpPr>
          <p:spPr>
            <a:xfrm flipH="1" flipV="1">
              <a:off x="10487088" y="3809319"/>
              <a:ext cx="131384" cy="12177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49BDF26-3C84-821E-C2CC-94D82D4C663E}"/>
                </a:ext>
              </a:extLst>
            </p:cNvPr>
            <p:cNvSpPr txBox="1"/>
            <p:nvPr/>
          </p:nvSpPr>
          <p:spPr>
            <a:xfrm>
              <a:off x="10746810" y="5295796"/>
              <a:ext cx="199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Newcastle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7" name="Flowchart: Connector 106">
            <a:extLst>
              <a:ext uri="{FF2B5EF4-FFF2-40B4-BE49-F238E27FC236}">
                <a16:creationId xmlns:a16="http://schemas.microsoft.com/office/drawing/2014/main" id="{15E38FA0-1F43-D5F6-01D1-BB9DE02D2F20}"/>
              </a:ext>
            </a:extLst>
          </p:cNvPr>
          <p:cNvSpPr/>
          <p:nvPr/>
        </p:nvSpPr>
        <p:spPr>
          <a:xfrm flipH="1" flipV="1">
            <a:off x="11401831" y="5699942"/>
            <a:ext cx="131384" cy="121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D25236F-CF80-AEAF-B60E-FD1DB24C6CF2}"/>
              </a:ext>
            </a:extLst>
          </p:cNvPr>
          <p:cNvGrpSpPr/>
          <p:nvPr/>
        </p:nvGrpSpPr>
        <p:grpSpPr>
          <a:xfrm>
            <a:off x="11425181" y="6248575"/>
            <a:ext cx="2127082" cy="646331"/>
            <a:chOff x="10355704" y="5629162"/>
            <a:chExt cx="2127082" cy="646331"/>
          </a:xfrm>
        </p:grpSpPr>
        <p:sp>
          <p:nvSpPr>
            <p:cNvPr id="109" name="Flowchart: Connector 108">
              <a:extLst>
                <a:ext uri="{FF2B5EF4-FFF2-40B4-BE49-F238E27FC236}">
                  <a16:creationId xmlns:a16="http://schemas.microsoft.com/office/drawing/2014/main" id="{53A1B14B-F201-5E9A-D8C3-7D42EDE634D9}"/>
                </a:ext>
              </a:extLst>
            </p:cNvPr>
            <p:cNvSpPr/>
            <p:nvPr/>
          </p:nvSpPr>
          <p:spPr>
            <a:xfrm flipH="1" flipV="1">
              <a:off x="10355704" y="5865595"/>
              <a:ext cx="131384" cy="12177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4FB36BA-557F-B8F2-FCC2-13109C95F880}"/>
                </a:ext>
              </a:extLst>
            </p:cNvPr>
            <p:cNvSpPr txBox="1"/>
            <p:nvPr/>
          </p:nvSpPr>
          <p:spPr>
            <a:xfrm>
              <a:off x="10483916" y="5629162"/>
              <a:ext cx="1998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Ox-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ford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293F6D5C-4227-24DC-D7CF-2F8376A717F7}"/>
              </a:ext>
            </a:extLst>
          </p:cNvPr>
          <p:cNvSpPr txBox="1"/>
          <p:nvPr/>
        </p:nvSpPr>
        <p:spPr>
          <a:xfrm>
            <a:off x="10053000" y="6004751"/>
            <a:ext cx="199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Birmingham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DA7AA7CF-219E-3AF4-CBA9-BD0BFDEAEF8D}"/>
              </a:ext>
            </a:extLst>
          </p:cNvPr>
          <p:cNvSpPr/>
          <p:nvPr/>
        </p:nvSpPr>
        <p:spPr>
          <a:xfrm flipH="1" flipV="1">
            <a:off x="11425181" y="6337169"/>
            <a:ext cx="131384" cy="121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201A429-64ED-4B7A-94F6-0DC7EAB1D42B}"/>
              </a:ext>
            </a:extLst>
          </p:cNvPr>
          <p:cNvSpPr txBox="1">
            <a:spLocks/>
          </p:cNvSpPr>
          <p:nvPr/>
        </p:nvSpPr>
        <p:spPr>
          <a:xfrm>
            <a:off x="10737630" y="1069266"/>
            <a:ext cx="1316286" cy="374973"/>
          </a:xfrm>
          <a:prstGeom prst="rect">
            <a:avLst/>
          </a:prstGeom>
          <a:solidFill>
            <a:srgbClr val="FFD10D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4020B0-A2A3-4F68-801E-E9DF382DC02F}"/>
              </a:ext>
            </a:extLst>
          </p:cNvPr>
          <p:cNvGrpSpPr/>
          <p:nvPr/>
        </p:nvGrpSpPr>
        <p:grpSpPr>
          <a:xfrm>
            <a:off x="10737630" y="91705"/>
            <a:ext cx="1316286" cy="754334"/>
            <a:chOff x="10714104" y="160499"/>
            <a:chExt cx="1316286" cy="754334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F4B5CDE5-34C6-427E-BD36-480850F7712A}"/>
                </a:ext>
              </a:extLst>
            </p:cNvPr>
            <p:cNvSpPr/>
            <p:nvPr/>
          </p:nvSpPr>
          <p:spPr>
            <a:xfrm>
              <a:off x="10714104" y="160499"/>
              <a:ext cx="1316286" cy="754334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76200" cap="flat" cmpd="sng" algn="ctr">
              <a:solidFill>
                <a:srgbClr val="E7E6E6">
                  <a:lumMod val="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5A07DE71-EF7E-4BB1-9B08-A8CC57BE3E77}"/>
                </a:ext>
              </a:extLst>
            </p:cNvPr>
            <p:cNvSpPr/>
            <p:nvPr/>
          </p:nvSpPr>
          <p:spPr>
            <a:xfrm>
              <a:off x="10737630" y="179881"/>
              <a:ext cx="1269234" cy="734951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27" name="Picture 26" descr="A picture containing text, reptile&#10;&#10;Description automatically generated">
              <a:extLst>
                <a:ext uri="{FF2B5EF4-FFF2-40B4-BE49-F238E27FC236}">
                  <a16:creationId xmlns:a16="http://schemas.microsoft.com/office/drawing/2014/main" id="{95BB7C96-D5B4-4C5E-BBCE-F7C229BAA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70" y="221998"/>
              <a:ext cx="834673" cy="62209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2BAC05-D02F-4D9D-A61C-1280A946D181}"/>
                </a:ext>
              </a:extLst>
            </p:cNvPr>
            <p:cNvSpPr txBox="1"/>
            <p:nvPr/>
          </p:nvSpPr>
          <p:spPr>
            <a:xfrm>
              <a:off x="11439650" y="268502"/>
              <a:ext cx="464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entury Gothic"/>
                </a:rPr>
                <a:t>…</a:t>
              </a:r>
            </a:p>
          </p:txBody>
        </p:sp>
      </p:grpSp>
      <p:sp>
        <p:nvSpPr>
          <p:cNvPr id="29" name="Google Shape;410;p19">
            <a:extLst>
              <a:ext uri="{FF2B5EF4-FFF2-40B4-BE49-F238E27FC236}">
                <a16:creationId xmlns:a16="http://schemas.microsoft.com/office/drawing/2014/main" id="{090910DB-333D-427A-B8DD-B089EF0EEEC0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87;p19">
            <a:extLst>
              <a:ext uri="{FF2B5EF4-FFF2-40B4-BE49-F238E27FC236}">
                <a16:creationId xmlns:a16="http://schemas.microsoft.com/office/drawing/2014/main" id="{4609895E-50AF-404A-A59D-3440ABF052C0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88;p19">
            <a:extLst>
              <a:ext uri="{FF2B5EF4-FFF2-40B4-BE49-F238E27FC236}">
                <a16:creationId xmlns:a16="http://schemas.microsoft.com/office/drawing/2014/main" id="{5DFA9E57-43A3-49A1-B662-4278F08AC770}"/>
              </a:ext>
            </a:extLst>
          </p:cNvPr>
          <p:cNvSpPr/>
          <p:nvPr/>
        </p:nvSpPr>
        <p:spPr>
          <a:xfrm>
            <a:off x="11002037" y="1850435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" name="Google Shape;389;p19">
            <a:extLst>
              <a:ext uri="{FF2B5EF4-FFF2-40B4-BE49-F238E27FC236}">
                <a16:creationId xmlns:a16="http://schemas.microsoft.com/office/drawing/2014/main" id="{CCDAA541-F21E-4B52-8AB7-32B7DD78B08A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90;p19">
            <a:extLst>
              <a:ext uri="{FF2B5EF4-FFF2-40B4-BE49-F238E27FC236}">
                <a16:creationId xmlns:a16="http://schemas.microsoft.com/office/drawing/2014/main" id="{B5B23D0C-345C-4269-90A7-714F47CF93AB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91;p19">
            <a:extLst>
              <a:ext uri="{FF2B5EF4-FFF2-40B4-BE49-F238E27FC236}">
                <a16:creationId xmlns:a16="http://schemas.microsoft.com/office/drawing/2014/main" id="{C0D32C54-B14A-4CE5-98C3-66AEB6D1F8B2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93;p19">
            <a:extLst>
              <a:ext uri="{FF2B5EF4-FFF2-40B4-BE49-F238E27FC236}">
                <a16:creationId xmlns:a16="http://schemas.microsoft.com/office/drawing/2014/main" id="{FEBE61B0-75AB-47C5-BF54-6DD6669D5BC8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94;p19">
            <a:extLst>
              <a:ext uri="{FF2B5EF4-FFF2-40B4-BE49-F238E27FC236}">
                <a16:creationId xmlns:a16="http://schemas.microsoft.com/office/drawing/2014/main" id="{8D2882C4-C912-44B0-8588-ABFE7798151A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95;p19">
            <a:extLst>
              <a:ext uri="{FF2B5EF4-FFF2-40B4-BE49-F238E27FC236}">
                <a16:creationId xmlns:a16="http://schemas.microsoft.com/office/drawing/2014/main" id="{13FC0F4E-262E-45DE-BFB9-ED64F83F62C4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19" name="Table 3">
            <a:extLst>
              <a:ext uri="{FF2B5EF4-FFF2-40B4-BE49-F238E27FC236}">
                <a16:creationId xmlns:a16="http://schemas.microsoft.com/office/drawing/2014/main" id="{B9DA30F4-145E-8652-1FF0-C307E6D81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13494"/>
              </p:ext>
            </p:extLst>
          </p:nvPr>
        </p:nvGraphicFramePr>
        <p:xfrm>
          <a:off x="123171" y="1022989"/>
          <a:ext cx="10600788" cy="5533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0197">
                  <a:extLst>
                    <a:ext uri="{9D8B030D-6E8A-4147-A177-3AD203B41FA5}">
                      <a16:colId xmlns:a16="http://schemas.microsoft.com/office/drawing/2014/main" val="2134240432"/>
                    </a:ext>
                  </a:extLst>
                </a:gridCol>
                <a:gridCol w="2650197">
                  <a:extLst>
                    <a:ext uri="{9D8B030D-6E8A-4147-A177-3AD203B41FA5}">
                      <a16:colId xmlns:a16="http://schemas.microsoft.com/office/drawing/2014/main" val="1848928950"/>
                    </a:ext>
                  </a:extLst>
                </a:gridCol>
                <a:gridCol w="2650197">
                  <a:extLst>
                    <a:ext uri="{9D8B030D-6E8A-4147-A177-3AD203B41FA5}">
                      <a16:colId xmlns:a16="http://schemas.microsoft.com/office/drawing/2014/main" val="1980577298"/>
                    </a:ext>
                  </a:extLst>
                </a:gridCol>
                <a:gridCol w="2650197">
                  <a:extLst>
                    <a:ext uri="{9D8B030D-6E8A-4147-A177-3AD203B41FA5}">
                      <a16:colId xmlns:a16="http://schemas.microsoft.com/office/drawing/2014/main" val="3173914660"/>
                    </a:ext>
                  </a:extLst>
                </a:gridCol>
              </a:tblGrid>
              <a:tr h="138331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Oranienburg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Osterberg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Ulm 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Bonn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6788699"/>
                  </a:ext>
                </a:extLst>
              </a:tr>
              <a:tr h="138331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Oberding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Olsdorf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Aalen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Hattingen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4565471"/>
                  </a:ext>
                </a:extLst>
              </a:tr>
              <a:tr h="138331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Osthofen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Unna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Unkel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Apolda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5785199"/>
                  </a:ext>
                </a:extLst>
              </a:tr>
              <a:tr h="138331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Borna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Alsdorf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Attendorn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Ortrand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6444474"/>
                  </a:ext>
                </a:extLst>
              </a:tr>
            </a:tbl>
          </a:graphicData>
        </a:graphic>
      </p:graphicFrame>
      <p:sp>
        <p:nvSpPr>
          <p:cNvPr id="20" name="CustomShape 6">
            <a:extLst>
              <a:ext uri="{FF2B5EF4-FFF2-40B4-BE49-F238E27FC236}">
                <a16:creationId xmlns:a16="http://schemas.microsoft.com/office/drawing/2014/main" id="{952A7E19-2329-B48B-0B43-92691A02A497}"/>
              </a:ext>
            </a:extLst>
          </p:cNvPr>
          <p:cNvSpPr/>
          <p:nvPr/>
        </p:nvSpPr>
        <p:spPr>
          <a:xfrm>
            <a:off x="2861994" y="11811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/>
                <a:ea typeface="Century Gothic"/>
              </a:rPr>
              <a:t>Bin ich in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…?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1" name="Picture 20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B7E8611A-AF92-9395-C4CC-BE6FB7231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13" y="111087"/>
            <a:ext cx="976404" cy="15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94731"/>
              </p:ext>
            </p:extLst>
          </p:nvPr>
        </p:nvGraphicFramePr>
        <p:xfrm>
          <a:off x="547097" y="1192894"/>
          <a:ext cx="9810698" cy="5168388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hier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Hallo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Guten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Tag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nein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ich bin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sein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England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Wo?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Deutschland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toll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3152755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1446775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5158314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11161" y="582320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84797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214083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257050" y="592296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Where?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93811" y="5926447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Germany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45659" y="592296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great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257050" y="503795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and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4653397" y="507072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674848" y="5078200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England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57050" y="41868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she 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53396" y="418120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 are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57009" y="423311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57049" y="333961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ich bin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93810" y="3325487"/>
            <a:ext cx="227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be, being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57009" y="3327097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289148" y="24869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hello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93811" y="2461181"/>
            <a:ext cx="263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hello (formal)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70787" y="247351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313277" y="162388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93810" y="162787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there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45659" y="1621694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7587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92800"/>
              </p:ext>
            </p:extLst>
          </p:nvPr>
        </p:nvGraphicFramePr>
        <p:xfrm>
          <a:off x="564640" y="1133095"/>
          <a:ext cx="9810698" cy="5168388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hello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here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hello (formal)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 am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be, being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you are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Germany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great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Where?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England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3179258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1473278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5184817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42848" y="580969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87447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216733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313280" y="582475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es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53399" y="5824754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Wo?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62842" y="582475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England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246060" y="4981323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Deutschland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4653398" y="498132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toll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671172" y="4981323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81957" y="409949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du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bist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95313" y="411495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59412" y="411282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46060" y="324710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53397" y="322010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ich bin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57009" y="3257773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sein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313279" y="238149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hier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93813" y="23686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Guten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Tag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66976" y="238149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nein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313278" y="153035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93811" y="154571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ja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74848" y="1518383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Hallo</a:t>
            </a:r>
          </a:p>
        </p:txBody>
      </p:sp>
    </p:spTree>
    <p:extLst>
      <p:ext uri="{BB962C8B-B14F-4D97-AF65-F5344CB8AC3E}">
        <p14:creationId xmlns:p14="http://schemas.microsoft.com/office/powerpoint/2010/main" val="25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>
                <a:solidFill>
                  <a:srgbClr val="FF0000"/>
                </a:solidFill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lang="en-GB" sz="1400" kern="0" dirty="0">
              <a:solidFill>
                <a:srgbClr val="FF000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014CDA3-858F-4573-9D62-93A261B32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81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54601"/>
              </p:ext>
            </p:extLst>
          </p:nvPr>
        </p:nvGraphicFramePr>
        <p:xfrm>
          <a:off x="547097" y="1192894"/>
          <a:ext cx="9810698" cy="5168388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Guten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Tag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bin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sein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England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Deutschland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toll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3152755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1446775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5158314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11161" y="582320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84797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214083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41493928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1547</Words>
  <Application>Microsoft Office PowerPoint</Application>
  <PresentationFormat>Widescreen</PresentationFormat>
  <Paragraphs>337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Century Gothic</vt:lpstr>
      <vt:lpstr>Modern Love</vt:lpstr>
      <vt:lpstr>Symbol</vt:lpstr>
      <vt:lpstr>Wingdings</vt:lpstr>
      <vt:lpstr>1_Office Theme</vt:lpstr>
      <vt:lpstr>2_Office Theme</vt:lpstr>
      <vt:lpstr>Describing me and others </vt:lpstr>
      <vt:lpstr>Follow up 1: Sag die Wörter.</vt:lpstr>
      <vt:lpstr>Follow up 2</vt:lpstr>
      <vt:lpstr>Follow up 3</vt:lpstr>
      <vt:lpstr>Follow up 4</vt:lpstr>
      <vt:lpstr>Follow up 5: </vt:lpstr>
      <vt:lpstr>Follow up 5: </vt:lpstr>
      <vt:lpstr>Tschüss!</vt:lpstr>
      <vt:lpstr>Follow up 5: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Charlotte Moss</cp:lastModifiedBy>
  <cp:revision>47</cp:revision>
  <dcterms:created xsi:type="dcterms:W3CDTF">2021-06-12T06:20:35Z</dcterms:created>
  <dcterms:modified xsi:type="dcterms:W3CDTF">2023-06-22T10:35:09Z</dcterms:modified>
</cp:coreProperties>
</file>