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57" r:id="rId3"/>
    <p:sldId id="301" r:id="rId4"/>
    <p:sldId id="296" r:id="rId5"/>
    <p:sldId id="310" r:id="rId6"/>
    <p:sldId id="298" r:id="rId7"/>
    <p:sldId id="362" r:id="rId8"/>
    <p:sldId id="363" r:id="rId9"/>
    <p:sldId id="401" r:id="rId10"/>
    <p:sldId id="364" r:id="rId11"/>
    <p:sldId id="3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61A40-8B86-4485-86A9-7B8923812226}" v="1" dt="2023-06-22T10:35:09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78261" autoAdjust="0"/>
  </p:normalViewPr>
  <p:slideViewPr>
    <p:cSldViewPr snapToGrid="0">
      <p:cViewPr varScale="1">
        <p:scale>
          <a:sx n="79" d="100"/>
          <a:sy n="79" d="100"/>
        </p:scale>
        <p:origin x="53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44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62861A40-8B86-4485-86A9-7B8923812226}"/>
    <pc:docChg chg="modSld">
      <pc:chgData name="Charlotte Moss" userId="17b589c9-cb67-41ed-a894-f82ca12b573d" providerId="ADAL" clId="{62861A40-8B86-4485-86A9-7B8923812226}" dt="2023-06-22T10:40:23.215" v="12" actId="20577"/>
      <pc:docMkLst>
        <pc:docMk/>
      </pc:docMkLst>
      <pc:sldChg chg="addSp modSp mod">
        <pc:chgData name="Charlotte Moss" userId="17b589c9-cb67-41ed-a894-f82ca12b573d" providerId="ADAL" clId="{62861A40-8B86-4485-86A9-7B8923812226}" dt="2023-06-22T10:35:15.673" v="2" actId="1076"/>
        <pc:sldMkLst>
          <pc:docMk/>
          <pc:sldMk cId="0" sldId="257"/>
        </pc:sldMkLst>
        <pc:spChg chg="add mod">
          <ac:chgData name="Charlotte Moss" userId="17b589c9-cb67-41ed-a894-f82ca12b573d" providerId="ADAL" clId="{62861A40-8B86-4485-86A9-7B8923812226}" dt="2023-06-22T10:35:15.673" v="2" actId="1076"/>
          <ac:spMkLst>
            <pc:docMk/>
            <pc:sldMk cId="0" sldId="257"/>
            <ac:spMk id="6" creationId="{075FD021-D4D2-5678-5337-3F9F50406920}"/>
          </ac:spMkLst>
        </pc:spChg>
        <pc:grpChg chg="add mod">
          <ac:chgData name="Charlotte Moss" userId="17b589c9-cb67-41ed-a894-f82ca12b573d" providerId="ADAL" clId="{62861A40-8B86-4485-86A9-7B8923812226}" dt="2023-06-22T10:35:15.673" v="2" actId="1076"/>
          <ac:grpSpMkLst>
            <pc:docMk/>
            <pc:sldMk cId="0" sldId="257"/>
            <ac:grpSpMk id="3" creationId="{8E0FBDCA-9C57-4DD0-89E1-3E7020F9A6E5}"/>
          </ac:grpSpMkLst>
        </pc:grpChg>
        <pc:picChg chg="mod">
          <ac:chgData name="Charlotte Moss" userId="17b589c9-cb67-41ed-a894-f82ca12b573d" providerId="ADAL" clId="{62861A40-8B86-4485-86A9-7B8923812226}" dt="2023-06-22T10:35:09.181" v="0"/>
          <ac:picMkLst>
            <pc:docMk/>
            <pc:sldMk cId="0" sldId="257"/>
            <ac:picMk id="4" creationId="{27E55FB7-91AB-A875-3FB8-B70B441A1618}"/>
          </ac:picMkLst>
        </pc:picChg>
        <pc:picChg chg="mod">
          <ac:chgData name="Charlotte Moss" userId="17b589c9-cb67-41ed-a894-f82ca12b573d" providerId="ADAL" clId="{62861A40-8B86-4485-86A9-7B8923812226}" dt="2023-06-22T10:35:09.181" v="0"/>
          <ac:picMkLst>
            <pc:docMk/>
            <pc:sldMk cId="0" sldId="257"/>
            <ac:picMk id="5" creationId="{D21FD0D3-D295-F20C-17E3-5179D3E23513}"/>
          </ac:picMkLst>
        </pc:picChg>
        <pc:picChg chg="add mod">
          <ac:chgData name="Charlotte Moss" userId="17b589c9-cb67-41ed-a894-f82ca12b573d" providerId="ADAL" clId="{62861A40-8B86-4485-86A9-7B8923812226}" dt="2023-06-22T10:35:15.673" v="2" actId="1076"/>
          <ac:picMkLst>
            <pc:docMk/>
            <pc:sldMk cId="0" sldId="257"/>
            <ac:picMk id="9" creationId="{84710B03-9D49-B211-B449-7B59B5C8FA5D}"/>
          </ac:picMkLst>
        </pc:picChg>
      </pc:sldChg>
      <pc:sldChg chg="modSp mod modNotesTx">
        <pc:chgData name="Charlotte Moss" userId="17b589c9-cb67-41ed-a894-f82ca12b573d" providerId="ADAL" clId="{62861A40-8B86-4485-86A9-7B8923812226}" dt="2023-06-22T10:40:23.215" v="12" actId="20577"/>
        <pc:sldMkLst>
          <pc:docMk/>
          <pc:sldMk cId="2762396867" sldId="310"/>
        </pc:sldMkLst>
        <pc:graphicFrameChg chg="modGraphic">
          <ac:chgData name="Charlotte Moss" userId="17b589c9-cb67-41ed-a894-f82ca12b573d" providerId="ADAL" clId="{62861A40-8B86-4485-86A9-7B8923812226}" dt="2023-06-22T10:37:31.919" v="4" actId="20577"/>
          <ac:graphicFrameMkLst>
            <pc:docMk/>
            <pc:sldMk cId="2762396867" sldId="310"/>
            <ac:graphicFrameMk id="27" creationId="{0EC16544-7F6F-4EA6-898A-471D4D2DF20F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long [o]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wo?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[94]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wohnen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[380]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Million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[206] short [o] K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opf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[279] 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offen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[382]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kommen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[61]</a:t>
            </a:r>
            <a:r>
              <a:rPr lang="de-DE" sz="1800" dirty="0"/>
              <a:t> </a:t>
            </a: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England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[1762]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Deutschland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toll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[972]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5B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602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[o] and [a] to mostly previously taught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For revision, you may want to click on the words to remind pupils of the pronunciation.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timer. Pupil A tries to read aloud all of the words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 listens. If Pupil A says makes a mistake, Pupil B can direct him/her to start again from the beginning.</a:t>
            </a:r>
            <a:br>
              <a:rPr lang="en-GB" b="0" dirty="0"/>
            </a:br>
            <a:r>
              <a:rPr lang="en-GB" b="0" dirty="0"/>
              <a:t>4.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consolidate this week’s vocabulary through reading.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Pupils read the text on the screen aloud to each other or which the teacher.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If desired, click on the text boxes to play the recording.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inversion question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es) vs statement (Es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) syntax.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Tell pupils that they will hear either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es + place name’ (question)  or ‘Es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+ place name (statement) but the computer voice is flat and we can’t hear from the intonation whether it is a question or a statement.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Pupils need to: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lphaLcParenR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work out if it is a question or a statement (by paying attention to the order of </a:t>
            </a:r>
            <a:r>
              <a:rPr lang="en-GB" sz="1200" b="0" strike="noStrike" spc="-1">
                <a:solidFill>
                  <a:srgbClr val="000000"/>
                </a:solidFill>
                <a:latin typeface="+mn-lt"/>
                <a:ea typeface="Calibri"/>
              </a:rPr>
              <a:t>the words)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lphaLcParenR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identify and write the place name, and 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lphaLcParenR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decide whether the place is in England (E) or in Germany (Deutschland/D).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3.    Pupils will need to listen more than once and perhaps 3-4 times.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4.   Answer reveal: Click Once for answer?/ or ., again for the place name, and a third time for D/E. 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Note: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</a:rPr>
              <a:t>All the placenames used have been taught on slide 11 of T1_W3_lesson. </a:t>
            </a:r>
            <a:endParaRPr lang="en-GB" sz="1200" b="0" i="1" strike="noStrike" spc="-1" dirty="0">
              <a:latin typeface="+mn-lt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 es Olsdorf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Osterberg.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Newcastle.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 es Oranienburg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Oxford.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Birmingham.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 es Bonn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Oberding.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35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pronunciation of long and short [o], [a] and [u] sounds in a short question; to practise pronunciation and use of the intonation question ‘Bin ich in…?’, to practise use of ‘</a:t>
            </a:r>
            <a:r>
              <a:rPr lang="en-GB" b="0" dirty="0" err="1"/>
              <a:t>ja</a:t>
            </a:r>
            <a:r>
              <a:rPr lang="en-GB" b="0" dirty="0"/>
              <a:t>’ and ‘</a:t>
            </a:r>
            <a:r>
              <a:rPr lang="en-GB" b="0" dirty="0" err="1"/>
              <a:t>nein</a:t>
            </a:r>
            <a:r>
              <a:rPr lang="en-GB" b="0" dirty="0"/>
              <a:t>’ in a communicative context.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 teacher models the activity by asking a pupil to select a sticker with a place name on it and putting it on his/her (i.e. the teacher’s) back.  S/he shows the class briefly and then asks ‘Bin ich in XXX’ questions with all the place names until the pupils say ‘</a:t>
            </a:r>
            <a:r>
              <a:rPr lang="en-GB" sz="1200" b="0" dirty="0" err="1"/>
              <a:t>Ja</a:t>
            </a:r>
            <a:r>
              <a:rPr lang="en-GB" sz="1200" b="0" dirty="0"/>
              <a:t>’. When the name is wrong they say ‘</a:t>
            </a:r>
            <a:r>
              <a:rPr lang="en-GB" sz="1200" b="0" dirty="0" err="1"/>
              <a:t>Nein</a:t>
            </a:r>
            <a:r>
              <a:rPr lang="en-GB" sz="1200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on the place names to revise pronunciation if necessary.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Teacher puts sticker or post-it with one of the place names on each pupil’s back.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circulate in the room. Each pupil they meet they have one chance to guess their own place, saying ‘Bin ich in XXX’?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The listening pupil checks the sticker and says either ‘</a:t>
            </a:r>
            <a:r>
              <a:rPr lang="en-GB" sz="1200" b="0" dirty="0" err="1"/>
              <a:t>ja</a:t>
            </a:r>
            <a:r>
              <a:rPr lang="en-GB" sz="1200" b="0" dirty="0"/>
              <a:t>’ or ‘</a:t>
            </a:r>
            <a:r>
              <a:rPr lang="en-GB" sz="1200" b="0" dirty="0" err="1"/>
              <a:t>nein</a:t>
            </a:r>
            <a:r>
              <a:rPr lang="en-GB" sz="1200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have to try to find out their place in less than one minute.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Swap stickers and repeat the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The teacher can develop the activity by eliciting the locations from pupils that have discovered their location.  E.g. Wo </a:t>
            </a:r>
            <a:r>
              <a:rPr lang="en-GB" sz="1200" b="0" dirty="0" err="1"/>
              <a:t>bist</a:t>
            </a:r>
            <a:r>
              <a:rPr lang="en-GB" sz="1200" b="0" dirty="0"/>
              <a:t> du, (Rachel)?  Pupil answers: Ich bin in….</a:t>
            </a:r>
            <a:br>
              <a:rPr lang="en-GB" sz="1200" b="0" dirty="0"/>
            </a:br>
            <a:r>
              <a:rPr lang="en-GB" sz="1200" b="0" dirty="0"/>
              <a:t>The teacher can extend the questioning here by asking others to say where their classmates are:  E.g., Wo </a:t>
            </a:r>
            <a:r>
              <a:rPr lang="en-GB" sz="1200" b="0" dirty="0" err="1"/>
              <a:t>ist</a:t>
            </a:r>
            <a:r>
              <a:rPr lang="en-GB" sz="1200" b="0" dirty="0"/>
              <a:t> Mark?  </a:t>
            </a:r>
            <a:r>
              <a:rPr lang="en-GB" sz="1200" b="0" dirty="0">
                <a:sym typeface="Wingdings" panose="05000000000000000000" pitchFamily="2" charset="2"/>
              </a:rPr>
              <a:t> Er </a:t>
            </a:r>
            <a:r>
              <a:rPr lang="en-GB" sz="1200" b="0" dirty="0" err="1"/>
              <a:t>ist</a:t>
            </a:r>
            <a:r>
              <a:rPr lang="en-GB" sz="1200" b="0" dirty="0"/>
              <a:t> in Unna.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and phrases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and phrases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5A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4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3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2035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72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260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282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378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294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42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837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033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418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76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61805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image" Target="../media/image5.png"/><Relationship Id="rId15" Type="http://schemas.openxmlformats.org/officeDocument/2006/relationships/audio" Target="../media/audio12.wav"/><Relationship Id="rId10" Type="http://schemas.openxmlformats.org/officeDocument/2006/relationships/audio" Target="../media/audio7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audio" Target="../media/audio14.wav"/><Relationship Id="rId7" Type="http://schemas.openxmlformats.org/officeDocument/2006/relationships/audio" Target="../media/audio17.wav"/><Relationship Id="rId12" Type="http://schemas.openxmlformats.org/officeDocument/2006/relationships/audio" Target="../media/audio1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audio" Target="../media/audio18.wav"/><Relationship Id="rId5" Type="http://schemas.openxmlformats.org/officeDocument/2006/relationships/image" Target="../media/image6.png"/><Relationship Id="rId15" Type="http://schemas.openxmlformats.org/officeDocument/2006/relationships/image" Target="../media/image10.gif"/><Relationship Id="rId10" Type="http://schemas.openxmlformats.org/officeDocument/2006/relationships/image" Target="../media/image3.png"/><Relationship Id="rId4" Type="http://schemas.openxmlformats.org/officeDocument/2006/relationships/audio" Target="../media/audio15.wav"/><Relationship Id="rId9" Type="http://schemas.openxmlformats.org/officeDocument/2006/relationships/image" Target="../media/image2.png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12.png"/><Relationship Id="rId3" Type="http://schemas.openxmlformats.org/officeDocument/2006/relationships/audio" Target="../media/audio20.wav"/><Relationship Id="rId7" Type="http://schemas.openxmlformats.org/officeDocument/2006/relationships/audio" Target="../media/audio23.wav"/><Relationship Id="rId12" Type="http://schemas.openxmlformats.org/officeDocument/2006/relationships/audio" Target="../media/audio2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5" Type="http://schemas.openxmlformats.org/officeDocument/2006/relationships/audio" Target="../media/audio21.wav"/><Relationship Id="rId10" Type="http://schemas.openxmlformats.org/officeDocument/2006/relationships/audio" Target="../media/audio26.wav"/><Relationship Id="rId4" Type="http://schemas.openxmlformats.org/officeDocument/2006/relationships/image" Target="../media/image11.png"/><Relationship Id="rId9" Type="http://schemas.openxmlformats.org/officeDocument/2006/relationships/audio" Target="../media/audio25.wav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audio" Target="../media/audio39.wav"/><Relationship Id="rId18" Type="http://schemas.openxmlformats.org/officeDocument/2006/relationships/audio" Target="../media/audio44.wav"/><Relationship Id="rId3" Type="http://schemas.openxmlformats.org/officeDocument/2006/relationships/audio" Target="../media/audio29.wav"/><Relationship Id="rId21" Type="http://schemas.openxmlformats.org/officeDocument/2006/relationships/image" Target="../media/image7.png"/><Relationship Id="rId7" Type="http://schemas.openxmlformats.org/officeDocument/2006/relationships/audio" Target="../media/audio33.wav"/><Relationship Id="rId12" Type="http://schemas.openxmlformats.org/officeDocument/2006/relationships/audio" Target="../media/audio38.wav"/><Relationship Id="rId17" Type="http://schemas.openxmlformats.org/officeDocument/2006/relationships/audio" Target="../media/audio43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42.wav"/><Relationship Id="rId20" Type="http://schemas.openxmlformats.org/officeDocument/2006/relationships/audio" Target="../media/audio4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11" Type="http://schemas.openxmlformats.org/officeDocument/2006/relationships/audio" Target="../media/audio37.wav"/><Relationship Id="rId5" Type="http://schemas.openxmlformats.org/officeDocument/2006/relationships/audio" Target="../media/audio31.wav"/><Relationship Id="rId15" Type="http://schemas.openxmlformats.org/officeDocument/2006/relationships/audio" Target="../media/audio41.wav"/><Relationship Id="rId10" Type="http://schemas.openxmlformats.org/officeDocument/2006/relationships/audio" Target="../media/audio36.wav"/><Relationship Id="rId19" Type="http://schemas.openxmlformats.org/officeDocument/2006/relationships/image" Target="../media/image14.png"/><Relationship Id="rId4" Type="http://schemas.openxmlformats.org/officeDocument/2006/relationships/audio" Target="../media/audio30.wav"/><Relationship Id="rId9" Type="http://schemas.openxmlformats.org/officeDocument/2006/relationships/audio" Target="../media/audio35.wav"/><Relationship Id="rId14" Type="http://schemas.openxmlformats.org/officeDocument/2006/relationships/audio" Target="../media/audio4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audio" Target="../media/audio56.wav"/><Relationship Id="rId18" Type="http://schemas.openxmlformats.org/officeDocument/2006/relationships/audio" Target="../media/audio61.wav"/><Relationship Id="rId3" Type="http://schemas.openxmlformats.org/officeDocument/2006/relationships/audio" Target="../media/audio46.wav"/><Relationship Id="rId21" Type="http://schemas.openxmlformats.org/officeDocument/2006/relationships/audio" Target="../media/audio64.wav"/><Relationship Id="rId7" Type="http://schemas.openxmlformats.org/officeDocument/2006/relationships/audio" Target="../media/audio50.wav"/><Relationship Id="rId12" Type="http://schemas.openxmlformats.org/officeDocument/2006/relationships/audio" Target="../media/audio55.wav"/><Relationship Id="rId17" Type="http://schemas.openxmlformats.org/officeDocument/2006/relationships/audio" Target="../media/audio60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59.wav"/><Relationship Id="rId20" Type="http://schemas.openxmlformats.org/officeDocument/2006/relationships/audio" Target="../media/audio6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9.wav"/><Relationship Id="rId11" Type="http://schemas.openxmlformats.org/officeDocument/2006/relationships/audio" Target="../media/audio54.wav"/><Relationship Id="rId24" Type="http://schemas.openxmlformats.org/officeDocument/2006/relationships/image" Target="../media/image17.png"/><Relationship Id="rId5" Type="http://schemas.openxmlformats.org/officeDocument/2006/relationships/audio" Target="../media/audio48.wav"/><Relationship Id="rId15" Type="http://schemas.openxmlformats.org/officeDocument/2006/relationships/audio" Target="../media/audio58.wav"/><Relationship Id="rId23" Type="http://schemas.openxmlformats.org/officeDocument/2006/relationships/image" Target="../media/image16.png"/><Relationship Id="rId10" Type="http://schemas.openxmlformats.org/officeDocument/2006/relationships/audio" Target="../media/audio53.wav"/><Relationship Id="rId19" Type="http://schemas.openxmlformats.org/officeDocument/2006/relationships/audio" Target="../media/audio62.wav"/><Relationship Id="rId4" Type="http://schemas.openxmlformats.org/officeDocument/2006/relationships/audio" Target="../media/audio47.wav"/><Relationship Id="rId9" Type="http://schemas.openxmlformats.org/officeDocument/2006/relationships/audio" Target="../media/audio52.wav"/><Relationship Id="rId14" Type="http://schemas.openxmlformats.org/officeDocument/2006/relationships/audio" Target="../media/audio57.wav"/><Relationship Id="rId2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audio" Target="../media/audio56.wav"/><Relationship Id="rId18" Type="http://schemas.openxmlformats.org/officeDocument/2006/relationships/audio" Target="../media/audio53.wav"/><Relationship Id="rId3" Type="http://schemas.openxmlformats.org/officeDocument/2006/relationships/audio" Target="../media/audio65.wav"/><Relationship Id="rId21" Type="http://schemas.openxmlformats.org/officeDocument/2006/relationships/audio" Target="../media/audio51.wav"/><Relationship Id="rId7" Type="http://schemas.openxmlformats.org/officeDocument/2006/relationships/audio" Target="../media/audio59.wav"/><Relationship Id="rId12" Type="http://schemas.openxmlformats.org/officeDocument/2006/relationships/audio" Target="../media/audio58.wav"/><Relationship Id="rId17" Type="http://schemas.openxmlformats.org/officeDocument/2006/relationships/audio" Target="../media/audio52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57.wav"/><Relationship Id="rId20" Type="http://schemas.openxmlformats.org/officeDocument/2006/relationships/audio" Target="../media/audio5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audio" Target="../media/audio63.wav"/><Relationship Id="rId24" Type="http://schemas.openxmlformats.org/officeDocument/2006/relationships/audio" Target="../media/audio49.wav"/><Relationship Id="rId5" Type="http://schemas.openxmlformats.org/officeDocument/2006/relationships/image" Target="../media/image16.png"/><Relationship Id="rId15" Type="http://schemas.openxmlformats.org/officeDocument/2006/relationships/audio" Target="../media/audio55.wav"/><Relationship Id="rId23" Type="http://schemas.openxmlformats.org/officeDocument/2006/relationships/audio" Target="../media/audio66.wav"/><Relationship Id="rId10" Type="http://schemas.openxmlformats.org/officeDocument/2006/relationships/audio" Target="../media/audio62.wav"/><Relationship Id="rId19" Type="http://schemas.openxmlformats.org/officeDocument/2006/relationships/audio" Target="../media/audio48.wav"/><Relationship Id="rId4" Type="http://schemas.openxmlformats.org/officeDocument/2006/relationships/image" Target="../media/image15.png"/><Relationship Id="rId9" Type="http://schemas.openxmlformats.org/officeDocument/2006/relationships/audio" Target="../media/audio60.wav"/><Relationship Id="rId14" Type="http://schemas.openxmlformats.org/officeDocument/2006/relationships/audio" Target="../media/audio54.wav"/><Relationship Id="rId22" Type="http://schemas.openxmlformats.org/officeDocument/2006/relationships/audio" Target="../media/audio4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3731B45-936E-4598-9AA3-6A62DBD0F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6B8835-B4BB-495B-9149-03A7047EE73F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0FBDCA-9C57-4DD0-89E1-3E7020F9A6E5}"/>
              </a:ext>
            </a:extLst>
          </p:cNvPr>
          <p:cNvGrpSpPr/>
          <p:nvPr/>
        </p:nvGrpSpPr>
        <p:grpSpPr>
          <a:xfrm>
            <a:off x="2204782" y="1809813"/>
            <a:ext cx="970943" cy="1558010"/>
            <a:chOff x="-3257549" y="351247"/>
            <a:chExt cx="2891629" cy="46400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E55FB7-91AB-A875-3FB8-B70B441A1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21FD0D3-D295-F20C-17E3-5179D3E23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75FD021-D4D2-5678-5337-3F9F50406920}"/>
              </a:ext>
            </a:extLst>
          </p:cNvPr>
          <p:cNvSpPr/>
          <p:nvPr/>
        </p:nvSpPr>
        <p:spPr>
          <a:xfrm>
            <a:off x="381000" y="3523079"/>
            <a:ext cx="3645545" cy="1447204"/>
          </a:xfrm>
          <a:prstGeom prst="wedgeRoundRectCallout">
            <a:avLst>
              <a:gd name="adj1" fmla="val -54508"/>
              <a:gd name="adj2" fmla="val -66624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ist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Deutschland? 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4710B03-9D49-B211-B449-7B59B5C8F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6" y="1805809"/>
            <a:ext cx="1037409" cy="14081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423556"/>
              </p:ext>
            </p:extLst>
          </p:nvPr>
        </p:nvGraphicFramePr>
        <p:xfrm>
          <a:off x="564640" y="113309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Germany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great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317925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473278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5184817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42848" y="580969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87447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21673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20351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23143"/>
              </p:ext>
            </p:extLst>
          </p:nvPr>
        </p:nvGraphicFramePr>
        <p:xfrm>
          <a:off x="59012" y="866370"/>
          <a:ext cx="10289300" cy="56277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2325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75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75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759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530" y="1877744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3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3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up 1: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3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3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3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3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3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3" name="T1_W3F_2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hlinkClick r:id="" action="ppaction://noaction">
              <a:snd r:embed="rId4" name="T1_W3F_2.2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946867" y="1765728"/>
            <a:ext cx="9474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>
              <a:snd r:embed="rId6" name="T1_W3F_2.4.wav"/>
            </a:hlinkClick>
            <a:extLst>
              <a:ext uri="{FF2B5EF4-FFF2-40B4-BE49-F238E27FC236}">
                <a16:creationId xmlns:a16="http://schemas.microsoft.com/office/drawing/2014/main" id="{87FC1AEB-1634-4397-89E2-B196F3F5CFBD}"/>
              </a:ext>
            </a:extLst>
          </p:cNvPr>
          <p:cNvSpPr/>
          <p:nvPr/>
        </p:nvSpPr>
        <p:spPr>
          <a:xfrm>
            <a:off x="5437643" y="1681885"/>
            <a:ext cx="2218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wohnen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hlinkClick r:id="" action="ppaction://noaction">
              <a:snd r:embed="rId7" name="T1_W3F_2.9.wav"/>
            </a:hlinkClick>
            <a:extLst>
              <a:ext uri="{FF2B5EF4-FFF2-40B4-BE49-F238E27FC236}">
                <a16:creationId xmlns:a16="http://schemas.microsoft.com/office/drawing/2014/main" id="{A8FF3FA8-3133-4761-9FEB-1B19456BA345}"/>
              </a:ext>
            </a:extLst>
          </p:cNvPr>
          <p:cNvSpPr/>
          <p:nvPr/>
        </p:nvSpPr>
        <p:spPr>
          <a:xfrm>
            <a:off x="8279178" y="3435684"/>
            <a:ext cx="2386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kommen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hlinkClick r:id="" action="ppaction://noaction">
              <a:snd r:embed="rId8" name="T1_W3F_2.10.wav"/>
            </a:hlinkClick>
            <a:extLst>
              <a:ext uri="{FF2B5EF4-FFF2-40B4-BE49-F238E27FC236}">
                <a16:creationId xmlns:a16="http://schemas.microsoft.com/office/drawing/2014/main" id="{BED77A2A-C925-4B95-BA50-2A0C46A0E5BF}"/>
              </a:ext>
            </a:extLst>
          </p:cNvPr>
          <p:cNvSpPr/>
          <p:nvPr/>
        </p:nvSpPr>
        <p:spPr>
          <a:xfrm>
            <a:off x="494411" y="5329988"/>
            <a:ext cx="1487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offen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hlinkClick r:id="" action="ppaction://noaction">
              <a:snd r:embed="rId9" name="T1_W3F_2.12.wav"/>
            </a:hlinkClick>
            <a:extLst>
              <a:ext uri="{FF2B5EF4-FFF2-40B4-BE49-F238E27FC236}">
                <a16:creationId xmlns:a16="http://schemas.microsoft.com/office/drawing/2014/main" id="{3E7E3DFB-D279-4DE6-B236-3902A3D9A80C}"/>
              </a:ext>
            </a:extLst>
          </p:cNvPr>
          <p:cNvSpPr/>
          <p:nvPr/>
        </p:nvSpPr>
        <p:spPr>
          <a:xfrm>
            <a:off x="5943778" y="5361824"/>
            <a:ext cx="1427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Hallo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hlinkClick r:id="" action="ppaction://noaction">
              <a:snd r:embed="rId10" name="T1_W3F_2.11.wav"/>
            </a:hlinkClick>
            <a:extLst>
              <a:ext uri="{FF2B5EF4-FFF2-40B4-BE49-F238E27FC236}">
                <a16:creationId xmlns:a16="http://schemas.microsoft.com/office/drawing/2014/main" id="{6F5F7733-595E-4ABF-B323-60AFD57C2F12}"/>
              </a:ext>
            </a:extLst>
          </p:cNvPr>
          <p:cNvSpPr/>
          <p:nvPr/>
        </p:nvSpPr>
        <p:spPr>
          <a:xfrm>
            <a:off x="3105410" y="5361824"/>
            <a:ext cx="1714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Million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11" name="T1_W3F_2.6.wav"/>
            </a:hlinkClick>
            <a:extLst>
              <a:ext uri="{FF2B5EF4-FFF2-40B4-BE49-F238E27FC236}">
                <a16:creationId xmlns:a16="http://schemas.microsoft.com/office/drawing/2014/main" id="{795AC4E4-C862-4799-B764-490B0B6CBA0F}"/>
              </a:ext>
            </a:extLst>
          </p:cNvPr>
          <p:cNvSpPr/>
          <p:nvPr/>
        </p:nvSpPr>
        <p:spPr>
          <a:xfrm>
            <a:off x="599243" y="3451752"/>
            <a:ext cx="13335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Kopf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hlinkClick r:id="" action="ppaction://noaction">
              <a:snd r:embed="rId12" name="T1_W3F_2.3.wav"/>
            </a:hlinkClick>
            <a:extLst>
              <a:ext uri="{FF2B5EF4-FFF2-40B4-BE49-F238E27FC236}">
                <a16:creationId xmlns:a16="http://schemas.microsoft.com/office/drawing/2014/main" id="{BEF82BDF-93F5-4298-B743-20C58E0256A9}"/>
              </a:ext>
            </a:extLst>
          </p:cNvPr>
          <p:cNvSpPr/>
          <p:nvPr/>
        </p:nvSpPr>
        <p:spPr>
          <a:xfrm>
            <a:off x="3544642" y="1723593"/>
            <a:ext cx="8990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toll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hlinkClick r:id="" action="ppaction://noaction">
              <a:snd r:embed="rId13" name="T1_W3F_2.8.wav"/>
            </a:hlinkClick>
            <a:extLst>
              <a:ext uri="{FF2B5EF4-FFF2-40B4-BE49-F238E27FC236}">
                <a16:creationId xmlns:a16="http://schemas.microsoft.com/office/drawing/2014/main" id="{38FAC2B3-EF7C-47EC-A0E8-C3A41268CC8C}"/>
              </a:ext>
            </a:extLst>
          </p:cNvPr>
          <p:cNvSpPr/>
          <p:nvPr/>
        </p:nvSpPr>
        <p:spPr>
          <a:xfrm>
            <a:off x="6396961" y="3435684"/>
            <a:ext cx="639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ja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>
              <a:snd r:embed="rId14" name="T1_W3F_2.5.wav"/>
            </a:hlinkClick>
            <a:extLst>
              <a:ext uri="{FF2B5EF4-FFF2-40B4-BE49-F238E27FC236}">
                <a16:creationId xmlns:a16="http://schemas.microsoft.com/office/drawing/2014/main" id="{774BE4FE-6C31-48DE-BB26-90BFC82F538A}"/>
              </a:ext>
            </a:extLst>
          </p:cNvPr>
          <p:cNvSpPr/>
          <p:nvPr/>
        </p:nvSpPr>
        <p:spPr>
          <a:xfrm>
            <a:off x="7922160" y="1587624"/>
            <a:ext cx="2234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England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hlinkClick r:id="" action="ppaction://noaction">
              <a:snd r:embed="rId15" name="T1_W3F_2.13.wav"/>
            </a:hlinkClick>
            <a:extLst>
              <a:ext uri="{FF2B5EF4-FFF2-40B4-BE49-F238E27FC236}">
                <a16:creationId xmlns:a16="http://schemas.microsoft.com/office/drawing/2014/main" id="{818D1B12-DE73-43F3-AD08-B1E9F4CEDA95}"/>
              </a:ext>
            </a:extLst>
          </p:cNvPr>
          <p:cNvSpPr/>
          <p:nvPr/>
        </p:nvSpPr>
        <p:spPr>
          <a:xfrm>
            <a:off x="8712679" y="5283744"/>
            <a:ext cx="1120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Tag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16" name="T1_W3F_2.7.wav"/>
            </a:hlinkClick>
            <a:extLst>
              <a:ext uri="{FF2B5EF4-FFF2-40B4-BE49-F238E27FC236}">
                <a16:creationId xmlns:a16="http://schemas.microsoft.com/office/drawing/2014/main" id="{82D45301-F1CB-450D-BC19-AB711FF2A1EE}"/>
              </a:ext>
            </a:extLst>
          </p:cNvPr>
          <p:cNvSpPr/>
          <p:nvPr/>
        </p:nvSpPr>
        <p:spPr>
          <a:xfrm>
            <a:off x="2105338" y="3127907"/>
            <a:ext cx="3654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Deutsch-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land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21">
            <a:hlinkClick r:id="" action="ppaction://noaction">
              <a:snd r:embed="rId3" name="T1_W3F_3.2.wav"/>
            </a:hlinkClick>
            <a:extLst>
              <a:ext uri="{FF2B5EF4-FFF2-40B4-BE49-F238E27FC236}">
                <a16:creationId xmlns:a16="http://schemas.microsoft.com/office/drawing/2014/main" id="{4B0AF859-9A46-B074-ADDD-A417E207705F}"/>
              </a:ext>
            </a:extLst>
          </p:cNvPr>
          <p:cNvSpPr/>
          <p:nvPr/>
        </p:nvSpPr>
        <p:spPr>
          <a:xfrm>
            <a:off x="2315348" y="906760"/>
            <a:ext cx="5140392" cy="1527871"/>
          </a:xfrm>
          <a:prstGeom prst="wedgeRoundRectCallout">
            <a:avLst>
              <a:gd name="adj1" fmla="val -63556"/>
              <a:gd name="adj2" fmla="val -7194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hlinkClick r:id="" action="ppaction://noaction">
              <a:snd r:embed="rId4" name="T1_W3F_3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290673" y="144150"/>
            <a:ext cx="248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Lies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den Text.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8" name="TextBox 27">
            <a:hlinkClick r:id="" action="ppaction://noaction">
              <a:snd r:embed="rId3" name="T1_W3F_3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2353040" y="1307567"/>
            <a:ext cx="52182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Maike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Olsdorf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Olsdorf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Deutschland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0B806-89B3-47A1-A277-C7CE0B20531D}"/>
              </a:ext>
            </a:extLst>
          </p:cNvPr>
          <p:cNvSpPr txBox="1"/>
          <p:nvPr/>
        </p:nvSpPr>
        <p:spPr>
          <a:xfrm>
            <a:off x="1971686" y="2820283"/>
            <a:ext cx="52182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Steffen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Er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Newcastle. Newcastle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England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>
            <a:hlinkClick r:id="" action="ppaction://noaction">
              <a:snd r:embed="rId6" name="T1_W3F_3.5.wav"/>
            </a:hlinkClick>
            <a:extLst>
              <a:ext uri="{FF2B5EF4-FFF2-40B4-BE49-F238E27FC236}">
                <a16:creationId xmlns:a16="http://schemas.microsoft.com/office/drawing/2014/main" id="{94C8D61F-3757-4205-83F8-BB1FEB099F1A}"/>
              </a:ext>
            </a:extLst>
          </p:cNvPr>
          <p:cNvSpPr txBox="1"/>
          <p:nvPr/>
        </p:nvSpPr>
        <p:spPr>
          <a:xfrm>
            <a:off x="2741717" y="4756705"/>
            <a:ext cx="52182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Hallo!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Maike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Olsdorf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Olsdorf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Deutschland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Olsdorf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toll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du? 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Speech Bubble: Rectangle with Corners Rounded 1">
            <a:hlinkClick r:id="" action="ppaction://noaction">
              <a:snd r:embed="rId7" name="T1_W3F_3.5.wav"/>
            </a:hlinkClick>
            <a:extLst>
              <a:ext uri="{FF2B5EF4-FFF2-40B4-BE49-F238E27FC236}">
                <a16:creationId xmlns:a16="http://schemas.microsoft.com/office/drawing/2014/main" id="{07BD5351-E5B6-46E9-A097-8924637E4F98}"/>
              </a:ext>
            </a:extLst>
          </p:cNvPr>
          <p:cNvSpPr/>
          <p:nvPr/>
        </p:nvSpPr>
        <p:spPr>
          <a:xfrm>
            <a:off x="2308851" y="4600178"/>
            <a:ext cx="5703890" cy="2095398"/>
          </a:xfrm>
          <a:prstGeom prst="wedgeRoundRectCallout">
            <a:avLst>
              <a:gd name="adj1" fmla="val -63401"/>
              <a:gd name="adj2" fmla="val 11312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B34FD6AB-7F9D-447B-A7D4-C886008AC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583" y="1149840"/>
            <a:ext cx="976404" cy="15278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C99715B-D5DE-4F13-8A97-3F286E9451CE}"/>
              </a:ext>
            </a:extLst>
          </p:cNvPr>
          <p:cNvGrpSpPr/>
          <p:nvPr/>
        </p:nvGrpSpPr>
        <p:grpSpPr>
          <a:xfrm>
            <a:off x="10093199" y="1179243"/>
            <a:ext cx="970943" cy="1558010"/>
            <a:chOff x="-3257549" y="351247"/>
            <a:chExt cx="2891629" cy="46400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1BA9CF-5C9E-48CE-B040-D0241BC72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F7E137D-2B0D-4AD6-B3A0-B5C05AF03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E8F3AD4-917D-4619-8983-42650839DAAA}"/>
              </a:ext>
            </a:extLst>
          </p:cNvPr>
          <p:cNvSpPr txBox="1"/>
          <p:nvPr/>
        </p:nvSpPr>
        <p:spPr>
          <a:xfrm>
            <a:off x="7575679" y="1802086"/>
            <a:ext cx="12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Olsdorf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5CE2DE0A-2EC9-42D8-987E-65D8FFE581D2}"/>
              </a:ext>
            </a:extLst>
          </p:cNvPr>
          <p:cNvSpPr/>
          <p:nvPr/>
        </p:nvSpPr>
        <p:spPr>
          <a:xfrm flipH="1" flipV="1">
            <a:off x="8685873" y="1888305"/>
            <a:ext cx="131384" cy="12177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F94D38BB-73C2-4FCB-921F-D99FD387CF11}"/>
              </a:ext>
            </a:extLst>
          </p:cNvPr>
          <p:cNvSpPr/>
          <p:nvPr/>
        </p:nvSpPr>
        <p:spPr>
          <a:xfrm flipH="1" flipV="1">
            <a:off x="10590467" y="1792005"/>
            <a:ext cx="131384" cy="12177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70AA34-DC26-4379-9D96-D29AB79F1681}"/>
              </a:ext>
            </a:extLst>
          </p:cNvPr>
          <p:cNvSpPr txBox="1"/>
          <p:nvPr/>
        </p:nvSpPr>
        <p:spPr>
          <a:xfrm>
            <a:off x="10929257" y="1579858"/>
            <a:ext cx="13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Newcastle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Speech Bubble: Rectangle with Corners Rounded 22">
            <a:hlinkClick r:id="" action="ppaction://noaction">
              <a:snd r:embed="rId11" name="T1_W3F_3.3.wav"/>
            </a:hlinkClick>
            <a:extLst>
              <a:ext uri="{FF2B5EF4-FFF2-40B4-BE49-F238E27FC236}">
                <a16:creationId xmlns:a16="http://schemas.microsoft.com/office/drawing/2014/main" id="{46B539A0-FB58-8CD9-42A3-656FFA3FE444}"/>
              </a:ext>
            </a:extLst>
          </p:cNvPr>
          <p:cNvSpPr/>
          <p:nvPr/>
        </p:nvSpPr>
        <p:spPr>
          <a:xfrm>
            <a:off x="1825985" y="2683655"/>
            <a:ext cx="5218226" cy="1749331"/>
          </a:xfrm>
          <a:prstGeom prst="wedgeRoundRectCallout">
            <a:avLst>
              <a:gd name="adj1" fmla="val -60604"/>
              <a:gd name="adj2" fmla="val -47865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hlinkClick r:id="" action="ppaction://noaction">
              <a:snd r:embed="rId12" name="T1_W3F_3.4.wav"/>
            </a:hlinkClick>
            <a:extLst>
              <a:ext uri="{FF2B5EF4-FFF2-40B4-BE49-F238E27FC236}">
                <a16:creationId xmlns:a16="http://schemas.microsoft.com/office/drawing/2014/main" id="{7097BEA8-E643-BF1E-73F1-3F65C40A7431}"/>
              </a:ext>
            </a:extLst>
          </p:cNvPr>
          <p:cNvSpPr txBox="1"/>
          <p:nvPr/>
        </p:nvSpPr>
        <p:spPr>
          <a:xfrm>
            <a:off x="7574423" y="2978307"/>
            <a:ext cx="45391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Hallo!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Steffen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Newcastle. Newcastle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England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Speech Bubble: Rectangle with Corners Rounded 25">
            <a:hlinkClick r:id="" action="ppaction://noaction">
              <a:snd r:embed="rId12" name="T1_W3F_3.4.wav"/>
            </a:hlinkClick>
            <a:extLst>
              <a:ext uri="{FF2B5EF4-FFF2-40B4-BE49-F238E27FC236}">
                <a16:creationId xmlns:a16="http://schemas.microsoft.com/office/drawing/2014/main" id="{C5917228-04E6-DB5F-4720-E501512E53E5}"/>
              </a:ext>
            </a:extLst>
          </p:cNvPr>
          <p:cNvSpPr/>
          <p:nvPr/>
        </p:nvSpPr>
        <p:spPr>
          <a:xfrm>
            <a:off x="7543295" y="2891112"/>
            <a:ext cx="4593321" cy="1527871"/>
          </a:xfrm>
          <a:prstGeom prst="wedgeRoundRectCallout">
            <a:avLst>
              <a:gd name="adj1" fmla="val 31948"/>
              <a:gd name="adj2" fmla="val 111634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AB4367B-3C4A-4039-B724-56C263E8E7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" y="1107610"/>
            <a:ext cx="1843797" cy="143568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D630DF3-9B31-4A74-8E2D-B45766BE15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6" y="4372636"/>
            <a:ext cx="1523108" cy="2154367"/>
          </a:xfrm>
          <a:prstGeom prst="rect">
            <a:avLst/>
          </a:prstGeom>
        </p:spPr>
      </p:pic>
      <p:pic>
        <p:nvPicPr>
          <p:cNvPr id="31" name="Picture 30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D0B6BD07-96CF-46C2-97D7-71A5FC9850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80"/>
          <a:stretch/>
        </p:blipFill>
        <p:spPr>
          <a:xfrm>
            <a:off x="9197009" y="4724533"/>
            <a:ext cx="2183398" cy="197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hlinkClick r:id="" action="ppaction://noaction">
              <a:snd r:embed="rId3" name="T1_W3F_4.1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192130" y="100295"/>
            <a:ext cx="1600112" cy="53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0EC16544-7F6F-4EA6-898A-471D4D2DF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500999"/>
              </p:ext>
            </p:extLst>
          </p:nvPr>
        </p:nvGraphicFramePr>
        <p:xfrm>
          <a:off x="275625" y="877836"/>
          <a:ext cx="10221185" cy="5709992"/>
        </p:xfrm>
        <a:graphic>
          <a:graphicData uri="http://schemas.openxmlformats.org/drawingml/2006/table">
            <a:tbl>
              <a:tblPr/>
              <a:tblGrid>
                <a:gridCol w="628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9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Place?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 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Deutschland (D)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England (E)?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Olsdorf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Osterberg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Newcastle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Oranienburg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Oxford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Birmingham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Bonn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Oberding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6220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67410A8-A0A1-46E4-82DC-F747C9CCA441}"/>
              </a:ext>
            </a:extLst>
          </p:cNvPr>
          <p:cNvSpPr txBox="1"/>
          <p:nvPr/>
        </p:nvSpPr>
        <p:spPr>
          <a:xfrm>
            <a:off x="1718197" y="1818789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3E3BB0E-39C9-490F-BF18-385C707DD154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Picture 5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39FC4F-2621-466C-8622-077794BD89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54" name="CustomShape 23">
            <a:hlinkClick r:id="" action="ppaction://noaction">
              <a:snd r:embed="rId5" name="T1_W3F_4.2.wav"/>
            </a:hlinkClick>
            <a:extLst>
              <a:ext uri="{FF2B5EF4-FFF2-40B4-BE49-F238E27FC236}">
                <a16:creationId xmlns:a16="http://schemas.microsoft.com/office/drawing/2014/main" id="{DE32818A-74E9-4CFA-B058-1C8BE6C58454}"/>
              </a:ext>
            </a:extLst>
          </p:cNvPr>
          <p:cNvSpPr/>
          <p:nvPr/>
        </p:nvSpPr>
        <p:spPr>
          <a:xfrm>
            <a:off x="344586" y="179238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24">
            <a:hlinkClick r:id="" action="ppaction://noaction">
              <a:snd r:embed="rId6" name="T1_W3F_4.3.wav"/>
            </a:hlinkClick>
            <a:extLst>
              <a:ext uri="{FF2B5EF4-FFF2-40B4-BE49-F238E27FC236}">
                <a16:creationId xmlns:a16="http://schemas.microsoft.com/office/drawing/2014/main" id="{D5C62343-D8DA-4538-8BC0-3B2566B833F1}"/>
              </a:ext>
            </a:extLst>
          </p:cNvPr>
          <p:cNvSpPr/>
          <p:nvPr/>
        </p:nvSpPr>
        <p:spPr>
          <a:xfrm>
            <a:off x="362995" y="243663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CustomShape 25">
            <a:hlinkClick r:id="" action="ppaction://noaction">
              <a:snd r:embed="rId7" name="T1_W3F_4.4.wav"/>
            </a:hlinkClick>
            <a:extLst>
              <a:ext uri="{FF2B5EF4-FFF2-40B4-BE49-F238E27FC236}">
                <a16:creationId xmlns:a16="http://schemas.microsoft.com/office/drawing/2014/main" id="{3894644F-3EB8-4FFF-99A6-ED4D6B5B63D8}"/>
              </a:ext>
            </a:extLst>
          </p:cNvPr>
          <p:cNvSpPr/>
          <p:nvPr/>
        </p:nvSpPr>
        <p:spPr>
          <a:xfrm>
            <a:off x="344586" y="303014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CustomShape 26">
            <a:hlinkClick r:id="" action="ppaction://noaction">
              <a:snd r:embed="rId8" name="T1_W3F_4.5.wav"/>
            </a:hlinkClick>
            <a:extLst>
              <a:ext uri="{FF2B5EF4-FFF2-40B4-BE49-F238E27FC236}">
                <a16:creationId xmlns:a16="http://schemas.microsoft.com/office/drawing/2014/main" id="{6FC18DBE-4402-4F4D-A67F-57D5F37526FF}"/>
              </a:ext>
            </a:extLst>
          </p:cNvPr>
          <p:cNvSpPr/>
          <p:nvPr/>
        </p:nvSpPr>
        <p:spPr>
          <a:xfrm>
            <a:off x="308994" y="363697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CustomShape 27">
            <a:hlinkClick r:id="" action="ppaction://noaction">
              <a:snd r:embed="rId9" name="T1_W3F_4.6.wav"/>
            </a:hlinkClick>
            <a:extLst>
              <a:ext uri="{FF2B5EF4-FFF2-40B4-BE49-F238E27FC236}">
                <a16:creationId xmlns:a16="http://schemas.microsoft.com/office/drawing/2014/main" id="{BB501AB7-3A81-4A9F-884A-3D59C43A5883}"/>
              </a:ext>
            </a:extLst>
          </p:cNvPr>
          <p:cNvSpPr/>
          <p:nvPr/>
        </p:nvSpPr>
        <p:spPr>
          <a:xfrm>
            <a:off x="309075" y="422779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CustomShape 28">
            <a:hlinkClick r:id="" action="ppaction://noaction">
              <a:snd r:embed="rId10" name="T1_W3F_4.7.wav"/>
            </a:hlinkClick>
            <a:extLst>
              <a:ext uri="{FF2B5EF4-FFF2-40B4-BE49-F238E27FC236}">
                <a16:creationId xmlns:a16="http://schemas.microsoft.com/office/drawing/2014/main" id="{EA0E0052-4B22-4A97-BC49-8B82208FE1C8}"/>
              </a:ext>
            </a:extLst>
          </p:cNvPr>
          <p:cNvSpPr/>
          <p:nvPr/>
        </p:nvSpPr>
        <p:spPr>
          <a:xfrm>
            <a:off x="309075" y="485728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CustomShape 3">
            <a:extLst>
              <a:ext uri="{FF2B5EF4-FFF2-40B4-BE49-F238E27FC236}">
                <a16:creationId xmlns:a16="http://schemas.microsoft.com/office/drawing/2014/main" id="{3683179C-B569-4B83-B2D1-A61AD0BD3A87}"/>
              </a:ext>
            </a:extLst>
          </p:cNvPr>
          <p:cNvSpPr/>
          <p:nvPr/>
        </p:nvSpPr>
        <p:spPr>
          <a:xfrm>
            <a:off x="4599927" y="104357"/>
            <a:ext cx="6624053" cy="4986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 computer doesn’t know [?] or [.]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CustomShape 27">
            <a:hlinkClick r:id="" action="ppaction://noaction">
              <a:snd r:embed="rId11" name="T1_W3F_4.8.wav"/>
            </a:hlinkClick>
            <a:extLst>
              <a:ext uri="{FF2B5EF4-FFF2-40B4-BE49-F238E27FC236}">
                <a16:creationId xmlns:a16="http://schemas.microsoft.com/office/drawing/2014/main" id="{FF8B0BF7-971D-4B89-821F-87E3FACCB500}"/>
              </a:ext>
            </a:extLst>
          </p:cNvPr>
          <p:cNvSpPr/>
          <p:nvPr/>
        </p:nvSpPr>
        <p:spPr>
          <a:xfrm>
            <a:off x="324900" y="54308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CustomShape 28">
            <a:hlinkClick r:id="" action="ppaction://noaction">
              <a:snd r:embed="rId12" name="T1_W3F_4.9.wav"/>
            </a:hlinkClick>
            <a:extLst>
              <a:ext uri="{FF2B5EF4-FFF2-40B4-BE49-F238E27FC236}">
                <a16:creationId xmlns:a16="http://schemas.microsoft.com/office/drawing/2014/main" id="{97D8E464-812A-4E6B-9B9E-DC78DC15655C}"/>
              </a:ext>
            </a:extLst>
          </p:cNvPr>
          <p:cNvSpPr/>
          <p:nvPr/>
        </p:nvSpPr>
        <p:spPr>
          <a:xfrm>
            <a:off x="344586" y="605039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ED69F7-0A73-A051-63EE-A88E1903F870}"/>
              </a:ext>
            </a:extLst>
          </p:cNvPr>
          <p:cNvSpPr txBox="1"/>
          <p:nvPr/>
        </p:nvSpPr>
        <p:spPr>
          <a:xfrm>
            <a:off x="4880503" y="1773271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3BBFCC7-2282-0851-7241-853C14ACF71C}"/>
              </a:ext>
            </a:extLst>
          </p:cNvPr>
          <p:cNvSpPr txBox="1"/>
          <p:nvPr/>
        </p:nvSpPr>
        <p:spPr>
          <a:xfrm>
            <a:off x="8147733" y="1818789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5790F4-5259-62F9-5502-AF4F054A48F3}"/>
              </a:ext>
            </a:extLst>
          </p:cNvPr>
          <p:cNvSpPr txBox="1"/>
          <p:nvPr/>
        </p:nvSpPr>
        <p:spPr>
          <a:xfrm>
            <a:off x="1443806" y="2377647"/>
            <a:ext cx="1748324" cy="4454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B778EBA-54C0-9E2D-CB00-4FE2C05397C8}"/>
              </a:ext>
            </a:extLst>
          </p:cNvPr>
          <p:cNvSpPr txBox="1"/>
          <p:nvPr/>
        </p:nvSpPr>
        <p:spPr>
          <a:xfrm>
            <a:off x="5075607" y="2402196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BE0F5C5-226D-E20E-B749-B6214B6040FD}"/>
              </a:ext>
            </a:extLst>
          </p:cNvPr>
          <p:cNvSpPr txBox="1"/>
          <p:nvPr/>
        </p:nvSpPr>
        <p:spPr>
          <a:xfrm>
            <a:off x="8147733" y="2425615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B3BA06D-B2A8-9A00-762D-14AF783D0851}"/>
              </a:ext>
            </a:extLst>
          </p:cNvPr>
          <p:cNvSpPr txBox="1"/>
          <p:nvPr/>
        </p:nvSpPr>
        <p:spPr>
          <a:xfrm>
            <a:off x="1443806" y="3021287"/>
            <a:ext cx="2048826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2928B78-FFF3-156D-337B-583775850BD7}"/>
              </a:ext>
            </a:extLst>
          </p:cNvPr>
          <p:cNvSpPr txBox="1"/>
          <p:nvPr/>
        </p:nvSpPr>
        <p:spPr>
          <a:xfrm>
            <a:off x="4795134" y="3073424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A7EC7EA-7DA1-F433-9B9B-0F4A10BE5179}"/>
              </a:ext>
            </a:extLst>
          </p:cNvPr>
          <p:cNvSpPr txBox="1"/>
          <p:nvPr/>
        </p:nvSpPr>
        <p:spPr>
          <a:xfrm>
            <a:off x="7911953" y="3103744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4AEA908-C581-0078-996A-62D89D1EBCBE}"/>
              </a:ext>
            </a:extLst>
          </p:cNvPr>
          <p:cNvSpPr txBox="1"/>
          <p:nvPr/>
        </p:nvSpPr>
        <p:spPr>
          <a:xfrm>
            <a:off x="1324482" y="3656318"/>
            <a:ext cx="2168150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23269AB-44A1-9637-BA5B-6F85CEA1F129}"/>
              </a:ext>
            </a:extLst>
          </p:cNvPr>
          <p:cNvSpPr txBox="1"/>
          <p:nvPr/>
        </p:nvSpPr>
        <p:spPr>
          <a:xfrm>
            <a:off x="4880502" y="3604490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700104-9F76-9809-F5DD-D778F54A5186}"/>
              </a:ext>
            </a:extLst>
          </p:cNvPr>
          <p:cNvSpPr txBox="1"/>
          <p:nvPr/>
        </p:nvSpPr>
        <p:spPr>
          <a:xfrm>
            <a:off x="7941184" y="3656318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0C09EAE-E4C1-8C28-45F9-4A326AA693B2}"/>
              </a:ext>
            </a:extLst>
          </p:cNvPr>
          <p:cNvSpPr txBox="1"/>
          <p:nvPr/>
        </p:nvSpPr>
        <p:spPr>
          <a:xfrm>
            <a:off x="1695190" y="4273811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16B22B6-6622-34FA-0FCD-3D98F5F4FB56}"/>
              </a:ext>
            </a:extLst>
          </p:cNvPr>
          <p:cNvSpPr txBox="1"/>
          <p:nvPr/>
        </p:nvSpPr>
        <p:spPr>
          <a:xfrm>
            <a:off x="5074243" y="4322916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A4C1CE-2FEA-A9F9-316A-52DC44D66937}"/>
              </a:ext>
            </a:extLst>
          </p:cNvPr>
          <p:cNvSpPr txBox="1"/>
          <p:nvPr/>
        </p:nvSpPr>
        <p:spPr>
          <a:xfrm>
            <a:off x="7958481" y="4252633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2FCEDEA-F387-CC35-5654-9826E54D6A7A}"/>
              </a:ext>
            </a:extLst>
          </p:cNvPr>
          <p:cNvSpPr txBox="1"/>
          <p:nvPr/>
        </p:nvSpPr>
        <p:spPr>
          <a:xfrm>
            <a:off x="1443806" y="4821484"/>
            <a:ext cx="2048826" cy="416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C0AD807-6659-9671-050B-BF30B714EDA9}"/>
              </a:ext>
            </a:extLst>
          </p:cNvPr>
          <p:cNvSpPr txBox="1"/>
          <p:nvPr/>
        </p:nvSpPr>
        <p:spPr>
          <a:xfrm>
            <a:off x="4929291" y="4831684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43C4C26-A001-66A5-BD98-51B59BA98580}"/>
              </a:ext>
            </a:extLst>
          </p:cNvPr>
          <p:cNvSpPr txBox="1"/>
          <p:nvPr/>
        </p:nvSpPr>
        <p:spPr>
          <a:xfrm>
            <a:off x="8142615" y="4939854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0FD8FAE-F68D-772E-A947-E5D56B04BECF}"/>
              </a:ext>
            </a:extLst>
          </p:cNvPr>
          <p:cNvSpPr txBox="1"/>
          <p:nvPr/>
        </p:nvSpPr>
        <p:spPr>
          <a:xfrm>
            <a:off x="1735023" y="5447245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23E8295-054C-A92C-A149-120A65BA2EF1}"/>
              </a:ext>
            </a:extLst>
          </p:cNvPr>
          <p:cNvSpPr txBox="1"/>
          <p:nvPr/>
        </p:nvSpPr>
        <p:spPr>
          <a:xfrm>
            <a:off x="5023749" y="5550110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AF71A8A-911A-BE0D-4BCF-ED221F3ADEB4}"/>
              </a:ext>
            </a:extLst>
          </p:cNvPr>
          <p:cNvSpPr txBox="1"/>
          <p:nvPr/>
        </p:nvSpPr>
        <p:spPr>
          <a:xfrm>
            <a:off x="8257392" y="5466948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91CCC7A-9A98-A058-0410-CF80FC5ECB7A}"/>
              </a:ext>
            </a:extLst>
          </p:cNvPr>
          <p:cNvSpPr txBox="1"/>
          <p:nvPr/>
        </p:nvSpPr>
        <p:spPr>
          <a:xfrm>
            <a:off x="1449796" y="6082276"/>
            <a:ext cx="1751618" cy="3963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626F0E9-442D-A6F1-2EE7-EFBA257C6BAC}"/>
              </a:ext>
            </a:extLst>
          </p:cNvPr>
          <p:cNvSpPr txBox="1"/>
          <p:nvPr/>
        </p:nvSpPr>
        <p:spPr>
          <a:xfrm>
            <a:off x="4795134" y="6091160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E371666-F877-D1CF-5E99-E64FF076B117}"/>
              </a:ext>
            </a:extLst>
          </p:cNvPr>
          <p:cNvSpPr txBox="1"/>
          <p:nvPr/>
        </p:nvSpPr>
        <p:spPr>
          <a:xfrm>
            <a:off x="8257391" y="6099493"/>
            <a:ext cx="1466391" cy="396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3E275D9-6628-B917-C65D-C8B9102110D5}"/>
              </a:ext>
            </a:extLst>
          </p:cNvPr>
          <p:cNvGrpSpPr/>
          <p:nvPr/>
        </p:nvGrpSpPr>
        <p:grpSpPr>
          <a:xfrm>
            <a:off x="9708546" y="1875001"/>
            <a:ext cx="2879030" cy="3058825"/>
            <a:chOff x="4783130" y="1802821"/>
            <a:chExt cx="3960504" cy="4982375"/>
          </a:xfrm>
        </p:grpSpPr>
        <p:pic>
          <p:nvPicPr>
            <p:cNvPr id="92" name="Picture 91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0B3F3693-303E-DE4B-1D4A-FF6FD2EEE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3955" y="1802821"/>
              <a:ext cx="3191834" cy="4982375"/>
            </a:xfrm>
            <a:prstGeom prst="rect">
              <a:avLst/>
            </a:prstGeom>
          </p:spPr>
        </p:pic>
        <p:sp>
          <p:nvSpPr>
            <p:cNvPr id="93" name="Flowchart: Connector 92">
              <a:extLst>
                <a:ext uri="{FF2B5EF4-FFF2-40B4-BE49-F238E27FC236}">
                  <a16:creationId xmlns:a16="http://schemas.microsoft.com/office/drawing/2014/main" id="{ED2701A9-3507-CF93-C205-7163401F6009}"/>
                </a:ext>
              </a:extLst>
            </p:cNvPr>
            <p:cNvSpPr/>
            <p:nvPr/>
          </p:nvSpPr>
          <p:spPr>
            <a:xfrm flipH="1" flipV="1">
              <a:off x="5125589" y="4466844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F53ECF5-C961-95CB-9CBF-229A0F1300D6}"/>
                </a:ext>
              </a:extLst>
            </p:cNvPr>
            <p:cNvSpPr txBox="1"/>
            <p:nvPr/>
          </p:nvSpPr>
          <p:spPr>
            <a:xfrm>
              <a:off x="5277145" y="4310133"/>
              <a:ext cx="1678521" cy="601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Olsdorf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88DCB31-A969-75D9-EF7B-C11087ABDEEF}"/>
                </a:ext>
              </a:extLst>
            </p:cNvPr>
            <p:cNvSpPr txBox="1"/>
            <p:nvPr/>
          </p:nvSpPr>
          <p:spPr>
            <a:xfrm>
              <a:off x="5584310" y="3870204"/>
              <a:ext cx="1254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Bonn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96" name="Flowchart: Connector 95">
              <a:extLst>
                <a:ext uri="{FF2B5EF4-FFF2-40B4-BE49-F238E27FC236}">
                  <a16:creationId xmlns:a16="http://schemas.microsoft.com/office/drawing/2014/main" id="{F0FE8019-17A9-1BA1-5D21-FE6C19C245D1}"/>
                </a:ext>
              </a:extLst>
            </p:cNvPr>
            <p:cNvSpPr/>
            <p:nvPr/>
          </p:nvSpPr>
          <p:spPr>
            <a:xfrm flipH="1" flipV="1">
              <a:off x="6078304" y="6157064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Flowchart: Connector 96">
              <a:extLst>
                <a:ext uri="{FF2B5EF4-FFF2-40B4-BE49-F238E27FC236}">
                  <a16:creationId xmlns:a16="http://schemas.microsoft.com/office/drawing/2014/main" id="{207F9ABD-C42B-5AF1-4559-001D6016B0DF}"/>
                </a:ext>
              </a:extLst>
            </p:cNvPr>
            <p:cNvSpPr/>
            <p:nvPr/>
          </p:nvSpPr>
          <p:spPr>
            <a:xfrm flipH="1" flipV="1">
              <a:off x="6578340" y="6094293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Flowchart: Connector 97">
              <a:extLst>
                <a:ext uri="{FF2B5EF4-FFF2-40B4-BE49-F238E27FC236}">
                  <a16:creationId xmlns:a16="http://schemas.microsoft.com/office/drawing/2014/main" id="{F05E24BF-22D7-5FB0-FBDE-F993B79E4B2C}"/>
                </a:ext>
              </a:extLst>
            </p:cNvPr>
            <p:cNvSpPr/>
            <p:nvPr/>
          </p:nvSpPr>
          <p:spPr>
            <a:xfrm flipH="1" flipV="1">
              <a:off x="7427537" y="2726579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Flowchart: Connector 98">
              <a:extLst>
                <a:ext uri="{FF2B5EF4-FFF2-40B4-BE49-F238E27FC236}">
                  <a16:creationId xmlns:a16="http://schemas.microsoft.com/office/drawing/2014/main" id="{E99C7C8D-572E-D0FB-E3C2-1DAFA02029FA}"/>
                </a:ext>
              </a:extLst>
            </p:cNvPr>
            <p:cNvSpPr/>
            <p:nvPr/>
          </p:nvSpPr>
          <p:spPr>
            <a:xfrm flipH="1" flipV="1">
              <a:off x="5452926" y="3998495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C3957F7-92E0-68D6-6A9E-DCEF44DB4E76}"/>
                </a:ext>
              </a:extLst>
            </p:cNvPr>
            <p:cNvSpPr txBox="1"/>
            <p:nvPr/>
          </p:nvSpPr>
          <p:spPr>
            <a:xfrm>
              <a:off x="6744764" y="5917613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Oberding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EA3A9A0-D8C2-89C9-D540-1B2939E87621}"/>
                </a:ext>
              </a:extLst>
            </p:cNvPr>
            <p:cNvSpPr txBox="1"/>
            <p:nvPr/>
          </p:nvSpPr>
          <p:spPr>
            <a:xfrm>
              <a:off x="4783130" y="5992216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Osterberg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C12B03A2-1538-46D8-624A-2D809998224B}"/>
              </a:ext>
            </a:extLst>
          </p:cNvPr>
          <p:cNvSpPr txBox="1"/>
          <p:nvPr/>
        </p:nvSpPr>
        <p:spPr>
          <a:xfrm>
            <a:off x="10950576" y="2510124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Oranienburg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3" name="Picture 10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94EF6D42-33F6-13E7-BB5C-69510592304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515" y="4945348"/>
            <a:ext cx="1180439" cy="1835920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50054FF-FD44-9569-C30C-BBFEBDC18C0A}"/>
              </a:ext>
            </a:extLst>
          </p:cNvPr>
          <p:cNvGrpSpPr/>
          <p:nvPr/>
        </p:nvGrpSpPr>
        <p:grpSpPr>
          <a:xfrm>
            <a:off x="10487088" y="3809319"/>
            <a:ext cx="2258592" cy="1855809"/>
            <a:chOff x="10487088" y="3809319"/>
            <a:chExt cx="2258592" cy="1855809"/>
          </a:xfrm>
        </p:grpSpPr>
        <p:sp>
          <p:nvSpPr>
            <p:cNvPr id="105" name="Flowchart: Connector 104">
              <a:extLst>
                <a:ext uri="{FF2B5EF4-FFF2-40B4-BE49-F238E27FC236}">
                  <a16:creationId xmlns:a16="http://schemas.microsoft.com/office/drawing/2014/main" id="{0DF6C1F4-BF82-C924-A7C5-C3E61D9CA939}"/>
                </a:ext>
              </a:extLst>
            </p:cNvPr>
            <p:cNvSpPr/>
            <p:nvPr/>
          </p:nvSpPr>
          <p:spPr>
            <a:xfrm flipH="1" flipV="1">
              <a:off x="10487088" y="3809319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49BDF26-3C84-821E-C2CC-94D82D4C663E}"/>
                </a:ext>
              </a:extLst>
            </p:cNvPr>
            <p:cNvSpPr txBox="1"/>
            <p:nvPr/>
          </p:nvSpPr>
          <p:spPr>
            <a:xfrm>
              <a:off x="10746810" y="5295796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Newcastle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7" name="Flowchart: Connector 106">
            <a:extLst>
              <a:ext uri="{FF2B5EF4-FFF2-40B4-BE49-F238E27FC236}">
                <a16:creationId xmlns:a16="http://schemas.microsoft.com/office/drawing/2014/main" id="{15E38FA0-1F43-D5F6-01D1-BB9DE02D2F20}"/>
              </a:ext>
            </a:extLst>
          </p:cNvPr>
          <p:cNvSpPr/>
          <p:nvPr/>
        </p:nvSpPr>
        <p:spPr>
          <a:xfrm flipH="1" flipV="1">
            <a:off x="11401831" y="5699942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D25236F-CF80-AEAF-B60E-FD1DB24C6CF2}"/>
              </a:ext>
            </a:extLst>
          </p:cNvPr>
          <p:cNvGrpSpPr/>
          <p:nvPr/>
        </p:nvGrpSpPr>
        <p:grpSpPr>
          <a:xfrm>
            <a:off x="11425181" y="6248575"/>
            <a:ext cx="2127082" cy="646331"/>
            <a:chOff x="10355704" y="5629162"/>
            <a:chExt cx="2127082" cy="646331"/>
          </a:xfrm>
        </p:grpSpPr>
        <p:sp>
          <p:nvSpPr>
            <p:cNvPr id="109" name="Flowchart: Connector 108">
              <a:extLst>
                <a:ext uri="{FF2B5EF4-FFF2-40B4-BE49-F238E27FC236}">
                  <a16:creationId xmlns:a16="http://schemas.microsoft.com/office/drawing/2014/main" id="{53A1B14B-F201-5E9A-D8C3-7D42EDE634D9}"/>
                </a:ext>
              </a:extLst>
            </p:cNvPr>
            <p:cNvSpPr/>
            <p:nvPr/>
          </p:nvSpPr>
          <p:spPr>
            <a:xfrm flipH="1" flipV="1">
              <a:off x="10355704" y="5865595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4FB36BA-557F-B8F2-FCC2-13109C95F880}"/>
                </a:ext>
              </a:extLst>
            </p:cNvPr>
            <p:cNvSpPr txBox="1"/>
            <p:nvPr/>
          </p:nvSpPr>
          <p:spPr>
            <a:xfrm>
              <a:off x="10483916" y="5629162"/>
              <a:ext cx="1998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Ox-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ford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293F6D5C-4227-24DC-D7CF-2F8376A717F7}"/>
              </a:ext>
            </a:extLst>
          </p:cNvPr>
          <p:cNvSpPr txBox="1"/>
          <p:nvPr/>
        </p:nvSpPr>
        <p:spPr>
          <a:xfrm>
            <a:off x="10053000" y="6004751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Birmingham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2" name="Flowchart: Connector 111">
            <a:extLst>
              <a:ext uri="{FF2B5EF4-FFF2-40B4-BE49-F238E27FC236}">
                <a16:creationId xmlns:a16="http://schemas.microsoft.com/office/drawing/2014/main" id="{DA7AA7CF-219E-3AF4-CBA9-BD0BFDEAEF8D}"/>
              </a:ext>
            </a:extLst>
          </p:cNvPr>
          <p:cNvSpPr/>
          <p:nvPr/>
        </p:nvSpPr>
        <p:spPr>
          <a:xfrm flipH="1" flipV="1">
            <a:off x="11425181" y="6337169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3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B9DA30F4-145E-8652-1FF0-C307E6D81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84241"/>
              </p:ext>
            </p:extLst>
          </p:nvPr>
        </p:nvGraphicFramePr>
        <p:xfrm>
          <a:off x="123171" y="1022989"/>
          <a:ext cx="10600788" cy="553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0197">
                  <a:extLst>
                    <a:ext uri="{9D8B030D-6E8A-4147-A177-3AD203B41FA5}">
                      <a16:colId xmlns:a16="http://schemas.microsoft.com/office/drawing/2014/main" val="2134240432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848928950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980577298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3173914660"/>
                    </a:ext>
                  </a:extLst>
                </a:gridCol>
              </a:tblGrid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US" sz="2800" b="1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" name="T1_W3F_5.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Oranienburg</a:t>
                      </a:r>
                      <a:endParaRPr lang="en-GB" sz="2800" b="1" u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" name="T1_W3F_5.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Osterberg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5" name="T1_W3F_5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Ulm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6" name="T1_W3F_5.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Bonn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886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3F_5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Oberding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8" name="T1_W3F_5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Olsdorf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9" name="T1_W3F_5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Aalen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0" name="T1_W3F_5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Hattingen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565471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1" name="T1_W3F_5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Osthofen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2" name="T1_W3F_5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3F_5.1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Unkel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4" name="T1_W3F_5.1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Apolda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7851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5" name="T1_W3F_5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Borna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3F_5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Alsdorf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7" name="T1_W3F_5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Attendorn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8" name="T1_W3F_5.1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Ortrand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44447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CustomShape 6">
            <a:hlinkClick r:id="" action="ppaction://noaction">
              <a:snd r:embed="rId20" name="T1_W3F_5.1.wav"/>
            </a:hlinkClick>
            <a:extLst>
              <a:ext uri="{FF2B5EF4-FFF2-40B4-BE49-F238E27FC236}">
                <a16:creationId xmlns:a16="http://schemas.microsoft.com/office/drawing/2014/main" id="{952A7E19-2329-B48B-0B43-92691A02A497}"/>
              </a:ext>
            </a:extLst>
          </p:cNvPr>
          <p:cNvSpPr/>
          <p:nvPr/>
        </p:nvSpPr>
        <p:spPr>
          <a:xfrm>
            <a:off x="2861994" y="11811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Bin ich 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…?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1" name="Picture 20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B7E8611A-AF92-9395-C4CC-BE6FB72318C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13" y="111087"/>
            <a:ext cx="976404" cy="152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090015"/>
              </p:ext>
            </p:extLst>
          </p:nvPr>
        </p:nvGraphicFramePr>
        <p:xfrm>
          <a:off x="547097" y="1192894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" name="T1_W3F_6.2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4" name="T1_W3F_6.1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5" name="T1_W3F_6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hier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6" name="T1_W3F_6.2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Hallo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3F_6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Guten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3F_6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Tag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8" name="T1_W3F_6.1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9" name="T1_W3F_6.1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ich bin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0" name="T1_W3F_6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1" name="T1_W3F_6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2" name="T1_W3F_6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sie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3F_6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3F_6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4" name="T1_W3F_6.1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5" name="T1_W3F_6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3F_6.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7" name="T1_W3F_6.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England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8" name="T1_W3F_6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Wo?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9" name="T1_W3F_6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Deutschland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0" name="T1_W3F_6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toll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21" name="T1_W3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6254" y="3152755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44677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7364" y="515831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11161" y="582320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84797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214083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7050" y="59229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Where?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93811" y="5926447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Germany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5659" y="59229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great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7050" y="50379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and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7" y="50707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4848" y="5078200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England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7050" y="41868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53396" y="418120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7009" y="4233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49" y="333961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bin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93810" y="3325487"/>
            <a:ext cx="227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be, being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332709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89148" y="24869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hello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1" y="2461181"/>
            <a:ext cx="2635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hello (formal)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70787" y="24735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7" y="16238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0" y="162787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45659" y="162169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892800"/>
              </p:ext>
            </p:extLst>
          </p:nvPr>
        </p:nvGraphicFramePr>
        <p:xfrm>
          <a:off x="564640" y="113309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hello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hello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Germany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great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3F_6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3179258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473278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5184817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42848" y="580969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87447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21673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1_W3F_6.3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8247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1_W3F_6.4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824754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Wo?</a:t>
            </a:r>
          </a:p>
        </p:txBody>
      </p:sp>
      <p:sp>
        <p:nvSpPr>
          <p:cNvPr id="60" name="TextBox 59">
            <a:hlinkClick r:id="" action="ppaction://noaction">
              <a:snd r:embed="rId9" name="T1_W3F_6.5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8247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England</a:t>
            </a:r>
          </a:p>
        </p:txBody>
      </p:sp>
      <p:sp>
        <p:nvSpPr>
          <p:cNvPr id="61" name="TextBox 60">
            <a:hlinkClick r:id="" action="ppaction://noaction">
              <a:snd r:embed="rId10" name="T1_W3F_6.6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0" y="4981323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Deutschland</a:t>
            </a:r>
          </a:p>
        </p:txBody>
      </p:sp>
      <p:sp>
        <p:nvSpPr>
          <p:cNvPr id="62" name="TextBox 61">
            <a:hlinkClick r:id="" action="ppaction://noaction">
              <a:snd r:embed="rId11" name="T1_W3F_6.7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9813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toll</a:t>
            </a:r>
          </a:p>
        </p:txBody>
      </p:sp>
      <p:sp>
        <p:nvSpPr>
          <p:cNvPr id="63" name="TextBox 62">
            <a:hlinkClick r:id="" action="ppaction://noaction">
              <a:snd r:embed="rId12" name="T1_W3F_6.8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981323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</a:p>
        </p:txBody>
      </p:sp>
      <p:sp>
        <p:nvSpPr>
          <p:cNvPr id="64" name="TextBox 63">
            <a:hlinkClick r:id="" action="ppaction://noaction">
              <a:snd r:embed="rId13" name="T1_W3F_6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81957" y="4099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1_W3F_6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41149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1_W3F_6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411282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1_W3F_6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32471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</a:t>
            </a:r>
          </a:p>
        </p:txBody>
      </p:sp>
      <p:sp>
        <p:nvSpPr>
          <p:cNvPr id="68" name="TextBox 67">
            <a:hlinkClick r:id="" action="ppaction://noaction">
              <a:snd r:embed="rId17" name="T1_W3F_6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3397" y="32201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bin</a:t>
            </a:r>
          </a:p>
        </p:txBody>
      </p:sp>
      <p:sp>
        <p:nvSpPr>
          <p:cNvPr id="69" name="TextBox 68">
            <a:hlinkClick r:id="" action="ppaction://noaction">
              <a:snd r:embed="rId18" name="T1_W3F_6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325777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sein</a:t>
            </a:r>
          </a:p>
        </p:txBody>
      </p:sp>
      <p:sp>
        <p:nvSpPr>
          <p:cNvPr id="70" name="TextBox 69">
            <a:hlinkClick r:id="" action="ppaction://noaction">
              <a:snd r:embed="rId19" name="T1_W3F_6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23814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1_W3F_6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23686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Tag</a:t>
            </a:r>
          </a:p>
        </p:txBody>
      </p:sp>
      <p:sp>
        <p:nvSpPr>
          <p:cNvPr id="72" name="TextBox 71">
            <a:hlinkClick r:id="" action="ppaction://noaction">
              <a:snd r:embed="rId21" name="T1_W3F_6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23814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1_W3F_6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5303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1_W3F_6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5457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1_W3F_6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51838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Hallo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14CDA3-858F-4573-9D62-93A261B3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8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254601"/>
              </p:ext>
            </p:extLst>
          </p:nvPr>
        </p:nvGraphicFramePr>
        <p:xfrm>
          <a:off x="547097" y="1192894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Hallo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Deutschland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3152755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446775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515831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11161" y="582320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84797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214083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1493928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1547</Words>
  <Application>Microsoft Office PowerPoint</Application>
  <PresentationFormat>Widescreen</PresentationFormat>
  <Paragraphs>337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2_Office Theme</vt:lpstr>
      <vt:lpstr>Describing me and others </vt:lpstr>
      <vt:lpstr>Follow up 1: Sag die Wörter.</vt:lpstr>
      <vt:lpstr>Follow up 2</vt:lpstr>
      <vt:lpstr>Follow up 3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50</cp:revision>
  <dcterms:created xsi:type="dcterms:W3CDTF">2021-06-12T06:20:35Z</dcterms:created>
  <dcterms:modified xsi:type="dcterms:W3CDTF">2023-06-22T10:40:29Z</dcterms:modified>
</cp:coreProperties>
</file>