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76" r:id="rId3"/>
    <p:sldId id="381" r:id="rId4"/>
    <p:sldId id="382" r:id="rId5"/>
    <p:sldId id="383" r:id="rId6"/>
    <p:sldId id="297" r:id="rId7"/>
    <p:sldId id="385" r:id="rId8"/>
    <p:sldId id="386" r:id="rId9"/>
    <p:sldId id="387" r:id="rId10"/>
    <p:sldId id="390" r:id="rId11"/>
    <p:sldId id="392" r:id="rId12"/>
    <p:sldId id="389" r:id="rId13"/>
    <p:sldId id="3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0EA"/>
    <a:srgbClr val="FF0066"/>
    <a:srgbClr val="5FADE4"/>
    <a:srgbClr val="FFD319"/>
    <a:srgbClr val="FEFCE6"/>
    <a:srgbClr val="F52BCA"/>
    <a:srgbClr val="F9D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07D51-DEC7-4F00-85AB-A85177072AE0}" v="1" dt="2023-06-06T13:13:46.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2" autoAdjust="0"/>
    <p:restoredTop sz="62280" autoAdjust="0"/>
  </p:normalViewPr>
  <p:slideViewPr>
    <p:cSldViewPr snapToGrid="0">
      <p:cViewPr varScale="1">
        <p:scale>
          <a:sx n="63" d="100"/>
          <a:sy n="63" d="100"/>
        </p:scale>
        <p:origin x="1336"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66B07D51-DEC7-4F00-85AB-A85177072AE0}"/>
    <pc:docChg chg="undo custSel modSld">
      <pc:chgData name="Charlotte Moss" userId="17b589c9-cb67-41ed-a894-f82ca12b573d" providerId="ADAL" clId="{66B07D51-DEC7-4F00-85AB-A85177072AE0}" dt="2023-06-06T13:24:12.965" v="7" actId="20577"/>
      <pc:docMkLst>
        <pc:docMk/>
      </pc:docMkLst>
      <pc:sldChg chg="modNotesTx">
        <pc:chgData name="Charlotte Moss" userId="17b589c9-cb67-41ed-a894-f82ca12b573d" providerId="ADAL" clId="{66B07D51-DEC7-4F00-85AB-A85177072AE0}" dt="2023-06-06T13:24:12.965" v="7" actId="20577"/>
        <pc:sldMkLst>
          <pc:docMk/>
          <pc:sldMk cId="1144262709" sldId="297"/>
        </pc:sldMkLst>
      </pc:sldChg>
      <pc:sldChg chg="addSp modSp mod">
        <pc:chgData name="Charlotte Moss" userId="17b589c9-cb67-41ed-a894-f82ca12b573d" providerId="ADAL" clId="{66B07D51-DEC7-4F00-85AB-A85177072AE0}" dt="2023-06-06T13:14:09.770" v="6" actId="1076"/>
        <pc:sldMkLst>
          <pc:docMk/>
          <pc:sldMk cId="1005626018" sldId="383"/>
        </pc:sldMkLst>
        <pc:spChg chg="add mod">
          <ac:chgData name="Charlotte Moss" userId="17b589c9-cb67-41ed-a894-f82ca12b573d" providerId="ADAL" clId="{66B07D51-DEC7-4F00-85AB-A85177072AE0}" dt="2023-06-06T13:14:03.847" v="4" actId="1076"/>
          <ac:spMkLst>
            <pc:docMk/>
            <pc:sldMk cId="1005626018" sldId="383"/>
            <ac:spMk id="2" creationId="{F7B5C9DB-1F65-B193-0EE1-7E753CE034CD}"/>
          </ac:spMkLst>
        </pc:spChg>
        <pc:spChg chg="add mod">
          <ac:chgData name="Charlotte Moss" userId="17b589c9-cb67-41ed-a894-f82ca12b573d" providerId="ADAL" clId="{66B07D51-DEC7-4F00-85AB-A85177072AE0}" dt="2023-06-06T13:13:52.873" v="1" actId="1076"/>
          <ac:spMkLst>
            <pc:docMk/>
            <pc:sldMk cId="1005626018" sldId="383"/>
            <ac:spMk id="4" creationId="{0CC7FBBA-30B0-4591-B2C1-D4A1FE68A002}"/>
          </ac:spMkLst>
        </pc:spChg>
        <pc:spChg chg="add mod">
          <ac:chgData name="Charlotte Moss" userId="17b589c9-cb67-41ed-a894-f82ca12b573d" providerId="ADAL" clId="{66B07D51-DEC7-4F00-85AB-A85177072AE0}" dt="2023-06-06T13:14:09.770" v="6" actId="1076"/>
          <ac:spMkLst>
            <pc:docMk/>
            <pc:sldMk cId="1005626018" sldId="383"/>
            <ac:spMk id="5" creationId="{60FD5EB1-190D-B8E5-57C5-577C0957150C}"/>
          </ac:spMkLst>
        </pc:spChg>
        <pc:picChg chg="mod">
          <ac:chgData name="Charlotte Moss" userId="17b589c9-cb67-41ed-a894-f82ca12b573d" providerId="ADAL" clId="{66B07D51-DEC7-4F00-85AB-A85177072AE0}" dt="2023-06-06T13:13:56.308" v="3" actId="1076"/>
          <ac:picMkLst>
            <pc:docMk/>
            <pc:sldMk cId="1005626018" sldId="383"/>
            <ac:picMk id="71" creationId="{15E2C59C-FCDF-4D32-90EB-03E39D29E8C5}"/>
          </ac:picMkLst>
        </pc:picChg>
        <pc:picChg chg="mod">
          <ac:chgData name="Charlotte Moss" userId="17b589c9-cb67-41ed-a894-f82ca12b573d" providerId="ADAL" clId="{66B07D51-DEC7-4F00-85AB-A85177072AE0}" dt="2023-06-06T13:14:06.649" v="5" actId="1076"/>
          <ac:picMkLst>
            <pc:docMk/>
            <pc:sldMk cId="1005626018" sldId="383"/>
            <ac:picMk id="73" creationId="{7A900F5C-4783-4B60-B5E3-70A79F01A4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en-GB" sz="1800" b="1" i="0" strike="noStrike" spc="-1" dirty="0">
                <a:solidFill>
                  <a:srgbClr val="002060"/>
                </a:solidFill>
                <a:latin typeface="Century Gothic"/>
                <a:ea typeface="Century Gothic"/>
              </a:rPr>
              <a:t>long [a] </a:t>
            </a:r>
            <a:r>
              <a:rPr lang="en-GB" sz="1800" b="1" i="0" strike="noStrike" spc="-1" dirty="0" err="1">
                <a:solidFill>
                  <a:srgbClr val="002060"/>
                </a:solidFill>
                <a:latin typeface="Century Gothic"/>
                <a:ea typeface="Century Gothic"/>
              </a:rPr>
              <a:t>ja</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[45] </a:t>
            </a:r>
            <a:r>
              <a:rPr lang="en-GB" sz="1800" b="1" i="0" strike="noStrike" spc="-1" dirty="0">
                <a:solidFill>
                  <a:srgbClr val="002060"/>
                </a:solidFill>
                <a:latin typeface="Century Gothic"/>
                <a:ea typeface="Century Gothic"/>
              </a:rPr>
              <a:t>da [</a:t>
            </a:r>
            <a:r>
              <a:rPr lang="en-GB" sz="1800" b="0" i="0" strike="noStrike" spc="-1" dirty="0">
                <a:solidFill>
                  <a:srgbClr val="002060"/>
                </a:solidFill>
                <a:latin typeface="Century Gothic"/>
                <a:ea typeface="Century Gothic"/>
              </a:rPr>
              <a:t>239] </a:t>
            </a:r>
            <a:r>
              <a:rPr lang="en-GB" sz="1800" b="1" i="0" strike="noStrike" spc="-1" dirty="0">
                <a:solidFill>
                  <a:srgbClr val="002060"/>
                </a:solidFill>
                <a:latin typeface="Century Gothic"/>
                <a:ea typeface="Century Gothic"/>
              </a:rPr>
              <a:t>Tag </a:t>
            </a:r>
            <a:r>
              <a:rPr lang="en-GB" sz="1800" b="0" i="0" strike="noStrike" spc="-1" dirty="0">
                <a:solidFill>
                  <a:srgbClr val="002060"/>
                </a:solidFill>
                <a:latin typeface="Century Gothic"/>
                <a:ea typeface="Century Gothic"/>
              </a:rPr>
              <a:t>[111] </a:t>
            </a:r>
          </a:p>
          <a:p>
            <a:pPr marL="216000" indent="-216000">
              <a:lnSpc>
                <a:spcPct val="100000"/>
              </a:lnSpc>
            </a:pPr>
            <a:r>
              <a:rPr lang="en-GB" sz="1800" b="1" i="0" strike="noStrike" spc="-1" dirty="0">
                <a:solidFill>
                  <a:srgbClr val="002060"/>
                </a:solidFill>
                <a:latin typeface="Century Gothic"/>
                <a:ea typeface="Century Gothic"/>
              </a:rPr>
              <a:t>short [a] hallo </a:t>
            </a:r>
            <a:r>
              <a:rPr lang="en-GB" sz="1800" b="0" i="0" strike="noStrike" spc="-1" dirty="0">
                <a:solidFill>
                  <a:srgbClr val="002060"/>
                </a:solidFill>
                <a:latin typeface="Century Gothic"/>
                <a:ea typeface="Century Gothic"/>
              </a:rPr>
              <a:t>[1077] </a:t>
            </a:r>
            <a:r>
              <a:rPr lang="en-GB" sz="1800" b="1" i="0" strike="noStrike" spc="-1" dirty="0" err="1">
                <a:solidFill>
                  <a:srgbClr val="002060"/>
                </a:solidFill>
                <a:latin typeface="Century Gothic"/>
                <a:ea typeface="Century Gothic"/>
              </a:rPr>
              <a:t>danke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[877] </a:t>
            </a:r>
            <a:r>
              <a:rPr lang="en-GB" sz="1800" b="1" i="0" strike="noStrike" spc="-1" dirty="0">
                <a:solidFill>
                  <a:srgbClr val="002060"/>
                </a:solidFill>
                <a:latin typeface="Century Gothic"/>
                <a:ea typeface="Century Gothic"/>
              </a:rPr>
              <a:t>was? </a:t>
            </a:r>
            <a:r>
              <a:rPr lang="en-GB" sz="1800" b="0" i="0" strike="noStrike" spc="-1" dirty="0">
                <a:solidFill>
                  <a:srgbClr val="002060"/>
                </a:solidFill>
                <a:latin typeface="Century Gothic"/>
                <a:ea typeface="Century Gothic"/>
              </a:rPr>
              <a:t>[38]</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ich </a:t>
            </a:r>
            <a:r>
              <a:rPr lang="de-DE" sz="1800" b="0" i="0" strike="noStrike" spc="-1" dirty="0">
                <a:solidFill>
                  <a:srgbClr val="002060"/>
                </a:solidFill>
                <a:latin typeface="Century Gothic"/>
                <a:ea typeface="Century Gothic"/>
              </a:rPr>
              <a:t>[10] </a:t>
            </a:r>
            <a:r>
              <a:rPr lang="de-DE" sz="1800" b="1" i="0" strike="noStrike" spc="-1" dirty="0">
                <a:solidFill>
                  <a:srgbClr val="002060"/>
                </a:solidFill>
                <a:latin typeface="Century Gothic"/>
                <a:ea typeface="Century Gothic"/>
              </a:rPr>
              <a:t>er </a:t>
            </a:r>
            <a:r>
              <a:rPr lang="de-DE" sz="1800" b="0" i="0" strike="noStrike" spc="-1" dirty="0">
                <a:solidFill>
                  <a:srgbClr val="002060"/>
                </a:solidFill>
                <a:latin typeface="Century Gothic"/>
                <a:ea typeface="Century Gothic"/>
              </a:rPr>
              <a:t>[15] </a:t>
            </a:r>
            <a:r>
              <a:rPr lang="de-DE" sz="1800" b="1" i="0" strike="noStrike" spc="-1" dirty="0">
                <a:solidFill>
                  <a:srgbClr val="002060"/>
                </a:solidFill>
                <a:latin typeface="Century Gothic"/>
                <a:ea typeface="Century Gothic"/>
              </a:rPr>
              <a:t>sie </a:t>
            </a:r>
            <a:r>
              <a:rPr lang="de-DE" sz="1800" b="0" i="0" strike="noStrike" spc="-1" dirty="0">
                <a:solidFill>
                  <a:srgbClr val="002060"/>
                </a:solidFill>
                <a:latin typeface="Century Gothic"/>
                <a:ea typeface="Century Gothic"/>
              </a:rPr>
              <a:t>[7] </a:t>
            </a:r>
            <a:r>
              <a:rPr lang="de-DE" sz="1800" b="1" i="0" strike="noStrike" spc="-1" dirty="0">
                <a:solidFill>
                  <a:srgbClr val="002060"/>
                </a:solidFill>
                <a:latin typeface="Century Gothic"/>
                <a:ea typeface="Century Gothic"/>
              </a:rPr>
              <a:t>sein, bin, ist </a:t>
            </a:r>
            <a:r>
              <a:rPr lang="de-DE" sz="1800" b="0" i="0" strike="noStrike" spc="-1" dirty="0">
                <a:solidFill>
                  <a:srgbClr val="002060"/>
                </a:solidFill>
                <a:latin typeface="Century Gothic"/>
                <a:ea typeface="Century Gothic"/>
              </a:rPr>
              <a:t>[4] </a:t>
            </a:r>
            <a:r>
              <a:rPr lang="de-DE" sz="1800" b="1" i="0" strike="noStrike" spc="-1" dirty="0">
                <a:solidFill>
                  <a:srgbClr val="002060"/>
                </a:solidFill>
                <a:latin typeface="Century Gothic"/>
                <a:ea typeface="Century Gothic"/>
              </a:rPr>
              <a:t>da </a:t>
            </a:r>
            <a:r>
              <a:rPr lang="de-DE" sz="1800" b="0" i="0" strike="noStrike" spc="-1" dirty="0">
                <a:solidFill>
                  <a:srgbClr val="002060"/>
                </a:solidFill>
                <a:latin typeface="Century Gothic"/>
                <a:ea typeface="Century Gothic"/>
              </a:rPr>
              <a:t>[239] </a:t>
            </a:r>
            <a:r>
              <a:rPr lang="de-DE" sz="1800" b="1" i="0" strike="noStrike" spc="-1" dirty="0">
                <a:solidFill>
                  <a:srgbClr val="002060"/>
                </a:solidFill>
                <a:latin typeface="Century Gothic"/>
                <a:ea typeface="Century Gothic"/>
              </a:rPr>
              <a:t>hier </a:t>
            </a:r>
            <a:r>
              <a:rPr lang="de-DE" sz="1800" b="0" i="0" strike="noStrike" spc="-1" dirty="0">
                <a:solidFill>
                  <a:srgbClr val="002060"/>
                </a:solidFill>
                <a:latin typeface="Century Gothic"/>
                <a:ea typeface="Century Gothic"/>
              </a:rPr>
              <a:t>[68] </a:t>
            </a:r>
            <a:r>
              <a:rPr lang="de-DE" sz="1800" b="1" i="0" strike="noStrike" spc="-1" dirty="0">
                <a:solidFill>
                  <a:srgbClr val="002060"/>
                </a:solidFill>
                <a:latin typeface="Century Gothic"/>
                <a:ea typeface="Century Gothic"/>
              </a:rPr>
              <a:t>Hallo </a:t>
            </a:r>
            <a:r>
              <a:rPr lang="de-DE" sz="1800" b="0" i="0" strike="noStrike" spc="-1" dirty="0">
                <a:solidFill>
                  <a:srgbClr val="002060"/>
                </a:solidFill>
                <a:latin typeface="Century Gothic"/>
                <a:ea typeface="Century Gothic"/>
              </a:rPr>
              <a:t>[1077] </a:t>
            </a:r>
            <a:r>
              <a:rPr lang="de-DE" sz="1800" b="1" i="0" strike="noStrike" spc="-1" dirty="0">
                <a:solidFill>
                  <a:srgbClr val="002060"/>
                </a:solidFill>
                <a:latin typeface="Century Gothic"/>
                <a:ea typeface="Century Gothic"/>
              </a:rPr>
              <a:t>Guten Tag </a:t>
            </a:r>
            <a:r>
              <a:rPr lang="de-DE" sz="1800" b="0" i="0" strike="noStrike" spc="-1" dirty="0">
                <a:solidFill>
                  <a:srgbClr val="002060"/>
                </a:solidFill>
                <a:latin typeface="Century Gothic"/>
                <a:ea typeface="Century Gothic"/>
              </a:rPr>
              <a:t>[n/a]</a:t>
            </a:r>
            <a:endParaRPr lang="fr-FR" sz="1800" b="0" i="0" strike="noStrike" spc="-1" dirty="0">
              <a:solidFill>
                <a:srgbClr val="002060"/>
              </a:solidFill>
              <a:latin typeface="Century Gothic"/>
              <a:ea typeface="Century Gothic"/>
            </a:endParaRPr>
          </a:p>
          <a:p>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91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 for printing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67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 for printing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09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transcribing the missing vowels in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listen to each word.</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Listen and write the missing letter(s).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eins</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[774]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drei</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 [106]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Jahr</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[53]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kein</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 [46]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lang</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 [97] </a:t>
            </a:r>
            <a:r>
              <a:rPr kumimoji="0" lang="de-DE" sz="1800" b="1" i="0" u="none" strike="noStrike" kern="1200" cap="none" spc="-1" normalizeH="0" baseline="0" noProof="0" dirty="0">
                <a:ln>
                  <a:noFill/>
                </a:ln>
                <a:solidFill>
                  <a:srgbClr val="002060"/>
                </a:solidFill>
                <a:effectLst/>
                <a:uLnTx/>
                <a:uFillTx/>
                <a:latin typeface="Century Gothic"/>
                <a:ea typeface="Century Gothic"/>
                <a:cs typeface="+mn-cs"/>
              </a:rPr>
              <a:t>Mann </a:t>
            </a:r>
            <a:r>
              <a:rPr kumimoji="0" lang="de-DE" sz="1800" b="0" i="0" u="none" strike="noStrike" kern="1200" cap="none" spc="-1" normalizeH="0" baseline="0" noProof="0" dirty="0">
                <a:ln>
                  <a:noFill/>
                </a:ln>
                <a:solidFill>
                  <a:srgbClr val="002060"/>
                </a:solidFill>
                <a:effectLst/>
                <a:uLnTx/>
                <a:uFillTx/>
                <a:latin typeface="Century Gothic"/>
                <a:ea typeface="Century Gothic"/>
                <a:cs typeface="+mn-cs"/>
              </a:rPr>
              <a:t>[121] </a:t>
            </a:r>
            <a:r>
              <a:rPr kumimoji="0" lang="de-DE" sz="1800" b="1" i="0" u="none" strike="noStrike" kern="1200" cap="none" spc="-1" normalizeH="0" baseline="0" noProof="0" dirty="0">
                <a:ln>
                  <a:noFill/>
                </a:ln>
                <a:solidFill>
                  <a:srgbClr val="002060"/>
                </a:solidFill>
                <a:effectLst/>
                <a:uLnTx/>
                <a:uFillTx/>
                <a:latin typeface="Century Gothic"/>
                <a:ea typeface="Century Gothic"/>
                <a:cs typeface="+mn-cs"/>
              </a:rPr>
              <a:t>sagen</a:t>
            </a:r>
            <a:r>
              <a:rPr kumimoji="0" lang="de-DE" sz="1800" b="0" i="0" u="none" strike="noStrike" kern="1200" cap="none" spc="-1" normalizeH="0" baseline="0" noProof="0" dirty="0">
                <a:ln>
                  <a:noFill/>
                </a:ln>
                <a:solidFill>
                  <a:srgbClr val="002060"/>
                </a:solidFill>
                <a:effectLst/>
                <a:uLnTx/>
                <a:uFillTx/>
                <a:latin typeface="Century Gothic"/>
                <a:ea typeface="Century Gothic"/>
                <a:cs typeface="+mn-cs"/>
              </a:rPr>
              <a:t> [40] </a:t>
            </a:r>
            <a:r>
              <a:rPr kumimoji="0" lang="de-DE" sz="1800" b="1" i="0" u="none" strike="noStrike" kern="1200" cap="none" spc="-1" normalizeH="0" baseline="0" noProof="0" dirty="0">
                <a:ln>
                  <a:noFill/>
                </a:ln>
                <a:solidFill>
                  <a:srgbClr val="002060"/>
                </a:solidFill>
                <a:effectLst/>
                <a:uLnTx/>
                <a:uFillTx/>
                <a:latin typeface="Century Gothic"/>
                <a:ea typeface="Century Gothic"/>
                <a:cs typeface="+mn-cs"/>
              </a:rPr>
              <a:t>Tag </a:t>
            </a:r>
            <a:r>
              <a:rPr kumimoji="0" lang="de-DE" sz="1800" b="0" i="0" u="none" strike="noStrike" kern="1200" cap="none" spc="-1" normalizeH="0" baseline="0" noProof="0" dirty="0">
                <a:ln>
                  <a:noFill/>
                </a:ln>
                <a:solidFill>
                  <a:srgbClr val="002060"/>
                </a:solidFill>
                <a:effectLst/>
                <a:uLnTx/>
                <a:uFillTx/>
                <a:latin typeface="Century Gothic"/>
                <a:ea typeface="Century Gothic"/>
                <a:cs typeface="+mn-cs"/>
              </a:rPr>
              <a:t>[111] </a:t>
            </a:r>
            <a:r>
              <a:rPr kumimoji="0" lang="de-DE" sz="1800" b="1" i="0" u="none" strike="noStrike" kern="1200" cap="none" spc="-1" normalizeH="0" baseline="0" noProof="0" dirty="0">
                <a:ln>
                  <a:noFill/>
                </a:ln>
                <a:solidFill>
                  <a:srgbClr val="002060"/>
                </a:solidFill>
                <a:effectLst/>
                <a:uLnTx/>
                <a:uFillTx/>
                <a:latin typeface="Century Gothic"/>
                <a:ea typeface="Century Gothic"/>
                <a:cs typeface="+mn-cs"/>
              </a:rPr>
              <a:t>zwei </a:t>
            </a:r>
            <a:r>
              <a:rPr kumimoji="0" lang="de-DE" sz="1800" b="0" i="0" u="none" strike="noStrike" kern="1200" cap="none" spc="-1" normalizeH="0" baseline="0" noProof="0" dirty="0">
                <a:ln>
                  <a:noFill/>
                </a:ln>
                <a:solidFill>
                  <a:srgbClr val="002060"/>
                </a:solidFill>
                <a:effectLst/>
                <a:uLnTx/>
                <a:uFillTx/>
                <a:latin typeface="Century Gothic"/>
                <a:ea typeface="Century Gothic"/>
                <a:cs typeface="+mn-cs"/>
              </a:rPr>
              <a:t>[70]</a:t>
            </a:r>
            <a:endParaRPr kumimoji="0" lang="en-US" sz="1800" b="0" i="0" u="none" strike="noStrike" kern="1200" cap="none" spc="-1" normalizeH="0" baseline="0" noProof="0" dirty="0">
              <a:ln>
                <a:noFill/>
              </a:ln>
              <a:solidFill>
                <a:srgbClr val="002060"/>
              </a:solidFill>
              <a:effectLst/>
              <a:uLnTx/>
              <a:uFillTx/>
              <a:latin typeface="Century Gothic"/>
              <a:ea typeface="Century Gothic"/>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3 minutes</a:t>
            </a:r>
          </a:p>
          <a:p>
            <a:br>
              <a:rPr lang="en-GB" b="1" dirty="0"/>
            </a:br>
            <a:r>
              <a:rPr lang="en-GB" b="1" dirty="0"/>
              <a:t>Aim: </a:t>
            </a:r>
            <a:r>
              <a:rPr lang="en-GB" b="0" dirty="0"/>
              <a:t>to practise the new vocabulary further and to establish the knowledge of gender for the six nouns learnt this week.</a:t>
            </a:r>
            <a:br>
              <a:rPr lang="en-GB" b="0" dirty="0"/>
            </a:br>
            <a:br>
              <a:rPr lang="en-GB" dirty="0"/>
            </a:br>
            <a:r>
              <a:rPr lang="en-GB" b="1" dirty="0"/>
              <a:t>Procedure:</a:t>
            </a:r>
            <a:br>
              <a:rPr lang="en-GB" dirty="0"/>
            </a:br>
            <a:r>
              <a:rPr lang="en-GB" dirty="0"/>
              <a:t>1. Read the teacher instruction for the activity in German.  Elicit the meaning from pupils or tell them what it means.  They do not know all the words yet but they do know (was, </a:t>
            </a:r>
            <a:r>
              <a:rPr lang="en-GB" dirty="0" err="1"/>
              <a:t>ist</a:t>
            </a:r>
            <a:r>
              <a:rPr lang="en-GB" dirty="0"/>
              <a:t>, and Deutsch from Deutschland)</a:t>
            </a:r>
          </a:p>
          <a:p>
            <a:r>
              <a:rPr lang="en-GB" dirty="0"/>
              <a:t>2. Bring up gapped version of the word.  Allow pupils to recall the word and its article.</a:t>
            </a:r>
            <a:br>
              <a:rPr lang="en-GB" dirty="0"/>
            </a:br>
            <a:r>
              <a:rPr lang="en-GB" dirty="0"/>
              <a:t>3. Reveal the full version of the word.  Repeat for other nouns.</a:t>
            </a:r>
            <a:br>
              <a:rPr lang="en-GB" dirty="0"/>
            </a:br>
            <a:r>
              <a:rPr lang="en-GB" dirty="0"/>
              <a:t>4. Bring up the pictures and ask pupils to say the nouns and their articles.</a:t>
            </a:r>
            <a:endParaRPr lang="en-US" b="0" baseline="0" dirty="0"/>
          </a:p>
          <a:p>
            <a:r>
              <a:rPr lang="en-GB" dirty="0"/>
              <a:t>5. Ask pupils which is their favourite German word so far, and to think about why.  Is it the sound, the meaning, the fact it is easy (or difficult) to remember?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6715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Timing:  </a:t>
            </a:r>
            <a:r>
              <a:rPr lang="en-US" b="0" dirty="0"/>
              <a:t>5 minutes (two slides)</a:t>
            </a:r>
            <a:endParaRPr lang="en-US" dirty="0"/>
          </a:p>
          <a:p>
            <a:pPr marL="0" lvl="0" indent="0" algn="l" rtl="0">
              <a:spcBef>
                <a:spcPts val="0"/>
              </a:spcBef>
              <a:spcAft>
                <a:spcPts val="0"/>
              </a:spcAft>
              <a:buNone/>
            </a:pPr>
            <a:br>
              <a:rPr lang="en-US" b="0" dirty="0"/>
            </a:br>
            <a:r>
              <a:rPr lang="en-US" b="1" dirty="0"/>
              <a:t>Aim: </a:t>
            </a:r>
            <a:r>
              <a:rPr lang="en-US" b="0" dirty="0"/>
              <a:t>to revise gender and word knowledge.  </a:t>
            </a:r>
            <a:br>
              <a:rPr lang="en-US" b="0" dirty="0"/>
            </a:br>
            <a:br>
              <a:rPr lang="en-US" b="0" dirty="0"/>
            </a:br>
            <a:r>
              <a:rPr lang="en-US" b="1" dirty="0"/>
              <a:t>Procedure:</a:t>
            </a:r>
            <a:br>
              <a:rPr lang="en-US" b="0" dirty="0"/>
            </a:br>
            <a:r>
              <a:rPr lang="en-US" b="1" dirty="0"/>
              <a:t>1. </a:t>
            </a:r>
            <a:r>
              <a:rPr lang="en-US" b="0" dirty="0"/>
              <a:t>The six</a:t>
            </a:r>
            <a:r>
              <a:rPr lang="en-US" b="1" dirty="0"/>
              <a:t> </a:t>
            </a:r>
            <a:r>
              <a:rPr lang="en-US" b="0" dirty="0"/>
              <a:t>nouns appear as pictures with word (without article) on separate mouse clicks.  Say the word (chorally) with its definite article. </a:t>
            </a:r>
            <a:br>
              <a:rPr lang="en-US" b="0" dirty="0"/>
            </a:br>
            <a:r>
              <a:rPr lang="en-US" b="1" dirty="0"/>
              <a:t>2. </a:t>
            </a:r>
            <a:r>
              <a:rPr lang="en-US" b="0" dirty="0"/>
              <a:t>On second click, the noun moves into the ‘appropriately gendered’ mouth.</a:t>
            </a:r>
            <a:br>
              <a:rPr lang="en-US" b="0" dirty="0"/>
            </a:br>
            <a:br>
              <a:rPr lang="en-GB" b="0"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3059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Procedure:</a:t>
            </a:r>
            <a:br>
              <a:rPr lang="en-US" b="0" dirty="0"/>
            </a:br>
            <a:r>
              <a:rPr lang="en-US" b="0" dirty="0"/>
              <a:t>1. This time, only the images for the six nous appear on separate mouse clicks.  Say the word (chorally) with its definite article. </a:t>
            </a:r>
            <a:br>
              <a:rPr lang="en-US" b="0" dirty="0"/>
            </a:br>
            <a:r>
              <a:rPr lang="en-US" b="0" dirty="0"/>
              <a:t>2. On second click, the noun moves into the ‘appropriately gendered’ mouth.</a:t>
            </a:r>
            <a:br>
              <a:rPr lang="en-US" b="0" dirty="0"/>
            </a:br>
            <a:br>
              <a:rPr lang="en-GB" b="0"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578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5 minutes (3 slides)</a:t>
            </a:r>
            <a:br>
              <a:rPr lang="en-GB" b="1" dirty="0"/>
            </a:br>
            <a:endParaRPr lang="en-GB" b="1" dirty="0"/>
          </a:p>
          <a:p>
            <a:r>
              <a:rPr lang="en-GB" b="1" dirty="0"/>
              <a:t>Aim: </a:t>
            </a:r>
            <a:r>
              <a:rPr lang="en-GB" b="0" dirty="0"/>
              <a:t>to practise gender knowledge and written recall of the new vocabulary</a:t>
            </a:r>
          </a:p>
          <a:p>
            <a:endParaRPr lang="en-GB" b="0" dirty="0"/>
          </a:p>
          <a:p>
            <a:r>
              <a:rPr lang="en-GB" b="1" dirty="0"/>
              <a:t>Procedure:</a:t>
            </a:r>
            <a:br>
              <a:rPr lang="en-GB" dirty="0"/>
            </a:br>
            <a:r>
              <a:rPr lang="en-US" dirty="0"/>
              <a:t>1.</a:t>
            </a:r>
            <a:r>
              <a:rPr lang="en-US" baseline="0" dirty="0"/>
              <a:t> </a:t>
            </a:r>
            <a:r>
              <a:rPr lang="en-GB" baseline="0" dirty="0"/>
              <a:t>Pupils write 1-6 in their books (or on whiteboards).</a:t>
            </a:r>
            <a:br>
              <a:rPr lang="en-GB" baseline="0" dirty="0"/>
            </a:br>
            <a:r>
              <a:rPr lang="en-GB" baseline="0" dirty="0"/>
              <a:t>2. Identify which noun is ‘hidden’ from the definite article.  Write A or B.</a:t>
            </a:r>
            <a:br>
              <a:rPr lang="en-GB" baseline="0" dirty="0"/>
            </a:br>
            <a:r>
              <a:rPr lang="en-GB" baseline="0" dirty="0"/>
              <a:t>3. If pupils can also try to write the full missing word in German.</a:t>
            </a:r>
            <a:br>
              <a:rPr lang="en-GB" baseline="0" dirty="0"/>
            </a:br>
            <a:br>
              <a:rPr lang="en-GB" baseline="0" dirty="0"/>
            </a:br>
            <a:r>
              <a:rPr lang="en-GB" b="1" baseline="0" dirty="0"/>
              <a:t>Note: </a:t>
            </a:r>
            <a:r>
              <a:rPr lang="en-GB" baseline="0" dirty="0"/>
              <a:t>Reassure pupils that they are not expected to know </a:t>
            </a:r>
            <a:r>
              <a:rPr lang="en-GB" baseline="0"/>
              <a:t>these spellings </a:t>
            </a:r>
            <a:r>
              <a:rPr lang="en-GB" baseline="0" dirty="0"/>
              <a:t>100% yet, but that trying to write them from memory, trying to remember, is a key part of learning.</a:t>
            </a:r>
            <a:br>
              <a:rPr lang="en-GB" baseline="0"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[2/3]</a:t>
            </a:r>
            <a:br>
              <a:rPr lang="en-GB" baseline="0"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181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[3/3]</a:t>
            </a:r>
            <a:br>
              <a:rPr lang="en-GB" baseline="0"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660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audio" Target="../media/audio1.wav"/><Relationship Id="rId21" Type="http://schemas.openxmlformats.org/officeDocument/2006/relationships/image" Target="../media/image11.png"/><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5.png"/><Relationship Id="rId10" Type="http://schemas.openxmlformats.org/officeDocument/2006/relationships/audio" Target="../media/audio8.wav"/><Relationship Id="rId19"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4.png"/><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dirty="0">
                <a:solidFill>
                  <a:srgbClr val="000000"/>
                </a:solidFill>
                <a:latin typeface="Arial"/>
                <a:cs typeface="Arial"/>
                <a:sym typeface="Arial"/>
              </a:rPr>
            </a:br>
            <a:endParaRPr lang="en-GB" sz="3600" dirty="0"/>
          </a:p>
        </p:txBody>
      </p:sp>
      <p:pic>
        <p:nvPicPr>
          <p:cNvPr id="4" name="Picture 3" descr="A picture containing text, picture frame, console table, desk&#10;&#10;Description automatically generated">
            <a:extLst>
              <a:ext uri="{FF2B5EF4-FFF2-40B4-BE49-F238E27FC236}">
                <a16:creationId xmlns:a16="http://schemas.microsoft.com/office/drawing/2014/main" id="{5E263084-F155-407C-B1F0-E8C15EB68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84710"/>
            <a:ext cx="3744256" cy="2565400"/>
          </a:xfrm>
          <a:prstGeom prst="rect">
            <a:avLst/>
          </a:prstGeom>
        </p:spPr>
      </p:pic>
      <p:sp>
        <p:nvSpPr>
          <p:cNvPr id="14" name="TextBox 13">
            <a:extLst>
              <a:ext uri="{FF2B5EF4-FFF2-40B4-BE49-F238E27FC236}">
                <a16:creationId xmlns:a16="http://schemas.microsoft.com/office/drawing/2014/main" id="{374B05F5-3A8D-4E9C-B58E-14D65BD1068D}"/>
              </a:ext>
            </a:extLst>
          </p:cNvPr>
          <p:cNvSpPr txBox="1"/>
          <p:nvPr/>
        </p:nvSpPr>
        <p:spPr>
          <a:xfrm rot="20552007">
            <a:off x="581496" y="2682016"/>
            <a:ext cx="334326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Segoe Print" panose="02000600000000000000" pitchFamily="2" charset="0"/>
              </a:rPr>
              <a:t>Schule </a:t>
            </a:r>
            <a:r>
              <a:rPr kumimoji="0" lang="en-GB" sz="3200" b="0" i="0" u="none" strike="noStrike" kern="1200" cap="none" spc="0" normalizeH="0" baseline="0" noProof="0" dirty="0" err="1">
                <a:ln>
                  <a:noFill/>
                </a:ln>
                <a:solidFill>
                  <a:schemeClr val="bg1"/>
                </a:solidFill>
                <a:effectLst/>
                <a:uLnTx/>
                <a:uFillTx/>
                <a:latin typeface="Segoe Print" panose="02000600000000000000" pitchFamily="2" charset="0"/>
              </a:rPr>
              <a:t>ist</a:t>
            </a:r>
            <a:r>
              <a:rPr kumimoji="0" lang="en-GB" sz="3200" b="0" i="0" u="none" strike="noStrike" kern="1200" cap="none" spc="0" normalizeH="0" baseline="0" noProof="0" dirty="0">
                <a:ln>
                  <a:noFill/>
                </a:ln>
                <a:solidFill>
                  <a:schemeClr val="bg1"/>
                </a:solidFill>
                <a:effectLst/>
                <a:uLnTx/>
                <a:uFillTx/>
                <a:latin typeface="Segoe Print" panose="02000600000000000000" pitchFamily="2" charset="0"/>
              </a:rPr>
              <a:t> cool!</a:t>
            </a:r>
          </a:p>
        </p:txBody>
      </p:sp>
      <p:pic>
        <p:nvPicPr>
          <p:cNvPr id="9" name="Picture 8" descr="Map&#10;&#10;Description automatically generated">
            <a:extLst>
              <a:ext uri="{FF2B5EF4-FFF2-40B4-BE49-F238E27FC236}">
                <a16:creationId xmlns:a16="http://schemas.microsoft.com/office/drawing/2014/main" id="{35F2581B-1C1B-4360-B31A-F1148C4BD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10" name="TextBox 9">
            <a:extLst>
              <a:ext uri="{FF2B5EF4-FFF2-40B4-BE49-F238E27FC236}">
                <a16:creationId xmlns:a16="http://schemas.microsoft.com/office/drawing/2014/main" id="{3BBC0410-EF07-46F5-98E6-BB32407224D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214981868"/>
              </p:ext>
            </p:extLst>
          </p:nvPr>
        </p:nvGraphicFramePr>
        <p:xfrm>
          <a:off x="547097" y="695513"/>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Hello (formal)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to be, being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am</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is</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hello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yes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pencil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board</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window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table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bottle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exercise book</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(f)</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a:t>
                      </a:r>
                      <a:r>
                        <a:rPr lang="en-US" sz="2400" b="1" dirty="0" err="1">
                          <a:solidFill>
                            <a:srgbClr val="FF3399"/>
                          </a:solidFill>
                          <a:latin typeface="Century Gothic" panose="020B0502020202020204" pitchFamily="34" charset="0"/>
                        </a:rPr>
                        <a:t>nt</a:t>
                      </a:r>
                      <a:r>
                        <a:rPr lang="en-US" sz="2400" b="1" dirty="0">
                          <a:solidFill>
                            <a:srgbClr val="FF3399"/>
                          </a:solidFill>
                          <a:latin typeface="Century Gothic" panose="020B0502020202020204" pitchFamily="34" charset="0"/>
                        </a:rPr>
                        <a: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29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Schreibe</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78" y="630915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788367" y="630631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7646804" y="629003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50048" y="541057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der Tisch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95079" y="5432677"/>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US"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Flasche</a:t>
            </a: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46804" y="544963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das Heft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57050" y="457382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Bleistift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737913" y="458585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Tafel</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37298" y="4569304"/>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das Fenster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79211" y="36962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hier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737912" y="370144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ja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755734" y="369332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nein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83220" y="278062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66070" y="282780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Hallo</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46804" y="2856442"/>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79211" y="196093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1" y="195614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bin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708456" y="198046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250047" y="108089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Guten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Tag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138548"/>
            <a:ext cx="2166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sein</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65527" y="116354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ich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21440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pic>
        <p:nvPicPr>
          <p:cNvPr id="6" name="Picture 5" descr="Map&#10;&#10;Description automatically generated">
            <a:extLst>
              <a:ext uri="{FF2B5EF4-FFF2-40B4-BE49-F238E27FC236}">
                <a16:creationId xmlns:a16="http://schemas.microsoft.com/office/drawing/2014/main" id="{7014CDA3-858F-4573-9D62-93A261B32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948222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91892746"/>
              </p:ext>
            </p:extLst>
          </p:nvPr>
        </p:nvGraphicFramePr>
        <p:xfrm>
          <a:off x="635247" y="636007"/>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Guten</a:t>
                      </a:r>
                      <a:r>
                        <a:rPr lang="en-GB" sz="2400" b="1" dirty="0">
                          <a:solidFill>
                            <a:srgbClr val="002060"/>
                          </a:solidFill>
                          <a:latin typeface="Century Gothic" panose="020B0502020202020204" pitchFamily="34" charset="0"/>
                        </a:rPr>
                        <a:t> Tag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a:t>
                      </a:r>
                      <a:r>
                        <a:rPr lang="en-GB" sz="2400" b="1" dirty="0">
                          <a:solidFill>
                            <a:srgbClr val="002060"/>
                          </a:solidFill>
                          <a:latin typeface="Century Gothic" panose="020B0502020202020204" pitchFamily="34" charset="0"/>
                        </a:rPr>
                        <a:t>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Hallo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hier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ja</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a:t>
                      </a:r>
                      <a:r>
                        <a:rPr lang="en-GB" sz="2400" b="1" dirty="0" err="1">
                          <a:solidFill>
                            <a:srgbClr val="002060"/>
                          </a:solidFill>
                          <a:latin typeface="Century Gothic" panose="020B0502020202020204" pitchFamily="34" charset="0"/>
                        </a:rPr>
                        <a:t>Bleistift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r>
                        <a:rPr lang="en-GB" sz="2400" b="1" dirty="0">
                          <a:solidFill>
                            <a:srgbClr val="002060"/>
                          </a:solidFill>
                          <a:latin typeface="Century Gothic" panose="020B0502020202020204" pitchFamily="34" charset="0"/>
                        </a:rPr>
                        <a:t> Tafel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Fenster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Tisch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Flasche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 Heft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92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Schreibe</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52425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658120292"/>
              </p:ext>
            </p:extLst>
          </p:nvPr>
        </p:nvGraphicFramePr>
        <p:xfrm>
          <a:off x="547097" y="695513"/>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G</a:t>
                      </a:r>
                      <a:r>
                        <a:rPr lang="en-GB" sz="2400" b="1" dirty="0" err="1">
                          <a:solidFill>
                            <a:srgbClr val="002060"/>
                          </a:solidFill>
                          <a:latin typeface="Century Gothic" panose="020B0502020202020204" pitchFamily="34" charset="0"/>
                        </a:rPr>
                        <a:t>ood</a:t>
                      </a:r>
                      <a:r>
                        <a:rPr lang="en-GB" sz="2400" b="1" dirty="0">
                          <a:solidFill>
                            <a:srgbClr val="002060"/>
                          </a:solidFill>
                          <a:latin typeface="Century Gothic" panose="020B0502020202020204" pitchFamily="34" charset="0"/>
                        </a:rPr>
                        <a:t> 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be, being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am</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is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pencil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board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window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table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bottle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exercise book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a:t>
                      </a:r>
                      <a:r>
                        <a:rPr lang="en-US" sz="2400" b="1" dirty="0" err="1">
                          <a:solidFill>
                            <a:srgbClr val="002060"/>
                          </a:solidFill>
                          <a:latin typeface="Century Gothic" panose="020B0502020202020204" pitchFamily="34" charset="0"/>
                        </a:rPr>
                        <a:t>nt</a:t>
                      </a:r>
                      <a:r>
                        <a:rPr lang="en-US" sz="2400" b="1" dirty="0">
                          <a:solidFill>
                            <a:srgbClr val="002060"/>
                          </a:solidFill>
                          <a:latin typeface="Century Gothic" panose="020B0502020202020204" pitchFamily="34" charset="0"/>
                        </a:rPr>
                        <a: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29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Schreibe</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234411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5AFE6F6-BB1A-4C39-95D7-0E0592F36693}"/>
              </a:ext>
            </a:extLst>
          </p:cNvPr>
          <p:cNvSpPr txBox="1"/>
          <p:nvPr/>
        </p:nvSpPr>
        <p:spPr>
          <a:xfrm>
            <a:off x="4611757" y="867352"/>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b="1" dirty="0" err="1">
                <a:solidFill>
                  <a:srgbClr val="002060"/>
                </a:solidFill>
                <a:latin typeface="Century Gothic" panose="020B0502020202020204" pitchFamily="34" charset="0"/>
              </a:rPr>
              <a:t>ei</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n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CustomShape 3">
            <a:hlinkClick r:id="" action="ppaction://noaction">
              <a:snd r:embed="rId3" name="T1_extra_4F_2.1.wav"/>
            </a:hlinkClick>
            <a:extLst>
              <a:ext uri="{FF2B5EF4-FFF2-40B4-BE49-F238E27FC236}">
                <a16:creationId xmlns:a16="http://schemas.microsoft.com/office/drawing/2014/main" id="{976A85E5-4281-4E0F-BAB0-72DE6B3B6253}"/>
              </a:ext>
            </a:extLst>
          </p:cNvPr>
          <p:cNvSpPr/>
          <p:nvPr/>
        </p:nvSpPr>
        <p:spPr>
          <a:xfrm>
            <a:off x="3062469" y="108715"/>
            <a:ext cx="756373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Hör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zu</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ei</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oder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58" name="Table 2">
            <a:extLst>
              <a:ext uri="{FF2B5EF4-FFF2-40B4-BE49-F238E27FC236}">
                <a16:creationId xmlns:a16="http://schemas.microsoft.com/office/drawing/2014/main" id="{302EF52B-1464-40BF-B3A3-C55343E8AB6E}"/>
              </a:ext>
            </a:extLst>
          </p:cNvPr>
          <p:cNvGraphicFramePr>
            <a:graphicFrameLocks noGrp="1"/>
          </p:cNvGraphicFramePr>
          <p:nvPr/>
        </p:nvGraphicFramePr>
        <p:xfrm>
          <a:off x="1309971" y="788249"/>
          <a:ext cx="8627166" cy="5486400"/>
        </p:xfrm>
        <a:graphic>
          <a:graphicData uri="http://schemas.openxmlformats.org/drawingml/2006/table">
            <a:tbl>
              <a:tblPr firstRow="1" bandRow="1">
                <a:tableStyleId>{5940675A-B579-460E-94D1-54222C63F5DA}</a:tableStyleId>
              </a:tblPr>
              <a:tblGrid>
                <a:gridCol w="2875722">
                  <a:extLst>
                    <a:ext uri="{9D8B030D-6E8A-4147-A177-3AD203B41FA5}">
                      <a16:colId xmlns:a16="http://schemas.microsoft.com/office/drawing/2014/main" val="4095128537"/>
                    </a:ext>
                  </a:extLst>
                </a:gridCol>
                <a:gridCol w="2875722">
                  <a:extLst>
                    <a:ext uri="{9D8B030D-6E8A-4147-A177-3AD203B41FA5}">
                      <a16:colId xmlns:a16="http://schemas.microsoft.com/office/drawing/2014/main" val="1637311483"/>
                    </a:ext>
                  </a:extLst>
                </a:gridCol>
                <a:gridCol w="2875722">
                  <a:extLst>
                    <a:ext uri="{9D8B030D-6E8A-4147-A177-3AD203B41FA5}">
                      <a16:colId xmlns:a16="http://schemas.microsoft.com/office/drawing/2014/main" val="2944887130"/>
                    </a:ext>
                  </a:extLst>
                </a:gridCol>
              </a:tblGrid>
              <a:tr h="1828800">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80742422"/>
                  </a:ext>
                </a:extLst>
              </a:tr>
              <a:tr h="1828800">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50569923"/>
                  </a:ext>
                </a:extLst>
              </a:tr>
              <a:tr h="1828800">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98788139"/>
                  </a:ext>
                </a:extLst>
              </a:tr>
            </a:tbl>
          </a:graphicData>
        </a:graphic>
      </p:graphicFrame>
      <p:sp>
        <p:nvSpPr>
          <p:cNvPr id="60" name="TextBox 59">
            <a:extLst>
              <a:ext uri="{FF2B5EF4-FFF2-40B4-BE49-F238E27FC236}">
                <a16:creationId xmlns:a16="http://schemas.microsoft.com/office/drawing/2014/main" id="{80B40F5D-6BF0-4FAE-9F93-3EA934649324}"/>
              </a:ext>
            </a:extLst>
          </p:cNvPr>
          <p:cNvSpPr txBox="1"/>
          <p:nvPr/>
        </p:nvSpPr>
        <p:spPr>
          <a:xfrm>
            <a:off x="1784039" y="894520"/>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 </a:t>
            </a:r>
            <a:r>
              <a:rPr lang="en-GB" sz="3200" b="1" dirty="0">
                <a:solidFill>
                  <a:srgbClr val="002060"/>
                </a:solidFill>
                <a:latin typeface="Century Gothic" panose="020B0502020202020204" pitchFamily="34" charset="0"/>
              </a:rPr>
              <a:t>a </a:t>
            </a:r>
            <a:r>
              <a:rPr lang="en-GB" sz="3200" dirty="0">
                <a:solidFill>
                  <a:srgbClr val="002060"/>
                </a:solidFill>
                <a:latin typeface="Century Gothic" panose="020B0502020202020204" pitchFamily="34" charset="0"/>
              </a:rPr>
              <a:t>g</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2C894A28-9E2E-45F1-84A4-AEA8613C6EFC}"/>
              </a:ext>
            </a:extLst>
          </p:cNvPr>
          <p:cNvSpPr txBox="1"/>
          <p:nvPr/>
        </p:nvSpPr>
        <p:spPr>
          <a:xfrm>
            <a:off x="7533862" y="894521"/>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J</a:t>
            </a:r>
            <a:r>
              <a:rPr lang="en-GB" sz="3200" b="1" dirty="0">
                <a:solidFill>
                  <a:srgbClr val="002060"/>
                </a:solidFill>
                <a:latin typeface="Century Gothic" panose="020B0502020202020204" pitchFamily="34" charset="0"/>
              </a:rPr>
              <a:t> a </a:t>
            </a:r>
            <a:r>
              <a:rPr lang="en-GB" sz="3200" dirty="0">
                <a:solidFill>
                  <a:srgbClr val="002060"/>
                </a:solidFill>
                <a:latin typeface="Century Gothic" panose="020B0502020202020204" pitchFamily="34" charset="0"/>
              </a:rPr>
              <a:t>h r</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C2F19965-47C2-4BEF-A4E2-94F0CEBBFFA9}"/>
              </a:ext>
            </a:extLst>
          </p:cNvPr>
          <p:cNvSpPr txBox="1"/>
          <p:nvPr/>
        </p:nvSpPr>
        <p:spPr>
          <a:xfrm>
            <a:off x="1956597" y="2727001"/>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dirty="0">
                <a:solidFill>
                  <a:srgbClr val="002060"/>
                </a:solidFill>
                <a:latin typeface="Century Gothic" panose="020B0502020202020204" pitchFamily="34" charset="0"/>
              </a:rPr>
              <a:t>n 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C87FE741-3CCC-4C34-8F06-0B5FFB949963}"/>
              </a:ext>
            </a:extLst>
          </p:cNvPr>
          <p:cNvSpPr txBox="1"/>
          <p:nvPr/>
        </p:nvSpPr>
        <p:spPr>
          <a:xfrm>
            <a:off x="4734832" y="2727002"/>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 </a:t>
            </a:r>
            <a:r>
              <a:rPr lang="en-GB" sz="3200" b="1" dirty="0">
                <a:solidFill>
                  <a:srgbClr val="002060"/>
                </a:solidFill>
                <a:latin typeface="Century Gothic" panose="020B0502020202020204" pitchFamily="34" charset="0"/>
              </a:rPr>
              <a:t>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dirty="0">
                <a:solidFill>
                  <a:srgbClr val="002060"/>
                </a:solidFill>
                <a:latin typeface="Century Gothic" panose="020B0502020202020204" pitchFamily="34" charset="0"/>
              </a:rPr>
              <a:t>g e n</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0BBC168F-04BB-4944-B876-401376A9F133}"/>
              </a:ext>
            </a:extLst>
          </p:cNvPr>
          <p:cNvSpPr txBox="1"/>
          <p:nvPr/>
        </p:nvSpPr>
        <p:spPr>
          <a:xfrm>
            <a:off x="7487848" y="2727001"/>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noProof="0" dirty="0">
                <a:solidFill>
                  <a:srgbClr val="002060"/>
                </a:solidFill>
                <a:latin typeface="Century Gothic" panose="020B0502020202020204" pitchFamily="34" charset="0"/>
              </a:rPr>
              <a:t>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b="1" dirty="0">
                <a:solidFill>
                  <a:srgbClr val="002060"/>
                </a:solidFill>
                <a:latin typeface="Century Gothic" panose="020B0502020202020204" pitchFamily="34" charset="0"/>
              </a:rPr>
              <a:t>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dirty="0">
                <a:solidFill>
                  <a:srgbClr val="002060"/>
                </a:solidFill>
                <a:latin typeface="Century Gothic" panose="020B0502020202020204" pitchFamily="34" charset="0"/>
              </a:rPr>
              <a:t>n g</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57F79B4E-15F9-45A2-A3A1-1A16DE700253}"/>
              </a:ext>
            </a:extLst>
          </p:cNvPr>
          <p:cNvSpPr txBox="1"/>
          <p:nvPr/>
        </p:nvSpPr>
        <p:spPr>
          <a:xfrm>
            <a:off x="1954231" y="4569714"/>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z w</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b="1" dirty="0" err="1">
                <a:solidFill>
                  <a:srgbClr val="002060"/>
                </a:solidFill>
                <a:latin typeface="Century Gothic" panose="020B0502020202020204" pitchFamily="34" charset="0"/>
              </a:rPr>
              <a:t>ei</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9" name="TextBox 68">
            <a:extLst>
              <a:ext uri="{FF2B5EF4-FFF2-40B4-BE49-F238E27FC236}">
                <a16:creationId xmlns:a16="http://schemas.microsoft.com/office/drawing/2014/main" id="{D03E1DE9-C386-40A7-82BF-42FDD420B1CF}"/>
              </a:ext>
            </a:extLst>
          </p:cNvPr>
          <p:cNvSpPr txBox="1"/>
          <p:nvPr/>
        </p:nvSpPr>
        <p:spPr>
          <a:xfrm>
            <a:off x="4768698" y="4503184"/>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 </a:t>
            </a:r>
            <a:r>
              <a:rPr kumimoji="0" lang="en-GB" sz="32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70" name="TextBox 69">
            <a:extLst>
              <a:ext uri="{FF2B5EF4-FFF2-40B4-BE49-F238E27FC236}">
                <a16:creationId xmlns:a16="http://schemas.microsoft.com/office/drawing/2014/main" id="{3FE3154B-8EA7-42ED-BFA1-BA0ADF42F9FE}"/>
              </a:ext>
            </a:extLst>
          </p:cNvPr>
          <p:cNvSpPr txBox="1"/>
          <p:nvPr/>
        </p:nvSpPr>
        <p:spPr>
          <a:xfrm>
            <a:off x="7533862" y="4509370"/>
            <a:ext cx="24649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r>
              <a:rPr lang="en-GB" sz="3200" dirty="0">
                <a:solidFill>
                  <a:srgbClr val="002060"/>
                </a:solidFill>
                <a:latin typeface="Century Gothic" panose="020B0502020202020204" pitchFamily="34" charset="0"/>
              </a:rPr>
              <a:t> r</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1" name="Action Button: Blank 70">
            <a:hlinkClick r:id="" action="ppaction://noaction" highlightClick="1">
              <a:snd r:embed="rId4" name="T1_W4F_2.1.wav"/>
            </a:hlinkClick>
            <a:extLst>
              <a:ext uri="{FF2B5EF4-FFF2-40B4-BE49-F238E27FC236}">
                <a16:creationId xmlns:a16="http://schemas.microsoft.com/office/drawing/2014/main" id="{49C1A4D2-B6B8-44AE-8BF9-49FC8A296754}"/>
              </a:ext>
            </a:extLst>
          </p:cNvPr>
          <p:cNvSpPr/>
          <p:nvPr/>
        </p:nvSpPr>
        <p:spPr>
          <a:xfrm>
            <a:off x="1596886" y="935137"/>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72" name="Action Button: Blank 71">
            <a:hlinkClick r:id="" action="ppaction://noaction" highlightClick="1">
              <a:snd r:embed="rId5" name="T1_W4F_2.2.wav"/>
            </a:hlinkClick>
            <a:extLst>
              <a:ext uri="{FF2B5EF4-FFF2-40B4-BE49-F238E27FC236}">
                <a16:creationId xmlns:a16="http://schemas.microsoft.com/office/drawing/2014/main" id="{0D291079-B36C-4554-B0B0-4F866A8F9879}"/>
              </a:ext>
            </a:extLst>
          </p:cNvPr>
          <p:cNvSpPr/>
          <p:nvPr/>
        </p:nvSpPr>
        <p:spPr>
          <a:xfrm>
            <a:off x="4452731" y="935136"/>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73" name="Action Button: Blank 72">
            <a:hlinkClick r:id="" action="ppaction://noaction" highlightClick="1">
              <a:snd r:embed="rId6" name="T1_W4F_2.3.wav"/>
            </a:hlinkClick>
            <a:extLst>
              <a:ext uri="{FF2B5EF4-FFF2-40B4-BE49-F238E27FC236}">
                <a16:creationId xmlns:a16="http://schemas.microsoft.com/office/drawing/2014/main" id="{51A8A6C9-B5BB-4AA6-86DA-991B7F4549DF}"/>
              </a:ext>
            </a:extLst>
          </p:cNvPr>
          <p:cNvSpPr/>
          <p:nvPr/>
        </p:nvSpPr>
        <p:spPr>
          <a:xfrm>
            <a:off x="7341337" y="93763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74" name="Action Button: Blank 73">
            <a:hlinkClick r:id="" action="ppaction://noaction" highlightClick="1">
              <a:snd r:embed="rId7" name="T1_W4F_2.4.wav"/>
            </a:hlinkClick>
            <a:extLst>
              <a:ext uri="{FF2B5EF4-FFF2-40B4-BE49-F238E27FC236}">
                <a16:creationId xmlns:a16="http://schemas.microsoft.com/office/drawing/2014/main" id="{D5F3D157-73B7-4973-B955-3CF9BB272275}"/>
              </a:ext>
            </a:extLst>
          </p:cNvPr>
          <p:cNvSpPr/>
          <p:nvPr/>
        </p:nvSpPr>
        <p:spPr>
          <a:xfrm>
            <a:off x="1596886" y="2777773"/>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75" name="Action Button: Blank 74">
            <a:hlinkClick r:id="" action="ppaction://noaction" highlightClick="1">
              <a:snd r:embed="rId8" name="T1_W4F_2.5.wav"/>
            </a:hlinkClick>
            <a:extLst>
              <a:ext uri="{FF2B5EF4-FFF2-40B4-BE49-F238E27FC236}">
                <a16:creationId xmlns:a16="http://schemas.microsoft.com/office/drawing/2014/main" id="{EE68FD65-A5C1-4D1D-9BB8-4A670A1FADD4}"/>
              </a:ext>
            </a:extLst>
          </p:cNvPr>
          <p:cNvSpPr/>
          <p:nvPr/>
        </p:nvSpPr>
        <p:spPr>
          <a:xfrm>
            <a:off x="4452731" y="277777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76" name="Action Button: Blank 75">
            <a:hlinkClick r:id="" action="ppaction://noaction" highlightClick="1">
              <a:snd r:embed="rId9" name="T1_W4F_2.6.wav"/>
            </a:hlinkClick>
            <a:extLst>
              <a:ext uri="{FF2B5EF4-FFF2-40B4-BE49-F238E27FC236}">
                <a16:creationId xmlns:a16="http://schemas.microsoft.com/office/drawing/2014/main" id="{6D79FAE1-FC83-4BAB-AFC5-BF638E41F560}"/>
              </a:ext>
            </a:extLst>
          </p:cNvPr>
          <p:cNvSpPr/>
          <p:nvPr/>
        </p:nvSpPr>
        <p:spPr>
          <a:xfrm>
            <a:off x="7341337" y="2780268"/>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77" name="Action Button: Blank 76">
            <a:hlinkClick r:id="" action="ppaction://noaction" highlightClick="1">
              <a:snd r:embed="rId10" name="T1_W4F_2.7.wav"/>
            </a:hlinkClick>
            <a:extLst>
              <a:ext uri="{FF2B5EF4-FFF2-40B4-BE49-F238E27FC236}">
                <a16:creationId xmlns:a16="http://schemas.microsoft.com/office/drawing/2014/main" id="{A22C5B71-8698-4ED6-982B-929D28F93102}"/>
              </a:ext>
            </a:extLst>
          </p:cNvPr>
          <p:cNvSpPr/>
          <p:nvPr/>
        </p:nvSpPr>
        <p:spPr>
          <a:xfrm>
            <a:off x="1598973" y="4622553"/>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7</a:t>
            </a:r>
          </a:p>
        </p:txBody>
      </p:sp>
      <p:sp>
        <p:nvSpPr>
          <p:cNvPr id="78" name="Action Button: Blank 77">
            <a:hlinkClick r:id="" action="ppaction://noaction" highlightClick="1">
              <a:snd r:embed="rId11" name="T1_W4F_2.8.wav"/>
            </a:hlinkClick>
            <a:extLst>
              <a:ext uri="{FF2B5EF4-FFF2-40B4-BE49-F238E27FC236}">
                <a16:creationId xmlns:a16="http://schemas.microsoft.com/office/drawing/2014/main" id="{AF53164A-23D1-49B6-8003-4A9EA9651ED4}"/>
              </a:ext>
            </a:extLst>
          </p:cNvPr>
          <p:cNvSpPr/>
          <p:nvPr/>
        </p:nvSpPr>
        <p:spPr>
          <a:xfrm>
            <a:off x="4454818" y="462255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8</a:t>
            </a:r>
          </a:p>
        </p:txBody>
      </p:sp>
      <p:sp>
        <p:nvSpPr>
          <p:cNvPr id="79" name="Action Button: Blank 78">
            <a:hlinkClick r:id="" action="ppaction://noaction" highlightClick="1">
              <a:snd r:embed="rId12" name="T1_W4F_2.9.wav"/>
            </a:hlinkClick>
            <a:extLst>
              <a:ext uri="{FF2B5EF4-FFF2-40B4-BE49-F238E27FC236}">
                <a16:creationId xmlns:a16="http://schemas.microsoft.com/office/drawing/2014/main" id="{8EE9D5FC-ACA5-4B1B-B0E3-95EC7A9A7112}"/>
              </a:ext>
            </a:extLst>
          </p:cNvPr>
          <p:cNvSpPr/>
          <p:nvPr/>
        </p:nvSpPr>
        <p:spPr>
          <a:xfrm>
            <a:off x="7343424" y="4625048"/>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a:t>
            </a:r>
          </a:p>
        </p:txBody>
      </p:sp>
      <p:sp>
        <p:nvSpPr>
          <p:cNvPr id="80" name="Rectangle: Rounded Corners 79">
            <a:extLst>
              <a:ext uri="{FF2B5EF4-FFF2-40B4-BE49-F238E27FC236}">
                <a16:creationId xmlns:a16="http://schemas.microsoft.com/office/drawing/2014/main" id="{4A34F036-C6D0-4A50-B9AE-934E12F569CD}"/>
              </a:ext>
            </a:extLst>
          </p:cNvPr>
          <p:cNvSpPr/>
          <p:nvPr/>
        </p:nvSpPr>
        <p:spPr>
          <a:xfrm>
            <a:off x="2775455" y="1030098"/>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81" name="Rectangle: Rounded Corners 80">
            <a:extLst>
              <a:ext uri="{FF2B5EF4-FFF2-40B4-BE49-F238E27FC236}">
                <a16:creationId xmlns:a16="http://schemas.microsoft.com/office/drawing/2014/main" id="{822973A2-14EB-4FD7-B7FF-6FA2B423C46C}"/>
              </a:ext>
            </a:extLst>
          </p:cNvPr>
          <p:cNvSpPr/>
          <p:nvPr/>
        </p:nvSpPr>
        <p:spPr>
          <a:xfrm>
            <a:off x="5640422" y="989678"/>
            <a:ext cx="360728" cy="381622"/>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57" name="Title 1">
            <a:extLst>
              <a:ext uri="{FF2B5EF4-FFF2-40B4-BE49-F238E27FC236}">
                <a16:creationId xmlns:a16="http://schemas.microsoft.com/office/drawing/2014/main" id="{838FA4EB-C376-4C71-B8CC-7F70A7145A27}"/>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59" name="Picture 58" descr="A picture containing text, clipart&#10;&#10;Description automatically generated">
            <a:extLst>
              <a:ext uri="{FF2B5EF4-FFF2-40B4-BE49-F238E27FC236}">
                <a16:creationId xmlns:a16="http://schemas.microsoft.com/office/drawing/2014/main" id="{2644025C-1047-4977-9BC4-E6B193CA6A2F}"/>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2" name="TextBox 1">
            <a:extLst>
              <a:ext uri="{FF2B5EF4-FFF2-40B4-BE49-F238E27FC236}">
                <a16:creationId xmlns:a16="http://schemas.microsoft.com/office/drawing/2014/main" id="{9FBC9A05-B85A-4A53-99A7-ED41BF2A1809}"/>
              </a:ext>
            </a:extLst>
          </p:cNvPr>
          <p:cNvSpPr txBox="1"/>
          <p:nvPr/>
        </p:nvSpPr>
        <p:spPr>
          <a:xfrm>
            <a:off x="10793637" y="6488668"/>
            <a:ext cx="1398363" cy="369332"/>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oder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or</a:t>
            </a:r>
          </a:p>
        </p:txBody>
      </p:sp>
      <p:sp>
        <p:nvSpPr>
          <p:cNvPr id="33" name="Rectangle: Rounded Corners 32">
            <a:extLst>
              <a:ext uri="{FF2B5EF4-FFF2-40B4-BE49-F238E27FC236}">
                <a16:creationId xmlns:a16="http://schemas.microsoft.com/office/drawing/2014/main" id="{BE6B81E8-1E62-4DAD-BB51-4A48540AA028}"/>
              </a:ext>
            </a:extLst>
          </p:cNvPr>
          <p:cNvSpPr/>
          <p:nvPr/>
        </p:nvSpPr>
        <p:spPr>
          <a:xfrm>
            <a:off x="8447092" y="976843"/>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4" name="Rectangle: Rounded Corners 33">
            <a:extLst>
              <a:ext uri="{FF2B5EF4-FFF2-40B4-BE49-F238E27FC236}">
                <a16:creationId xmlns:a16="http://schemas.microsoft.com/office/drawing/2014/main" id="{BEE20CFC-D8D6-4EC9-BF1D-9FDB1373C8EC}"/>
              </a:ext>
            </a:extLst>
          </p:cNvPr>
          <p:cNvSpPr/>
          <p:nvPr/>
        </p:nvSpPr>
        <p:spPr>
          <a:xfrm>
            <a:off x="2773061" y="2848921"/>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5" name="Rectangle: Rounded Corners 34">
            <a:extLst>
              <a:ext uri="{FF2B5EF4-FFF2-40B4-BE49-F238E27FC236}">
                <a16:creationId xmlns:a16="http://schemas.microsoft.com/office/drawing/2014/main" id="{57814122-3A73-4BE7-87FC-DEABC5052496}"/>
              </a:ext>
            </a:extLst>
          </p:cNvPr>
          <p:cNvSpPr/>
          <p:nvPr/>
        </p:nvSpPr>
        <p:spPr>
          <a:xfrm>
            <a:off x="5370321" y="2898139"/>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6" name="Rectangle: Rounded Corners 35">
            <a:extLst>
              <a:ext uri="{FF2B5EF4-FFF2-40B4-BE49-F238E27FC236}">
                <a16:creationId xmlns:a16="http://schemas.microsoft.com/office/drawing/2014/main" id="{FEDD6804-BA92-49D8-9787-F3577F55AB16}"/>
              </a:ext>
            </a:extLst>
          </p:cNvPr>
          <p:cNvSpPr/>
          <p:nvPr/>
        </p:nvSpPr>
        <p:spPr>
          <a:xfrm>
            <a:off x="8393893" y="2834534"/>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8" name="Rectangle: Rounded Corners 37">
            <a:extLst>
              <a:ext uri="{FF2B5EF4-FFF2-40B4-BE49-F238E27FC236}">
                <a16:creationId xmlns:a16="http://schemas.microsoft.com/office/drawing/2014/main" id="{729D535E-7550-45E4-9079-9D6B7BE9BF56}"/>
              </a:ext>
            </a:extLst>
          </p:cNvPr>
          <p:cNvSpPr/>
          <p:nvPr/>
        </p:nvSpPr>
        <p:spPr>
          <a:xfrm>
            <a:off x="3380744" y="4709260"/>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9" name="Rectangle: Rounded Corners 38">
            <a:extLst>
              <a:ext uri="{FF2B5EF4-FFF2-40B4-BE49-F238E27FC236}">
                <a16:creationId xmlns:a16="http://schemas.microsoft.com/office/drawing/2014/main" id="{DB36D0AB-4D94-4E64-B585-EB4B9E4B3230}"/>
              </a:ext>
            </a:extLst>
          </p:cNvPr>
          <p:cNvSpPr/>
          <p:nvPr/>
        </p:nvSpPr>
        <p:spPr>
          <a:xfrm>
            <a:off x="5710705" y="4664872"/>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pic>
        <p:nvPicPr>
          <p:cNvPr id="3" name="Picture 2">
            <a:extLst>
              <a:ext uri="{FF2B5EF4-FFF2-40B4-BE49-F238E27FC236}">
                <a16:creationId xmlns:a16="http://schemas.microsoft.com/office/drawing/2014/main" id="{0DCBB37C-322A-4709-008A-62ABA3DF066B}"/>
              </a:ext>
            </a:extLst>
          </p:cNvPr>
          <p:cNvPicPr>
            <a:picLocks noChangeAspect="1"/>
          </p:cNvPicPr>
          <p:nvPr/>
        </p:nvPicPr>
        <p:blipFill>
          <a:blip r:embed="rId14"/>
          <a:stretch>
            <a:fillRect/>
          </a:stretch>
        </p:blipFill>
        <p:spPr>
          <a:xfrm>
            <a:off x="2353901" y="1633258"/>
            <a:ext cx="1224926" cy="803858"/>
          </a:xfrm>
          <a:prstGeom prst="rect">
            <a:avLst/>
          </a:prstGeom>
        </p:spPr>
      </p:pic>
      <p:pic>
        <p:nvPicPr>
          <p:cNvPr id="7" name="Picture 6" descr="Icon&#10;&#10;Description automatically generated">
            <a:extLst>
              <a:ext uri="{FF2B5EF4-FFF2-40B4-BE49-F238E27FC236}">
                <a16:creationId xmlns:a16="http://schemas.microsoft.com/office/drawing/2014/main" id="{8173CE61-805F-8141-C553-E1B52C458DDB}"/>
              </a:ext>
            </a:extLst>
          </p:cNvPr>
          <p:cNvPicPr>
            <a:picLocks noChangeAspect="1"/>
          </p:cNvPicPr>
          <p:nvPr/>
        </p:nvPicPr>
        <p:blipFill>
          <a:blip r:embed="rId15"/>
          <a:stretch>
            <a:fillRect/>
          </a:stretch>
        </p:blipFill>
        <p:spPr>
          <a:xfrm>
            <a:off x="5381151" y="1697132"/>
            <a:ext cx="659111" cy="659111"/>
          </a:xfrm>
          <a:prstGeom prst="rect">
            <a:avLst/>
          </a:prstGeom>
        </p:spPr>
      </p:pic>
      <p:pic>
        <p:nvPicPr>
          <p:cNvPr id="11" name="Picture 10" descr="Icon&#10;&#10;Description automatically generated">
            <a:extLst>
              <a:ext uri="{FF2B5EF4-FFF2-40B4-BE49-F238E27FC236}">
                <a16:creationId xmlns:a16="http://schemas.microsoft.com/office/drawing/2014/main" id="{432F2D38-6FA3-76D4-5BC2-C252A5C0C78C}"/>
              </a:ext>
            </a:extLst>
          </p:cNvPr>
          <p:cNvPicPr>
            <a:picLocks noChangeAspect="1"/>
          </p:cNvPicPr>
          <p:nvPr/>
        </p:nvPicPr>
        <p:blipFill>
          <a:blip r:embed="rId16"/>
          <a:stretch>
            <a:fillRect/>
          </a:stretch>
        </p:blipFill>
        <p:spPr>
          <a:xfrm>
            <a:off x="2833890" y="3412327"/>
            <a:ext cx="447261" cy="894521"/>
          </a:xfrm>
          <a:prstGeom prst="rect">
            <a:avLst/>
          </a:prstGeom>
        </p:spPr>
      </p:pic>
      <p:pic>
        <p:nvPicPr>
          <p:cNvPr id="14" name="Picture 13" descr="Icon&#10;&#10;Description automatically generated">
            <a:extLst>
              <a:ext uri="{FF2B5EF4-FFF2-40B4-BE49-F238E27FC236}">
                <a16:creationId xmlns:a16="http://schemas.microsoft.com/office/drawing/2014/main" id="{1D784E3D-C0F1-5FD3-39D7-715973201BE6}"/>
              </a:ext>
            </a:extLst>
          </p:cNvPr>
          <p:cNvPicPr>
            <a:picLocks noChangeAspect="1"/>
          </p:cNvPicPr>
          <p:nvPr/>
        </p:nvPicPr>
        <p:blipFill>
          <a:blip r:embed="rId17"/>
          <a:stretch>
            <a:fillRect/>
          </a:stretch>
        </p:blipFill>
        <p:spPr>
          <a:xfrm>
            <a:off x="5263445" y="3382834"/>
            <a:ext cx="894521" cy="894521"/>
          </a:xfrm>
          <a:prstGeom prst="rect">
            <a:avLst/>
          </a:prstGeom>
        </p:spPr>
      </p:pic>
      <p:pic>
        <p:nvPicPr>
          <p:cNvPr id="18" name="Picture 17" descr="Icon&#10;&#10;Description automatically generated">
            <a:extLst>
              <a:ext uri="{FF2B5EF4-FFF2-40B4-BE49-F238E27FC236}">
                <a16:creationId xmlns:a16="http://schemas.microsoft.com/office/drawing/2014/main" id="{8B513476-708E-7865-D259-21BA3AF49A0C}"/>
              </a:ext>
            </a:extLst>
          </p:cNvPr>
          <p:cNvPicPr>
            <a:picLocks noChangeAspect="1"/>
          </p:cNvPicPr>
          <p:nvPr/>
        </p:nvPicPr>
        <p:blipFill>
          <a:blip r:embed="rId18"/>
          <a:stretch>
            <a:fillRect/>
          </a:stretch>
        </p:blipFill>
        <p:spPr>
          <a:xfrm>
            <a:off x="2724675" y="5131556"/>
            <a:ext cx="603942" cy="935136"/>
          </a:xfrm>
          <a:prstGeom prst="rect">
            <a:avLst/>
          </a:prstGeom>
        </p:spPr>
      </p:pic>
      <p:sp>
        <p:nvSpPr>
          <p:cNvPr id="82" name="Rectangle: Rounded Corners 81">
            <a:extLst>
              <a:ext uri="{FF2B5EF4-FFF2-40B4-BE49-F238E27FC236}">
                <a16:creationId xmlns:a16="http://schemas.microsoft.com/office/drawing/2014/main" id="{571BB3F2-1E2A-B792-CE89-68F2E1F43CD4}"/>
              </a:ext>
            </a:extLst>
          </p:cNvPr>
          <p:cNvSpPr/>
          <p:nvPr/>
        </p:nvSpPr>
        <p:spPr>
          <a:xfrm>
            <a:off x="8914955" y="4641530"/>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pic>
        <p:nvPicPr>
          <p:cNvPr id="20" name="Picture 19" descr="Icon&#10;&#10;Description automatically generated">
            <a:extLst>
              <a:ext uri="{FF2B5EF4-FFF2-40B4-BE49-F238E27FC236}">
                <a16:creationId xmlns:a16="http://schemas.microsoft.com/office/drawing/2014/main" id="{1FB21EF7-1C7F-E44A-839B-83703C5EC9C7}"/>
              </a:ext>
            </a:extLst>
          </p:cNvPr>
          <p:cNvPicPr>
            <a:picLocks noChangeAspect="1"/>
          </p:cNvPicPr>
          <p:nvPr/>
        </p:nvPicPr>
        <p:blipFill>
          <a:blip r:embed="rId19"/>
          <a:stretch>
            <a:fillRect/>
          </a:stretch>
        </p:blipFill>
        <p:spPr>
          <a:xfrm>
            <a:off x="8592351" y="5347396"/>
            <a:ext cx="492797" cy="836825"/>
          </a:xfrm>
          <a:prstGeom prst="rect">
            <a:avLst/>
          </a:prstGeom>
        </p:spPr>
      </p:pic>
      <p:pic>
        <p:nvPicPr>
          <p:cNvPr id="21" name="Picture 2" descr="Calendar, 2022, New Year, Time, Circles, Dots">
            <a:extLst>
              <a:ext uri="{FF2B5EF4-FFF2-40B4-BE49-F238E27FC236}">
                <a16:creationId xmlns:a16="http://schemas.microsoft.com/office/drawing/2014/main" id="{CD5B8538-9BF3-165D-AF9C-FD5AF01E38E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55182" y="1581102"/>
            <a:ext cx="1419521" cy="7097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logo&#10;&#10;Description automatically generated">
            <a:extLst>
              <a:ext uri="{FF2B5EF4-FFF2-40B4-BE49-F238E27FC236}">
                <a16:creationId xmlns:a16="http://schemas.microsoft.com/office/drawing/2014/main" id="{710B81B0-6B2F-3632-76CA-BA191EC44489}"/>
              </a:ext>
            </a:extLst>
          </p:cNvPr>
          <p:cNvPicPr>
            <a:picLocks noChangeAspect="1"/>
          </p:cNvPicPr>
          <p:nvPr/>
        </p:nvPicPr>
        <p:blipFill>
          <a:blip r:embed="rId21"/>
          <a:stretch>
            <a:fillRect/>
          </a:stretch>
        </p:blipFill>
        <p:spPr>
          <a:xfrm flipH="1">
            <a:off x="5002575" y="5092232"/>
            <a:ext cx="785608" cy="1083003"/>
          </a:xfrm>
          <a:prstGeom prst="rect">
            <a:avLst/>
          </a:prstGeom>
        </p:spPr>
      </p:pic>
      <p:pic>
        <p:nvPicPr>
          <p:cNvPr id="25" name="Picture 24" descr="A picture containing text, furniture, file, screenshot&#10;&#10;Description automatically generated">
            <a:extLst>
              <a:ext uri="{FF2B5EF4-FFF2-40B4-BE49-F238E27FC236}">
                <a16:creationId xmlns:a16="http://schemas.microsoft.com/office/drawing/2014/main" id="{EF1CE342-A9AC-B392-38BD-F32A2859559C}"/>
              </a:ext>
            </a:extLst>
          </p:cNvPr>
          <p:cNvPicPr>
            <a:picLocks noChangeAspect="1"/>
          </p:cNvPicPr>
          <p:nvPr/>
        </p:nvPicPr>
        <p:blipFill>
          <a:blip r:embed="rId22"/>
          <a:stretch>
            <a:fillRect/>
          </a:stretch>
        </p:blipFill>
        <p:spPr>
          <a:xfrm>
            <a:off x="7969208" y="3364825"/>
            <a:ext cx="1502183" cy="785517"/>
          </a:xfrm>
          <a:prstGeom prst="rect">
            <a:avLst/>
          </a:prstGeom>
        </p:spPr>
      </p:pic>
    </p:spTree>
    <p:extLst>
      <p:ext uri="{BB962C8B-B14F-4D97-AF65-F5344CB8AC3E}">
        <p14:creationId xmlns:p14="http://schemas.microsoft.com/office/powerpoint/2010/main" val="7233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0"/>
                                        </p:tgtEl>
                                      </p:cBhvr>
                                    </p:animEffect>
                                    <p:set>
                                      <p:cBhvr>
                                        <p:cTn id="7" dur="1" fill="hold">
                                          <p:stCondLst>
                                            <p:cond delay="499"/>
                                          </p:stCondLst>
                                        </p:cTn>
                                        <p:tgtEl>
                                          <p:spTgt spid="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1"/>
                                        </p:tgtEl>
                                      </p:cBhvr>
                                    </p:animEffect>
                                    <p:set>
                                      <p:cBhvr>
                                        <p:cTn id="12" dur="1" fill="hold">
                                          <p:stCondLst>
                                            <p:cond delay="499"/>
                                          </p:stCondLst>
                                        </p:cTn>
                                        <p:tgtEl>
                                          <p:spTgt spid="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33" grpId="0" animBg="1"/>
      <p:bldP spid="34" grpId="0" animBg="1"/>
      <p:bldP spid="35" grpId="0" animBg="1"/>
      <p:bldP spid="36" grpId="0" animBg="1"/>
      <p:bldP spid="38" grpId="0" animBg="1"/>
      <p:bldP spid="39" grpId="0" animBg="1"/>
      <p:bldP spid="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2" name="Title 2">
            <a:extLst>
              <a:ext uri="{FF2B5EF4-FFF2-40B4-BE49-F238E27FC236}">
                <a16:creationId xmlns:a16="http://schemas.microsoft.com/office/drawing/2014/main" id="{0561422C-867B-4F1E-B72D-1110F7D4C8B7}"/>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D8451514-4B18-40CE-B5FB-C74E77D3F71E}"/>
              </a:ext>
            </a:extLst>
          </p:cNvPr>
          <p:cNvGrpSpPr/>
          <p:nvPr/>
        </p:nvGrpSpPr>
        <p:grpSpPr>
          <a:xfrm>
            <a:off x="10850272" y="161306"/>
            <a:ext cx="1240568" cy="1008631"/>
            <a:chOff x="10818487" y="2376307"/>
            <a:chExt cx="1240568" cy="1008631"/>
          </a:xfrm>
        </p:grpSpPr>
        <p:sp>
          <p:nvSpPr>
            <p:cNvPr id="34" name="Oval 33">
              <a:extLst>
                <a:ext uri="{FF2B5EF4-FFF2-40B4-BE49-F238E27FC236}">
                  <a16:creationId xmlns:a16="http://schemas.microsoft.com/office/drawing/2014/main" id="{D3321430-1478-4E42-8861-D100C8F6408F}"/>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xplosion: 8 Points 34">
              <a:extLst>
                <a:ext uri="{FF2B5EF4-FFF2-40B4-BE49-F238E27FC236}">
                  <a16:creationId xmlns:a16="http://schemas.microsoft.com/office/drawing/2014/main" id="{F0C90DBC-B528-40A3-B405-D8656C2F8DD4}"/>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xplosion: 8 Points 35">
              <a:extLst>
                <a:ext uri="{FF2B5EF4-FFF2-40B4-BE49-F238E27FC236}">
                  <a16:creationId xmlns:a16="http://schemas.microsoft.com/office/drawing/2014/main" id="{3AA2DA59-9AEE-4EC9-B58F-4E0B765AB88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7" name="TextBox 36">
              <a:extLst>
                <a:ext uri="{FF2B5EF4-FFF2-40B4-BE49-F238E27FC236}">
                  <a16:creationId xmlns:a16="http://schemas.microsoft.com/office/drawing/2014/main" id="{6D3A830D-8BE8-4EFE-83D6-5F5AE37D00B0}"/>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38" name="Title 2">
            <a:extLst>
              <a:ext uri="{FF2B5EF4-FFF2-40B4-BE49-F238E27FC236}">
                <a16:creationId xmlns:a16="http://schemas.microsoft.com/office/drawing/2014/main" id="{615F9C0B-0856-4CC9-8A35-591586DEEB1D}"/>
              </a:ext>
            </a:extLst>
          </p:cNvPr>
          <p:cNvSpPr txBox="1">
            <a:spLocks/>
          </p:cNvSpPr>
          <p:nvPr/>
        </p:nvSpPr>
        <p:spPr>
          <a:xfrm>
            <a:off x="10880097" y="2699824"/>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39" name="Group 38">
            <a:extLst>
              <a:ext uri="{FF2B5EF4-FFF2-40B4-BE49-F238E27FC236}">
                <a16:creationId xmlns:a16="http://schemas.microsoft.com/office/drawing/2014/main" id="{3AE12601-57AA-44F7-A261-1B1BBDC8382A}"/>
              </a:ext>
            </a:extLst>
          </p:cNvPr>
          <p:cNvGrpSpPr/>
          <p:nvPr/>
        </p:nvGrpSpPr>
        <p:grpSpPr>
          <a:xfrm>
            <a:off x="10755131" y="1724534"/>
            <a:ext cx="1316286" cy="754334"/>
            <a:chOff x="10714104" y="160499"/>
            <a:chExt cx="1316286" cy="754334"/>
          </a:xfrm>
        </p:grpSpPr>
        <p:sp>
          <p:nvSpPr>
            <p:cNvPr id="40" name="Speech Bubble: Rectangle with Corners Rounded 39">
              <a:extLst>
                <a:ext uri="{FF2B5EF4-FFF2-40B4-BE49-F238E27FC236}">
                  <a16:creationId xmlns:a16="http://schemas.microsoft.com/office/drawing/2014/main" id="{A99EA8A4-FF4C-4F4E-AD53-46BD2A06BA5C}"/>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41" name="Speech Bubble: Rectangle with Corners Rounded 40">
              <a:extLst>
                <a:ext uri="{FF2B5EF4-FFF2-40B4-BE49-F238E27FC236}">
                  <a16:creationId xmlns:a16="http://schemas.microsoft.com/office/drawing/2014/main" id="{64A7C92E-AC1C-447B-9461-1832D5C3AD6E}"/>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42" name="Picture 41" descr="A picture containing text, reptile&#10;&#10;Description automatically generated">
              <a:extLst>
                <a:ext uri="{FF2B5EF4-FFF2-40B4-BE49-F238E27FC236}">
                  <a16:creationId xmlns:a16="http://schemas.microsoft.com/office/drawing/2014/main" id="{057E15AF-61A8-49CC-B639-BD41AA683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43" name="TextBox 42">
              <a:extLst>
                <a:ext uri="{FF2B5EF4-FFF2-40B4-BE49-F238E27FC236}">
                  <a16:creationId xmlns:a16="http://schemas.microsoft.com/office/drawing/2014/main" id="{AA6FA1B5-1812-4656-9DCC-7723F39062E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graphicFrame>
        <p:nvGraphicFramePr>
          <p:cNvPr id="44" name="Table 43">
            <a:extLst>
              <a:ext uri="{FF2B5EF4-FFF2-40B4-BE49-F238E27FC236}">
                <a16:creationId xmlns:a16="http://schemas.microsoft.com/office/drawing/2014/main" id="{A3517392-8DBE-4183-BC17-3A975028160A}"/>
              </a:ext>
            </a:extLst>
          </p:cNvPr>
          <p:cNvGraphicFramePr>
            <a:graphicFrameLocks noGrp="1"/>
          </p:cNvGraphicFramePr>
          <p:nvPr>
            <p:extLst>
              <p:ext uri="{D42A27DB-BD31-4B8C-83A1-F6EECF244321}">
                <p14:modId xmlns:p14="http://schemas.microsoft.com/office/powerpoint/2010/main" val="2983101088"/>
              </p:ext>
            </p:extLst>
          </p:nvPr>
        </p:nvGraphicFramePr>
        <p:xfrm>
          <a:off x="378495" y="795943"/>
          <a:ext cx="4523783" cy="5826672"/>
        </p:xfrm>
        <a:graphic>
          <a:graphicData uri="http://schemas.openxmlformats.org/drawingml/2006/table">
            <a:tbl>
              <a:tblPr firstRow="1" bandRow="1"/>
              <a:tblGrid>
                <a:gridCol w="4523783">
                  <a:extLst>
                    <a:ext uri="{9D8B030D-6E8A-4147-A177-3AD203B41FA5}">
                      <a16:colId xmlns:a16="http://schemas.microsoft.com/office/drawing/2014/main" val="20000"/>
                    </a:ext>
                  </a:extLst>
                </a:gridCol>
              </a:tblGrid>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71112">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862394"/>
                  </a:ext>
                </a:extLst>
              </a:tr>
            </a:tbl>
          </a:graphicData>
        </a:graphic>
      </p:graphicFrame>
      <p:sp>
        <p:nvSpPr>
          <p:cNvPr id="45" name="Rectangle 44">
            <a:extLst>
              <a:ext uri="{FF2B5EF4-FFF2-40B4-BE49-F238E27FC236}">
                <a16:creationId xmlns:a16="http://schemas.microsoft.com/office/drawing/2014/main" id="{FB302711-C72F-4F8B-AB84-04CCEDF0E65D}"/>
              </a:ext>
            </a:extLst>
          </p:cNvPr>
          <p:cNvSpPr/>
          <p:nvPr/>
        </p:nvSpPr>
        <p:spPr>
          <a:xfrm>
            <a:off x="378495" y="869091"/>
            <a:ext cx="2981907" cy="769441"/>
          </a:xfrm>
          <a:prstGeom prst="rect">
            <a:avLst/>
          </a:prstGeom>
        </p:spPr>
        <p:txBody>
          <a:bodyPr wrap="none">
            <a:spAutoFit/>
          </a:bodyPr>
          <a:lstStyle/>
          <a:p>
            <a:r>
              <a:rPr lang="es-ES" sz="4400" b="1" dirty="0">
                <a:solidFill>
                  <a:srgbClr val="002060"/>
                </a:solidFill>
                <a:latin typeface="Century Gothic" panose="020B0502020202020204" pitchFamily="34" charset="0"/>
                <a:cs typeface="Calibri" panose="020F0502020204030204" pitchFamily="34" charset="0"/>
              </a:rPr>
              <a:t>d__ </a:t>
            </a:r>
            <a:r>
              <a:rPr lang="es-ES" sz="4400" b="1" dirty="0" err="1">
                <a:solidFill>
                  <a:srgbClr val="002060"/>
                </a:solidFill>
                <a:latin typeface="Century Gothic" panose="020B0502020202020204" pitchFamily="34" charset="0"/>
                <a:cs typeface="Calibri" panose="020F0502020204030204" pitchFamily="34" charset="0"/>
              </a:rPr>
              <a:t>T____h</a:t>
            </a:r>
            <a:endParaRPr lang="en-US" sz="4400" dirty="0">
              <a:solidFill>
                <a:srgbClr val="002060"/>
              </a:solidFill>
              <a:latin typeface="Century Gothic" panose="020F0302020204030204"/>
            </a:endParaRPr>
          </a:p>
        </p:txBody>
      </p:sp>
      <p:sp>
        <p:nvSpPr>
          <p:cNvPr id="46" name="Rectangle 45">
            <a:extLst>
              <a:ext uri="{FF2B5EF4-FFF2-40B4-BE49-F238E27FC236}">
                <a16:creationId xmlns:a16="http://schemas.microsoft.com/office/drawing/2014/main" id="{AD61EA42-B9A4-4695-836F-4BEE3A839FBD}"/>
              </a:ext>
            </a:extLst>
          </p:cNvPr>
          <p:cNvSpPr/>
          <p:nvPr/>
        </p:nvSpPr>
        <p:spPr>
          <a:xfrm>
            <a:off x="431926" y="881889"/>
            <a:ext cx="2888932"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der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Tisch</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  </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47" name="Rectangle 46">
            <a:extLst>
              <a:ext uri="{FF2B5EF4-FFF2-40B4-BE49-F238E27FC236}">
                <a16:creationId xmlns:a16="http://schemas.microsoft.com/office/drawing/2014/main" id="{1BC449D1-3634-4B16-B34F-1B78FF8A3466}"/>
              </a:ext>
            </a:extLst>
          </p:cNvPr>
          <p:cNvSpPr/>
          <p:nvPr/>
        </p:nvSpPr>
        <p:spPr>
          <a:xfrm>
            <a:off x="447424" y="1869911"/>
            <a:ext cx="2810385"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T___l</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  </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48" name="Rectangle 47">
            <a:extLst>
              <a:ext uri="{FF2B5EF4-FFF2-40B4-BE49-F238E27FC236}">
                <a16:creationId xmlns:a16="http://schemas.microsoft.com/office/drawing/2014/main" id="{CEFC9921-24F5-4253-9071-CFEA3224F63B}"/>
              </a:ext>
            </a:extLst>
          </p:cNvPr>
          <p:cNvSpPr/>
          <p:nvPr/>
        </p:nvSpPr>
        <p:spPr>
          <a:xfrm>
            <a:off x="502630" y="1885030"/>
            <a:ext cx="2470548"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die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Tafel</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49" name="Rectangle 48">
            <a:extLst>
              <a:ext uri="{FF2B5EF4-FFF2-40B4-BE49-F238E27FC236}">
                <a16:creationId xmlns:a16="http://schemas.microsoft.com/office/drawing/2014/main" id="{FCDED4DC-CF9F-4D34-8FC4-C28C45D56139}"/>
              </a:ext>
            </a:extLst>
          </p:cNvPr>
          <p:cNvSpPr/>
          <p:nvPr/>
        </p:nvSpPr>
        <p:spPr>
          <a:xfrm>
            <a:off x="431926" y="2933340"/>
            <a:ext cx="3320140"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F_____e</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1" name="Rectangle 50">
            <a:extLst>
              <a:ext uri="{FF2B5EF4-FFF2-40B4-BE49-F238E27FC236}">
                <a16:creationId xmlns:a16="http://schemas.microsoft.com/office/drawing/2014/main" id="{E3AAB051-B3F2-47FF-A9F2-7A2EF4F58CB3}"/>
              </a:ext>
            </a:extLst>
          </p:cNvPr>
          <p:cNvSpPr/>
          <p:nvPr/>
        </p:nvSpPr>
        <p:spPr>
          <a:xfrm>
            <a:off x="431926" y="2894763"/>
            <a:ext cx="3294492"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die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Flasche</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2" name="Rectangle 51">
            <a:extLst>
              <a:ext uri="{FF2B5EF4-FFF2-40B4-BE49-F238E27FC236}">
                <a16:creationId xmlns:a16="http://schemas.microsoft.com/office/drawing/2014/main" id="{F8CD1F5B-60F1-40E6-A55A-347D33E59E34}"/>
              </a:ext>
            </a:extLst>
          </p:cNvPr>
          <p:cNvSpPr/>
          <p:nvPr/>
        </p:nvSpPr>
        <p:spPr>
          <a:xfrm>
            <a:off x="447424" y="3859389"/>
            <a:ext cx="3140603"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F_____r</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3" name="Rectangle 52">
            <a:extLst>
              <a:ext uri="{FF2B5EF4-FFF2-40B4-BE49-F238E27FC236}">
                <a16:creationId xmlns:a16="http://schemas.microsoft.com/office/drawing/2014/main" id="{D6947045-3CE9-40EA-ACF9-7444E45BE571}"/>
              </a:ext>
            </a:extLst>
          </p:cNvPr>
          <p:cNvSpPr/>
          <p:nvPr/>
        </p:nvSpPr>
        <p:spPr>
          <a:xfrm>
            <a:off x="502079" y="3878981"/>
            <a:ext cx="3264035"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das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Fenster</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4" name="Rectangle 53">
            <a:extLst>
              <a:ext uri="{FF2B5EF4-FFF2-40B4-BE49-F238E27FC236}">
                <a16:creationId xmlns:a16="http://schemas.microsoft.com/office/drawing/2014/main" id="{EAE3C7E9-99B4-4F4B-A344-483BA1F764E7}"/>
              </a:ext>
            </a:extLst>
          </p:cNvPr>
          <p:cNvSpPr/>
          <p:nvPr/>
        </p:nvSpPr>
        <p:spPr>
          <a:xfrm>
            <a:off x="448285" y="4818139"/>
            <a:ext cx="2395207"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H__t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5" name="Rectangle 54">
            <a:extLst>
              <a:ext uri="{FF2B5EF4-FFF2-40B4-BE49-F238E27FC236}">
                <a16:creationId xmlns:a16="http://schemas.microsoft.com/office/drawing/2014/main" id="{0D86273F-8E04-4DFA-9155-92DFD6FFDB6D}"/>
              </a:ext>
            </a:extLst>
          </p:cNvPr>
          <p:cNvSpPr/>
          <p:nvPr/>
        </p:nvSpPr>
        <p:spPr>
          <a:xfrm>
            <a:off x="508456" y="4805030"/>
            <a:ext cx="2404826"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das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Heft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6" name="Rectangle 55">
            <a:extLst>
              <a:ext uri="{FF2B5EF4-FFF2-40B4-BE49-F238E27FC236}">
                <a16:creationId xmlns:a16="http://schemas.microsoft.com/office/drawing/2014/main" id="{78EDC5E7-7E78-4932-B219-8B0B5D179746}"/>
              </a:ext>
            </a:extLst>
          </p:cNvPr>
          <p:cNvSpPr/>
          <p:nvPr/>
        </p:nvSpPr>
        <p:spPr>
          <a:xfrm>
            <a:off x="566579" y="5692413"/>
            <a:ext cx="3185487"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B_____t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60" name="Rectangle 59">
            <a:extLst>
              <a:ext uri="{FF2B5EF4-FFF2-40B4-BE49-F238E27FC236}">
                <a16:creationId xmlns:a16="http://schemas.microsoft.com/office/drawing/2014/main" id="{FEDD0DD4-776A-4B89-A4F0-0A2F9713EA34}"/>
              </a:ext>
            </a:extLst>
          </p:cNvPr>
          <p:cNvSpPr/>
          <p:nvPr/>
        </p:nvSpPr>
        <p:spPr>
          <a:xfrm>
            <a:off x="545739" y="5705522"/>
            <a:ext cx="3092513"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der Bleistift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pic>
        <p:nvPicPr>
          <p:cNvPr id="61" name="Picture 60">
            <a:extLst>
              <a:ext uri="{FF2B5EF4-FFF2-40B4-BE49-F238E27FC236}">
                <a16:creationId xmlns:a16="http://schemas.microsoft.com/office/drawing/2014/main" id="{40B5A30F-30A7-47A8-9CA9-BAA7C9F81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734" y="3127429"/>
            <a:ext cx="1642061" cy="1229835"/>
          </a:xfrm>
          <a:prstGeom prst="rect">
            <a:avLst/>
          </a:prstGeom>
        </p:spPr>
      </p:pic>
      <p:pic>
        <p:nvPicPr>
          <p:cNvPr id="62" name="Picture 61">
            <a:extLst>
              <a:ext uri="{FF2B5EF4-FFF2-40B4-BE49-F238E27FC236}">
                <a16:creationId xmlns:a16="http://schemas.microsoft.com/office/drawing/2014/main" id="{C1BEB92A-AA0E-4A3A-ADBC-1A409751C1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7795" y="1197940"/>
            <a:ext cx="816746" cy="1093551"/>
          </a:xfrm>
          <a:prstGeom prst="rect">
            <a:avLst/>
          </a:prstGeom>
        </p:spPr>
      </p:pic>
      <p:pic>
        <p:nvPicPr>
          <p:cNvPr id="63" name="Picture 62">
            <a:extLst>
              <a:ext uri="{FF2B5EF4-FFF2-40B4-BE49-F238E27FC236}">
                <a16:creationId xmlns:a16="http://schemas.microsoft.com/office/drawing/2014/main" id="{4FE62134-EEED-448B-9F49-F3158ADE4E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5359" y="5147715"/>
            <a:ext cx="1565164" cy="1060833"/>
          </a:xfrm>
          <a:prstGeom prst="rect">
            <a:avLst/>
          </a:prstGeom>
        </p:spPr>
      </p:pic>
      <p:pic>
        <p:nvPicPr>
          <p:cNvPr id="64" name="Picture 63" descr="A picture containing text, table, worktable&#10;&#10;Description automatically generated">
            <a:extLst>
              <a:ext uri="{FF2B5EF4-FFF2-40B4-BE49-F238E27FC236}">
                <a16:creationId xmlns:a16="http://schemas.microsoft.com/office/drawing/2014/main" id="{B1E42D5A-0FF0-4497-B5B6-195C10785F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633" y="4901340"/>
            <a:ext cx="2624916" cy="1372479"/>
          </a:xfrm>
          <a:prstGeom prst="rect">
            <a:avLst/>
          </a:prstGeom>
        </p:spPr>
      </p:pic>
      <p:pic>
        <p:nvPicPr>
          <p:cNvPr id="66" name="Picture 65" descr="Icon&#10;&#10;Description automatically generated with low confidence">
            <a:extLst>
              <a:ext uri="{FF2B5EF4-FFF2-40B4-BE49-F238E27FC236}">
                <a16:creationId xmlns:a16="http://schemas.microsoft.com/office/drawing/2014/main" id="{3186356D-AE8E-4E00-8AAE-E188C2AB29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90988">
            <a:off x="6201632" y="1495232"/>
            <a:ext cx="1412240" cy="706120"/>
          </a:xfrm>
          <a:prstGeom prst="rect">
            <a:avLst/>
          </a:prstGeom>
        </p:spPr>
      </p:pic>
      <p:pic>
        <p:nvPicPr>
          <p:cNvPr id="67" name="Picture 66" descr="Icon&#10;&#10;Description automatically generated">
            <a:extLst>
              <a:ext uri="{FF2B5EF4-FFF2-40B4-BE49-F238E27FC236}">
                <a16:creationId xmlns:a16="http://schemas.microsoft.com/office/drawing/2014/main" id="{66BE4C3A-57EB-4DEA-B9FC-DD6871A65C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7940" y="2957098"/>
            <a:ext cx="677906" cy="1355812"/>
          </a:xfrm>
          <a:prstGeom prst="rect">
            <a:avLst/>
          </a:prstGeom>
        </p:spPr>
      </p:pic>
      <p:sp>
        <p:nvSpPr>
          <p:cNvPr id="68" name="Speech Bubble: Rectangle with Corners Rounded 67">
            <a:extLst>
              <a:ext uri="{FF2B5EF4-FFF2-40B4-BE49-F238E27FC236}">
                <a16:creationId xmlns:a16="http://schemas.microsoft.com/office/drawing/2014/main" id="{070A9DC5-4F5E-4E17-BDE2-3D0EEB0E42C7}"/>
              </a:ext>
            </a:extLst>
          </p:cNvPr>
          <p:cNvSpPr/>
          <p:nvPr/>
        </p:nvSpPr>
        <p:spPr>
          <a:xfrm>
            <a:off x="3847954" y="117512"/>
            <a:ext cx="452441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69" name="Graphic 68" descr="Teacher">
            <a:extLst>
              <a:ext uri="{FF2B5EF4-FFF2-40B4-BE49-F238E27FC236}">
                <a16:creationId xmlns:a16="http://schemas.microsoft.com/office/drawing/2014/main" id="{9242D70A-87F9-4999-B27D-CB8B654325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05233" y="-52673"/>
            <a:ext cx="914400" cy="914400"/>
          </a:xfrm>
          <a:prstGeom prst="rect">
            <a:avLst/>
          </a:prstGeom>
        </p:spPr>
      </p:pic>
      <p:sp>
        <p:nvSpPr>
          <p:cNvPr id="70" name="Google Shape;108;p3">
            <a:extLst>
              <a:ext uri="{FF2B5EF4-FFF2-40B4-BE49-F238E27FC236}">
                <a16:creationId xmlns:a16="http://schemas.microsoft.com/office/drawing/2014/main" id="{6E167D29-7839-4041-B0F3-862ABC1B859B}"/>
              </a:ext>
            </a:extLst>
          </p:cNvPr>
          <p:cNvSpPr txBox="1"/>
          <p:nvPr/>
        </p:nvSpPr>
        <p:spPr>
          <a:xfrm>
            <a:off x="3847953" y="128500"/>
            <a:ext cx="56364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Was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das auf Deutsch?</a:t>
            </a:r>
            <a:endParaRPr kumimoji="0" sz="28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8582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6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6" grpId="0" animBg="1"/>
      <p:bldP spid="46" grpId="1" animBg="1"/>
      <p:bldP spid="47" grpId="0" animBg="1"/>
      <p:bldP spid="47" grpId="1" animBg="1"/>
      <p:bldP spid="48" grpId="0" animBg="1"/>
      <p:bldP spid="48" grpId="1" animBg="1"/>
      <p:bldP spid="49" grpId="0" animBg="1"/>
      <p:bldP spid="49" grpId="1" animBg="1"/>
      <p:bldP spid="51" grpId="0" animBg="1"/>
      <p:bldP spid="52" grpId="0" animBg="1"/>
      <p:bldP spid="53" grpId="0" animBg="1"/>
      <p:bldP spid="53" grpId="1" animBg="1"/>
      <p:bldP spid="54" grpId="0" animBg="1"/>
      <p:bldP spid="54" grpId="1" animBg="1"/>
      <p:bldP spid="55" grpId="0" animBg="1"/>
      <p:bldP spid="55" grpId="1" animBg="1"/>
      <p:bldP spid="56" grpId="0" animBg="1"/>
      <p:bldP spid="56" grpId="1" animBg="1"/>
      <p:bldP spid="60" grpId="0" animBg="1"/>
      <p:bldP spid="6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123058"/>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1" name="CustomShape 6">
            <a:extLst>
              <a:ext uri="{FF2B5EF4-FFF2-40B4-BE49-F238E27FC236}">
                <a16:creationId xmlns:a16="http://schemas.microsoft.com/office/drawing/2014/main" id="{DC2280F2-95A9-4874-A75B-9B0CF9D264F7}"/>
              </a:ext>
            </a:extLst>
          </p:cNvPr>
          <p:cNvSpPr/>
          <p:nvPr/>
        </p:nvSpPr>
        <p:spPr>
          <a:xfrm>
            <a:off x="3263441" y="9009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a:ea typeface="Century Gothic"/>
                <a:cs typeface="+mn-cs"/>
              </a:rPr>
              <a:t>Ist</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 es der, die </a:t>
            </a:r>
            <a:r>
              <a:rPr kumimoji="0" lang="en-GB" sz="2800" b="1" i="0" u="none" strike="noStrike" kern="1200" cap="none" spc="-1" normalizeH="0" baseline="0" noProof="0" dirty="0" err="1">
                <a:ln>
                  <a:noFill/>
                </a:ln>
                <a:solidFill>
                  <a:srgbClr val="002060"/>
                </a:solidFill>
                <a:effectLst/>
                <a:uLnTx/>
                <a:uFillTx/>
                <a:latin typeface="Century gothic"/>
                <a:ea typeface="Century Gothic"/>
                <a:cs typeface="+mn-cs"/>
              </a:rPr>
              <a:t>oder</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 das?</a:t>
            </a:r>
            <a:endParaRPr kumimoji="0" lang="en-GB" sz="2800" b="0" i="0" u="none" strike="noStrike" kern="1200" cap="none" spc="-1" normalizeH="0" baseline="0" noProof="0" dirty="0">
              <a:ln>
                <a:noFill/>
              </a:ln>
              <a:solidFill>
                <a:prstClr val="black"/>
              </a:solidFill>
              <a:effectLst/>
              <a:uLnTx/>
              <a:uFillTx/>
              <a:latin typeface="Century gothic"/>
              <a:ea typeface="+mn-ea"/>
              <a:cs typeface="+mn-cs"/>
            </a:endParaRPr>
          </a:p>
        </p:txBody>
      </p:sp>
      <p:grpSp>
        <p:nvGrpSpPr>
          <p:cNvPr id="5" name="Group 4">
            <a:extLst>
              <a:ext uri="{FF2B5EF4-FFF2-40B4-BE49-F238E27FC236}">
                <a16:creationId xmlns:a16="http://schemas.microsoft.com/office/drawing/2014/main" id="{85F3CE75-7415-4E83-AF2C-F26F9EE13CEB}"/>
              </a:ext>
            </a:extLst>
          </p:cNvPr>
          <p:cNvGrpSpPr/>
          <p:nvPr/>
        </p:nvGrpSpPr>
        <p:grpSpPr>
          <a:xfrm>
            <a:off x="5024972" y="2125890"/>
            <a:ext cx="2259106" cy="1279326"/>
            <a:chOff x="5024972" y="2125890"/>
            <a:chExt cx="2259106" cy="1279326"/>
          </a:xfrm>
        </p:grpSpPr>
        <p:pic>
          <p:nvPicPr>
            <p:cNvPr id="79" name="Picture 78" descr="Icon&#10;&#10;Description automatically generated with low confidence">
              <a:extLst>
                <a:ext uri="{FF2B5EF4-FFF2-40B4-BE49-F238E27FC236}">
                  <a16:creationId xmlns:a16="http://schemas.microsoft.com/office/drawing/2014/main" id="{F3FC9448-4495-4D9F-B737-051A57997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0988">
              <a:off x="5245231" y="2125890"/>
              <a:ext cx="1818589" cy="909295"/>
            </a:xfrm>
            <a:prstGeom prst="rect">
              <a:avLst/>
            </a:prstGeom>
          </p:spPr>
        </p:pic>
        <p:sp>
          <p:nvSpPr>
            <p:cNvPr id="2" name="TextBox 1">
              <a:extLst>
                <a:ext uri="{FF2B5EF4-FFF2-40B4-BE49-F238E27FC236}">
                  <a16:creationId xmlns:a16="http://schemas.microsoft.com/office/drawing/2014/main" id="{3631FF84-11FE-4896-811B-DD80E1C72014}"/>
                </a:ext>
              </a:extLst>
            </p:cNvPr>
            <p:cNvSpPr txBox="1"/>
            <p:nvPr/>
          </p:nvSpPr>
          <p:spPr>
            <a:xfrm>
              <a:off x="5024972" y="2881996"/>
              <a:ext cx="2259106"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___ </a:t>
              </a:r>
              <a:r>
                <a:rPr lang="en-GB" sz="2800" dirty="0" err="1">
                  <a:solidFill>
                    <a:srgbClr val="002060"/>
                  </a:solidFill>
                  <a:latin typeface="Century Gothic" panose="020B0502020202020204" pitchFamily="34" charset="0"/>
                </a:rPr>
                <a:t>Bleistift</a:t>
              </a:r>
              <a:endParaRPr lang="en-GB" sz="2800" dirty="0">
                <a:solidFill>
                  <a:srgbClr val="002060"/>
                </a:solidFill>
                <a:latin typeface="Century Gothic" panose="020B0502020202020204" pitchFamily="34" charset="0"/>
              </a:endParaRPr>
            </a:p>
          </p:txBody>
        </p:sp>
      </p:grpSp>
      <p:grpSp>
        <p:nvGrpSpPr>
          <p:cNvPr id="7" name="Group 6">
            <a:extLst>
              <a:ext uri="{FF2B5EF4-FFF2-40B4-BE49-F238E27FC236}">
                <a16:creationId xmlns:a16="http://schemas.microsoft.com/office/drawing/2014/main" id="{DE9512F5-EA70-435B-9E1F-1ACB840EB9FF}"/>
              </a:ext>
            </a:extLst>
          </p:cNvPr>
          <p:cNvGrpSpPr/>
          <p:nvPr/>
        </p:nvGrpSpPr>
        <p:grpSpPr>
          <a:xfrm>
            <a:off x="4923816" y="1589129"/>
            <a:ext cx="2259106" cy="1879197"/>
            <a:chOff x="12434174" y="398087"/>
            <a:chExt cx="2259106" cy="1879197"/>
          </a:xfrm>
        </p:grpSpPr>
        <p:pic>
          <p:nvPicPr>
            <p:cNvPr id="80" name="Picture 79" descr="Icon&#10;&#10;Description automatically generated">
              <a:extLst>
                <a:ext uri="{FF2B5EF4-FFF2-40B4-BE49-F238E27FC236}">
                  <a16:creationId xmlns:a16="http://schemas.microsoft.com/office/drawing/2014/main" id="{C96AFB0E-D4C9-4C79-853D-9FB1CCA8D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1108" y="398087"/>
              <a:ext cx="677906" cy="1355812"/>
            </a:xfrm>
            <a:prstGeom prst="rect">
              <a:avLst/>
            </a:prstGeom>
          </p:spPr>
        </p:pic>
        <p:sp>
          <p:nvSpPr>
            <p:cNvPr id="81" name="TextBox 80">
              <a:extLst>
                <a:ext uri="{FF2B5EF4-FFF2-40B4-BE49-F238E27FC236}">
                  <a16:creationId xmlns:a16="http://schemas.microsoft.com/office/drawing/2014/main" id="{40A5DDE4-66DF-4DD2-8E77-895280311075}"/>
                </a:ext>
              </a:extLst>
            </p:cNvPr>
            <p:cNvSpPr txBox="1"/>
            <p:nvPr/>
          </p:nvSpPr>
          <p:spPr>
            <a:xfrm>
              <a:off x="12434174" y="1754064"/>
              <a:ext cx="2259106"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___ </a:t>
              </a:r>
              <a:r>
                <a:rPr lang="en-GB" sz="2800" dirty="0" err="1">
                  <a:solidFill>
                    <a:srgbClr val="002060"/>
                  </a:solidFill>
                  <a:latin typeface="Century Gothic" panose="020B0502020202020204" pitchFamily="34" charset="0"/>
                </a:rPr>
                <a:t>Flasche</a:t>
              </a:r>
              <a:endParaRPr lang="en-GB" sz="2800" dirty="0">
                <a:solidFill>
                  <a:srgbClr val="002060"/>
                </a:solidFill>
                <a:latin typeface="Century Gothic" panose="020B0502020202020204" pitchFamily="34" charset="0"/>
              </a:endParaRPr>
            </a:p>
          </p:txBody>
        </p:sp>
      </p:grpSp>
      <p:grpSp>
        <p:nvGrpSpPr>
          <p:cNvPr id="9" name="Group 8">
            <a:extLst>
              <a:ext uri="{FF2B5EF4-FFF2-40B4-BE49-F238E27FC236}">
                <a16:creationId xmlns:a16="http://schemas.microsoft.com/office/drawing/2014/main" id="{6BB4ADA5-789A-4528-BDAD-706564A920BD}"/>
              </a:ext>
            </a:extLst>
          </p:cNvPr>
          <p:cNvGrpSpPr/>
          <p:nvPr/>
        </p:nvGrpSpPr>
        <p:grpSpPr>
          <a:xfrm>
            <a:off x="4790551" y="2028566"/>
            <a:ext cx="2259106" cy="1589946"/>
            <a:chOff x="12704916" y="2005924"/>
            <a:chExt cx="2259106" cy="1589946"/>
          </a:xfrm>
        </p:grpSpPr>
        <p:pic>
          <p:nvPicPr>
            <p:cNvPr id="76" name="Picture 75">
              <a:extLst>
                <a:ext uri="{FF2B5EF4-FFF2-40B4-BE49-F238E27FC236}">
                  <a16:creationId xmlns:a16="http://schemas.microsoft.com/office/drawing/2014/main" id="{22FB4D61-2284-4E90-A25E-E4FB181047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73890" y="2005924"/>
              <a:ext cx="816746" cy="1093551"/>
            </a:xfrm>
            <a:prstGeom prst="rect">
              <a:avLst/>
            </a:prstGeom>
          </p:spPr>
        </p:pic>
        <p:sp>
          <p:nvSpPr>
            <p:cNvPr id="82" name="TextBox 81">
              <a:extLst>
                <a:ext uri="{FF2B5EF4-FFF2-40B4-BE49-F238E27FC236}">
                  <a16:creationId xmlns:a16="http://schemas.microsoft.com/office/drawing/2014/main" id="{B7C8F751-3DFA-4AE0-8695-A8A9241254B4}"/>
                </a:ext>
              </a:extLst>
            </p:cNvPr>
            <p:cNvSpPr txBox="1"/>
            <p:nvPr/>
          </p:nvSpPr>
          <p:spPr>
            <a:xfrm>
              <a:off x="12704916" y="3072650"/>
              <a:ext cx="2259106"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___ Heft</a:t>
              </a:r>
            </a:p>
          </p:txBody>
        </p:sp>
      </p:grpSp>
      <p:grpSp>
        <p:nvGrpSpPr>
          <p:cNvPr id="12" name="Group 11">
            <a:extLst>
              <a:ext uri="{FF2B5EF4-FFF2-40B4-BE49-F238E27FC236}">
                <a16:creationId xmlns:a16="http://schemas.microsoft.com/office/drawing/2014/main" id="{16BF3E45-087E-4EB5-95C6-3E75D953A394}"/>
              </a:ext>
            </a:extLst>
          </p:cNvPr>
          <p:cNvGrpSpPr/>
          <p:nvPr/>
        </p:nvGrpSpPr>
        <p:grpSpPr>
          <a:xfrm>
            <a:off x="4583389" y="2240989"/>
            <a:ext cx="2259106" cy="1598139"/>
            <a:chOff x="13982263" y="3783786"/>
            <a:chExt cx="2259106" cy="1598139"/>
          </a:xfrm>
        </p:grpSpPr>
        <p:pic>
          <p:nvPicPr>
            <p:cNvPr id="77" name="Picture 76">
              <a:extLst>
                <a:ext uri="{FF2B5EF4-FFF2-40B4-BE49-F238E27FC236}">
                  <a16:creationId xmlns:a16="http://schemas.microsoft.com/office/drawing/2014/main" id="{E9C9FF52-46C7-43CD-93FC-8F13A03588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76205" y="3783786"/>
              <a:ext cx="1565164" cy="1060833"/>
            </a:xfrm>
            <a:prstGeom prst="rect">
              <a:avLst/>
            </a:prstGeom>
          </p:spPr>
        </p:pic>
        <p:sp>
          <p:nvSpPr>
            <p:cNvPr id="83" name="TextBox 82">
              <a:extLst>
                <a:ext uri="{FF2B5EF4-FFF2-40B4-BE49-F238E27FC236}">
                  <a16:creationId xmlns:a16="http://schemas.microsoft.com/office/drawing/2014/main" id="{B01388F1-5393-483B-8115-159A97F30214}"/>
                </a:ext>
              </a:extLst>
            </p:cNvPr>
            <p:cNvSpPr txBox="1"/>
            <p:nvPr/>
          </p:nvSpPr>
          <p:spPr>
            <a:xfrm>
              <a:off x="13982263" y="4858705"/>
              <a:ext cx="2259106"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___ Tafel</a:t>
              </a:r>
            </a:p>
          </p:txBody>
        </p:sp>
      </p:grpSp>
      <p:grpSp>
        <p:nvGrpSpPr>
          <p:cNvPr id="11" name="Group 10">
            <a:extLst>
              <a:ext uri="{FF2B5EF4-FFF2-40B4-BE49-F238E27FC236}">
                <a16:creationId xmlns:a16="http://schemas.microsoft.com/office/drawing/2014/main" id="{8DD32C56-9CE2-48E3-8DED-997A24534199}"/>
              </a:ext>
            </a:extLst>
          </p:cNvPr>
          <p:cNvGrpSpPr/>
          <p:nvPr/>
        </p:nvGrpSpPr>
        <p:grpSpPr>
          <a:xfrm>
            <a:off x="4667245" y="2253440"/>
            <a:ext cx="2624916" cy="1597987"/>
            <a:chOff x="12571646" y="5120315"/>
            <a:chExt cx="2624916" cy="1597987"/>
          </a:xfrm>
        </p:grpSpPr>
        <p:pic>
          <p:nvPicPr>
            <p:cNvPr id="78" name="Picture 77" descr="A picture containing text, table, worktable&#10;&#10;Description automatically generated">
              <a:extLst>
                <a:ext uri="{FF2B5EF4-FFF2-40B4-BE49-F238E27FC236}">
                  <a16:creationId xmlns:a16="http://schemas.microsoft.com/office/drawing/2014/main" id="{420FA02A-21E2-4E43-BE7C-88C044D09C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1646" y="5120315"/>
              <a:ext cx="2624916" cy="1372479"/>
            </a:xfrm>
            <a:prstGeom prst="rect">
              <a:avLst/>
            </a:prstGeom>
          </p:spPr>
        </p:pic>
        <p:sp>
          <p:nvSpPr>
            <p:cNvPr id="84" name="TextBox 83">
              <a:extLst>
                <a:ext uri="{FF2B5EF4-FFF2-40B4-BE49-F238E27FC236}">
                  <a16:creationId xmlns:a16="http://schemas.microsoft.com/office/drawing/2014/main" id="{C3D6828C-FC4F-493B-A5A0-D9FCE597F2B0}"/>
                </a:ext>
              </a:extLst>
            </p:cNvPr>
            <p:cNvSpPr txBox="1"/>
            <p:nvPr/>
          </p:nvSpPr>
          <p:spPr>
            <a:xfrm>
              <a:off x="12636682" y="6195082"/>
              <a:ext cx="2259106"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___ Tisch</a:t>
              </a:r>
            </a:p>
          </p:txBody>
        </p:sp>
      </p:grpSp>
      <p:grpSp>
        <p:nvGrpSpPr>
          <p:cNvPr id="10" name="Group 9">
            <a:extLst>
              <a:ext uri="{FF2B5EF4-FFF2-40B4-BE49-F238E27FC236}">
                <a16:creationId xmlns:a16="http://schemas.microsoft.com/office/drawing/2014/main" id="{F6D4700A-7676-4DF1-8482-BC76AB4E719E}"/>
              </a:ext>
            </a:extLst>
          </p:cNvPr>
          <p:cNvGrpSpPr/>
          <p:nvPr/>
        </p:nvGrpSpPr>
        <p:grpSpPr>
          <a:xfrm>
            <a:off x="4891707" y="2172953"/>
            <a:ext cx="2259106" cy="1694102"/>
            <a:chOff x="10429622" y="5002575"/>
            <a:chExt cx="2259106" cy="1694102"/>
          </a:xfrm>
        </p:grpSpPr>
        <p:pic>
          <p:nvPicPr>
            <p:cNvPr id="75" name="Picture 74">
              <a:extLst>
                <a:ext uri="{FF2B5EF4-FFF2-40B4-BE49-F238E27FC236}">
                  <a16:creationId xmlns:a16="http://schemas.microsoft.com/office/drawing/2014/main" id="{1D9045F7-4998-41AB-8A95-06432B87CC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7870" y="5002575"/>
              <a:ext cx="1669675" cy="1250517"/>
            </a:xfrm>
            <a:prstGeom prst="rect">
              <a:avLst/>
            </a:prstGeom>
          </p:spPr>
        </p:pic>
        <p:sp>
          <p:nvSpPr>
            <p:cNvPr id="85" name="TextBox 84">
              <a:extLst>
                <a:ext uri="{FF2B5EF4-FFF2-40B4-BE49-F238E27FC236}">
                  <a16:creationId xmlns:a16="http://schemas.microsoft.com/office/drawing/2014/main" id="{33BCDC92-1CB8-41B6-BBC9-2974EC3048E6}"/>
                </a:ext>
              </a:extLst>
            </p:cNvPr>
            <p:cNvSpPr txBox="1"/>
            <p:nvPr/>
          </p:nvSpPr>
          <p:spPr>
            <a:xfrm>
              <a:off x="10429622" y="6173457"/>
              <a:ext cx="2259106"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___ Fenster</a:t>
              </a:r>
            </a:p>
          </p:txBody>
        </p:sp>
      </p:grpSp>
      <p:pic>
        <p:nvPicPr>
          <p:cNvPr id="71" name="Google Shape;172;p1">
            <a:extLst>
              <a:ext uri="{FF2B5EF4-FFF2-40B4-BE49-F238E27FC236}">
                <a16:creationId xmlns:a16="http://schemas.microsoft.com/office/drawing/2014/main" id="{15E2C59C-FCDF-4D32-90EB-03E39D29E8C5}"/>
              </a:ext>
            </a:extLst>
          </p:cNvPr>
          <p:cNvPicPr preferRelativeResize="0"/>
          <p:nvPr/>
        </p:nvPicPr>
        <p:blipFill rotWithShape="1">
          <a:blip r:embed="rId10">
            <a:alphaModFix/>
          </a:blip>
          <a:srcRect/>
          <a:stretch/>
        </p:blipFill>
        <p:spPr>
          <a:xfrm rot="-5400000">
            <a:off x="4707318" y="3459888"/>
            <a:ext cx="3173193" cy="3623031"/>
          </a:xfrm>
          <a:prstGeom prst="rect">
            <a:avLst/>
          </a:prstGeom>
          <a:noFill/>
          <a:ln>
            <a:noFill/>
          </a:ln>
        </p:spPr>
      </p:pic>
      <p:sp>
        <p:nvSpPr>
          <p:cNvPr id="72" name="Google Shape;173;p1">
            <a:extLst>
              <a:ext uri="{FF2B5EF4-FFF2-40B4-BE49-F238E27FC236}">
                <a16:creationId xmlns:a16="http://schemas.microsoft.com/office/drawing/2014/main" id="{AEE6D653-1B83-4C71-9544-47F776053366}"/>
              </a:ext>
            </a:extLst>
          </p:cNvPr>
          <p:cNvSpPr/>
          <p:nvPr/>
        </p:nvSpPr>
        <p:spPr>
          <a:xfrm>
            <a:off x="7204838" y="3851427"/>
            <a:ext cx="514885"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f</a:t>
            </a:r>
            <a:endParaRPr sz="1400" kern="0">
              <a:solidFill>
                <a:srgbClr val="000000"/>
              </a:solidFill>
              <a:cs typeface="Arial"/>
              <a:sym typeface="Arial"/>
            </a:endParaRPr>
          </a:p>
        </p:txBody>
      </p:sp>
      <p:pic>
        <p:nvPicPr>
          <p:cNvPr id="58" name="Google Shape;158;p1">
            <a:extLst>
              <a:ext uri="{FF2B5EF4-FFF2-40B4-BE49-F238E27FC236}">
                <a16:creationId xmlns:a16="http://schemas.microsoft.com/office/drawing/2014/main" id="{022F7CD5-63F8-422E-95CE-398CEA0EA4FF}"/>
              </a:ext>
            </a:extLst>
          </p:cNvPr>
          <p:cNvPicPr preferRelativeResize="0"/>
          <p:nvPr/>
        </p:nvPicPr>
        <p:blipFill rotWithShape="1">
          <a:blip r:embed="rId10">
            <a:alphaModFix/>
          </a:blip>
          <a:srcRect/>
          <a:stretch/>
        </p:blipFill>
        <p:spPr>
          <a:xfrm>
            <a:off x="6998" y="1353400"/>
            <a:ext cx="3173193" cy="3623031"/>
          </a:xfrm>
          <a:prstGeom prst="rect">
            <a:avLst/>
          </a:prstGeom>
          <a:noFill/>
          <a:ln>
            <a:noFill/>
          </a:ln>
        </p:spPr>
      </p:pic>
      <p:sp>
        <p:nvSpPr>
          <p:cNvPr id="59" name="Google Shape;159;p1">
            <a:extLst>
              <a:ext uri="{FF2B5EF4-FFF2-40B4-BE49-F238E27FC236}">
                <a16:creationId xmlns:a16="http://schemas.microsoft.com/office/drawing/2014/main" id="{EB4E0A67-74C4-4CC1-8992-6AF140CA9F27}"/>
              </a:ext>
            </a:extLst>
          </p:cNvPr>
          <p:cNvSpPr/>
          <p:nvPr/>
        </p:nvSpPr>
        <p:spPr>
          <a:xfrm>
            <a:off x="1332517" y="3468326"/>
            <a:ext cx="1293944"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m</a:t>
            </a:r>
            <a:endParaRPr sz="1400" kern="0" dirty="0">
              <a:solidFill>
                <a:srgbClr val="000000"/>
              </a:solidFill>
              <a:cs typeface="Arial"/>
              <a:sym typeface="Arial"/>
            </a:endParaRPr>
          </a:p>
        </p:txBody>
      </p:sp>
      <p:pic>
        <p:nvPicPr>
          <p:cNvPr id="73" name="Google Shape;174;p1">
            <a:extLst>
              <a:ext uri="{FF2B5EF4-FFF2-40B4-BE49-F238E27FC236}">
                <a16:creationId xmlns:a16="http://schemas.microsoft.com/office/drawing/2014/main" id="{7A900F5C-4783-4B60-B5E3-70A79F01A4B2}"/>
              </a:ext>
            </a:extLst>
          </p:cNvPr>
          <p:cNvPicPr preferRelativeResize="0"/>
          <p:nvPr/>
        </p:nvPicPr>
        <p:blipFill rotWithShape="1">
          <a:blip r:embed="rId10">
            <a:alphaModFix/>
          </a:blip>
          <a:srcRect/>
          <a:stretch/>
        </p:blipFill>
        <p:spPr>
          <a:xfrm flipH="1">
            <a:off x="8926547" y="1353400"/>
            <a:ext cx="3265453" cy="3766915"/>
          </a:xfrm>
          <a:prstGeom prst="rect">
            <a:avLst/>
          </a:prstGeom>
          <a:noFill/>
          <a:ln>
            <a:noFill/>
          </a:ln>
        </p:spPr>
      </p:pic>
      <p:sp>
        <p:nvSpPr>
          <p:cNvPr id="74" name="Google Shape;175;p1">
            <a:extLst>
              <a:ext uri="{FF2B5EF4-FFF2-40B4-BE49-F238E27FC236}">
                <a16:creationId xmlns:a16="http://schemas.microsoft.com/office/drawing/2014/main" id="{134C253A-391A-4967-85BC-52E5517926DD}"/>
              </a:ext>
            </a:extLst>
          </p:cNvPr>
          <p:cNvSpPr/>
          <p:nvPr/>
        </p:nvSpPr>
        <p:spPr>
          <a:xfrm>
            <a:off x="9464868" y="3612210"/>
            <a:ext cx="1247457"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nt</a:t>
            </a:r>
            <a:endParaRPr sz="9200" b="1" kern="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472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2.5E-6 -7.40741E-7 L -0.66641 0.05949 " pathEditMode="relative" rAng="0" ptsTypes="AA">
                                      <p:cBhvr>
                                        <p:cTn id="13" dur="1750" fill="hold"/>
                                        <p:tgtEl>
                                          <p:spTgt spid="5"/>
                                        </p:tgtEl>
                                        <p:attrNameLst>
                                          <p:attrName>ppt_x</p:attrName>
                                          <p:attrName>ppt_y</p:attrName>
                                        </p:attrNameLst>
                                      </p:cBhvr>
                                      <p:rCtr x="-33320" y="2963"/>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750" fill="hold"/>
                                        <p:tgtEl>
                                          <p:spTgt spid="7"/>
                                        </p:tgtEl>
                                        <p:attrNameLst>
                                          <p:attrName>ppt_w</p:attrName>
                                        </p:attrNameLst>
                                      </p:cBhvr>
                                      <p:tavLst>
                                        <p:tav tm="0">
                                          <p:val>
                                            <p:fltVal val="0"/>
                                          </p:val>
                                        </p:tav>
                                        <p:tav tm="100000">
                                          <p:val>
                                            <p:strVal val="#ppt_w"/>
                                          </p:val>
                                        </p:tav>
                                      </p:tavLst>
                                    </p:anim>
                                    <p:anim calcmode="lin" valueType="num">
                                      <p:cBhvr>
                                        <p:cTn id="19" dur="1750" fill="hold"/>
                                        <p:tgtEl>
                                          <p:spTgt spid="7"/>
                                        </p:tgtEl>
                                        <p:attrNameLst>
                                          <p:attrName>ppt_h</p:attrName>
                                        </p:attrNameLst>
                                      </p:cBhvr>
                                      <p:tavLst>
                                        <p:tav tm="0">
                                          <p:val>
                                            <p:fltVal val="0"/>
                                          </p:val>
                                        </p:tav>
                                        <p:tav tm="100000">
                                          <p:val>
                                            <p:strVal val="#ppt_h"/>
                                          </p:val>
                                        </p:tav>
                                      </p:tavLst>
                                    </p:anim>
                                    <p:animEffect transition="in" filter="fade">
                                      <p:cBhvr>
                                        <p:cTn id="20" dur="1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375E-6 0 L 0.00352 0.79421 " pathEditMode="relative" rAng="0" ptsTypes="AA">
                                      <p:cBhvr>
                                        <p:cTn id="24" dur="2000" fill="hold"/>
                                        <p:tgtEl>
                                          <p:spTgt spid="7"/>
                                        </p:tgtEl>
                                        <p:attrNameLst>
                                          <p:attrName>ppt_x</p:attrName>
                                          <p:attrName>ppt_y</p:attrName>
                                        </p:attrNameLst>
                                      </p:cBhvr>
                                      <p:rCtr x="169" y="39699"/>
                                    </p:animMotion>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750" fill="hold"/>
                                        <p:tgtEl>
                                          <p:spTgt spid="9"/>
                                        </p:tgtEl>
                                        <p:attrNameLst>
                                          <p:attrName>ppt_w</p:attrName>
                                        </p:attrNameLst>
                                      </p:cBhvr>
                                      <p:tavLst>
                                        <p:tav tm="0">
                                          <p:val>
                                            <p:fltVal val="0"/>
                                          </p:val>
                                        </p:tav>
                                        <p:tav tm="100000">
                                          <p:val>
                                            <p:strVal val="#ppt_w"/>
                                          </p:val>
                                        </p:tav>
                                      </p:tavLst>
                                    </p:anim>
                                    <p:anim calcmode="lin" valueType="num">
                                      <p:cBhvr>
                                        <p:cTn id="30" dur="1750" fill="hold"/>
                                        <p:tgtEl>
                                          <p:spTgt spid="9"/>
                                        </p:tgtEl>
                                        <p:attrNameLst>
                                          <p:attrName>ppt_h</p:attrName>
                                        </p:attrNameLst>
                                      </p:cBhvr>
                                      <p:tavLst>
                                        <p:tav tm="0">
                                          <p:val>
                                            <p:fltVal val="0"/>
                                          </p:val>
                                        </p:tav>
                                        <p:tav tm="100000">
                                          <p:val>
                                            <p:strVal val="#ppt_h"/>
                                          </p:val>
                                        </p:tav>
                                      </p:tavLst>
                                    </p:anim>
                                    <p:animEffect transition="in" filter="fade">
                                      <p:cBhvr>
                                        <p:cTn id="31" dur="175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125E-6 -4.07407E-6 L 0.68802 -0.00092 " pathEditMode="relative" rAng="0" ptsTypes="AA">
                                      <p:cBhvr>
                                        <p:cTn id="35" dur="2000" fill="hold"/>
                                        <p:tgtEl>
                                          <p:spTgt spid="9"/>
                                        </p:tgtEl>
                                        <p:attrNameLst>
                                          <p:attrName>ppt_x</p:attrName>
                                          <p:attrName>ppt_y</p:attrName>
                                        </p:attrNameLst>
                                      </p:cBhvr>
                                      <p:rCtr x="34401" y="-46"/>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750" fill="hold"/>
                                        <p:tgtEl>
                                          <p:spTgt spid="10"/>
                                        </p:tgtEl>
                                        <p:attrNameLst>
                                          <p:attrName>ppt_w</p:attrName>
                                        </p:attrNameLst>
                                      </p:cBhvr>
                                      <p:tavLst>
                                        <p:tav tm="0">
                                          <p:val>
                                            <p:fltVal val="0"/>
                                          </p:val>
                                        </p:tav>
                                        <p:tav tm="100000">
                                          <p:val>
                                            <p:strVal val="#ppt_w"/>
                                          </p:val>
                                        </p:tav>
                                      </p:tavLst>
                                    </p:anim>
                                    <p:anim calcmode="lin" valueType="num">
                                      <p:cBhvr>
                                        <p:cTn id="41" dur="1750" fill="hold"/>
                                        <p:tgtEl>
                                          <p:spTgt spid="10"/>
                                        </p:tgtEl>
                                        <p:attrNameLst>
                                          <p:attrName>ppt_h</p:attrName>
                                        </p:attrNameLst>
                                      </p:cBhvr>
                                      <p:tavLst>
                                        <p:tav tm="0">
                                          <p:val>
                                            <p:fltVal val="0"/>
                                          </p:val>
                                        </p:tav>
                                        <p:tav tm="100000">
                                          <p:val>
                                            <p:strVal val="#ppt_h"/>
                                          </p:val>
                                        </p:tav>
                                      </p:tavLst>
                                    </p:anim>
                                    <p:animEffect transition="in" filter="fade">
                                      <p:cBhvr>
                                        <p:cTn id="42" dur="17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5.55112E-17 2.22222E-6 L 0.68958 0.0125 " pathEditMode="relative" rAng="0" ptsTypes="AA">
                                      <p:cBhvr>
                                        <p:cTn id="46" dur="2000" fill="hold"/>
                                        <p:tgtEl>
                                          <p:spTgt spid="10"/>
                                        </p:tgtEl>
                                        <p:attrNameLst>
                                          <p:attrName>ppt_x</p:attrName>
                                          <p:attrName>ppt_y</p:attrName>
                                        </p:attrNameLst>
                                      </p:cBhvr>
                                      <p:rCtr x="34479" y="625"/>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750" fill="hold"/>
                                        <p:tgtEl>
                                          <p:spTgt spid="12"/>
                                        </p:tgtEl>
                                        <p:attrNameLst>
                                          <p:attrName>ppt_w</p:attrName>
                                        </p:attrNameLst>
                                      </p:cBhvr>
                                      <p:tavLst>
                                        <p:tav tm="0">
                                          <p:val>
                                            <p:fltVal val="0"/>
                                          </p:val>
                                        </p:tav>
                                        <p:tav tm="100000">
                                          <p:val>
                                            <p:strVal val="#ppt_w"/>
                                          </p:val>
                                        </p:tav>
                                      </p:tavLst>
                                    </p:anim>
                                    <p:anim calcmode="lin" valueType="num">
                                      <p:cBhvr>
                                        <p:cTn id="52" dur="1750" fill="hold"/>
                                        <p:tgtEl>
                                          <p:spTgt spid="12"/>
                                        </p:tgtEl>
                                        <p:attrNameLst>
                                          <p:attrName>ppt_h</p:attrName>
                                        </p:attrNameLst>
                                      </p:cBhvr>
                                      <p:tavLst>
                                        <p:tav tm="0">
                                          <p:val>
                                            <p:fltVal val="0"/>
                                          </p:val>
                                        </p:tav>
                                        <p:tav tm="100000">
                                          <p:val>
                                            <p:strVal val="#ppt_h"/>
                                          </p:val>
                                        </p:tav>
                                      </p:tavLst>
                                    </p:anim>
                                    <p:animEffect transition="in" filter="fade">
                                      <p:cBhvr>
                                        <p:cTn id="53" dur="175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4.16667E-7 2.96296E-6 L 0.01094 0.76412 " pathEditMode="relative" rAng="0" ptsTypes="AA">
                                      <p:cBhvr>
                                        <p:cTn id="57" dur="2000" fill="hold"/>
                                        <p:tgtEl>
                                          <p:spTgt spid="12"/>
                                        </p:tgtEl>
                                        <p:attrNameLst>
                                          <p:attrName>ppt_x</p:attrName>
                                          <p:attrName>ppt_y</p:attrName>
                                        </p:attrNameLst>
                                      </p:cBhvr>
                                      <p:rCtr x="547" y="38194"/>
                                    </p:animMotion>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750" fill="hold"/>
                                        <p:tgtEl>
                                          <p:spTgt spid="11"/>
                                        </p:tgtEl>
                                        <p:attrNameLst>
                                          <p:attrName>ppt_w</p:attrName>
                                        </p:attrNameLst>
                                      </p:cBhvr>
                                      <p:tavLst>
                                        <p:tav tm="0">
                                          <p:val>
                                            <p:fltVal val="0"/>
                                          </p:val>
                                        </p:tav>
                                        <p:tav tm="100000">
                                          <p:val>
                                            <p:strVal val="#ppt_w"/>
                                          </p:val>
                                        </p:tav>
                                      </p:tavLst>
                                    </p:anim>
                                    <p:anim calcmode="lin" valueType="num">
                                      <p:cBhvr>
                                        <p:cTn id="63" dur="1750" fill="hold"/>
                                        <p:tgtEl>
                                          <p:spTgt spid="11"/>
                                        </p:tgtEl>
                                        <p:attrNameLst>
                                          <p:attrName>ppt_h</p:attrName>
                                        </p:attrNameLst>
                                      </p:cBhvr>
                                      <p:tavLst>
                                        <p:tav tm="0">
                                          <p:val>
                                            <p:fltVal val="0"/>
                                          </p:val>
                                        </p:tav>
                                        <p:tav tm="100000">
                                          <p:val>
                                            <p:strVal val="#ppt_h"/>
                                          </p:val>
                                        </p:tav>
                                      </p:tavLst>
                                    </p:anim>
                                    <p:animEffect transition="in" filter="fade">
                                      <p:cBhvr>
                                        <p:cTn id="64" dur="175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4.58333E-6 2.59259E-6 L -0.64726 -0.00463 " pathEditMode="relative" rAng="0" ptsTypes="AA">
                                      <p:cBhvr>
                                        <p:cTn id="68" dur="2000" fill="hold"/>
                                        <p:tgtEl>
                                          <p:spTgt spid="11"/>
                                        </p:tgtEl>
                                        <p:attrNameLst>
                                          <p:attrName>ppt_x</p:attrName>
                                          <p:attrName>ppt_y</p:attrName>
                                        </p:attrNameLst>
                                      </p:cBhvr>
                                      <p:rCtr x="-3237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3b</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123058"/>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1" name="CustomShape 6">
            <a:extLst>
              <a:ext uri="{FF2B5EF4-FFF2-40B4-BE49-F238E27FC236}">
                <a16:creationId xmlns:a16="http://schemas.microsoft.com/office/drawing/2014/main" id="{DC2280F2-95A9-4874-A75B-9B0CF9D264F7}"/>
              </a:ext>
            </a:extLst>
          </p:cNvPr>
          <p:cNvSpPr/>
          <p:nvPr/>
        </p:nvSpPr>
        <p:spPr>
          <a:xfrm>
            <a:off x="3187958" y="14441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a:solidFill>
                  <a:srgbClr val="002060"/>
                </a:solidFill>
                <a:latin typeface="Century gothic"/>
                <a:ea typeface="Century Gothic"/>
              </a:rPr>
              <a:t>Was </a:t>
            </a:r>
            <a:r>
              <a:rPr lang="en-GB" sz="2800" b="1" spc="-1" dirty="0" err="1">
                <a:solidFill>
                  <a:srgbClr val="002060"/>
                </a:solidFill>
                <a:latin typeface="Century gothic"/>
                <a:ea typeface="Century Gothic"/>
              </a:rPr>
              <a:t>ist</a:t>
            </a:r>
            <a:r>
              <a:rPr lang="en-GB" sz="2800" b="1" spc="-1" dirty="0">
                <a:solidFill>
                  <a:srgbClr val="002060"/>
                </a:solidFill>
                <a:latin typeface="Century gothic"/>
                <a:ea typeface="Century Gothic"/>
              </a:rPr>
              <a:t> das auf Deutsch</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a:ea typeface="+mn-ea"/>
              <a:cs typeface="+mn-cs"/>
            </a:endParaRPr>
          </a:p>
        </p:txBody>
      </p:sp>
      <p:sp>
        <p:nvSpPr>
          <p:cNvPr id="59" name="Google Shape;159;p1">
            <a:extLst>
              <a:ext uri="{FF2B5EF4-FFF2-40B4-BE49-F238E27FC236}">
                <a16:creationId xmlns:a16="http://schemas.microsoft.com/office/drawing/2014/main" id="{EB4E0A67-74C4-4CC1-8992-6AF140CA9F27}"/>
              </a:ext>
            </a:extLst>
          </p:cNvPr>
          <p:cNvSpPr/>
          <p:nvPr/>
        </p:nvSpPr>
        <p:spPr>
          <a:xfrm>
            <a:off x="1332517" y="3468326"/>
            <a:ext cx="1293944"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m</a:t>
            </a:r>
            <a:endParaRPr sz="1400" kern="0" dirty="0">
              <a:solidFill>
                <a:srgbClr val="000000"/>
              </a:solidFill>
              <a:cs typeface="Arial"/>
              <a:sym typeface="Arial"/>
            </a:endParaRPr>
          </a:p>
        </p:txBody>
      </p:sp>
      <p:sp>
        <p:nvSpPr>
          <p:cNvPr id="72" name="Google Shape;173;p1">
            <a:extLst>
              <a:ext uri="{FF2B5EF4-FFF2-40B4-BE49-F238E27FC236}">
                <a16:creationId xmlns:a16="http://schemas.microsoft.com/office/drawing/2014/main" id="{AEE6D653-1B83-4C71-9544-47F776053366}"/>
              </a:ext>
            </a:extLst>
          </p:cNvPr>
          <p:cNvSpPr/>
          <p:nvPr/>
        </p:nvSpPr>
        <p:spPr>
          <a:xfrm>
            <a:off x="7204838" y="3851427"/>
            <a:ext cx="514885"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f</a:t>
            </a:r>
            <a:endParaRPr sz="1400" kern="0">
              <a:solidFill>
                <a:srgbClr val="000000"/>
              </a:solidFill>
              <a:cs typeface="Arial"/>
              <a:sym typeface="Arial"/>
            </a:endParaRPr>
          </a:p>
        </p:txBody>
      </p:sp>
      <p:sp>
        <p:nvSpPr>
          <p:cNvPr id="74" name="Google Shape;175;p1">
            <a:extLst>
              <a:ext uri="{FF2B5EF4-FFF2-40B4-BE49-F238E27FC236}">
                <a16:creationId xmlns:a16="http://schemas.microsoft.com/office/drawing/2014/main" id="{134C253A-391A-4967-85BC-52E5517926DD}"/>
              </a:ext>
            </a:extLst>
          </p:cNvPr>
          <p:cNvSpPr/>
          <p:nvPr/>
        </p:nvSpPr>
        <p:spPr>
          <a:xfrm>
            <a:off x="9464868" y="3612210"/>
            <a:ext cx="1247457"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nt</a:t>
            </a:r>
            <a:endParaRPr sz="9200" b="1" kern="0">
              <a:solidFill>
                <a:srgbClr val="FFFFFF"/>
              </a:solidFill>
              <a:latin typeface="Century Gothic"/>
              <a:ea typeface="Century Gothic"/>
              <a:cs typeface="Century Gothic"/>
              <a:sym typeface="Century Gothic"/>
            </a:endParaRPr>
          </a:p>
        </p:txBody>
      </p:sp>
      <p:pic>
        <p:nvPicPr>
          <p:cNvPr id="18" name="Picture 17">
            <a:extLst>
              <a:ext uri="{FF2B5EF4-FFF2-40B4-BE49-F238E27FC236}">
                <a16:creationId xmlns:a16="http://schemas.microsoft.com/office/drawing/2014/main" id="{7ABBF6C8-6116-4188-A0BB-997611509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1081" y="2420811"/>
            <a:ext cx="1642061" cy="1229835"/>
          </a:xfrm>
          <a:prstGeom prst="rect">
            <a:avLst/>
          </a:prstGeom>
        </p:spPr>
      </p:pic>
      <p:pic>
        <p:nvPicPr>
          <p:cNvPr id="30" name="Picture 29" descr="Icon&#10;&#10;Description automatically generated with low confidence">
            <a:extLst>
              <a:ext uri="{FF2B5EF4-FFF2-40B4-BE49-F238E27FC236}">
                <a16:creationId xmlns:a16="http://schemas.microsoft.com/office/drawing/2014/main" id="{FD18EE64-AEFB-430C-BE45-A95BC39B4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17741">
            <a:off x="5334576" y="2693020"/>
            <a:ext cx="1412240" cy="706120"/>
          </a:xfrm>
          <a:prstGeom prst="rect">
            <a:avLst/>
          </a:prstGeom>
        </p:spPr>
      </p:pic>
      <p:pic>
        <p:nvPicPr>
          <p:cNvPr id="20" name="Picture 19">
            <a:extLst>
              <a:ext uri="{FF2B5EF4-FFF2-40B4-BE49-F238E27FC236}">
                <a16:creationId xmlns:a16="http://schemas.microsoft.com/office/drawing/2014/main" id="{76EE444B-DFA0-41F5-A3B1-9F341E8E2F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00406">
            <a:off x="5813602" y="2568481"/>
            <a:ext cx="816746" cy="1093551"/>
          </a:xfrm>
          <a:prstGeom prst="rect">
            <a:avLst/>
          </a:prstGeom>
        </p:spPr>
      </p:pic>
      <p:pic>
        <p:nvPicPr>
          <p:cNvPr id="31" name="Picture 30" descr="Icon&#10;&#10;Description automatically generated">
            <a:extLst>
              <a:ext uri="{FF2B5EF4-FFF2-40B4-BE49-F238E27FC236}">
                <a16:creationId xmlns:a16="http://schemas.microsoft.com/office/drawing/2014/main" id="{112544DF-DD2A-49BA-835A-422FAF7876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7050" y="2416584"/>
            <a:ext cx="677906" cy="1355812"/>
          </a:xfrm>
          <a:prstGeom prst="rect">
            <a:avLst/>
          </a:prstGeom>
        </p:spPr>
      </p:pic>
      <p:pic>
        <p:nvPicPr>
          <p:cNvPr id="29" name="Picture 28" descr="A picture containing text, table, worktable&#10;&#10;Description automatically generated">
            <a:extLst>
              <a:ext uri="{FF2B5EF4-FFF2-40B4-BE49-F238E27FC236}">
                <a16:creationId xmlns:a16="http://schemas.microsoft.com/office/drawing/2014/main" id="{50FDB3F0-3E62-4E42-A473-921EAD86E9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2921" y="1759330"/>
            <a:ext cx="2624916" cy="1372479"/>
          </a:xfrm>
          <a:prstGeom prst="rect">
            <a:avLst/>
          </a:prstGeom>
        </p:spPr>
      </p:pic>
      <p:pic>
        <p:nvPicPr>
          <p:cNvPr id="22" name="Picture 21">
            <a:extLst>
              <a:ext uri="{FF2B5EF4-FFF2-40B4-BE49-F238E27FC236}">
                <a16:creationId xmlns:a16="http://schemas.microsoft.com/office/drawing/2014/main" id="{2FBD6524-57C1-452F-8B59-6B8D07BF35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5054" y="2503985"/>
            <a:ext cx="1565164" cy="1060833"/>
          </a:xfrm>
          <a:prstGeom prst="rect">
            <a:avLst/>
          </a:prstGeom>
        </p:spPr>
      </p:pic>
      <p:pic>
        <p:nvPicPr>
          <p:cNvPr id="71" name="Google Shape;172;p1">
            <a:extLst>
              <a:ext uri="{FF2B5EF4-FFF2-40B4-BE49-F238E27FC236}">
                <a16:creationId xmlns:a16="http://schemas.microsoft.com/office/drawing/2014/main" id="{15E2C59C-FCDF-4D32-90EB-03E39D29E8C5}"/>
              </a:ext>
            </a:extLst>
          </p:cNvPr>
          <p:cNvPicPr preferRelativeResize="0"/>
          <p:nvPr/>
        </p:nvPicPr>
        <p:blipFill rotWithShape="1">
          <a:blip r:embed="rId10">
            <a:alphaModFix/>
          </a:blip>
          <a:srcRect/>
          <a:stretch/>
        </p:blipFill>
        <p:spPr>
          <a:xfrm rot="-5400000">
            <a:off x="4707318" y="3459888"/>
            <a:ext cx="3173193" cy="3623031"/>
          </a:xfrm>
          <a:prstGeom prst="rect">
            <a:avLst/>
          </a:prstGeom>
          <a:noFill/>
          <a:ln>
            <a:noFill/>
          </a:ln>
        </p:spPr>
      </p:pic>
      <p:pic>
        <p:nvPicPr>
          <p:cNvPr id="58" name="Google Shape;158;p1">
            <a:extLst>
              <a:ext uri="{FF2B5EF4-FFF2-40B4-BE49-F238E27FC236}">
                <a16:creationId xmlns:a16="http://schemas.microsoft.com/office/drawing/2014/main" id="{022F7CD5-63F8-422E-95CE-398CEA0EA4FF}"/>
              </a:ext>
            </a:extLst>
          </p:cNvPr>
          <p:cNvPicPr preferRelativeResize="0"/>
          <p:nvPr/>
        </p:nvPicPr>
        <p:blipFill rotWithShape="1">
          <a:blip r:embed="rId10">
            <a:alphaModFix/>
          </a:blip>
          <a:srcRect/>
          <a:stretch/>
        </p:blipFill>
        <p:spPr>
          <a:xfrm>
            <a:off x="103042" y="1417749"/>
            <a:ext cx="3173193" cy="3623031"/>
          </a:xfrm>
          <a:prstGeom prst="rect">
            <a:avLst/>
          </a:prstGeom>
          <a:noFill/>
          <a:ln>
            <a:noFill/>
          </a:ln>
        </p:spPr>
      </p:pic>
      <p:pic>
        <p:nvPicPr>
          <p:cNvPr id="73" name="Google Shape;174;p1">
            <a:extLst>
              <a:ext uri="{FF2B5EF4-FFF2-40B4-BE49-F238E27FC236}">
                <a16:creationId xmlns:a16="http://schemas.microsoft.com/office/drawing/2014/main" id="{7A900F5C-4783-4B60-B5E3-70A79F01A4B2}"/>
              </a:ext>
            </a:extLst>
          </p:cNvPr>
          <p:cNvPicPr preferRelativeResize="0"/>
          <p:nvPr/>
        </p:nvPicPr>
        <p:blipFill rotWithShape="1">
          <a:blip r:embed="rId10">
            <a:alphaModFix/>
          </a:blip>
          <a:srcRect/>
          <a:stretch/>
        </p:blipFill>
        <p:spPr>
          <a:xfrm flipH="1">
            <a:off x="8910287" y="1362332"/>
            <a:ext cx="3265453" cy="3766915"/>
          </a:xfrm>
          <a:prstGeom prst="rect">
            <a:avLst/>
          </a:prstGeom>
          <a:noFill/>
          <a:ln>
            <a:noFill/>
          </a:ln>
        </p:spPr>
      </p:pic>
      <p:sp>
        <p:nvSpPr>
          <p:cNvPr id="2" name="Google Shape;173;p1">
            <a:extLst>
              <a:ext uri="{FF2B5EF4-FFF2-40B4-BE49-F238E27FC236}">
                <a16:creationId xmlns:a16="http://schemas.microsoft.com/office/drawing/2014/main" id="{F7B5C9DB-1F65-B193-0EE1-7E753CE034CD}"/>
              </a:ext>
            </a:extLst>
          </p:cNvPr>
          <p:cNvSpPr/>
          <p:nvPr/>
        </p:nvSpPr>
        <p:spPr>
          <a:xfrm>
            <a:off x="7192517" y="4364293"/>
            <a:ext cx="514885"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f</a:t>
            </a:r>
            <a:endParaRPr sz="1400" kern="0" dirty="0">
              <a:solidFill>
                <a:srgbClr val="000000"/>
              </a:solidFill>
              <a:cs typeface="Arial"/>
              <a:sym typeface="Arial"/>
            </a:endParaRPr>
          </a:p>
        </p:txBody>
      </p:sp>
      <p:sp>
        <p:nvSpPr>
          <p:cNvPr id="4" name="Google Shape;159;p1">
            <a:extLst>
              <a:ext uri="{FF2B5EF4-FFF2-40B4-BE49-F238E27FC236}">
                <a16:creationId xmlns:a16="http://schemas.microsoft.com/office/drawing/2014/main" id="{0CC7FBBA-30B0-4591-B2C1-D4A1FE68A002}"/>
              </a:ext>
            </a:extLst>
          </p:cNvPr>
          <p:cNvSpPr/>
          <p:nvPr/>
        </p:nvSpPr>
        <p:spPr>
          <a:xfrm>
            <a:off x="976918" y="3358667"/>
            <a:ext cx="1293944"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m</a:t>
            </a:r>
            <a:endParaRPr sz="1400" kern="0" dirty="0">
              <a:solidFill>
                <a:srgbClr val="000000"/>
              </a:solidFill>
              <a:cs typeface="Arial"/>
              <a:sym typeface="Arial"/>
            </a:endParaRPr>
          </a:p>
        </p:txBody>
      </p:sp>
      <p:sp>
        <p:nvSpPr>
          <p:cNvPr id="5" name="Google Shape;175;p1">
            <a:extLst>
              <a:ext uri="{FF2B5EF4-FFF2-40B4-BE49-F238E27FC236}">
                <a16:creationId xmlns:a16="http://schemas.microsoft.com/office/drawing/2014/main" id="{60FD5EB1-190D-B8E5-57C5-577C0957150C}"/>
              </a:ext>
            </a:extLst>
          </p:cNvPr>
          <p:cNvSpPr/>
          <p:nvPr/>
        </p:nvSpPr>
        <p:spPr>
          <a:xfrm>
            <a:off x="9818433" y="3468326"/>
            <a:ext cx="1247457"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err="1">
                <a:solidFill>
                  <a:srgbClr val="FFFFFF"/>
                </a:solidFill>
                <a:latin typeface="Century Gothic"/>
                <a:ea typeface="Century Gothic"/>
                <a:cs typeface="Century Gothic"/>
                <a:sym typeface="Century Gothic"/>
              </a:rPr>
              <a:t>nt</a:t>
            </a:r>
            <a:endParaRPr sz="9200" b="1" kern="0"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056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25E-6 -0.00254 L 0.60248 -0.00023 " pathEditMode="relative" rAng="0" ptsTypes="AA">
                                      <p:cBhvr>
                                        <p:cTn id="13" dur="2000" fill="hold"/>
                                        <p:tgtEl>
                                          <p:spTgt spid="18"/>
                                        </p:tgtEl>
                                        <p:attrNameLst>
                                          <p:attrName>ppt_x</p:attrName>
                                          <p:attrName>ppt_y</p:attrName>
                                        </p:attrNameLst>
                                      </p:cBhvr>
                                      <p:rCtr x="30117" y="116"/>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403 -0.02547 L 0.01627 0.86666 " pathEditMode="relative" rAng="0" ptsTypes="AA">
                                      <p:cBhvr>
                                        <p:cTn id="24" dur="2000" fill="hold"/>
                                        <p:tgtEl>
                                          <p:spTgt spid="31"/>
                                        </p:tgtEl>
                                        <p:attrNameLst>
                                          <p:attrName>ppt_x</p:attrName>
                                          <p:attrName>ppt_y</p:attrName>
                                        </p:attrNameLst>
                                      </p:cBhvr>
                                      <p:rCtr x="612" y="44606"/>
                                    </p:animMotion>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06211 -0.05695 L 0.59557 -0.06713 " pathEditMode="relative" rAng="0" ptsTypes="AA">
                                      <p:cBhvr>
                                        <p:cTn id="35" dur="2000" fill="hold"/>
                                        <p:tgtEl>
                                          <p:spTgt spid="20"/>
                                        </p:tgtEl>
                                        <p:attrNameLst>
                                          <p:attrName>ppt_x</p:attrName>
                                          <p:attrName>ppt_y</p:attrName>
                                        </p:attrNameLst>
                                      </p:cBhvr>
                                      <p:rCtr x="26667" y="-509"/>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2.08333E-7 -1.48148E-6 L -0.62122 0.00185 " pathEditMode="relative" rAng="0" ptsTypes="AA">
                                      <p:cBhvr>
                                        <p:cTn id="46" dur="2000" fill="hold"/>
                                        <p:tgtEl>
                                          <p:spTgt spid="29"/>
                                        </p:tgtEl>
                                        <p:attrNameLst>
                                          <p:attrName>ppt_x</p:attrName>
                                          <p:attrName>ppt_y</p:attrName>
                                        </p:attrNameLst>
                                      </p:cBhvr>
                                      <p:rCtr x="-31068" y="93"/>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60209E-17 1.11111E-6 L 0.02188 0.71065 " pathEditMode="relative" rAng="0" ptsTypes="AA">
                                      <p:cBhvr>
                                        <p:cTn id="57" dur="2000" fill="hold"/>
                                        <p:tgtEl>
                                          <p:spTgt spid="22"/>
                                        </p:tgtEl>
                                        <p:attrNameLst>
                                          <p:attrName>ppt_x</p:attrName>
                                          <p:attrName>ppt_y</p:attrName>
                                        </p:attrNameLst>
                                      </p:cBhvr>
                                      <p:rCtr x="1094" y="35532"/>
                                    </p:animMotion>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2.70833E-6 -1.48148E-6 L -0.58034 0.01875 " pathEditMode="relative" rAng="0" ptsTypes="AA">
                                      <p:cBhvr>
                                        <p:cTn id="68" dur="2000" fill="hold"/>
                                        <p:tgtEl>
                                          <p:spTgt spid="30"/>
                                        </p:tgtEl>
                                        <p:attrNameLst>
                                          <p:attrName>ppt_x</p:attrName>
                                          <p:attrName>ppt_y</p:attrName>
                                        </p:attrNameLst>
                                      </p:cBhvr>
                                      <p:rCtr x="-29023"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747856" y="23234"/>
            <a:ext cx="37423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3" name="Rectangle 32">
            <a:extLst>
              <a:ext uri="{FF2B5EF4-FFF2-40B4-BE49-F238E27FC236}">
                <a16:creationId xmlns:a16="http://schemas.microsoft.com/office/drawing/2014/main" id="{7409BAC3-61EC-4BBD-A090-1E40DD6A4619}"/>
              </a:ext>
            </a:extLst>
          </p:cNvPr>
          <p:cNvSpPr/>
          <p:nvPr/>
        </p:nvSpPr>
        <p:spPr>
          <a:xfrm>
            <a:off x="249238" y="2574324"/>
            <a:ext cx="8214129" cy="523220"/>
          </a:xfrm>
          <a:prstGeom prst="rect">
            <a:avLst/>
          </a:prstGeom>
        </p:spPr>
        <p:txBody>
          <a:bodyPr wrap="square">
            <a:spAutoFit/>
          </a:bodyPr>
          <a:lstStyle/>
          <a:p>
            <a:r>
              <a:rPr lang="es-ES" sz="2800" dirty="0">
                <a:solidFill>
                  <a:srgbClr val="115076"/>
                </a:solidFill>
                <a:latin typeface="Century Gothic" panose="020B0502020202020204" pitchFamily="34" charset="0"/>
                <a:cs typeface="Calibri" panose="020F0502020204030204" pitchFamily="34" charset="0"/>
              </a:rPr>
              <a:t>1. Wo ist </a:t>
            </a:r>
            <a:r>
              <a:rPr lang="es-ES" sz="2800" b="1" dirty="0">
                <a:solidFill>
                  <a:srgbClr val="115076"/>
                </a:solidFill>
                <a:latin typeface="Century Gothic" panose="020B0502020202020204" pitchFamily="34" charset="0"/>
                <a:cs typeface="Calibri" panose="020F0502020204030204" pitchFamily="34" charset="0"/>
              </a:rPr>
              <a:t>die      Tafel          ?</a:t>
            </a:r>
            <a:endParaRPr lang="en-US" sz="2800" dirty="0">
              <a:solidFill>
                <a:srgbClr val="115076"/>
              </a:solidFill>
              <a:latin typeface="Century Gothic" panose="020F0302020204030204"/>
            </a:endParaRPr>
          </a:p>
        </p:txBody>
      </p:sp>
      <p:sp>
        <p:nvSpPr>
          <p:cNvPr id="37" name="TextBox 36">
            <a:extLst>
              <a:ext uri="{FF2B5EF4-FFF2-40B4-BE49-F238E27FC236}">
                <a16:creationId xmlns:a16="http://schemas.microsoft.com/office/drawing/2014/main" id="{2F3BC449-7FC4-4FFE-AF30-D02ECE89C9D6}"/>
              </a:ext>
            </a:extLst>
          </p:cNvPr>
          <p:cNvSpPr txBox="1"/>
          <p:nvPr/>
        </p:nvSpPr>
        <p:spPr>
          <a:xfrm>
            <a:off x="6152274" y="877332"/>
            <a:ext cx="1735911"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rPr>
              <a:t>A</a:t>
            </a:r>
          </a:p>
        </p:txBody>
      </p:sp>
      <p:sp>
        <p:nvSpPr>
          <p:cNvPr id="38" name="TextBox 37">
            <a:extLst>
              <a:ext uri="{FF2B5EF4-FFF2-40B4-BE49-F238E27FC236}">
                <a16:creationId xmlns:a16="http://schemas.microsoft.com/office/drawing/2014/main" id="{423159D8-D66C-4812-8AFD-09D1C355050B}"/>
              </a:ext>
            </a:extLst>
          </p:cNvPr>
          <p:cNvSpPr txBox="1"/>
          <p:nvPr/>
        </p:nvSpPr>
        <p:spPr>
          <a:xfrm>
            <a:off x="8616017" y="870029"/>
            <a:ext cx="1735911"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rPr>
              <a:t>B</a:t>
            </a:r>
          </a:p>
        </p:txBody>
      </p:sp>
      <p:pic>
        <p:nvPicPr>
          <p:cNvPr id="10" name="Picture 9" descr="A picture containing icon&#10;&#10;Description automatically generated">
            <a:extLst>
              <a:ext uri="{FF2B5EF4-FFF2-40B4-BE49-F238E27FC236}">
                <a16:creationId xmlns:a16="http://schemas.microsoft.com/office/drawing/2014/main" id="{21822030-DEEA-466B-8ADE-6ECFD69DE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756" y="1998454"/>
            <a:ext cx="2025821" cy="1917778"/>
          </a:xfrm>
          <a:prstGeom prst="rect">
            <a:avLst/>
          </a:prstGeom>
        </p:spPr>
      </p:pic>
      <p:sp>
        <p:nvSpPr>
          <p:cNvPr id="39" name="Rectangle 38">
            <a:extLst>
              <a:ext uri="{FF2B5EF4-FFF2-40B4-BE49-F238E27FC236}">
                <a16:creationId xmlns:a16="http://schemas.microsoft.com/office/drawing/2014/main" id="{5E2E121D-F9E2-4425-9FC0-FE50CFFD5ADA}"/>
              </a:ext>
            </a:extLst>
          </p:cNvPr>
          <p:cNvSpPr/>
          <p:nvPr/>
        </p:nvSpPr>
        <p:spPr>
          <a:xfrm>
            <a:off x="249238" y="4734919"/>
            <a:ext cx="8214129" cy="523220"/>
          </a:xfrm>
          <a:prstGeom prst="rect">
            <a:avLst/>
          </a:prstGeom>
        </p:spPr>
        <p:txBody>
          <a:bodyPr wrap="square">
            <a:spAutoFit/>
          </a:bodyPr>
          <a:lstStyle/>
          <a:p>
            <a:r>
              <a:rPr lang="es-ES" sz="2800" dirty="0">
                <a:solidFill>
                  <a:srgbClr val="115076"/>
                </a:solidFill>
                <a:latin typeface="Century Gothic" panose="020B0502020202020204" pitchFamily="34" charset="0"/>
                <a:cs typeface="Calibri" panose="020F0502020204030204" pitchFamily="34" charset="0"/>
              </a:rPr>
              <a:t>2. Wo ist </a:t>
            </a:r>
            <a:r>
              <a:rPr lang="es-ES" sz="2800" b="1" dirty="0">
                <a:solidFill>
                  <a:srgbClr val="115076"/>
                </a:solidFill>
                <a:latin typeface="Century Gothic" panose="020B0502020202020204" pitchFamily="34" charset="0"/>
                <a:cs typeface="Calibri" panose="020F0502020204030204" pitchFamily="34" charset="0"/>
              </a:rPr>
              <a:t>der      Tisch        ?</a:t>
            </a:r>
            <a:endParaRPr lang="en-US" sz="2800" dirty="0">
              <a:solidFill>
                <a:srgbClr val="115076"/>
              </a:solidFill>
              <a:latin typeface="Century Gothic" panose="020F0302020204030204"/>
            </a:endParaRPr>
          </a:p>
        </p:txBody>
      </p:sp>
      <p:pic>
        <p:nvPicPr>
          <p:cNvPr id="40" name="Picture 39" descr="A picture containing icon&#10;&#10;Description automatically generated">
            <a:extLst>
              <a:ext uri="{FF2B5EF4-FFF2-40B4-BE49-F238E27FC236}">
                <a16:creationId xmlns:a16="http://schemas.microsoft.com/office/drawing/2014/main" id="{E4B01A32-ED4F-4CA1-B7AA-B433E3814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756" y="4076543"/>
            <a:ext cx="2025821" cy="1917778"/>
          </a:xfrm>
          <a:prstGeom prst="rect">
            <a:avLst/>
          </a:prstGeom>
        </p:spPr>
      </p:pic>
      <p:pic>
        <p:nvPicPr>
          <p:cNvPr id="41" name="Picture 40" descr="Icon&#10;&#10;Description automatically generated with low confidence">
            <a:extLst>
              <a:ext uri="{FF2B5EF4-FFF2-40B4-BE49-F238E27FC236}">
                <a16:creationId xmlns:a16="http://schemas.microsoft.com/office/drawing/2014/main" id="{DCF3E8EA-2D8D-48C8-BE41-18C916073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90988">
            <a:off x="6221913" y="2482872"/>
            <a:ext cx="1412240" cy="706120"/>
          </a:xfrm>
          <a:prstGeom prst="rect">
            <a:avLst/>
          </a:prstGeom>
        </p:spPr>
      </p:pic>
      <p:pic>
        <p:nvPicPr>
          <p:cNvPr id="43" name="Picture 42">
            <a:extLst>
              <a:ext uri="{FF2B5EF4-FFF2-40B4-BE49-F238E27FC236}">
                <a16:creationId xmlns:a16="http://schemas.microsoft.com/office/drawing/2014/main" id="{FD259B5D-2DC8-4268-9268-E6C947C53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1856" y="4488655"/>
            <a:ext cx="816746" cy="1093551"/>
          </a:xfrm>
          <a:prstGeom prst="rect">
            <a:avLst/>
          </a:prstGeom>
        </p:spPr>
      </p:pic>
      <p:pic>
        <p:nvPicPr>
          <p:cNvPr id="44" name="Picture 43" descr="A picture containing text, table, worktable&#10;&#10;Description automatically generated">
            <a:extLst>
              <a:ext uri="{FF2B5EF4-FFF2-40B4-BE49-F238E27FC236}">
                <a16:creationId xmlns:a16="http://schemas.microsoft.com/office/drawing/2014/main" id="{53F8012E-24D2-48BE-B1B4-2F0CC6466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1514" y="4349192"/>
            <a:ext cx="2624916" cy="1372479"/>
          </a:xfrm>
          <a:prstGeom prst="rect">
            <a:avLst/>
          </a:prstGeom>
        </p:spPr>
      </p:pic>
      <p:pic>
        <p:nvPicPr>
          <p:cNvPr id="45" name="Picture 44">
            <a:extLst>
              <a:ext uri="{FF2B5EF4-FFF2-40B4-BE49-F238E27FC236}">
                <a16:creationId xmlns:a16="http://schemas.microsoft.com/office/drawing/2014/main" id="{D3993FFE-46D1-4FB2-A074-C4AE67F2A3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7518" y="2158027"/>
            <a:ext cx="1846933" cy="1251810"/>
          </a:xfrm>
          <a:prstGeom prst="rect">
            <a:avLst/>
          </a:prstGeom>
        </p:spPr>
      </p:pic>
      <p:sp>
        <p:nvSpPr>
          <p:cNvPr id="11" name="Rectangle: Rounded Corners 10">
            <a:extLst>
              <a:ext uri="{FF2B5EF4-FFF2-40B4-BE49-F238E27FC236}">
                <a16:creationId xmlns:a16="http://schemas.microsoft.com/office/drawing/2014/main" id="{BACECF3A-2CFD-4433-98DB-36D815F67776}"/>
              </a:ext>
            </a:extLst>
          </p:cNvPr>
          <p:cNvSpPr/>
          <p:nvPr/>
        </p:nvSpPr>
        <p:spPr>
          <a:xfrm>
            <a:off x="8171514" y="1893385"/>
            <a:ext cx="2747607" cy="1719625"/>
          </a:xfrm>
          <a:prstGeom prst="roundRect">
            <a:avLst/>
          </a:prstGeom>
          <a:solidFill>
            <a:schemeClr val="accent5">
              <a:lumMod val="20000"/>
              <a:lumOff val="80000"/>
              <a:alpha val="32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31E04020-13E0-4760-B29B-2009E51FABB9}"/>
              </a:ext>
            </a:extLst>
          </p:cNvPr>
          <p:cNvSpPr/>
          <p:nvPr/>
        </p:nvSpPr>
        <p:spPr>
          <a:xfrm>
            <a:off x="8048823" y="4162833"/>
            <a:ext cx="2747607" cy="1719625"/>
          </a:xfrm>
          <a:prstGeom prst="roundRect">
            <a:avLst/>
          </a:prstGeom>
          <a:solidFill>
            <a:schemeClr val="accent5">
              <a:lumMod val="20000"/>
              <a:lumOff val="80000"/>
              <a:alpha val="32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nodeType="clickEffect">
                                  <p:stCondLst>
                                    <p:cond delay="0"/>
                                  </p:stCondLst>
                                  <p:childTnLst>
                                    <p:animEffect transition="out" filter="circle(out)">
                                      <p:cBhvr>
                                        <p:cTn id="14" dur="2000"/>
                                        <p:tgtEl>
                                          <p:spTgt spid="40"/>
                                        </p:tgtEl>
                                      </p:cBhvr>
                                    </p:animEffect>
                                    <p:set>
                                      <p:cBhvr>
                                        <p:cTn id="15" dur="1" fill="hold">
                                          <p:stCondLst>
                                            <p:cond delay="1999"/>
                                          </p:stCondLst>
                                        </p:cTn>
                                        <p:tgtEl>
                                          <p:spTgt spid="40"/>
                                        </p:tgtEl>
                                        <p:attrNameLst>
                                          <p:attrName>style.visibility</p:attrName>
                                        </p:attrNameLst>
                                      </p:cBhvr>
                                      <p:to>
                                        <p:strVal val="hidden"/>
                                      </p:to>
                                    </p:set>
                                  </p:childTnLst>
                                </p:cTn>
                              </p:par>
                              <p:par>
                                <p:cTn id="16" presetID="21" presetClass="entr" presetSubtype="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heel(1)">
                                      <p:cBhvr>
                                        <p:cTn id="18"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3" name="Rectangle 32">
            <a:extLst>
              <a:ext uri="{FF2B5EF4-FFF2-40B4-BE49-F238E27FC236}">
                <a16:creationId xmlns:a16="http://schemas.microsoft.com/office/drawing/2014/main" id="{7409BAC3-61EC-4BBD-A090-1E40DD6A4619}"/>
              </a:ext>
            </a:extLst>
          </p:cNvPr>
          <p:cNvSpPr/>
          <p:nvPr/>
        </p:nvSpPr>
        <p:spPr>
          <a:xfrm>
            <a:off x="249238" y="2574324"/>
            <a:ext cx="8214129" cy="523220"/>
          </a:xfrm>
          <a:prstGeom prst="rect">
            <a:avLst/>
          </a:prstGeom>
        </p:spPr>
        <p:txBody>
          <a:bodyPr wrap="square">
            <a:spAutoFit/>
          </a:bodyPr>
          <a:lstStyle/>
          <a:p>
            <a:r>
              <a:rPr lang="es-ES" sz="2800" dirty="0">
                <a:solidFill>
                  <a:srgbClr val="115076"/>
                </a:solidFill>
                <a:latin typeface="Century Gothic" panose="020B0502020202020204" pitchFamily="34" charset="0"/>
                <a:cs typeface="Calibri" panose="020F0502020204030204" pitchFamily="34" charset="0"/>
              </a:rPr>
              <a:t>3. Wo ist </a:t>
            </a:r>
            <a:r>
              <a:rPr lang="es-ES" sz="2800" b="1" dirty="0">
                <a:solidFill>
                  <a:srgbClr val="115076"/>
                </a:solidFill>
                <a:latin typeface="Century Gothic" panose="020B0502020202020204" pitchFamily="34" charset="0"/>
                <a:cs typeface="Calibri" panose="020F0502020204030204" pitchFamily="34" charset="0"/>
              </a:rPr>
              <a:t>das      Heft         ?</a:t>
            </a:r>
            <a:endParaRPr lang="en-US" sz="2800" dirty="0">
              <a:solidFill>
                <a:srgbClr val="115076"/>
              </a:solidFill>
              <a:latin typeface="Century Gothic" panose="020F0302020204030204"/>
            </a:endParaRPr>
          </a:p>
        </p:txBody>
      </p:sp>
      <p:sp>
        <p:nvSpPr>
          <p:cNvPr id="37" name="TextBox 36">
            <a:extLst>
              <a:ext uri="{FF2B5EF4-FFF2-40B4-BE49-F238E27FC236}">
                <a16:creationId xmlns:a16="http://schemas.microsoft.com/office/drawing/2014/main" id="{2F3BC449-7FC4-4FFE-AF30-D02ECE89C9D6}"/>
              </a:ext>
            </a:extLst>
          </p:cNvPr>
          <p:cNvSpPr txBox="1"/>
          <p:nvPr/>
        </p:nvSpPr>
        <p:spPr>
          <a:xfrm>
            <a:off x="6152274" y="877332"/>
            <a:ext cx="1735911"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rPr>
              <a:t>A</a:t>
            </a:r>
          </a:p>
        </p:txBody>
      </p:sp>
      <p:sp>
        <p:nvSpPr>
          <p:cNvPr id="38" name="TextBox 37">
            <a:extLst>
              <a:ext uri="{FF2B5EF4-FFF2-40B4-BE49-F238E27FC236}">
                <a16:creationId xmlns:a16="http://schemas.microsoft.com/office/drawing/2014/main" id="{423159D8-D66C-4812-8AFD-09D1C355050B}"/>
              </a:ext>
            </a:extLst>
          </p:cNvPr>
          <p:cNvSpPr txBox="1"/>
          <p:nvPr/>
        </p:nvSpPr>
        <p:spPr>
          <a:xfrm>
            <a:off x="8616017" y="870029"/>
            <a:ext cx="1735911"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rPr>
              <a:t>B</a:t>
            </a:r>
          </a:p>
        </p:txBody>
      </p:sp>
      <p:pic>
        <p:nvPicPr>
          <p:cNvPr id="10" name="Picture 9" descr="A picture containing icon&#10;&#10;Description automatically generated">
            <a:extLst>
              <a:ext uri="{FF2B5EF4-FFF2-40B4-BE49-F238E27FC236}">
                <a16:creationId xmlns:a16="http://schemas.microsoft.com/office/drawing/2014/main" id="{21822030-DEEA-466B-8ADE-6ECFD69DE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808" y="1907529"/>
            <a:ext cx="2237995" cy="1917778"/>
          </a:xfrm>
          <a:prstGeom prst="rect">
            <a:avLst/>
          </a:prstGeom>
        </p:spPr>
      </p:pic>
      <p:sp>
        <p:nvSpPr>
          <p:cNvPr id="39" name="Rectangle 38">
            <a:extLst>
              <a:ext uri="{FF2B5EF4-FFF2-40B4-BE49-F238E27FC236}">
                <a16:creationId xmlns:a16="http://schemas.microsoft.com/office/drawing/2014/main" id="{5E2E121D-F9E2-4425-9FC0-FE50CFFD5ADA}"/>
              </a:ext>
            </a:extLst>
          </p:cNvPr>
          <p:cNvSpPr/>
          <p:nvPr/>
        </p:nvSpPr>
        <p:spPr>
          <a:xfrm>
            <a:off x="249238" y="4734919"/>
            <a:ext cx="8214129" cy="523220"/>
          </a:xfrm>
          <a:prstGeom prst="rect">
            <a:avLst/>
          </a:prstGeom>
        </p:spPr>
        <p:txBody>
          <a:bodyPr wrap="square">
            <a:spAutoFit/>
          </a:bodyPr>
          <a:lstStyle/>
          <a:p>
            <a:r>
              <a:rPr lang="es-ES" sz="2800" dirty="0">
                <a:solidFill>
                  <a:srgbClr val="115076"/>
                </a:solidFill>
                <a:latin typeface="Century Gothic" panose="020B0502020202020204" pitchFamily="34" charset="0"/>
                <a:cs typeface="Calibri" panose="020F0502020204030204" pitchFamily="34" charset="0"/>
              </a:rPr>
              <a:t>4. Wo ist </a:t>
            </a:r>
            <a:r>
              <a:rPr lang="es-ES" sz="2800" b="1" dirty="0">
                <a:solidFill>
                  <a:srgbClr val="115076"/>
                </a:solidFill>
                <a:latin typeface="Century Gothic" panose="020B0502020202020204" pitchFamily="34" charset="0"/>
                <a:cs typeface="Calibri" panose="020F0502020204030204" pitchFamily="34" charset="0"/>
              </a:rPr>
              <a:t>die     Flasche         ?</a:t>
            </a:r>
            <a:endParaRPr lang="en-US" sz="2800" dirty="0">
              <a:solidFill>
                <a:srgbClr val="115076"/>
              </a:solidFill>
              <a:latin typeface="Century Gothic" panose="020F0302020204030204"/>
            </a:endParaRPr>
          </a:p>
        </p:txBody>
      </p:sp>
      <p:pic>
        <p:nvPicPr>
          <p:cNvPr id="40" name="Picture 39" descr="A picture containing icon&#10;&#10;Description automatically generated">
            <a:extLst>
              <a:ext uri="{FF2B5EF4-FFF2-40B4-BE49-F238E27FC236}">
                <a16:creationId xmlns:a16="http://schemas.microsoft.com/office/drawing/2014/main" id="{E4B01A32-ED4F-4CA1-B7AA-B433E3814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892" y="4089646"/>
            <a:ext cx="2445828" cy="1917778"/>
          </a:xfrm>
          <a:prstGeom prst="rect">
            <a:avLst/>
          </a:prstGeom>
        </p:spPr>
      </p:pic>
      <p:pic>
        <p:nvPicPr>
          <p:cNvPr id="42" name="Picture 41" descr="Icon&#10;&#10;Description automatically generated">
            <a:extLst>
              <a:ext uri="{FF2B5EF4-FFF2-40B4-BE49-F238E27FC236}">
                <a16:creationId xmlns:a16="http://schemas.microsoft.com/office/drawing/2014/main" id="{84904B26-BD52-4024-AB95-C922653DA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6867" y="4651612"/>
            <a:ext cx="677906" cy="1355812"/>
          </a:xfrm>
          <a:prstGeom prst="rect">
            <a:avLst/>
          </a:prstGeom>
        </p:spPr>
      </p:pic>
      <p:pic>
        <p:nvPicPr>
          <p:cNvPr id="43" name="Picture 42">
            <a:extLst>
              <a:ext uri="{FF2B5EF4-FFF2-40B4-BE49-F238E27FC236}">
                <a16:creationId xmlns:a16="http://schemas.microsoft.com/office/drawing/2014/main" id="{FD259B5D-2DC8-4268-9268-E6C947C53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6056" y="2344486"/>
            <a:ext cx="816746" cy="1093551"/>
          </a:xfrm>
          <a:prstGeom prst="rect">
            <a:avLst/>
          </a:prstGeom>
        </p:spPr>
      </p:pic>
      <p:pic>
        <p:nvPicPr>
          <p:cNvPr id="44" name="Picture 43" descr="A picture containing text, table, worktable&#10;&#10;Description automatically generated">
            <a:extLst>
              <a:ext uri="{FF2B5EF4-FFF2-40B4-BE49-F238E27FC236}">
                <a16:creationId xmlns:a16="http://schemas.microsoft.com/office/drawing/2014/main" id="{53F8012E-24D2-48BE-B1B4-2F0CC6466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8394" y="2135119"/>
            <a:ext cx="2624916" cy="1372479"/>
          </a:xfrm>
          <a:prstGeom prst="rect">
            <a:avLst/>
          </a:prstGeom>
        </p:spPr>
      </p:pic>
      <p:sp>
        <p:nvSpPr>
          <p:cNvPr id="11" name="Rectangle: Rounded Corners 10">
            <a:extLst>
              <a:ext uri="{FF2B5EF4-FFF2-40B4-BE49-F238E27FC236}">
                <a16:creationId xmlns:a16="http://schemas.microsoft.com/office/drawing/2014/main" id="{BACECF3A-2CFD-4433-98DB-36D815F67776}"/>
              </a:ext>
            </a:extLst>
          </p:cNvPr>
          <p:cNvSpPr/>
          <p:nvPr/>
        </p:nvSpPr>
        <p:spPr>
          <a:xfrm>
            <a:off x="5715760" y="1961545"/>
            <a:ext cx="2747607" cy="1719625"/>
          </a:xfrm>
          <a:prstGeom prst="roundRect">
            <a:avLst/>
          </a:prstGeom>
          <a:solidFill>
            <a:schemeClr val="accent5">
              <a:lumMod val="20000"/>
              <a:lumOff val="80000"/>
              <a:alpha val="32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31E04020-13E0-4760-B29B-2009E51FABB9}"/>
              </a:ext>
            </a:extLst>
          </p:cNvPr>
          <p:cNvSpPr/>
          <p:nvPr/>
        </p:nvSpPr>
        <p:spPr>
          <a:xfrm>
            <a:off x="8602016" y="4398326"/>
            <a:ext cx="2747607" cy="1719625"/>
          </a:xfrm>
          <a:prstGeom prst="roundRect">
            <a:avLst/>
          </a:prstGeom>
          <a:solidFill>
            <a:schemeClr val="accent5">
              <a:lumMod val="20000"/>
              <a:lumOff val="80000"/>
              <a:alpha val="32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8715D9EC-41B9-46D1-A987-1B6B0C29C2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6055" y="4848085"/>
            <a:ext cx="1642061" cy="1229835"/>
          </a:xfrm>
          <a:prstGeom prst="rect">
            <a:avLst/>
          </a:prstGeom>
        </p:spPr>
      </p:pic>
    </p:spTree>
    <p:extLst>
      <p:ext uri="{BB962C8B-B14F-4D97-AF65-F5344CB8AC3E}">
        <p14:creationId xmlns:p14="http://schemas.microsoft.com/office/powerpoint/2010/main" val="32531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nodeType="clickEffect">
                                  <p:stCondLst>
                                    <p:cond delay="0"/>
                                  </p:stCondLst>
                                  <p:childTnLst>
                                    <p:animEffect transition="out" filter="circle(out)">
                                      <p:cBhvr>
                                        <p:cTn id="14" dur="2000"/>
                                        <p:tgtEl>
                                          <p:spTgt spid="40"/>
                                        </p:tgtEl>
                                      </p:cBhvr>
                                    </p:animEffect>
                                    <p:set>
                                      <p:cBhvr>
                                        <p:cTn id="15" dur="1" fill="hold">
                                          <p:stCondLst>
                                            <p:cond delay="1999"/>
                                          </p:stCondLst>
                                        </p:cTn>
                                        <p:tgtEl>
                                          <p:spTgt spid="40"/>
                                        </p:tgtEl>
                                        <p:attrNameLst>
                                          <p:attrName>style.visibility</p:attrName>
                                        </p:attrNameLst>
                                      </p:cBhvr>
                                      <p:to>
                                        <p:strVal val="hidden"/>
                                      </p:to>
                                    </p:set>
                                  </p:childTnLst>
                                </p:cTn>
                              </p:par>
                              <p:par>
                                <p:cTn id="16" presetID="21" presetClass="entr" presetSubtype="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heel(1)">
                                      <p:cBhvr>
                                        <p:cTn id="18"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3" name="Rectangle 32">
            <a:extLst>
              <a:ext uri="{FF2B5EF4-FFF2-40B4-BE49-F238E27FC236}">
                <a16:creationId xmlns:a16="http://schemas.microsoft.com/office/drawing/2014/main" id="{7409BAC3-61EC-4BBD-A090-1E40DD6A4619}"/>
              </a:ext>
            </a:extLst>
          </p:cNvPr>
          <p:cNvSpPr/>
          <p:nvPr/>
        </p:nvSpPr>
        <p:spPr>
          <a:xfrm>
            <a:off x="249238" y="2574324"/>
            <a:ext cx="8214129" cy="523220"/>
          </a:xfrm>
          <a:prstGeom prst="rect">
            <a:avLst/>
          </a:prstGeom>
        </p:spPr>
        <p:txBody>
          <a:bodyPr wrap="square">
            <a:spAutoFit/>
          </a:bodyPr>
          <a:lstStyle/>
          <a:p>
            <a:r>
              <a:rPr lang="es-ES" sz="2800" dirty="0">
                <a:solidFill>
                  <a:srgbClr val="115076"/>
                </a:solidFill>
                <a:latin typeface="Century Gothic" panose="020B0502020202020204" pitchFamily="34" charset="0"/>
                <a:cs typeface="Calibri" panose="020F0502020204030204" pitchFamily="34" charset="0"/>
              </a:rPr>
              <a:t>5. Wo ist </a:t>
            </a:r>
            <a:r>
              <a:rPr lang="es-ES" sz="2800" b="1" dirty="0">
                <a:solidFill>
                  <a:srgbClr val="115076"/>
                </a:solidFill>
                <a:latin typeface="Century Gothic" panose="020B0502020202020204" pitchFamily="34" charset="0"/>
                <a:cs typeface="Calibri" panose="020F0502020204030204" pitchFamily="34" charset="0"/>
              </a:rPr>
              <a:t>das     Fenster         ?</a:t>
            </a:r>
            <a:endParaRPr lang="en-US" sz="2800" dirty="0">
              <a:solidFill>
                <a:srgbClr val="115076"/>
              </a:solidFill>
              <a:latin typeface="Century Gothic" panose="020F0302020204030204"/>
            </a:endParaRPr>
          </a:p>
        </p:txBody>
      </p:sp>
      <p:sp>
        <p:nvSpPr>
          <p:cNvPr id="37" name="TextBox 36">
            <a:extLst>
              <a:ext uri="{FF2B5EF4-FFF2-40B4-BE49-F238E27FC236}">
                <a16:creationId xmlns:a16="http://schemas.microsoft.com/office/drawing/2014/main" id="{2F3BC449-7FC4-4FFE-AF30-D02ECE89C9D6}"/>
              </a:ext>
            </a:extLst>
          </p:cNvPr>
          <p:cNvSpPr txBox="1"/>
          <p:nvPr/>
        </p:nvSpPr>
        <p:spPr>
          <a:xfrm>
            <a:off x="6152274" y="877332"/>
            <a:ext cx="1735911"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rPr>
              <a:t>A</a:t>
            </a:r>
          </a:p>
        </p:txBody>
      </p:sp>
      <p:sp>
        <p:nvSpPr>
          <p:cNvPr id="38" name="TextBox 37">
            <a:extLst>
              <a:ext uri="{FF2B5EF4-FFF2-40B4-BE49-F238E27FC236}">
                <a16:creationId xmlns:a16="http://schemas.microsoft.com/office/drawing/2014/main" id="{423159D8-D66C-4812-8AFD-09D1C355050B}"/>
              </a:ext>
            </a:extLst>
          </p:cNvPr>
          <p:cNvSpPr txBox="1"/>
          <p:nvPr/>
        </p:nvSpPr>
        <p:spPr>
          <a:xfrm>
            <a:off x="8616017" y="870029"/>
            <a:ext cx="1735911"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rPr>
              <a:t>B</a:t>
            </a:r>
          </a:p>
        </p:txBody>
      </p:sp>
      <p:pic>
        <p:nvPicPr>
          <p:cNvPr id="10" name="Picture 9" descr="A picture containing icon&#10;&#10;Description automatically generated">
            <a:extLst>
              <a:ext uri="{FF2B5EF4-FFF2-40B4-BE49-F238E27FC236}">
                <a16:creationId xmlns:a16="http://schemas.microsoft.com/office/drawing/2014/main" id="{21822030-DEEA-466B-8ADE-6ECFD69DE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616" y="1934727"/>
            <a:ext cx="2278528" cy="1917778"/>
          </a:xfrm>
          <a:prstGeom prst="rect">
            <a:avLst/>
          </a:prstGeom>
        </p:spPr>
      </p:pic>
      <p:sp>
        <p:nvSpPr>
          <p:cNvPr id="39" name="Rectangle 38">
            <a:extLst>
              <a:ext uri="{FF2B5EF4-FFF2-40B4-BE49-F238E27FC236}">
                <a16:creationId xmlns:a16="http://schemas.microsoft.com/office/drawing/2014/main" id="{5E2E121D-F9E2-4425-9FC0-FE50CFFD5ADA}"/>
              </a:ext>
            </a:extLst>
          </p:cNvPr>
          <p:cNvSpPr/>
          <p:nvPr/>
        </p:nvSpPr>
        <p:spPr>
          <a:xfrm>
            <a:off x="249238" y="4734919"/>
            <a:ext cx="8214129" cy="523220"/>
          </a:xfrm>
          <a:prstGeom prst="rect">
            <a:avLst/>
          </a:prstGeom>
        </p:spPr>
        <p:txBody>
          <a:bodyPr wrap="square">
            <a:spAutoFit/>
          </a:bodyPr>
          <a:lstStyle/>
          <a:p>
            <a:r>
              <a:rPr lang="es-ES" sz="2800" dirty="0">
                <a:solidFill>
                  <a:srgbClr val="115076"/>
                </a:solidFill>
                <a:latin typeface="Century Gothic" panose="020B0502020202020204" pitchFamily="34" charset="0"/>
                <a:cs typeface="Calibri" panose="020F0502020204030204" pitchFamily="34" charset="0"/>
              </a:rPr>
              <a:t>6. Wo ist </a:t>
            </a:r>
            <a:r>
              <a:rPr lang="es-ES" sz="2800" b="1" dirty="0">
                <a:solidFill>
                  <a:srgbClr val="115076"/>
                </a:solidFill>
                <a:latin typeface="Century Gothic" panose="020B0502020202020204" pitchFamily="34" charset="0"/>
                <a:cs typeface="Calibri" panose="020F0502020204030204" pitchFamily="34" charset="0"/>
              </a:rPr>
              <a:t>der     Bleistift         ?</a:t>
            </a:r>
            <a:endParaRPr lang="en-US" sz="2800" dirty="0">
              <a:solidFill>
                <a:srgbClr val="115076"/>
              </a:solidFill>
              <a:latin typeface="Century Gothic" panose="020F0302020204030204"/>
            </a:endParaRPr>
          </a:p>
        </p:txBody>
      </p:sp>
      <p:pic>
        <p:nvPicPr>
          <p:cNvPr id="40" name="Picture 39" descr="A picture containing icon&#10;&#10;Description automatically generated">
            <a:extLst>
              <a:ext uri="{FF2B5EF4-FFF2-40B4-BE49-F238E27FC236}">
                <a16:creationId xmlns:a16="http://schemas.microsoft.com/office/drawing/2014/main" id="{E4B01A32-ED4F-4CA1-B7AA-B433E3814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316" y="4233311"/>
            <a:ext cx="2445828" cy="1917778"/>
          </a:xfrm>
          <a:prstGeom prst="rect">
            <a:avLst/>
          </a:prstGeom>
        </p:spPr>
      </p:pic>
      <p:pic>
        <p:nvPicPr>
          <p:cNvPr id="41" name="Picture 40" descr="Icon&#10;&#10;Description automatically generated with low confidence">
            <a:extLst>
              <a:ext uri="{FF2B5EF4-FFF2-40B4-BE49-F238E27FC236}">
                <a16:creationId xmlns:a16="http://schemas.microsoft.com/office/drawing/2014/main" id="{DCF3E8EA-2D8D-48C8-BE41-18C916073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90988">
            <a:off x="6398470" y="4839140"/>
            <a:ext cx="1412240" cy="706120"/>
          </a:xfrm>
          <a:prstGeom prst="rect">
            <a:avLst/>
          </a:prstGeom>
        </p:spPr>
      </p:pic>
      <p:pic>
        <p:nvPicPr>
          <p:cNvPr id="43" name="Picture 42">
            <a:extLst>
              <a:ext uri="{FF2B5EF4-FFF2-40B4-BE49-F238E27FC236}">
                <a16:creationId xmlns:a16="http://schemas.microsoft.com/office/drawing/2014/main" id="{FD259B5D-2DC8-4268-9268-E6C947C53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5182" y="4711363"/>
            <a:ext cx="816746" cy="1093551"/>
          </a:xfrm>
          <a:prstGeom prst="rect">
            <a:avLst/>
          </a:prstGeom>
        </p:spPr>
      </p:pic>
      <p:pic>
        <p:nvPicPr>
          <p:cNvPr id="44" name="Picture 43" descr="A picture containing text, table, worktable&#10;&#10;Description automatically generated">
            <a:extLst>
              <a:ext uri="{FF2B5EF4-FFF2-40B4-BE49-F238E27FC236}">
                <a16:creationId xmlns:a16="http://schemas.microsoft.com/office/drawing/2014/main" id="{53F8012E-24D2-48BE-B1B4-2F0CC6466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8394" y="2135119"/>
            <a:ext cx="2624916" cy="1372479"/>
          </a:xfrm>
          <a:prstGeom prst="rect">
            <a:avLst/>
          </a:prstGeom>
        </p:spPr>
      </p:pic>
      <p:sp>
        <p:nvSpPr>
          <p:cNvPr id="11" name="Rectangle: Rounded Corners 10">
            <a:extLst>
              <a:ext uri="{FF2B5EF4-FFF2-40B4-BE49-F238E27FC236}">
                <a16:creationId xmlns:a16="http://schemas.microsoft.com/office/drawing/2014/main" id="{BACECF3A-2CFD-4433-98DB-36D815F67776}"/>
              </a:ext>
            </a:extLst>
          </p:cNvPr>
          <p:cNvSpPr/>
          <p:nvPr/>
        </p:nvSpPr>
        <p:spPr>
          <a:xfrm>
            <a:off x="5730787" y="1931392"/>
            <a:ext cx="2747607" cy="1719625"/>
          </a:xfrm>
          <a:prstGeom prst="roundRect">
            <a:avLst/>
          </a:prstGeom>
          <a:solidFill>
            <a:schemeClr val="accent5">
              <a:lumMod val="20000"/>
              <a:lumOff val="80000"/>
              <a:alpha val="32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31E04020-13E0-4760-B29B-2009E51FABB9}"/>
              </a:ext>
            </a:extLst>
          </p:cNvPr>
          <p:cNvSpPr/>
          <p:nvPr/>
        </p:nvSpPr>
        <p:spPr>
          <a:xfrm>
            <a:off x="5681651" y="4261043"/>
            <a:ext cx="2747607" cy="1719625"/>
          </a:xfrm>
          <a:prstGeom prst="roundRect">
            <a:avLst/>
          </a:prstGeom>
          <a:solidFill>
            <a:schemeClr val="accent5">
              <a:lumMod val="20000"/>
              <a:lumOff val="80000"/>
              <a:alpha val="32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8715D9EC-41B9-46D1-A987-1B6B0C29C2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4425" y="2211288"/>
            <a:ext cx="1642061" cy="1229835"/>
          </a:xfrm>
          <a:prstGeom prst="rect">
            <a:avLst/>
          </a:prstGeom>
        </p:spPr>
      </p:pic>
    </p:spTree>
    <p:extLst>
      <p:ext uri="{BB962C8B-B14F-4D97-AF65-F5344CB8AC3E}">
        <p14:creationId xmlns:p14="http://schemas.microsoft.com/office/powerpoint/2010/main" val="37986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nodeType="clickEffect">
                                  <p:stCondLst>
                                    <p:cond delay="0"/>
                                  </p:stCondLst>
                                  <p:childTnLst>
                                    <p:animEffect transition="out" filter="circle(out)">
                                      <p:cBhvr>
                                        <p:cTn id="14" dur="2000"/>
                                        <p:tgtEl>
                                          <p:spTgt spid="40"/>
                                        </p:tgtEl>
                                      </p:cBhvr>
                                    </p:animEffect>
                                    <p:set>
                                      <p:cBhvr>
                                        <p:cTn id="15" dur="1" fill="hold">
                                          <p:stCondLst>
                                            <p:cond delay="1999"/>
                                          </p:stCondLst>
                                        </p:cTn>
                                        <p:tgtEl>
                                          <p:spTgt spid="40"/>
                                        </p:tgtEl>
                                        <p:attrNameLst>
                                          <p:attrName>style.visibility</p:attrName>
                                        </p:attrNameLst>
                                      </p:cBhvr>
                                      <p:to>
                                        <p:strVal val="hidden"/>
                                      </p:to>
                                    </p:set>
                                  </p:childTnLst>
                                </p:cTn>
                              </p:par>
                              <p:par>
                                <p:cTn id="16" presetID="21" presetClass="entr" presetSubtype="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heel(1)">
                                      <p:cBhvr>
                                        <p:cTn id="18"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267214574"/>
              </p:ext>
            </p:extLst>
          </p:nvPr>
        </p:nvGraphicFramePr>
        <p:xfrm>
          <a:off x="635247" y="636007"/>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Guten</a:t>
                      </a:r>
                      <a:r>
                        <a:rPr lang="en-GB" sz="2400" b="1" dirty="0">
                          <a:solidFill>
                            <a:srgbClr val="00B0F0"/>
                          </a:solidFill>
                          <a:latin typeface="Century Gothic" panose="020B0502020202020204" pitchFamily="34" charset="0"/>
                        </a:rPr>
                        <a:t> Tag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b</a:t>
                      </a:r>
                      <a:r>
                        <a:rPr lang="en-GB" sz="2400" b="1" dirty="0">
                          <a:solidFill>
                            <a:srgbClr val="00B0F0"/>
                          </a:solidFill>
                          <a:latin typeface="Century Gothic" panose="020B0502020202020204" pitchFamily="34" charset="0"/>
                        </a:rPr>
                        <a:t>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ist</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Hallo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hier</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ja</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nein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Bleistift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err="1">
                          <a:solidFill>
                            <a:srgbClr val="FF3399"/>
                          </a:solidFill>
                          <a:latin typeface="Century Gothic" panose="020B0502020202020204" pitchFamily="34" charset="0"/>
                        </a:rPr>
                        <a:t>ie</a:t>
                      </a:r>
                      <a:r>
                        <a:rPr lang="en-GB" sz="2400" b="1" dirty="0">
                          <a:solidFill>
                            <a:srgbClr val="FF3399"/>
                          </a:solidFill>
                          <a:latin typeface="Century Gothic" panose="020B0502020202020204" pitchFamily="34" charset="0"/>
                        </a:rPr>
                        <a:t> Tafel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Fenster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Tisch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err="1">
                          <a:solidFill>
                            <a:srgbClr val="FF3399"/>
                          </a:solidFill>
                          <a:latin typeface="Century Gothic" panose="020B0502020202020204" pitchFamily="34" charset="0"/>
                        </a:rPr>
                        <a:t>ie</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Flasche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a:solidFill>
                            <a:srgbClr val="FF3399"/>
                          </a:solidFill>
                          <a:latin typeface="Century Gothic" panose="020B0502020202020204" pitchFamily="34" charset="0"/>
                        </a:rPr>
                        <a:t>as Heft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err="1">
                          <a:solidFill>
                            <a:srgbClr val="FF3399"/>
                          </a:solidFill>
                          <a:latin typeface="Century Gothic" panose="020B0502020202020204" pitchFamily="34" charset="0"/>
                        </a:rPr>
                        <a:t>ie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a:solidFill>
                            <a:srgbClr val="FF3399"/>
                          </a:solidFill>
                          <a:latin typeface="Century Gothic" panose="020B0502020202020204" pitchFamily="34" charset="0"/>
                        </a:rPr>
                        <a:t>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92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Schreibe</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81" y="614734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758628" y="619401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721261" y="620821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nt</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438328" y="530115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table</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788368" y="5301158"/>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bottle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321170"/>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exercise book</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430241" y="445497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pencil</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800294" y="446172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board</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709194" y="4461722"/>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window</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341977" y="364233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here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803287" y="359410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yes</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827351" y="362768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no</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30242" y="278010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is</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788368" y="272873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hello</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818171" y="2777633"/>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there</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810126" y="190157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am</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802262" y="189730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she</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67845" y="1040473"/>
            <a:ext cx="22666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Hello</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(formal)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42129"/>
            <a:ext cx="2166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be, being</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929558" y="102879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a:t>
            </a:r>
          </a:p>
        </p:txBody>
      </p:sp>
    </p:spTree>
    <p:extLst>
      <p:ext uri="{BB962C8B-B14F-4D97-AF65-F5344CB8AC3E}">
        <p14:creationId xmlns:p14="http://schemas.microsoft.com/office/powerpoint/2010/main" val="2791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1578</Words>
  <Application>Microsoft Office PowerPoint</Application>
  <PresentationFormat>Widescreen</PresentationFormat>
  <Paragraphs>328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Century gothic</vt:lpstr>
      <vt:lpstr>Modern Love</vt:lpstr>
      <vt:lpstr>Segoe Print</vt:lpstr>
      <vt:lpstr>1_Office Theme</vt:lpstr>
      <vt:lpstr>Describing me and others </vt:lpstr>
      <vt:lpstr>Follow up 1</vt:lpstr>
      <vt:lpstr>Follow up 2</vt:lpstr>
      <vt:lpstr>Follow up 3a</vt:lpstr>
      <vt:lpstr>Follow up 3b</vt:lpstr>
      <vt:lpstr>Follow up 4: </vt:lpstr>
      <vt:lpstr>Follow up 4: </vt:lpstr>
      <vt:lpstr>Follow up 4: </vt:lpstr>
      <vt:lpstr>Follow up 5: </vt:lpstr>
      <vt:lpstr>Follow up 5: </vt:lpstr>
      <vt:lpstr>Tschüss!</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71</cp:revision>
  <dcterms:created xsi:type="dcterms:W3CDTF">2021-06-12T06:20:35Z</dcterms:created>
  <dcterms:modified xsi:type="dcterms:W3CDTF">2023-06-06T13:24:22Z</dcterms:modified>
</cp:coreProperties>
</file>