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9"/>
  </p:notesMasterIdLst>
  <p:sldIdLst>
    <p:sldId id="257" r:id="rId2"/>
    <p:sldId id="404" r:id="rId3"/>
    <p:sldId id="299" r:id="rId4"/>
    <p:sldId id="376" r:id="rId5"/>
    <p:sldId id="405" r:id="rId6"/>
    <p:sldId id="406" r:id="rId7"/>
    <p:sldId id="407" r:id="rId8"/>
    <p:sldId id="408" r:id="rId9"/>
    <p:sldId id="409" r:id="rId10"/>
    <p:sldId id="381" r:id="rId11"/>
    <p:sldId id="383" r:id="rId12"/>
    <p:sldId id="297" r:id="rId13"/>
    <p:sldId id="390" r:id="rId14"/>
    <p:sldId id="410" r:id="rId15"/>
    <p:sldId id="290" r:id="rId16"/>
    <p:sldId id="413" r:id="rId17"/>
    <p:sldId id="412"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002060"/>
    <a:srgbClr val="1F4E79"/>
    <a:srgbClr val="FCF0EA"/>
    <a:srgbClr val="FFD319"/>
    <a:srgbClr val="5FADE4"/>
    <a:srgbClr val="FEFCE6"/>
    <a:srgbClr val="F52BCA"/>
    <a:srgbClr val="F9D8A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5" autoAdjust="0"/>
    <p:restoredTop sz="87179" autoAdjust="0"/>
  </p:normalViewPr>
  <p:slideViewPr>
    <p:cSldViewPr snapToGrid="0">
      <p:cViewPr varScale="1">
        <p:scale>
          <a:sx n="44" d="100"/>
          <a:sy n="44" d="100"/>
        </p:scale>
        <p:origin x="56" y="700"/>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125C53-773C-49EE-98CA-2C16F81F252F}" type="datetimeFigureOut">
              <a:rPr lang="en-GB" smtClean="0"/>
              <a:t>10/08/2023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2D0CC9-DEA3-4A63-A921-D94C06607CC8}" type="slidenum">
              <a:rPr lang="en-GB" smtClean="0"/>
              <a:t>‹N›</a:t>
            </a:fld>
            <a:endParaRPr lang="en-GB"/>
          </a:p>
        </p:txBody>
      </p:sp>
    </p:spTree>
    <p:extLst>
      <p:ext uri="{BB962C8B-B14F-4D97-AF65-F5344CB8AC3E}">
        <p14:creationId xmlns:p14="http://schemas.microsoft.com/office/powerpoint/2010/main" val="1582704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GB" sz="1800" dirty="0"/>
              <a:t>Artwork by Steve Clarke. Pronoun pictures from NCELP (www.ncelp.org). All additional pictures selected from </a:t>
            </a:r>
            <a:r>
              <a:rPr lang="en-GB" sz="1800" dirty="0" err="1"/>
              <a:t>Pixabay</a:t>
            </a:r>
            <a:r>
              <a:rPr lang="en-GB" sz="1800" dirty="0"/>
              <a:t> and are available under a Creative Commons license, no attribution required.</a:t>
            </a:r>
          </a:p>
          <a:p>
            <a:pPr marL="0" lvl="0" indent="0" algn="l" rtl="0">
              <a:spcBef>
                <a:spcPts val="0"/>
              </a:spcBef>
              <a:spcAft>
                <a:spcPts val="0"/>
              </a:spcAft>
              <a:buNone/>
            </a:pPr>
            <a:endParaRPr lang="en-GB" sz="1800" dirty="0">
              <a:effectLst/>
              <a:latin typeface="Calibri" panose="020F0502020204030204" pitchFamily="34" charset="0"/>
              <a:ea typeface="Calibri" panose="020F0502020204030204" pitchFamily="34" charset="0"/>
            </a:endParaRPr>
          </a:p>
          <a:p>
            <a:pPr marL="216000" indent="-216000">
              <a:lnSpc>
                <a:spcPct val="100000"/>
              </a:lnSpc>
            </a:pPr>
            <a:r>
              <a:rPr lang="en-GB" sz="1800" b="1" strike="noStrike" spc="-1" dirty="0">
                <a:solidFill>
                  <a:srgbClr val="002060"/>
                </a:solidFill>
                <a:latin typeface="Century Gothic"/>
                <a:ea typeface="Century Gothic"/>
              </a:rPr>
              <a:t>Phonics:  </a:t>
            </a:r>
          </a:p>
          <a:p>
            <a:pPr marL="216000" indent="-216000">
              <a:lnSpc>
                <a:spcPct val="100000"/>
              </a:lnSpc>
            </a:pPr>
            <a:r>
              <a:rPr lang="de-DE" sz="1800" b="1" i="0" strike="noStrike" spc="-1" dirty="0" err="1">
                <a:solidFill>
                  <a:srgbClr val="002060"/>
                </a:solidFill>
                <a:latin typeface="Century Gothic"/>
                <a:ea typeface="Century Gothic"/>
              </a:rPr>
              <a:t>long</a:t>
            </a:r>
            <a:r>
              <a:rPr lang="de-DE" sz="1800" b="1" i="0" strike="noStrike" spc="-1" dirty="0">
                <a:solidFill>
                  <a:srgbClr val="002060"/>
                </a:solidFill>
                <a:latin typeface="Century Gothic"/>
                <a:ea typeface="Century Gothic"/>
              </a:rPr>
              <a:t> [e] geben </a:t>
            </a:r>
            <a:r>
              <a:rPr lang="de-DE" sz="1800" b="0" i="0" strike="noStrike" spc="-1" dirty="0">
                <a:solidFill>
                  <a:srgbClr val="002060"/>
                </a:solidFill>
                <a:latin typeface="Century Gothic"/>
                <a:ea typeface="Century Gothic"/>
              </a:rPr>
              <a:t>[49</a:t>
            </a:r>
            <a:r>
              <a:rPr lang="de-DE" sz="1800" b="0" i="0" strike="noStrike" spc="-1">
                <a:solidFill>
                  <a:srgbClr val="002060"/>
                </a:solidFill>
                <a:latin typeface="Century Gothic"/>
                <a:ea typeface="Century Gothic"/>
              </a:rPr>
              <a:t>] </a:t>
            </a:r>
            <a:r>
              <a:rPr lang="de-DE" sz="1800" b="1" i="0" strike="noStrike" spc="-1">
                <a:solidFill>
                  <a:srgbClr val="002060"/>
                </a:solidFill>
                <a:latin typeface="Century Gothic"/>
                <a:ea typeface="Century Gothic"/>
              </a:rPr>
              <a:t>Idee </a:t>
            </a:r>
            <a:r>
              <a:rPr lang="de-DE" sz="1800" b="0" i="0" strike="noStrike" spc="-1" dirty="0">
                <a:solidFill>
                  <a:srgbClr val="002060"/>
                </a:solidFill>
                <a:latin typeface="Century Gothic"/>
                <a:ea typeface="Century Gothic"/>
              </a:rPr>
              <a:t>[451] </a:t>
            </a:r>
            <a:r>
              <a:rPr lang="de-DE" sz="1800" b="1" i="0" strike="noStrike" spc="-1" dirty="0">
                <a:solidFill>
                  <a:srgbClr val="002060"/>
                </a:solidFill>
                <a:latin typeface="Century Gothic"/>
                <a:ea typeface="Century Gothic"/>
              </a:rPr>
              <a:t>mehr </a:t>
            </a:r>
            <a:r>
              <a:rPr lang="de-DE" sz="1800" b="0" i="0" strike="noStrike" spc="-1" dirty="0">
                <a:solidFill>
                  <a:srgbClr val="002060"/>
                </a:solidFill>
                <a:latin typeface="Century Gothic"/>
                <a:ea typeface="Century Gothic"/>
              </a:rPr>
              <a:t>[52]</a:t>
            </a:r>
          </a:p>
          <a:p>
            <a:pPr marL="216000" indent="-216000">
              <a:lnSpc>
                <a:spcPct val="100000"/>
              </a:lnSpc>
            </a:pPr>
            <a:r>
              <a:rPr lang="de-DE" sz="1800" b="1" i="0" strike="noStrike" spc="-1" dirty="0" err="1">
                <a:solidFill>
                  <a:srgbClr val="002060"/>
                </a:solidFill>
                <a:latin typeface="Century Gothic"/>
                <a:ea typeface="Century Gothic"/>
              </a:rPr>
              <a:t>short</a:t>
            </a:r>
            <a:r>
              <a:rPr lang="de-DE" sz="1800" b="1" i="0" strike="noStrike" spc="-1" dirty="0">
                <a:solidFill>
                  <a:srgbClr val="002060"/>
                </a:solidFill>
                <a:latin typeface="Century Gothic"/>
                <a:ea typeface="Century Gothic"/>
              </a:rPr>
              <a:t> [e] denken </a:t>
            </a:r>
            <a:r>
              <a:rPr lang="de-DE" sz="1800" b="0" i="0" strike="noStrike" spc="-1" dirty="0">
                <a:solidFill>
                  <a:srgbClr val="002060"/>
                </a:solidFill>
                <a:latin typeface="Century Gothic"/>
                <a:ea typeface="Century Gothic"/>
              </a:rPr>
              <a:t>[128</a:t>
            </a:r>
            <a:r>
              <a:rPr lang="de-DE" sz="1800" b="1" i="0" strike="noStrike" spc="-1" dirty="0">
                <a:solidFill>
                  <a:srgbClr val="002060"/>
                </a:solidFill>
                <a:latin typeface="Century Gothic"/>
                <a:ea typeface="Century Gothic"/>
              </a:rPr>
              <a:t>] Bett </a:t>
            </a:r>
            <a:r>
              <a:rPr lang="de-DE" sz="1800" b="0" i="0" strike="noStrike" spc="-1" dirty="0">
                <a:solidFill>
                  <a:srgbClr val="002060"/>
                </a:solidFill>
                <a:latin typeface="Century Gothic"/>
                <a:ea typeface="Century Gothic"/>
              </a:rPr>
              <a:t>[659] </a:t>
            </a:r>
            <a:r>
              <a:rPr lang="de-DE" sz="1800" b="1" i="0" strike="noStrike" spc="-1" dirty="0">
                <a:solidFill>
                  <a:srgbClr val="002060"/>
                </a:solidFill>
                <a:latin typeface="Century Gothic"/>
                <a:ea typeface="Century Gothic"/>
              </a:rPr>
              <a:t>helfen </a:t>
            </a:r>
            <a:r>
              <a:rPr lang="de-DE" sz="1800" b="0" i="0" strike="noStrike" spc="-1" dirty="0">
                <a:solidFill>
                  <a:srgbClr val="002060"/>
                </a:solidFill>
                <a:latin typeface="Century Gothic"/>
                <a:ea typeface="Century Gothic"/>
              </a:rPr>
              <a:t>[338]</a:t>
            </a:r>
            <a:endParaRPr lang="en-GB" sz="1800" b="0" i="0" strike="noStrike" spc="-1" dirty="0">
              <a:solidFill>
                <a:srgbClr val="002060"/>
              </a:solidFill>
              <a:latin typeface="Century Gothic"/>
              <a:ea typeface="Century Gothic"/>
            </a:endParaRPr>
          </a:p>
          <a:p>
            <a:pPr marL="216000" indent="-216000">
              <a:lnSpc>
                <a:spcPct val="100000"/>
              </a:lnSpc>
            </a:pPr>
            <a:endParaRPr lang="it-IT" sz="1800" b="1" strike="noStrike" spc="-1" dirty="0">
              <a:solidFill>
                <a:srgbClr val="002060"/>
              </a:solidFill>
              <a:latin typeface="Century Gothic"/>
              <a:ea typeface="Century Gothic"/>
            </a:endParaRPr>
          </a:p>
          <a:p>
            <a:pPr marL="216000" indent="-216000">
              <a:lnSpc>
                <a:spcPct val="100000"/>
              </a:lnSpc>
            </a:pPr>
            <a:r>
              <a:rPr lang="it-IT" sz="1800" b="1" strike="noStrike" spc="-1" dirty="0" err="1">
                <a:solidFill>
                  <a:srgbClr val="002060"/>
                </a:solidFill>
                <a:latin typeface="Century Gothic"/>
                <a:ea typeface="Century Gothic"/>
              </a:rPr>
              <a:t>Vocabulary</a:t>
            </a:r>
            <a:r>
              <a:rPr lang="it-IT" sz="1800" b="1" strike="noStrike" spc="-1" dirty="0">
                <a:solidFill>
                  <a:srgbClr val="002060"/>
                </a:solidFill>
                <a:latin typeface="Century Gothic"/>
                <a:ea typeface="Century Gothic"/>
              </a:rPr>
              <a:t> (new)</a:t>
            </a:r>
            <a:r>
              <a:rPr lang="it-IT" sz="1800" b="0" strike="noStrike" spc="-1" dirty="0">
                <a:solidFill>
                  <a:srgbClr val="002060"/>
                </a:solidFill>
                <a:latin typeface="Century Gothic"/>
                <a:ea typeface="Century Gothic"/>
              </a:rPr>
              <a:t>: </a:t>
            </a:r>
            <a:r>
              <a:rPr lang="de-DE" sz="1800" b="1" i="0" strike="noStrike" spc="-1" dirty="0">
                <a:solidFill>
                  <a:srgbClr val="002060"/>
                </a:solidFill>
                <a:highlight>
                  <a:srgbClr val="FFFF00"/>
                </a:highlight>
                <a:latin typeface="Century Gothic"/>
                <a:ea typeface="Century Gothic"/>
              </a:rPr>
              <a:t>was </a:t>
            </a:r>
            <a:r>
              <a:rPr lang="de-DE" sz="1800" b="0" i="0" strike="noStrike" spc="-1" dirty="0">
                <a:solidFill>
                  <a:srgbClr val="002060"/>
                </a:solidFill>
                <a:highlight>
                  <a:srgbClr val="FFFF00"/>
                </a:highlight>
                <a:latin typeface="Century Gothic"/>
                <a:ea typeface="Century Gothic"/>
              </a:rPr>
              <a:t>[38] </a:t>
            </a:r>
            <a:r>
              <a:rPr lang="de-DE" sz="1800" b="1" i="0" strike="noStrike" spc="-1" dirty="0">
                <a:solidFill>
                  <a:srgbClr val="002060"/>
                </a:solidFill>
                <a:highlight>
                  <a:srgbClr val="FFFF00"/>
                </a:highlight>
                <a:latin typeface="Century Gothic"/>
                <a:ea typeface="Century Gothic"/>
              </a:rPr>
              <a:t>blau </a:t>
            </a:r>
            <a:r>
              <a:rPr lang="de-DE" sz="1800" b="0" i="0" strike="noStrike" spc="-1" dirty="0">
                <a:solidFill>
                  <a:srgbClr val="002060"/>
                </a:solidFill>
                <a:highlight>
                  <a:srgbClr val="FFFF00"/>
                </a:highlight>
                <a:latin typeface="Century Gothic"/>
                <a:ea typeface="Century Gothic"/>
              </a:rPr>
              <a:t>[948] </a:t>
            </a:r>
            <a:r>
              <a:rPr lang="de-DE" sz="1800" b="1" i="0" strike="noStrike" spc="-1" dirty="0">
                <a:solidFill>
                  <a:srgbClr val="002060"/>
                </a:solidFill>
                <a:highlight>
                  <a:srgbClr val="FFFF00"/>
                </a:highlight>
                <a:latin typeface="Century Gothic"/>
                <a:ea typeface="Century Gothic"/>
              </a:rPr>
              <a:t>falsch </a:t>
            </a:r>
            <a:r>
              <a:rPr lang="de-DE" sz="1800" b="0" i="0" strike="noStrike" spc="-1" dirty="0">
                <a:solidFill>
                  <a:srgbClr val="002060"/>
                </a:solidFill>
                <a:highlight>
                  <a:srgbClr val="FFFF00"/>
                </a:highlight>
                <a:latin typeface="Century Gothic"/>
                <a:ea typeface="Century Gothic"/>
              </a:rPr>
              <a:t>[524] </a:t>
            </a:r>
            <a:r>
              <a:rPr lang="de-DE" sz="1800" b="1" i="0" strike="noStrike" spc="-1" dirty="0">
                <a:solidFill>
                  <a:srgbClr val="002060"/>
                </a:solidFill>
                <a:highlight>
                  <a:srgbClr val="FFFF00"/>
                </a:highlight>
                <a:latin typeface="Century Gothic"/>
                <a:ea typeface="Century Gothic"/>
              </a:rPr>
              <a:t>gelb </a:t>
            </a:r>
            <a:r>
              <a:rPr lang="de-DE" sz="1800" b="0" i="0" strike="noStrike" spc="-1" dirty="0">
                <a:solidFill>
                  <a:srgbClr val="002060"/>
                </a:solidFill>
                <a:highlight>
                  <a:srgbClr val="FFFF00"/>
                </a:highlight>
                <a:latin typeface="Century Gothic"/>
                <a:ea typeface="Century Gothic"/>
              </a:rPr>
              <a:t>[1446] </a:t>
            </a:r>
            <a:r>
              <a:rPr lang="de-DE" sz="1800" b="1" i="0" strike="noStrike" spc="-1" dirty="0">
                <a:solidFill>
                  <a:srgbClr val="002060"/>
                </a:solidFill>
                <a:highlight>
                  <a:srgbClr val="FFFF00"/>
                </a:highlight>
                <a:latin typeface="Century Gothic"/>
                <a:ea typeface="Century Gothic"/>
              </a:rPr>
              <a:t>rot </a:t>
            </a:r>
            <a:r>
              <a:rPr lang="de-DE" sz="1800" b="0" i="0" strike="noStrike" spc="-1" dirty="0">
                <a:solidFill>
                  <a:srgbClr val="002060"/>
                </a:solidFill>
                <a:highlight>
                  <a:srgbClr val="FFFF00"/>
                </a:highlight>
                <a:latin typeface="Century Gothic"/>
                <a:ea typeface="Century Gothic"/>
              </a:rPr>
              <a:t>[477] </a:t>
            </a:r>
            <a:r>
              <a:rPr lang="de-DE" sz="1800" b="1" i="0" strike="noStrike" spc="-1" dirty="0">
                <a:solidFill>
                  <a:srgbClr val="002060"/>
                </a:solidFill>
                <a:highlight>
                  <a:srgbClr val="FFFF00"/>
                </a:highlight>
                <a:latin typeface="Century Gothic"/>
                <a:ea typeface="Century Gothic"/>
              </a:rPr>
              <a:t>richtig </a:t>
            </a:r>
            <a:r>
              <a:rPr lang="de-DE" sz="1800" b="0" i="0" strike="noStrike" spc="-1" dirty="0">
                <a:solidFill>
                  <a:srgbClr val="002060"/>
                </a:solidFill>
                <a:highlight>
                  <a:srgbClr val="FFFF00"/>
                </a:highlight>
                <a:latin typeface="Century Gothic"/>
                <a:ea typeface="Century Gothic"/>
              </a:rPr>
              <a:t>[177] </a:t>
            </a:r>
            <a:r>
              <a:rPr lang="de-DE" sz="1800" b="1" i="0" strike="noStrike" spc="-1" dirty="0">
                <a:solidFill>
                  <a:srgbClr val="002060"/>
                </a:solidFill>
                <a:highlight>
                  <a:srgbClr val="FFFF00"/>
                </a:highlight>
                <a:latin typeface="Century Gothic"/>
                <a:ea typeface="Century Gothic"/>
              </a:rPr>
              <a:t>das</a:t>
            </a:r>
            <a:r>
              <a:rPr lang="de-DE" sz="1800" b="1" i="0" strike="noStrike" spc="-1" baseline="30000" dirty="0">
                <a:solidFill>
                  <a:srgbClr val="002060"/>
                </a:solidFill>
                <a:highlight>
                  <a:srgbClr val="FFFF00"/>
                </a:highlight>
                <a:latin typeface="Century Gothic"/>
                <a:ea typeface="Century Gothic"/>
              </a:rPr>
              <a:t>2</a:t>
            </a:r>
            <a:r>
              <a:rPr lang="de-DE" sz="1800" b="1" i="0" strike="noStrike" spc="-1" dirty="0">
                <a:solidFill>
                  <a:srgbClr val="002060"/>
                </a:solidFill>
                <a:highlight>
                  <a:srgbClr val="FFFF00"/>
                </a:highlight>
                <a:latin typeface="Century Gothic"/>
                <a:ea typeface="Century Gothic"/>
              </a:rPr>
              <a:t> </a:t>
            </a:r>
            <a:r>
              <a:rPr lang="de-DE" sz="1800" b="0" i="0" strike="noStrike" spc="-1" dirty="0">
                <a:solidFill>
                  <a:srgbClr val="002060"/>
                </a:solidFill>
                <a:highlight>
                  <a:srgbClr val="FFFF00"/>
                </a:highlight>
                <a:latin typeface="Century Gothic"/>
                <a:ea typeface="Century Gothic"/>
              </a:rPr>
              <a:t>[1] </a:t>
            </a:r>
          </a:p>
          <a:p>
            <a:pPr marL="216000" indent="-216000">
              <a:lnSpc>
                <a:spcPct val="100000"/>
              </a:lnSpc>
            </a:pPr>
            <a:endParaRPr lang="de-DE" sz="1800" b="1" i="0" strike="noStrike" spc="-1" dirty="0">
              <a:solidFill>
                <a:srgbClr val="002060"/>
              </a:solidFill>
              <a:effectLst/>
              <a:highlight>
                <a:srgbClr val="FFFF00"/>
              </a:highlight>
              <a:latin typeface="Century Gothic"/>
              <a:ea typeface="+mn-ea"/>
              <a:cs typeface="+mn-cs"/>
            </a:endParaRPr>
          </a:p>
          <a:p>
            <a:r>
              <a:rPr lang="en-GB" sz="1600" dirty="0">
                <a:solidFill>
                  <a:sysClr val="windowText" lastClr="000000"/>
                </a:solidFill>
                <a:effectLst/>
                <a:latin typeface="+mn-lt"/>
                <a:ea typeface="+mn-ea"/>
                <a:cs typeface="+mn-cs"/>
              </a:rPr>
              <a:t>Jones, R.L &amp; </a:t>
            </a:r>
            <a:r>
              <a:rPr lang="en-GB" sz="1600" dirty="0" err="1">
                <a:solidFill>
                  <a:sysClr val="windowText" lastClr="000000"/>
                </a:solidFill>
                <a:effectLst/>
                <a:latin typeface="+mn-lt"/>
                <a:ea typeface="+mn-ea"/>
                <a:cs typeface="+mn-cs"/>
              </a:rPr>
              <a:t>Tschirner</a:t>
            </a:r>
            <a:r>
              <a:rPr lang="en-GB" sz="1600" dirty="0">
                <a:solidFill>
                  <a:sysClr val="windowText" lastClr="000000"/>
                </a:solidFill>
                <a:effectLst/>
                <a:latin typeface="+mn-lt"/>
                <a:ea typeface="+mn-ea"/>
                <a:cs typeface="+mn-cs"/>
              </a:rPr>
              <a:t>, E. (2019). A frequency dictionary of German: Core vocabulary for learners. London: Routledge.</a:t>
            </a:r>
            <a:endParaRPr lang="en-GB" sz="1600" baseline="0" dirty="0">
              <a:solidFill>
                <a:sysClr val="windowText" lastClr="000000"/>
              </a:solidFill>
            </a:endParaRPr>
          </a:p>
          <a:p>
            <a:pPr marL="216000" indent="-216000">
              <a:lnSpc>
                <a:spcPct val="100000"/>
              </a:lnSpc>
            </a:pPr>
            <a:endParaRPr lang="en-GB" sz="1600" b="0" strike="noStrike" spc="-1" dirty="0">
              <a:latin typeface="Arial"/>
            </a:endParaRPr>
          </a:p>
          <a:p>
            <a:pPr marL="0" indent="-216000">
              <a:lnSpc>
                <a:spcPct val="100000"/>
              </a:lnSpc>
            </a:pPr>
            <a:r>
              <a:rPr lang="en-GB" sz="1600" b="0" strike="noStrike" spc="-1" dirty="0">
                <a:solidFill>
                  <a:srgbClr val="000000"/>
                </a:solidFill>
                <a:latin typeface="+mn-lt"/>
                <a:ea typeface="Calibri"/>
              </a:rPr>
              <a:t>The frequency rankings for words that occur in this PowerPoint which have been</a:t>
            </a:r>
            <a:r>
              <a:rPr lang="en-GB" sz="1600" b="0" i="1" strike="noStrike" spc="-1" dirty="0">
                <a:solidFill>
                  <a:srgbClr val="000000"/>
                </a:solidFill>
                <a:latin typeface="+mn-lt"/>
                <a:ea typeface="Calibri"/>
              </a:rPr>
              <a:t> previously</a:t>
            </a:r>
            <a:r>
              <a:rPr lang="en-GB" sz="1600" b="0" strike="noStrike" spc="-1" dirty="0">
                <a:solidFill>
                  <a:srgbClr val="000000"/>
                </a:solidFill>
                <a:latin typeface="+mn-lt"/>
                <a:ea typeface="Calibri"/>
              </a:rPr>
              <a:t> introduced in these resources are given in the SOW and in the resources that first</a:t>
            </a:r>
          </a:p>
          <a:p>
            <a:pPr marL="0" indent="-216000">
              <a:lnSpc>
                <a:spcPct val="100000"/>
              </a:lnSpc>
            </a:pPr>
            <a:r>
              <a:rPr lang="en-GB" sz="1600" b="0" strike="noStrike" spc="-1" dirty="0">
                <a:solidFill>
                  <a:srgbClr val="000000"/>
                </a:solidFill>
                <a:latin typeface="+mn-lt"/>
                <a:ea typeface="Calibri"/>
              </a:rPr>
              <a:t>introduced and formally re-visited those words. </a:t>
            </a:r>
            <a:endParaRPr lang="en-GB" sz="1600" b="0" strike="noStrike" spc="-1" dirty="0">
              <a:latin typeface="Arial"/>
            </a:endParaRPr>
          </a:p>
          <a:p>
            <a:pPr marL="0" indent="-216000">
              <a:lnSpc>
                <a:spcPct val="100000"/>
              </a:lnSpc>
            </a:pPr>
            <a:r>
              <a:rPr lang="en-GB" sz="1800" b="0" strike="noStrike" spc="-1" dirty="0">
                <a:solidFill>
                  <a:srgbClr val="000000"/>
                </a:solidFill>
                <a:latin typeface="+mn-lt"/>
                <a:ea typeface="Calibri"/>
              </a:rPr>
              <a:t>For any </a:t>
            </a:r>
            <a:r>
              <a:rPr lang="en-GB" sz="1800" b="0" i="1" strike="noStrike" spc="-1" dirty="0">
                <a:solidFill>
                  <a:srgbClr val="000000"/>
                </a:solidFill>
                <a:latin typeface="+mn-lt"/>
                <a:ea typeface="Calibri"/>
              </a:rPr>
              <a:t>other </a:t>
            </a:r>
            <a:r>
              <a:rPr lang="en-GB" sz="1800" b="0" strike="noStrike" spc="-1" dirty="0">
                <a:solidFill>
                  <a:srgbClr val="000000"/>
                </a:solidFill>
                <a:latin typeface="+mn-lt"/>
                <a:ea typeface="Calibri"/>
              </a:rPr>
              <a:t>words that occur incidentally in this PowerPoint, frequency rankings will be provided in the notes field wherever possible.</a:t>
            </a:r>
            <a:endParaRPr lang="en-GB" sz="1800" b="0" strike="noStrike" spc="-1" dirty="0">
              <a:latin typeface="Arial"/>
            </a:endParaRPr>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p>
          <a:p>
            <a:br>
              <a:rPr lang="en-GB" b="1" dirty="0"/>
            </a:br>
            <a:r>
              <a:rPr lang="en-GB" b="1" dirty="0"/>
              <a:t>Aim: </a:t>
            </a:r>
            <a:r>
              <a:rPr lang="en-GB" b="0" dirty="0"/>
              <a:t>to practise aural comprehension of a range of the new language learnt so far in the course in short, simple sentences.</a:t>
            </a:r>
          </a:p>
          <a:p>
            <a:br>
              <a:rPr lang="en-GB" dirty="0"/>
            </a:br>
            <a:r>
              <a:rPr lang="en-GB" b="1" dirty="0"/>
              <a:t>Procedure:</a:t>
            </a:r>
            <a:br>
              <a:rPr lang="en-GB" dirty="0"/>
            </a:br>
            <a:r>
              <a:rPr lang="en-GB" dirty="0"/>
              <a:t>1. Read the teacher instruction for the activity in German.  Elicit the meaning from pupils.</a:t>
            </a:r>
          </a:p>
          <a:p>
            <a:r>
              <a:rPr lang="en-GB" dirty="0"/>
              <a:t>2. Click to listen to the first sentence.</a:t>
            </a:r>
          </a:p>
          <a:p>
            <a:r>
              <a:rPr lang="en-GB" dirty="0"/>
              <a:t>3. Pupils write down the meaning in English.</a:t>
            </a:r>
          </a:p>
          <a:p>
            <a:r>
              <a:rPr lang="en-GB" dirty="0"/>
              <a:t>4. Click to reveal the meaning.</a:t>
            </a:r>
          </a:p>
          <a:p>
            <a:r>
              <a:rPr lang="en-GB" dirty="0"/>
              <a:t>5. Complete items 2-6 and click to correct.</a:t>
            </a:r>
          </a:p>
          <a:p>
            <a:r>
              <a:rPr lang="en-GB" dirty="0"/>
              <a:t>6. Extension: teachers can elicit the German from the English answers on the slide.  It does not matter if pupils can only offer some of the words from memory in German.  They should be encouraged to say what they do know.  Teachers can re-play the audio for an additional listen and check step.</a:t>
            </a:r>
          </a:p>
          <a:p>
            <a:endParaRPr lang="en-GB" dirty="0"/>
          </a:p>
          <a:p>
            <a:pPr algn="l">
              <a:lnSpc>
                <a:spcPct val="107000"/>
              </a:lnSpc>
              <a:spcAft>
                <a:spcPts val="800"/>
              </a:spcAft>
            </a:pPr>
            <a:r>
              <a:rPr lang="en-GB" b="1" dirty="0"/>
              <a:t>Transcript</a:t>
            </a:r>
            <a:r>
              <a:rPr lang="en-GB" dirty="0"/>
              <a:t>:</a:t>
            </a:r>
            <a:br>
              <a:rPr lang="en-GB" dirty="0"/>
            </a:br>
            <a:r>
              <a:rPr lang="de-DE"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Ich bin hier in England!</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algn="l">
              <a:lnSpc>
                <a:spcPct val="107000"/>
              </a:lnSpc>
              <a:spcAft>
                <a:spcPts val="800"/>
              </a:spcAft>
            </a:pPr>
            <a:r>
              <a:rPr lang="de-DE"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Bist du in Deutschland?</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algn="l">
              <a:lnSpc>
                <a:spcPct val="107000"/>
              </a:lnSpc>
              <a:spcAft>
                <a:spcPts val="800"/>
              </a:spcAft>
            </a:pPr>
            <a:r>
              <a:rPr lang="de-DE"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Ja, das ist richtig!</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algn="l">
              <a:lnSpc>
                <a:spcPct val="107000"/>
              </a:lnSpc>
              <a:spcAft>
                <a:spcPts val="800"/>
              </a:spcAft>
            </a:pPr>
            <a:r>
              <a:rPr lang="de-DE"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Der Bleistift ist rot.</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algn="l">
              <a:lnSpc>
                <a:spcPct val="107000"/>
              </a:lnSpc>
              <a:spcAft>
                <a:spcPts val="800"/>
              </a:spcAft>
            </a:pPr>
            <a:r>
              <a:rPr lang="de-DE"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Nein, das ist falsch! </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algn="l">
              <a:lnSpc>
                <a:spcPct val="107000"/>
              </a:lnSpc>
              <a:spcAft>
                <a:spcPts val="800"/>
              </a:spcAft>
            </a:pPr>
            <a:r>
              <a:rPr lang="de-DE" sz="1800" b="0" dirty="0">
                <a:solidFill>
                  <a:srgbClr val="1F4E79"/>
                </a:solidFill>
                <a:effectLst/>
                <a:latin typeface="Century Gothic" panose="020B0502020202020204" pitchFamily="34" charset="0"/>
                <a:ea typeface="Calibri" panose="020F0502020204030204" pitchFamily="34" charset="0"/>
                <a:cs typeface="Calibri" panose="020F0502020204030204" pitchFamily="34" charset="0"/>
              </a:rPr>
              <a:t>Der Bleistift ist gelb und blau.</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7671544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Timing:  </a:t>
            </a:r>
            <a:r>
              <a:rPr lang="en-US" b="0" dirty="0"/>
              <a:t>5 minutes</a:t>
            </a:r>
          </a:p>
          <a:p>
            <a:pPr marL="0" lvl="0" indent="0" algn="l" rtl="0">
              <a:spcBef>
                <a:spcPts val="0"/>
              </a:spcBef>
              <a:spcAft>
                <a:spcPts val="0"/>
              </a:spcAft>
              <a:buNone/>
            </a:pPr>
            <a:br>
              <a:rPr lang="en-US" b="0" dirty="0"/>
            </a:br>
            <a:r>
              <a:rPr lang="en-US" b="1" dirty="0"/>
              <a:t>Aim: </a:t>
            </a:r>
            <a:r>
              <a:rPr lang="en-US" b="0" dirty="0"/>
              <a:t>to </a:t>
            </a:r>
            <a:r>
              <a:rPr lang="en-US" b="0" dirty="0" err="1"/>
              <a:t>practise</a:t>
            </a:r>
            <a:r>
              <a:rPr lang="en-US" b="0" dirty="0"/>
              <a:t> oral comprehension (listening pupils) and read aloud (speaking pupil) of previously taught words.  </a:t>
            </a:r>
            <a:br>
              <a:rPr lang="en-US" b="0" dirty="0"/>
            </a:br>
            <a:br>
              <a:rPr lang="en-US" b="0" dirty="0"/>
            </a:br>
            <a:r>
              <a:rPr lang="en-US" b="1" dirty="0"/>
              <a:t>Procedure:</a:t>
            </a:r>
          </a:p>
          <a:p>
            <a:pPr marL="228600" lvl="0" indent="-228600" algn="l" rtl="0">
              <a:spcBef>
                <a:spcPts val="0"/>
              </a:spcBef>
              <a:spcAft>
                <a:spcPts val="0"/>
              </a:spcAft>
              <a:buAutoNum type="arabicPeriod"/>
            </a:pPr>
            <a:r>
              <a:rPr lang="en-US" b="0" dirty="0"/>
              <a:t>Pupil A chooses 5 words and say to them to their partner in German. </a:t>
            </a:r>
          </a:p>
          <a:p>
            <a:pPr marL="228600" lvl="0" indent="-228600" algn="l" rtl="0">
              <a:spcBef>
                <a:spcPts val="0"/>
              </a:spcBef>
              <a:spcAft>
                <a:spcPts val="0"/>
              </a:spcAft>
              <a:buAutoNum type="arabicPeriod"/>
            </a:pPr>
            <a:r>
              <a:rPr lang="en-US" b="0" dirty="0"/>
              <a:t>Pupil B says the meaning in English. </a:t>
            </a:r>
          </a:p>
          <a:p>
            <a:pPr marL="228600" lvl="0" indent="-228600" algn="l" rtl="0">
              <a:spcBef>
                <a:spcPts val="0"/>
              </a:spcBef>
              <a:spcAft>
                <a:spcPts val="0"/>
              </a:spcAft>
              <a:buAutoNum type="arabicPeriod"/>
            </a:pPr>
            <a:r>
              <a:rPr lang="en-US" b="0" dirty="0"/>
              <a:t>Swap roles. </a:t>
            </a:r>
            <a:br>
              <a:rPr lang="en-US" b="0" dirty="0"/>
            </a:br>
            <a:br>
              <a:rPr lang="en-GB" b="0" dirty="0"/>
            </a:br>
            <a:br>
              <a:rPr lang="en-GB" dirty="0"/>
            </a:b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6657845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 </a:t>
            </a:r>
            <a:br>
              <a:rPr lang="en-GB" b="1" dirty="0"/>
            </a:br>
            <a:endParaRPr lang="en-GB" b="1" dirty="0"/>
          </a:p>
          <a:p>
            <a:r>
              <a:rPr lang="en-GB" b="1" dirty="0"/>
              <a:t>Aim: </a:t>
            </a:r>
            <a:r>
              <a:rPr lang="en-GB" b="0" dirty="0"/>
              <a:t>to practise some previously learnt vocabulary in a simple song (to the tune of ‘If you’re happy and you know it’).</a:t>
            </a:r>
          </a:p>
          <a:p>
            <a:endParaRPr lang="en-GB" b="0" dirty="0"/>
          </a:p>
          <a:p>
            <a:r>
              <a:rPr lang="en-GB" b="1" dirty="0"/>
              <a:t>Procedure:</a:t>
            </a:r>
            <a:br>
              <a:rPr lang="en-GB" dirty="0"/>
            </a:br>
            <a:r>
              <a:rPr lang="en-US" dirty="0"/>
              <a:t>1.</a:t>
            </a:r>
            <a:r>
              <a:rPr lang="en-US" baseline="0" dirty="0"/>
              <a:t> </a:t>
            </a:r>
            <a:r>
              <a:rPr lang="en-GB" baseline="0" dirty="0"/>
              <a:t>Click to play the audio of the song.</a:t>
            </a:r>
          </a:p>
          <a:p>
            <a:r>
              <a:rPr lang="en-GB" baseline="0" dirty="0"/>
              <a:t>2. Repeat the words of each line to practise saying them clearly (borrow the rhythm of the song so that this is a rehearsal stage before singing).</a:t>
            </a:r>
          </a:p>
          <a:p>
            <a:r>
              <a:rPr lang="en-GB" baseline="0" dirty="0"/>
              <a:t>3. Click to play the audio again and this time, pupils join in.  </a:t>
            </a:r>
            <a:br>
              <a:rPr lang="en-GB" baseline="0" dirty="0"/>
            </a:br>
            <a:endParaRPr lang="en-GB" baseline="0" dirty="0"/>
          </a:p>
          <a:p>
            <a:br>
              <a:rPr lang="en-GB" baseline="0" dirty="0"/>
            </a:br>
            <a:r>
              <a:rPr lang="en-GB" b="1" baseline="0" dirty="0"/>
              <a:t>Note</a:t>
            </a:r>
            <a:r>
              <a:rPr lang="en-GB" baseline="0" dirty="0"/>
              <a:t>: Teachers might like to re-use this song as part of their lesson starting routine in future lessons.  Soon pupils will not need to see the words to recall it.</a:t>
            </a: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962215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and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a:t>
            </a:r>
            <a:r>
              <a:rPr lang="en-GB" b="1" dirty="0"/>
              <a:t>English </a:t>
            </a:r>
            <a:r>
              <a:rPr lang="en-GB" b="0" dirty="0"/>
              <a:t>meanings of any of the words they know, trying to reach 15 points in total.</a:t>
            </a:r>
            <a:br>
              <a:rPr lang="en-GB" b="0" dirty="0"/>
            </a:br>
            <a:r>
              <a:rPr lang="en-GB" b="0" dirty="0"/>
              <a:t>2. Remind pupils that adjectives can refer to male or female persons and they should note this in their translations. E.g. pleased (f), short (m).</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week 1 are blue, thus more points are awarded for them, to recognise that memories fade and more effort (heavy lifting!) is needed to retrieve them.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89122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and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a:t>
            </a:r>
            <a:r>
              <a:rPr lang="en-GB" b="1" dirty="0"/>
              <a:t>English </a:t>
            </a:r>
            <a:r>
              <a:rPr lang="en-GB" b="0" dirty="0"/>
              <a:t>meanings of any of the words they know, trying to reach 15 points in total.</a:t>
            </a:r>
            <a:br>
              <a:rPr lang="en-GB" b="0" dirty="0"/>
            </a:br>
            <a:r>
              <a:rPr lang="en-GB" b="0" dirty="0"/>
              <a:t>2. Remind pupils that adjectives can refer to male or female persons and they should note this in their translations. E.g. pleased (f), short (m).</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week 1 are blue, thus more points are awarded for them, to recognise that memories fade and more effort (heavy lifting!) is needed to retrieve them.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11377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comprehension of vocabulary from this and revisited weeks.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Give pupils a blank grid.  They fill in the </a:t>
            </a:r>
            <a:r>
              <a:rPr lang="en-GB" b="1" dirty="0"/>
              <a:t>English </a:t>
            </a:r>
            <a:r>
              <a:rPr lang="en-GB" b="0" dirty="0"/>
              <a:t>meanings of any of the words they know, trying to reach 15 points in total.</a:t>
            </a:r>
            <a:br>
              <a:rPr lang="en-GB" b="0" dirty="0"/>
            </a:br>
            <a:r>
              <a:rPr lang="en-GB" b="0" dirty="0"/>
              <a:t>2. Remind pupils that adjectives can refer to male or female persons and they should note this in their translations. E.g. pleased (f), short (m).</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week 1 are blue, thus more points are awarded for them, to recognise that memories fade and more effort (heavy lifting!) is needed to retrieve them.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6898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US" b="1" dirty="0"/>
              <a:t>Template for printing</a:t>
            </a:r>
            <a:endParaRPr lang="en-GB"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2D0CC9-DEA3-4A63-A921-D94C06607CC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26426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remind pupils of the SSC long </a:t>
            </a:r>
            <a:r>
              <a:rPr lang="en-GB" sz="1200" b="1" strike="noStrike" spc="-1" dirty="0">
                <a:solidFill>
                  <a:srgbClr val="000000"/>
                </a:solidFill>
                <a:latin typeface="Calibri"/>
                <a:ea typeface="Calibri"/>
              </a:rPr>
              <a:t>[e].</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Re-present</a:t>
            </a:r>
            <a:r>
              <a:rPr lang="en-GB" sz="1200" b="0" strike="noStrike" spc="-1" baseline="0" dirty="0">
                <a:solidFill>
                  <a:srgbClr val="000000"/>
                </a:solidFill>
                <a:latin typeface="+mn-lt"/>
                <a:ea typeface="Calibri"/>
              </a:rPr>
              <a:t> </a:t>
            </a:r>
            <a:r>
              <a:rPr lang="en-GB" sz="1200" b="0" strike="noStrike" spc="-1" dirty="0">
                <a:solidFill>
                  <a:srgbClr val="000000"/>
                </a:solidFill>
                <a:latin typeface="+mn-lt"/>
                <a:ea typeface="Calibri"/>
              </a:rPr>
              <a:t>the SSC and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 ‘</a:t>
            </a:r>
            <a:r>
              <a:rPr lang="en-GB" sz="1200" b="1" strike="noStrike" spc="-1" dirty="0" err="1">
                <a:solidFill>
                  <a:srgbClr val="000000"/>
                </a:solidFill>
                <a:latin typeface="+mn-lt"/>
                <a:ea typeface="Calibri"/>
              </a:rPr>
              <a:t>geben</a:t>
            </a:r>
            <a:r>
              <a:rPr lang="en-GB" sz="1200" b="1" strike="noStrike" spc="-1" dirty="0">
                <a:solidFill>
                  <a:srgbClr val="000000"/>
                </a:solidFill>
                <a:latin typeface="+mn-lt"/>
                <a:ea typeface="Calibri"/>
              </a:rPr>
              <a:t>’ </a:t>
            </a:r>
            <a:r>
              <a:rPr lang="en-GB" sz="1200" b="0" strike="noStrike" spc="-1" dirty="0">
                <a:solidFill>
                  <a:srgbClr val="000000"/>
                </a:solidFill>
                <a:latin typeface="+mn-lt"/>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pupils to repeat the word </a:t>
            </a:r>
            <a:r>
              <a:rPr lang="en-GB" sz="1200" b="1" strike="noStrike" spc="-1" dirty="0">
                <a:solidFill>
                  <a:srgbClr val="000000"/>
                </a:solidFill>
                <a:latin typeface="+mn-lt"/>
                <a:ea typeface="Calibri"/>
              </a:rPr>
              <a:t>‘</a:t>
            </a:r>
            <a:r>
              <a:rPr lang="en-GB" sz="1200" b="1" strike="noStrike" spc="-1" dirty="0" err="1">
                <a:solidFill>
                  <a:srgbClr val="000000"/>
                </a:solidFill>
                <a:latin typeface="+mn-lt"/>
                <a:ea typeface="Calibri"/>
              </a:rPr>
              <a:t>geben</a:t>
            </a:r>
            <a:r>
              <a:rPr lang="en-GB" sz="1200" b="1" strike="noStrike" spc="-1" dirty="0">
                <a:solidFill>
                  <a:srgbClr val="000000"/>
                </a:solidFill>
                <a:latin typeface="+mn-lt"/>
                <a:ea typeface="Calibri"/>
              </a:rPr>
              <a:t>’ </a:t>
            </a:r>
            <a:r>
              <a:rPr lang="en-GB" sz="1200" b="0" strike="noStrike" spc="-1" dirty="0">
                <a:solidFill>
                  <a:srgbClr val="000000"/>
                </a:solidFill>
                <a:latin typeface="+mn-lt"/>
                <a:ea typeface="Calibri"/>
              </a:rPr>
              <a:t>(with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endParaRPr lang="en-GB" sz="1200" b="0" strike="noStrike" spc="-1" dirty="0">
              <a:latin typeface="Arial"/>
            </a:endParaRPr>
          </a:p>
          <a:p>
            <a:pPr>
              <a:lnSpc>
                <a:spcPct val="100000"/>
              </a:lnSpc>
            </a:pPr>
            <a:endParaRPr lang="en-GB" sz="1200" b="0" strike="noStrike" spc="-1" dirty="0">
              <a:latin typeface="Arial"/>
            </a:endParaRPr>
          </a:p>
          <a:p>
            <a:pPr>
              <a:lnSpc>
                <a:spcPct val="100000"/>
              </a:lnSpc>
            </a:pPr>
            <a:r>
              <a:rPr lang="en-GB" sz="1200" b="1" strike="noStrike" spc="-1" dirty="0">
                <a:latin typeface="Arial"/>
              </a:rPr>
              <a:t>Vocabulary:</a:t>
            </a:r>
          </a:p>
          <a:p>
            <a:pPr marL="216000" marR="0" lvl="0" indent="-216000" algn="l" defTabSz="914400" rtl="0" eaLnBrk="1" fontAlgn="auto" latinLnBrk="0" hangingPunct="1">
              <a:lnSpc>
                <a:spcPct val="100000"/>
              </a:lnSpc>
              <a:spcBef>
                <a:spcPts val="0"/>
              </a:spcBef>
              <a:spcAft>
                <a:spcPts val="0"/>
              </a:spcAft>
              <a:buClrTx/>
              <a:buSzTx/>
              <a:buFontTx/>
              <a:buNone/>
              <a:tabLst/>
              <a:defRPr/>
            </a:pPr>
            <a:r>
              <a:rPr kumimoji="0" lang="de-DE" sz="1200" b="1" i="0" u="none" strike="noStrike" kern="1200" cap="none" spc="-1" normalizeH="0" baseline="0" noProof="0" dirty="0">
                <a:ln>
                  <a:noFill/>
                </a:ln>
                <a:solidFill>
                  <a:srgbClr val="002060"/>
                </a:solidFill>
                <a:effectLst/>
                <a:uLnTx/>
                <a:uFillTx/>
                <a:latin typeface="Century Gothic"/>
                <a:ea typeface="Century Gothic"/>
                <a:cs typeface="+mn-cs"/>
              </a:rPr>
              <a:t>Idee </a:t>
            </a:r>
            <a:r>
              <a:rPr kumimoji="0" lang="de-DE" sz="1200" b="0" i="0" u="none" strike="noStrike" kern="1200" cap="none" spc="-1" normalizeH="0" baseline="0" noProof="0" dirty="0">
                <a:ln>
                  <a:noFill/>
                </a:ln>
                <a:solidFill>
                  <a:srgbClr val="002060"/>
                </a:solidFill>
                <a:effectLst/>
                <a:uLnTx/>
                <a:uFillTx/>
                <a:latin typeface="Century Gothic"/>
                <a:ea typeface="Century Gothic"/>
                <a:cs typeface="+mn-cs"/>
              </a:rPr>
              <a:t>[451] </a:t>
            </a:r>
            <a:r>
              <a:rPr kumimoji="0" lang="de-DE" sz="1200" b="1" i="0" u="none" strike="noStrike" kern="1200" cap="none" spc="-1" normalizeH="0" baseline="0" noProof="0" dirty="0">
                <a:ln>
                  <a:noFill/>
                </a:ln>
                <a:solidFill>
                  <a:srgbClr val="002060"/>
                </a:solidFill>
                <a:effectLst/>
                <a:uLnTx/>
                <a:uFillTx/>
                <a:latin typeface="Century Gothic"/>
                <a:ea typeface="Century Gothic"/>
                <a:cs typeface="+mn-cs"/>
              </a:rPr>
              <a:t>mehr </a:t>
            </a:r>
            <a:r>
              <a:rPr kumimoji="0" lang="de-DE" sz="1200" b="0" i="0" u="none" strike="noStrike" kern="1200" cap="none" spc="-1" normalizeH="0" baseline="0" noProof="0" dirty="0">
                <a:ln>
                  <a:noFill/>
                </a:ln>
                <a:solidFill>
                  <a:srgbClr val="002060"/>
                </a:solidFill>
                <a:effectLst/>
                <a:uLnTx/>
                <a:uFillTx/>
                <a:latin typeface="Century Gothic"/>
                <a:ea typeface="Century Gothic"/>
                <a:cs typeface="+mn-cs"/>
              </a:rPr>
              <a:t>[52]</a:t>
            </a:r>
          </a:p>
          <a:p>
            <a:pPr>
              <a:lnSpc>
                <a:spcPct val="100000"/>
              </a:lnSpc>
            </a:pP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5735124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revise the SSC </a:t>
            </a:r>
            <a:r>
              <a:rPr lang="en-GB" sz="1200" b="1" strike="noStrike" spc="-1" dirty="0">
                <a:solidFill>
                  <a:srgbClr val="000000"/>
                </a:solidFill>
                <a:latin typeface="+mn-lt"/>
                <a:ea typeface="Calibri"/>
              </a:rPr>
              <a:t>[</a:t>
            </a:r>
            <a:r>
              <a:rPr lang="en-GB" sz="1200" b="1" strike="noStrike" spc="-1" dirty="0" err="1">
                <a:solidFill>
                  <a:srgbClr val="000000"/>
                </a:solidFill>
                <a:latin typeface="+mn-lt"/>
                <a:ea typeface="Calibri"/>
              </a:rPr>
              <a:t>ei</a:t>
            </a:r>
            <a:r>
              <a:rPr lang="en-GB" sz="1200" b="1" strike="noStrike" spc="-1" dirty="0">
                <a:solidFill>
                  <a:srgbClr val="000000"/>
                </a:solidFill>
                <a:latin typeface="+mn-lt"/>
                <a:ea typeface="Calibri"/>
              </a:rPr>
              <a:t>].</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Re-present</a:t>
            </a:r>
            <a:r>
              <a:rPr lang="en-GB" sz="1200" b="0" strike="noStrike" spc="-1" baseline="0" dirty="0">
                <a:solidFill>
                  <a:srgbClr val="000000"/>
                </a:solidFill>
                <a:latin typeface="+mn-lt"/>
                <a:ea typeface="Calibri"/>
              </a:rPr>
              <a:t> </a:t>
            </a:r>
            <a:r>
              <a:rPr lang="en-GB" sz="1200" b="0" strike="noStrike" spc="-1" dirty="0">
                <a:solidFill>
                  <a:srgbClr val="000000"/>
                </a:solidFill>
                <a:latin typeface="+mn-lt"/>
                <a:ea typeface="Calibri"/>
              </a:rPr>
              <a:t>the SSC and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 ‘</a:t>
            </a:r>
            <a:r>
              <a:rPr lang="en-GB" sz="1200" b="1" strike="noStrike" spc="-1" dirty="0" err="1">
                <a:solidFill>
                  <a:srgbClr val="000000"/>
                </a:solidFill>
                <a:latin typeface="+mn-lt"/>
                <a:ea typeface="Calibri"/>
              </a:rPr>
              <a:t>frei</a:t>
            </a:r>
            <a:r>
              <a:rPr lang="en-GB" sz="1200" b="1" strike="noStrike" spc="-1" dirty="0">
                <a:solidFill>
                  <a:srgbClr val="000000"/>
                </a:solidFill>
                <a:latin typeface="+mn-lt"/>
                <a:ea typeface="Calibri"/>
              </a:rPr>
              <a:t>’ </a:t>
            </a:r>
            <a:r>
              <a:rPr lang="en-GB" sz="1200" b="0" strike="noStrike" spc="-1" dirty="0">
                <a:solidFill>
                  <a:srgbClr val="000000"/>
                </a:solidFill>
                <a:latin typeface="+mn-lt"/>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pupils to repeat the word </a:t>
            </a:r>
            <a:r>
              <a:rPr lang="en-GB" sz="1200" b="1" strike="noStrike" spc="-1" dirty="0">
                <a:solidFill>
                  <a:srgbClr val="000000"/>
                </a:solidFill>
                <a:latin typeface="+mn-lt"/>
                <a:ea typeface="Calibri"/>
              </a:rPr>
              <a:t>‘</a:t>
            </a:r>
            <a:r>
              <a:rPr lang="en-GB" sz="1200" b="1" strike="noStrike" spc="-1" dirty="0" err="1">
                <a:solidFill>
                  <a:srgbClr val="000000"/>
                </a:solidFill>
                <a:latin typeface="+mn-lt"/>
                <a:ea typeface="Calibri"/>
              </a:rPr>
              <a:t>frei</a:t>
            </a:r>
            <a:r>
              <a:rPr lang="en-GB" sz="1200" b="1" strike="noStrike" spc="-1" dirty="0">
                <a:solidFill>
                  <a:srgbClr val="000000"/>
                </a:solidFill>
                <a:latin typeface="+mn-lt"/>
                <a:ea typeface="Calibri"/>
              </a:rPr>
              <a:t>’ </a:t>
            </a:r>
            <a:r>
              <a:rPr lang="en-GB" sz="1200" b="0" strike="noStrike" spc="-1" dirty="0">
                <a:solidFill>
                  <a:srgbClr val="000000"/>
                </a:solidFill>
                <a:latin typeface="+mn-lt"/>
                <a:ea typeface="Calibri"/>
              </a:rPr>
              <a:t>(with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p>
          <a:p>
            <a:pPr marL="228600" indent="-227880">
              <a:lnSpc>
                <a:spcPct val="100000"/>
              </a:lnSpc>
              <a:buClr>
                <a:srgbClr val="000000"/>
              </a:buClr>
              <a:buFont typeface="Calibri"/>
              <a:buAutoNum type="arabicPeriod"/>
            </a:pPr>
            <a:endParaRPr lang="en-GB" sz="1200" b="0" strike="noStrike" spc="-1" baseline="0" dirty="0">
              <a:solidFill>
                <a:srgbClr val="000000"/>
              </a:solidFill>
              <a:latin typeface="+mn-lt"/>
            </a:endParaRPr>
          </a:p>
          <a:p>
            <a:pPr marL="216000" marR="0" lvl="0" indent="-21600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1" normalizeH="0" baseline="0" noProof="0" dirty="0">
                <a:ln>
                  <a:noFill/>
                </a:ln>
                <a:solidFill>
                  <a:srgbClr val="002060"/>
                </a:solidFill>
                <a:effectLst/>
                <a:uLnTx/>
                <a:uFillTx/>
                <a:latin typeface="Century Gothic"/>
                <a:ea typeface="Century Gothic"/>
                <a:cs typeface="+mn-cs"/>
              </a:rPr>
              <a:t>Vocabulary: </a:t>
            </a:r>
            <a:r>
              <a:rPr kumimoji="0" lang="de-DE" sz="1200" b="1" i="0" u="none" strike="noStrike" kern="1200" cap="none" spc="-1" normalizeH="0" baseline="0" noProof="0" dirty="0">
                <a:ln>
                  <a:noFill/>
                </a:ln>
                <a:solidFill>
                  <a:srgbClr val="002060"/>
                </a:solidFill>
                <a:effectLst/>
                <a:uLnTx/>
                <a:uFillTx/>
                <a:latin typeface="Century Gothic"/>
                <a:ea typeface="Century Gothic"/>
                <a:cs typeface="+mn-cs"/>
              </a:rPr>
              <a:t>frei </a:t>
            </a:r>
            <a:r>
              <a:rPr kumimoji="0" lang="de-DE" sz="1200" b="0" i="0" u="none" strike="noStrike" kern="1200" cap="none" spc="-1" normalizeH="0" baseline="0" noProof="0" dirty="0">
                <a:ln>
                  <a:noFill/>
                </a:ln>
                <a:solidFill>
                  <a:srgbClr val="002060"/>
                </a:solidFill>
                <a:effectLst/>
                <a:uLnTx/>
                <a:uFillTx/>
                <a:latin typeface="Century Gothic"/>
                <a:ea typeface="Century Gothic"/>
                <a:cs typeface="+mn-cs"/>
              </a:rPr>
              <a:t>[318] </a:t>
            </a:r>
            <a:r>
              <a:rPr kumimoji="0" lang="de-DE" sz="1200" b="1" i="0" u="none" strike="noStrike" kern="1200" cap="none" spc="-1" normalizeH="0" baseline="0" noProof="0" dirty="0">
                <a:ln>
                  <a:noFill/>
                </a:ln>
                <a:solidFill>
                  <a:srgbClr val="002060"/>
                </a:solidFill>
                <a:effectLst/>
                <a:uLnTx/>
                <a:uFillTx/>
                <a:latin typeface="Century Gothic"/>
                <a:ea typeface="Century Gothic"/>
                <a:cs typeface="+mn-cs"/>
              </a:rPr>
              <a:t>ein</a:t>
            </a:r>
            <a:r>
              <a:rPr kumimoji="0" lang="de-DE" sz="1200" b="0" i="0" u="none" strike="noStrike" kern="1200" cap="none" spc="-1" normalizeH="0" baseline="0" noProof="0" dirty="0">
                <a:ln>
                  <a:noFill/>
                </a:ln>
                <a:solidFill>
                  <a:srgbClr val="002060"/>
                </a:solidFill>
                <a:effectLst/>
                <a:uLnTx/>
                <a:uFillTx/>
                <a:latin typeface="Century Gothic"/>
                <a:ea typeface="Century Gothic"/>
                <a:cs typeface="+mn-cs"/>
              </a:rPr>
              <a:t> [5] </a:t>
            </a:r>
            <a:r>
              <a:rPr kumimoji="0" lang="de-DE" sz="1200" b="1" i="0" u="none" strike="noStrike" kern="1200" cap="none" spc="-1" normalizeH="0" baseline="0" noProof="0" dirty="0">
                <a:ln>
                  <a:noFill/>
                </a:ln>
                <a:solidFill>
                  <a:srgbClr val="002060"/>
                </a:solidFill>
                <a:effectLst/>
                <a:uLnTx/>
                <a:uFillTx/>
                <a:latin typeface="Century Gothic"/>
                <a:ea typeface="Century Gothic"/>
                <a:cs typeface="+mn-cs"/>
              </a:rPr>
              <a:t>klein </a:t>
            </a:r>
            <a:r>
              <a:rPr kumimoji="0" lang="de-DE" sz="1200" b="0" i="0" u="none" strike="noStrike" kern="1200" cap="none" spc="-1" normalizeH="0" baseline="0" noProof="0" dirty="0">
                <a:ln>
                  <a:noFill/>
                </a:ln>
                <a:solidFill>
                  <a:srgbClr val="002060"/>
                </a:solidFill>
                <a:effectLst/>
                <a:uLnTx/>
                <a:uFillTx/>
                <a:latin typeface="Century Gothic"/>
                <a:ea typeface="Century Gothic"/>
                <a:cs typeface="+mn-cs"/>
              </a:rPr>
              <a:t>[114] </a:t>
            </a:r>
            <a:r>
              <a:rPr kumimoji="0" lang="de-DE" sz="1200" b="1" i="0" u="none" strike="noStrike" kern="1200" cap="none" spc="-1" normalizeH="0" baseline="0" noProof="0" dirty="0">
                <a:ln>
                  <a:noFill/>
                </a:ln>
                <a:solidFill>
                  <a:srgbClr val="002060"/>
                </a:solidFill>
                <a:effectLst/>
                <a:uLnTx/>
                <a:uFillTx/>
                <a:latin typeface="Century Gothic"/>
                <a:ea typeface="Century Gothic"/>
                <a:cs typeface="+mn-cs"/>
              </a:rPr>
              <a:t>sein </a:t>
            </a:r>
            <a:r>
              <a:rPr kumimoji="0" lang="de-DE" sz="1200" b="0" i="0" u="none" strike="noStrike" kern="1200" cap="none" spc="-1" normalizeH="0" baseline="0" noProof="0" dirty="0">
                <a:ln>
                  <a:noFill/>
                </a:ln>
                <a:solidFill>
                  <a:srgbClr val="002060"/>
                </a:solidFill>
                <a:effectLst/>
                <a:uLnTx/>
                <a:uFillTx/>
                <a:latin typeface="Century Gothic"/>
                <a:ea typeface="Century Gothic"/>
                <a:cs typeface="+mn-cs"/>
              </a:rPr>
              <a:t>[3] </a:t>
            </a:r>
            <a:r>
              <a:rPr kumimoji="0" lang="de-DE" sz="1200" b="1" i="0" u="none" strike="noStrike" kern="1200" cap="none" spc="-1" normalizeH="0" baseline="0" noProof="0" dirty="0">
                <a:ln>
                  <a:noFill/>
                </a:ln>
                <a:solidFill>
                  <a:srgbClr val="002060"/>
                </a:solidFill>
                <a:effectLst/>
                <a:uLnTx/>
                <a:uFillTx/>
                <a:latin typeface="Century Gothic"/>
                <a:ea typeface="Century Gothic"/>
                <a:cs typeface="+mn-cs"/>
              </a:rPr>
              <a:t>allein </a:t>
            </a:r>
            <a:r>
              <a:rPr kumimoji="0" lang="de-DE" sz="1200" b="0" i="0" u="none" strike="noStrike" kern="1200" cap="none" spc="-1" normalizeH="0" baseline="0" noProof="0" dirty="0">
                <a:ln>
                  <a:noFill/>
                </a:ln>
                <a:solidFill>
                  <a:srgbClr val="002060"/>
                </a:solidFill>
                <a:effectLst/>
                <a:uLnTx/>
                <a:uFillTx/>
                <a:latin typeface="Century Gothic"/>
                <a:ea typeface="Century Gothic"/>
                <a:cs typeface="+mn-cs"/>
              </a:rPr>
              <a:t>[258]</a:t>
            </a:r>
            <a:endParaRPr kumimoji="0" lang="en-GB" sz="1200" b="0" i="0" u="none" strike="noStrike" kern="1200" cap="none" spc="-1" normalizeH="0" baseline="0" noProof="0" dirty="0">
              <a:ln>
                <a:noFill/>
              </a:ln>
              <a:solidFill>
                <a:srgbClr val="002060"/>
              </a:solidFill>
              <a:effectLst/>
              <a:uLnTx/>
              <a:uFillTx/>
              <a:latin typeface="Century Gothic"/>
              <a:ea typeface="Century Gothic"/>
              <a:cs typeface="+mn-cs"/>
            </a:endParaRPr>
          </a:p>
          <a:p>
            <a:pPr marL="720" indent="0">
              <a:lnSpc>
                <a:spcPct val="100000"/>
              </a:lnSpc>
              <a:buClr>
                <a:srgbClr val="000000"/>
              </a:buClr>
              <a:buFont typeface="Calibri"/>
              <a:buNone/>
            </a:pPr>
            <a:endParaRPr lang="en-GB" sz="1200" b="0" strike="noStrike" spc="-1" dirty="0">
              <a:latin typeface="Arial"/>
            </a:endParaRPr>
          </a:p>
          <a:p>
            <a:pPr>
              <a:lnSpc>
                <a:spcPct val="100000"/>
              </a:lnSpc>
            </a:pPr>
            <a:endParaRPr lang="en-GB" sz="1200" b="0" strike="noStrike" spc="-1" dirty="0">
              <a:latin typeface="Arial"/>
            </a:endParaRPr>
          </a:p>
          <a:p>
            <a:endParaRPr lang="en-GB" dirty="0"/>
          </a:p>
        </p:txBody>
      </p:sp>
      <p:sp>
        <p:nvSpPr>
          <p:cNvPr id="4" name="Slide Number Placeholder 3"/>
          <p:cNvSpPr>
            <a:spLocks noGrp="1"/>
          </p:cNvSpPr>
          <p:nvPr>
            <p:ph type="sldNum" sz="quarter" idx="5"/>
          </p:nvPr>
        </p:nvSpPr>
        <p:spPr/>
        <p:txBody>
          <a:bodyPr/>
          <a:lstStyle/>
          <a:p>
            <a:fld id="{6F88A7DB-3951-47CF-8E53-B42241E86674}" type="slidenum">
              <a:rPr lang="en-GB" smtClean="0"/>
              <a:t>3</a:t>
            </a:fld>
            <a:endParaRPr lang="en-GB"/>
          </a:p>
        </p:txBody>
      </p:sp>
    </p:spTree>
    <p:extLst>
      <p:ext uri="{BB962C8B-B14F-4D97-AF65-F5344CB8AC3E}">
        <p14:creationId xmlns:p14="http://schemas.microsoft.com/office/powerpoint/2010/main" val="15520106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slide 1 of 6</a:t>
            </a:r>
          </a:p>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aural distinction between SSC long [e] and [</a:t>
            </a:r>
            <a:r>
              <a:rPr lang="en-GB" b="0" dirty="0" err="1"/>
              <a:t>ei</a:t>
            </a:r>
            <a:r>
              <a:rPr lang="en-GB" b="0" dirty="0"/>
              <a:t>].</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Click to listen to each word.</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Pupils write A or B.</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Click to reveal answer.</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dirty="0"/>
              <a:t>Elicit the pronunciation of both words to give pupils additional read aloud practice.</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sz="1200" b="0" dirty="0"/>
          </a:p>
          <a:p>
            <a:pPr marL="216000" marR="0" lvl="0" indent="-21600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1" normalizeH="0" baseline="0" noProof="0" dirty="0">
                <a:ln>
                  <a:noFill/>
                </a:ln>
                <a:solidFill>
                  <a:srgbClr val="002060"/>
                </a:solidFill>
                <a:effectLst/>
                <a:uLnTx/>
                <a:uFillTx/>
                <a:latin typeface="Century Gothic"/>
                <a:ea typeface="Century Gothic"/>
                <a:cs typeface="+mn-cs"/>
              </a:rPr>
              <a:t>Frequency of unknown words and cognates</a:t>
            </a:r>
            <a:r>
              <a:rPr kumimoji="0" lang="it-IT" sz="1800" b="0" i="0" u="none" strike="noStrike" kern="1200" cap="none" spc="-1" normalizeH="0" baseline="0" noProof="0" dirty="0">
                <a:ln>
                  <a:noFill/>
                </a:ln>
                <a:solidFill>
                  <a:srgbClr val="002060"/>
                </a:solidFill>
                <a:effectLst/>
                <a:uLnTx/>
                <a:uFillTx/>
                <a:latin typeface="Century Gothic"/>
                <a:ea typeface="Century Gothic"/>
                <a:cs typeface="+mn-cs"/>
              </a:rPr>
              <a:t>:</a:t>
            </a:r>
          </a:p>
          <a:p>
            <a:pPr marL="216000" marR="0" lvl="0" indent="-21600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Seil</a:t>
            </a:r>
            <a:r>
              <a:rPr kumimoji="0" lang="en-GB" sz="16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[4925] </a:t>
            </a:r>
            <a:r>
              <a:rPr kumimoji="0" lang="en-GB" sz="16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Seele</a:t>
            </a:r>
            <a:r>
              <a:rPr kumimoji="0" lang="en-GB" sz="16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[1927]</a:t>
            </a:r>
          </a:p>
          <a:p>
            <a:pPr marL="216000" marR="0" lvl="0" indent="-21600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Jones, R.L &amp; </a:t>
            </a:r>
            <a:r>
              <a:rPr kumimoji="0" lang="en-GB" sz="16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Tschirner</a:t>
            </a:r>
            <a:r>
              <a:rPr kumimoji="0" lang="en-GB" sz="16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E. (2019). A frequency dictionary of German: Core vocabulary for learners. London: Routledge.</a:t>
            </a:r>
          </a:p>
          <a:p>
            <a:pPr marL="216000" marR="0" lvl="0" indent="-216000" algn="l" defTabSz="914400" rtl="0" eaLnBrk="1" fontAlgn="auto" latinLnBrk="0" hangingPunct="1">
              <a:lnSpc>
                <a:spcPct val="100000"/>
              </a:lnSpc>
              <a:spcBef>
                <a:spcPts val="0"/>
              </a:spcBef>
              <a:spcAft>
                <a:spcPts val="0"/>
              </a:spcAft>
              <a:buClrTx/>
              <a:buSzTx/>
              <a:buFontTx/>
              <a:buNone/>
              <a:tabLst/>
              <a:defRPr/>
            </a:pPr>
            <a:endParaRPr lang="en-GB" sz="1200" b="0" dirty="0"/>
          </a:p>
          <a:p>
            <a:pPr marL="228600" marR="0" lvl="0" indent="-228600" algn="l" rtl="0">
              <a:lnSpc>
                <a:spcPct val="100000"/>
              </a:lnSpc>
              <a:spcBef>
                <a:spcPts val="0"/>
              </a:spcBef>
              <a:spcAft>
                <a:spcPts val="0"/>
              </a:spcAft>
              <a:buClr>
                <a:schemeClr val="dk1"/>
              </a:buClr>
              <a:buSzPts val="1200"/>
              <a:buFont typeface="Calibri"/>
              <a:buAutoNum type="arabicPeriod"/>
            </a:pPr>
            <a:endParaRPr lang="en-GB" sz="1200"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7730308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[2/6]</a:t>
            </a:r>
            <a:endParaRPr lang="en-GB" sz="1200" b="0" dirty="0"/>
          </a:p>
          <a:p>
            <a:pPr marL="228600" marR="0" lvl="0" indent="-228600" algn="l" rtl="0">
              <a:lnSpc>
                <a:spcPct val="100000"/>
              </a:lnSpc>
              <a:spcBef>
                <a:spcPts val="0"/>
              </a:spcBef>
              <a:spcAft>
                <a:spcPts val="0"/>
              </a:spcAft>
              <a:buClr>
                <a:schemeClr val="dk1"/>
              </a:buClr>
              <a:buSzPts val="1200"/>
              <a:buFont typeface="Calibri"/>
              <a:buAutoNum type="arabicPeriod"/>
            </a:pPr>
            <a:endParaRPr lang="en-GB" sz="1200" b="0" dirty="0"/>
          </a:p>
          <a:p>
            <a:pPr marL="216000" marR="0" lvl="0" indent="-21600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1" normalizeH="0" baseline="0" noProof="0" dirty="0">
                <a:ln>
                  <a:noFill/>
                </a:ln>
                <a:solidFill>
                  <a:srgbClr val="002060"/>
                </a:solidFill>
                <a:effectLst/>
                <a:uLnTx/>
                <a:uFillTx/>
                <a:latin typeface="Century Gothic"/>
                <a:ea typeface="Century Gothic"/>
                <a:cs typeface="+mn-cs"/>
              </a:rPr>
              <a:t>Frequency of unknown words and cognates</a:t>
            </a:r>
            <a:r>
              <a:rPr kumimoji="0" lang="it-IT" sz="1800" b="0" i="0" u="none" strike="noStrike" kern="1200" cap="none" spc="-1" normalizeH="0" baseline="0" noProof="0" dirty="0">
                <a:ln>
                  <a:noFill/>
                </a:ln>
                <a:solidFill>
                  <a:srgbClr val="002060"/>
                </a:solidFill>
                <a:effectLst/>
                <a:uLnTx/>
                <a:uFillTx/>
                <a:latin typeface="Century Gothic"/>
                <a:ea typeface="Century Gothic"/>
                <a:cs typeface="+mn-cs"/>
              </a:rPr>
              <a:t>:</a:t>
            </a:r>
          </a:p>
          <a:p>
            <a:pPr marL="216000" marR="0" lvl="0" indent="-21600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Feen [&gt;5009] </a:t>
            </a:r>
            <a:r>
              <a:rPr kumimoji="0" lang="en-GB" sz="16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fein</a:t>
            </a:r>
            <a:r>
              <a:rPr kumimoji="0" lang="en-GB" sz="16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[1676]</a:t>
            </a:r>
          </a:p>
          <a:p>
            <a:pPr marL="216000" marR="0" lvl="0" indent="-21600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Jones, R.L &amp; </a:t>
            </a:r>
            <a:r>
              <a:rPr kumimoji="0" lang="en-GB" sz="16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Tschirner</a:t>
            </a:r>
            <a:r>
              <a:rPr kumimoji="0" lang="en-GB" sz="16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E. (2019). A frequency dictionary of German: Core vocabulary for learners. London: Routledge.</a:t>
            </a:r>
          </a:p>
          <a:p>
            <a:pPr marL="216000" marR="0" lvl="0" indent="-216000" algn="l" defTabSz="914400" rtl="0" eaLnBrk="1" fontAlgn="auto" latinLnBrk="0" hangingPunct="1">
              <a:lnSpc>
                <a:spcPct val="100000"/>
              </a:lnSpc>
              <a:spcBef>
                <a:spcPts val="0"/>
              </a:spcBef>
              <a:spcAft>
                <a:spcPts val="0"/>
              </a:spcAft>
              <a:buClrTx/>
              <a:buSzTx/>
              <a:buFontTx/>
              <a:buNone/>
              <a:tabLst/>
              <a:defRPr/>
            </a:pPr>
            <a:endParaRPr lang="en-GB" sz="1200" b="0" dirty="0"/>
          </a:p>
          <a:p>
            <a:pPr marL="228600" marR="0" lvl="0" indent="-228600" algn="l" rtl="0">
              <a:lnSpc>
                <a:spcPct val="100000"/>
              </a:lnSpc>
              <a:spcBef>
                <a:spcPts val="0"/>
              </a:spcBef>
              <a:spcAft>
                <a:spcPts val="0"/>
              </a:spcAft>
              <a:buClr>
                <a:schemeClr val="dk1"/>
              </a:buClr>
              <a:buSzPts val="1200"/>
              <a:buFont typeface="Calibri"/>
              <a:buAutoNum type="arabicPeriod"/>
            </a:pPr>
            <a:endParaRPr lang="en-GB" sz="1200"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1493616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[3/6]</a:t>
            </a:r>
            <a:endParaRPr lang="en-GB" sz="1200" b="0" dirty="0"/>
          </a:p>
          <a:p>
            <a:pPr marL="228600" marR="0" lvl="0" indent="-228600" algn="l" rtl="0">
              <a:lnSpc>
                <a:spcPct val="100000"/>
              </a:lnSpc>
              <a:spcBef>
                <a:spcPts val="0"/>
              </a:spcBef>
              <a:spcAft>
                <a:spcPts val="0"/>
              </a:spcAft>
              <a:buClr>
                <a:schemeClr val="dk1"/>
              </a:buClr>
              <a:buSzPts val="1200"/>
              <a:buFont typeface="Calibri"/>
              <a:buAutoNum type="arabicPeriod"/>
            </a:pPr>
            <a:endParaRPr lang="en-GB" sz="1200" b="0" dirty="0"/>
          </a:p>
          <a:p>
            <a:pPr marL="216000" marR="0" lvl="0" indent="-21600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1" normalizeH="0" baseline="0" noProof="0" dirty="0">
                <a:ln>
                  <a:noFill/>
                </a:ln>
                <a:solidFill>
                  <a:srgbClr val="002060"/>
                </a:solidFill>
                <a:effectLst/>
                <a:uLnTx/>
                <a:uFillTx/>
                <a:latin typeface="Century Gothic"/>
                <a:ea typeface="Century Gothic"/>
                <a:cs typeface="+mn-cs"/>
              </a:rPr>
              <a:t>Frequency of unknown words and cognates</a:t>
            </a:r>
            <a:r>
              <a:rPr kumimoji="0" lang="it-IT" sz="1800" b="0" i="0" u="none" strike="noStrike" kern="1200" cap="none" spc="-1" normalizeH="0" baseline="0" noProof="0" dirty="0">
                <a:ln>
                  <a:noFill/>
                </a:ln>
                <a:solidFill>
                  <a:srgbClr val="002060"/>
                </a:solidFill>
                <a:effectLst/>
                <a:uLnTx/>
                <a:uFillTx/>
                <a:latin typeface="Century Gothic"/>
                <a:ea typeface="Century Gothic"/>
                <a:cs typeface="+mn-cs"/>
              </a:rPr>
              <a:t>:</a:t>
            </a:r>
          </a:p>
          <a:p>
            <a:pPr marL="216000" marR="0" lvl="0" indent="-21600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Meer [852] Meier N/A</a:t>
            </a:r>
          </a:p>
          <a:p>
            <a:pPr marL="216000" marR="0" lvl="0" indent="-21600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Jones, R.L &amp; </a:t>
            </a:r>
            <a:r>
              <a:rPr kumimoji="0" lang="en-GB" sz="16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Tschirner</a:t>
            </a:r>
            <a:r>
              <a:rPr kumimoji="0" lang="en-GB" sz="16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E. (2019). A frequency dictionary of German: Core vocabulary for learners. London: Routledge.</a:t>
            </a:r>
          </a:p>
          <a:p>
            <a:pPr marL="216000" marR="0" lvl="0" indent="-216000" algn="l" defTabSz="914400" rtl="0" eaLnBrk="1" fontAlgn="auto" latinLnBrk="0" hangingPunct="1">
              <a:lnSpc>
                <a:spcPct val="100000"/>
              </a:lnSpc>
              <a:spcBef>
                <a:spcPts val="0"/>
              </a:spcBef>
              <a:spcAft>
                <a:spcPts val="0"/>
              </a:spcAft>
              <a:buClrTx/>
              <a:buSzTx/>
              <a:buFontTx/>
              <a:buNone/>
              <a:tabLst/>
              <a:defRPr/>
            </a:pPr>
            <a:endParaRPr lang="en-GB" sz="1200" b="0" dirty="0"/>
          </a:p>
          <a:p>
            <a:pPr marL="228600" marR="0" lvl="0" indent="-228600" algn="l" rtl="0">
              <a:lnSpc>
                <a:spcPct val="100000"/>
              </a:lnSpc>
              <a:spcBef>
                <a:spcPts val="0"/>
              </a:spcBef>
              <a:spcAft>
                <a:spcPts val="0"/>
              </a:spcAft>
              <a:buClr>
                <a:schemeClr val="dk1"/>
              </a:buClr>
              <a:buSzPts val="1200"/>
              <a:buFont typeface="Calibri"/>
              <a:buAutoNum type="arabicPeriod"/>
            </a:pPr>
            <a:endParaRPr lang="en-GB" sz="1200"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0515042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[4/6]</a:t>
            </a:r>
            <a:endParaRPr lang="en-GB" sz="1200" b="0" dirty="0"/>
          </a:p>
          <a:p>
            <a:pPr marL="228600" marR="0" lvl="0" indent="-228600" algn="l" rtl="0">
              <a:lnSpc>
                <a:spcPct val="100000"/>
              </a:lnSpc>
              <a:spcBef>
                <a:spcPts val="0"/>
              </a:spcBef>
              <a:spcAft>
                <a:spcPts val="0"/>
              </a:spcAft>
              <a:buClr>
                <a:schemeClr val="dk1"/>
              </a:buClr>
              <a:buSzPts val="1200"/>
              <a:buFont typeface="Calibri"/>
              <a:buAutoNum type="arabicPeriod"/>
            </a:pPr>
            <a:endParaRPr lang="en-GB" sz="1200" b="0" dirty="0"/>
          </a:p>
          <a:p>
            <a:pPr marL="216000" marR="0" lvl="0" indent="-21600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1" normalizeH="0" baseline="0" noProof="0" dirty="0">
                <a:ln>
                  <a:noFill/>
                </a:ln>
                <a:solidFill>
                  <a:srgbClr val="002060"/>
                </a:solidFill>
                <a:effectLst/>
                <a:uLnTx/>
                <a:uFillTx/>
                <a:latin typeface="Century Gothic"/>
                <a:ea typeface="Century Gothic"/>
                <a:cs typeface="+mn-cs"/>
              </a:rPr>
              <a:t>Frequency of unknown words and </a:t>
            </a:r>
            <a:r>
              <a:rPr kumimoji="0" lang="it-IT" sz="1800" b="1" i="0" u="none" strike="noStrike" kern="1200" cap="none" spc="-1" normalizeH="0" baseline="0" noProof="0" dirty="0" err="1">
                <a:ln>
                  <a:noFill/>
                </a:ln>
                <a:solidFill>
                  <a:srgbClr val="002060"/>
                </a:solidFill>
                <a:effectLst/>
                <a:uLnTx/>
                <a:uFillTx/>
                <a:latin typeface="Century Gothic"/>
                <a:ea typeface="Century Gothic"/>
                <a:cs typeface="+mn-cs"/>
              </a:rPr>
              <a:t>cognates</a:t>
            </a:r>
            <a:r>
              <a:rPr kumimoji="0" lang="it-IT" sz="1800" b="0" i="0" u="none" strike="noStrike" kern="1200" cap="none" spc="-1" normalizeH="0" baseline="0" noProof="0" dirty="0">
                <a:ln>
                  <a:noFill/>
                </a:ln>
                <a:solidFill>
                  <a:srgbClr val="002060"/>
                </a:solidFill>
                <a:effectLst/>
                <a:uLnTx/>
                <a:uFillTx/>
                <a:latin typeface="Century Gothic"/>
                <a:ea typeface="Century Gothic"/>
                <a:cs typeface="+mn-cs"/>
              </a:rPr>
              <a:t>:</a:t>
            </a:r>
          </a:p>
          <a:p>
            <a:pPr marL="216000" marR="0" lvl="0" indent="-21600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1" normalizeH="0" baseline="0" noProof="0" dirty="0" err="1">
                <a:ln>
                  <a:noFill/>
                </a:ln>
                <a:solidFill>
                  <a:srgbClr val="002060"/>
                </a:solidFill>
                <a:effectLst/>
                <a:uLnTx/>
                <a:uFillTx/>
                <a:latin typeface="Century Gothic"/>
                <a:ea typeface="Century Gothic"/>
                <a:cs typeface="+mn-cs"/>
              </a:rPr>
              <a:t>weinen</a:t>
            </a:r>
            <a:r>
              <a:rPr kumimoji="0" lang="it-IT" sz="1800" b="0" i="0" u="none" strike="noStrike" kern="1200" cap="none" spc="-1" normalizeH="0" baseline="0" noProof="0" dirty="0">
                <a:ln>
                  <a:noFill/>
                </a:ln>
                <a:solidFill>
                  <a:srgbClr val="002060"/>
                </a:solidFill>
                <a:effectLst/>
                <a:uLnTx/>
                <a:uFillTx/>
                <a:latin typeface="Century Gothic"/>
                <a:ea typeface="Century Gothic"/>
                <a:cs typeface="+mn-cs"/>
              </a:rPr>
              <a:t> [1556] Vene [3465]</a:t>
            </a:r>
            <a:endParaRPr kumimoji="0" lang="en-GB" sz="1600" b="0"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a:p>
            <a:pPr marL="216000" marR="0" lvl="0" indent="-21600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Jones, R.L &amp; </a:t>
            </a:r>
            <a:r>
              <a:rPr kumimoji="0" lang="en-GB" sz="16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Tschirner</a:t>
            </a:r>
            <a:r>
              <a:rPr kumimoji="0" lang="en-GB" sz="16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E. (2019). A frequency dictionary of German: Core vocabulary for learners. London: Routledge.</a:t>
            </a:r>
          </a:p>
          <a:p>
            <a:pPr marL="216000" marR="0" lvl="0" indent="-216000" algn="l" defTabSz="914400" rtl="0" eaLnBrk="1" fontAlgn="auto" latinLnBrk="0" hangingPunct="1">
              <a:lnSpc>
                <a:spcPct val="100000"/>
              </a:lnSpc>
              <a:spcBef>
                <a:spcPts val="0"/>
              </a:spcBef>
              <a:spcAft>
                <a:spcPts val="0"/>
              </a:spcAft>
              <a:buClrTx/>
              <a:buSzTx/>
              <a:buFontTx/>
              <a:buNone/>
              <a:tabLst/>
              <a:defRPr/>
            </a:pPr>
            <a:endParaRPr lang="en-GB" sz="1200" b="0" dirty="0"/>
          </a:p>
          <a:p>
            <a:pPr marL="228600" marR="0" lvl="0" indent="-228600" algn="l" rtl="0">
              <a:lnSpc>
                <a:spcPct val="100000"/>
              </a:lnSpc>
              <a:spcBef>
                <a:spcPts val="0"/>
              </a:spcBef>
              <a:spcAft>
                <a:spcPts val="0"/>
              </a:spcAft>
              <a:buClr>
                <a:schemeClr val="dk1"/>
              </a:buClr>
              <a:buSzPts val="1200"/>
              <a:buFont typeface="Calibri"/>
              <a:buAutoNum type="arabicPeriod"/>
            </a:pPr>
            <a:endParaRPr lang="en-GB" sz="1200"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9859009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[5/6]</a:t>
            </a:r>
            <a:endParaRPr lang="en-GB" sz="1200" b="0" dirty="0"/>
          </a:p>
          <a:p>
            <a:pPr marL="228600" marR="0" lvl="0" indent="-228600" algn="l" rtl="0">
              <a:lnSpc>
                <a:spcPct val="100000"/>
              </a:lnSpc>
              <a:spcBef>
                <a:spcPts val="0"/>
              </a:spcBef>
              <a:spcAft>
                <a:spcPts val="0"/>
              </a:spcAft>
              <a:buClr>
                <a:schemeClr val="dk1"/>
              </a:buClr>
              <a:buSzPts val="1200"/>
              <a:buFont typeface="Calibri"/>
              <a:buAutoNum type="arabicPeriod"/>
            </a:pPr>
            <a:endParaRPr lang="en-GB" sz="1200" b="0" dirty="0"/>
          </a:p>
          <a:p>
            <a:pPr marL="216000" marR="0" lvl="0" indent="-21600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1" normalizeH="0" baseline="0" noProof="0" dirty="0">
                <a:ln>
                  <a:noFill/>
                </a:ln>
                <a:solidFill>
                  <a:srgbClr val="002060"/>
                </a:solidFill>
                <a:effectLst/>
                <a:uLnTx/>
                <a:uFillTx/>
                <a:latin typeface="Century Gothic"/>
                <a:ea typeface="Century Gothic"/>
                <a:cs typeface="+mn-cs"/>
              </a:rPr>
              <a:t>Frequency of unknown words and cognates</a:t>
            </a:r>
            <a:r>
              <a:rPr kumimoji="0" lang="it-IT" sz="1800" b="0" i="0" u="none" strike="noStrike" kern="1200" cap="none" spc="-1" normalizeH="0" baseline="0" noProof="0" dirty="0">
                <a:ln>
                  <a:noFill/>
                </a:ln>
                <a:solidFill>
                  <a:srgbClr val="002060"/>
                </a:solidFill>
                <a:effectLst/>
                <a:uLnTx/>
                <a:uFillTx/>
                <a:latin typeface="Century Gothic"/>
                <a:ea typeface="Century Gothic"/>
                <a:cs typeface="+mn-cs"/>
              </a:rPr>
              <a:t>:</a:t>
            </a:r>
          </a:p>
          <a:p>
            <a:pPr marL="216000" marR="0" lvl="0" indent="-21600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sehen</a:t>
            </a:r>
            <a:r>
              <a:rPr kumimoji="0" lang="en-GB" sz="16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[79] </a:t>
            </a:r>
          </a:p>
          <a:p>
            <a:pPr marL="216000" marR="0" lvl="0" indent="-21600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Jones, R.L &amp; </a:t>
            </a:r>
            <a:r>
              <a:rPr kumimoji="0" lang="en-GB" sz="16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Tschirner</a:t>
            </a:r>
            <a:r>
              <a:rPr kumimoji="0" lang="en-GB" sz="16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E. (2019). A frequency dictionary of German: Core vocabulary for learners. London: Routledge.</a:t>
            </a:r>
          </a:p>
          <a:p>
            <a:pPr marL="216000" marR="0" lvl="0" indent="-216000" algn="l" defTabSz="914400" rtl="0" eaLnBrk="1" fontAlgn="auto" latinLnBrk="0" hangingPunct="1">
              <a:lnSpc>
                <a:spcPct val="100000"/>
              </a:lnSpc>
              <a:spcBef>
                <a:spcPts val="0"/>
              </a:spcBef>
              <a:spcAft>
                <a:spcPts val="0"/>
              </a:spcAft>
              <a:buClrTx/>
              <a:buSzTx/>
              <a:buFontTx/>
              <a:buNone/>
              <a:tabLst/>
              <a:defRPr/>
            </a:pPr>
            <a:endParaRPr lang="en-GB" sz="1200" b="0" dirty="0"/>
          </a:p>
          <a:p>
            <a:pPr marL="228600" marR="0" lvl="0" indent="-228600" algn="l" rtl="0">
              <a:lnSpc>
                <a:spcPct val="100000"/>
              </a:lnSpc>
              <a:spcBef>
                <a:spcPts val="0"/>
              </a:spcBef>
              <a:spcAft>
                <a:spcPts val="0"/>
              </a:spcAft>
              <a:buClr>
                <a:schemeClr val="dk1"/>
              </a:buClr>
              <a:buSzPts val="1200"/>
              <a:buFont typeface="Calibri"/>
              <a:buAutoNum type="arabicPeriod"/>
            </a:pPr>
            <a:endParaRPr lang="en-GB" sz="1200"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5585289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[6/6]</a:t>
            </a:r>
            <a:endParaRPr lang="en-GB" sz="1200" b="0" dirty="0"/>
          </a:p>
          <a:p>
            <a:pPr marL="228600" marR="0" lvl="0" indent="-228600" algn="l" rtl="0">
              <a:lnSpc>
                <a:spcPct val="100000"/>
              </a:lnSpc>
              <a:spcBef>
                <a:spcPts val="0"/>
              </a:spcBef>
              <a:spcAft>
                <a:spcPts val="0"/>
              </a:spcAft>
              <a:buClr>
                <a:schemeClr val="dk1"/>
              </a:buClr>
              <a:buSzPts val="1200"/>
              <a:buFont typeface="Calibri"/>
              <a:buAutoNum type="arabicPeriod"/>
            </a:pPr>
            <a:endParaRPr lang="en-GB" sz="1200" b="0" dirty="0"/>
          </a:p>
          <a:p>
            <a:pPr marL="216000" marR="0" lvl="0" indent="-21600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1" normalizeH="0" baseline="0" noProof="0" dirty="0">
                <a:ln>
                  <a:noFill/>
                </a:ln>
                <a:solidFill>
                  <a:srgbClr val="002060"/>
                </a:solidFill>
                <a:effectLst/>
                <a:uLnTx/>
                <a:uFillTx/>
                <a:latin typeface="Century Gothic"/>
                <a:ea typeface="Century Gothic"/>
                <a:cs typeface="+mn-cs"/>
              </a:rPr>
              <a:t>Frequency of unknown words and cognates</a:t>
            </a:r>
            <a:r>
              <a:rPr kumimoji="0" lang="it-IT" sz="1800" b="0" i="0" u="none" strike="noStrike" kern="1200" cap="none" spc="-1" normalizeH="0" baseline="0" noProof="0" dirty="0">
                <a:ln>
                  <a:noFill/>
                </a:ln>
                <a:solidFill>
                  <a:srgbClr val="002060"/>
                </a:solidFill>
                <a:effectLst/>
                <a:uLnTx/>
                <a:uFillTx/>
                <a:latin typeface="Century Gothic"/>
                <a:ea typeface="Century Gothic"/>
                <a:cs typeface="+mn-cs"/>
              </a:rPr>
              <a:t>:</a:t>
            </a:r>
          </a:p>
          <a:p>
            <a:pPr marL="216000" marR="0" lvl="0" indent="-21600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nee (148, variation of </a:t>
            </a:r>
            <a:r>
              <a:rPr kumimoji="0" lang="en-GB" sz="16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nein</a:t>
            </a:r>
            <a:r>
              <a:rPr kumimoji="0" lang="en-GB" sz="16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a:t>
            </a:r>
          </a:p>
          <a:p>
            <a:pPr marL="216000" marR="0" lvl="0" indent="-21600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Jones, R.L &amp; </a:t>
            </a:r>
            <a:r>
              <a:rPr kumimoji="0" lang="en-GB" sz="16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Tschirner</a:t>
            </a:r>
            <a:r>
              <a:rPr kumimoji="0" lang="en-GB" sz="16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E. (2019). A frequency dictionary of German: Core vocabulary for learners. London: Routledge.</a:t>
            </a:r>
          </a:p>
          <a:p>
            <a:pPr marL="216000" marR="0" lvl="0" indent="-216000" algn="l" defTabSz="914400" rtl="0" eaLnBrk="1" fontAlgn="auto" latinLnBrk="0" hangingPunct="1">
              <a:lnSpc>
                <a:spcPct val="100000"/>
              </a:lnSpc>
              <a:spcBef>
                <a:spcPts val="0"/>
              </a:spcBef>
              <a:spcAft>
                <a:spcPts val="0"/>
              </a:spcAft>
              <a:buClrTx/>
              <a:buSzTx/>
              <a:buFontTx/>
              <a:buNone/>
              <a:tabLst/>
              <a:defRPr/>
            </a:pPr>
            <a:endParaRPr lang="en-GB" sz="1200" b="0" dirty="0"/>
          </a:p>
          <a:p>
            <a:pPr marL="228600" marR="0" lvl="0" indent="-228600" algn="l" rtl="0">
              <a:lnSpc>
                <a:spcPct val="100000"/>
              </a:lnSpc>
              <a:spcBef>
                <a:spcPts val="0"/>
              </a:spcBef>
              <a:spcAft>
                <a:spcPts val="0"/>
              </a:spcAft>
              <a:buClr>
                <a:schemeClr val="dk1"/>
              </a:buClr>
              <a:buSzPts val="1200"/>
              <a:buFont typeface="Calibri"/>
              <a:buAutoNum type="arabicPeriod"/>
            </a:pPr>
            <a:endParaRPr lang="en-GB" sz="1200" b="0"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6159995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6088587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805682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26880905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6220724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39456706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9978878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1980897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34073314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8330876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238754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1583597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26393672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‹N›</a:t>
            </a:fld>
            <a:endParaRPr/>
          </a:p>
        </p:txBody>
      </p:sp>
    </p:spTree>
    <p:extLst>
      <p:ext uri="{BB962C8B-B14F-4D97-AF65-F5344CB8AC3E}">
        <p14:creationId xmlns:p14="http://schemas.microsoft.com/office/powerpoint/2010/main" val="422364057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8" Type="http://schemas.openxmlformats.org/officeDocument/2006/relationships/audio" Target="../media/audio21.wav"/><Relationship Id="rId13" Type="http://schemas.openxmlformats.org/officeDocument/2006/relationships/audio" Target="../media/audio26.wav"/><Relationship Id="rId3" Type="http://schemas.openxmlformats.org/officeDocument/2006/relationships/image" Target="../media/image28.png"/><Relationship Id="rId7" Type="http://schemas.openxmlformats.org/officeDocument/2006/relationships/audio" Target="../media/audio20.wav"/><Relationship Id="rId12" Type="http://schemas.openxmlformats.org/officeDocument/2006/relationships/audio" Target="../media/audio25.wav"/><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12.png"/><Relationship Id="rId11" Type="http://schemas.openxmlformats.org/officeDocument/2006/relationships/audio" Target="../media/audio24.wav"/><Relationship Id="rId5" Type="http://schemas.openxmlformats.org/officeDocument/2006/relationships/audio" Target="../media/audio19.wav"/><Relationship Id="rId10" Type="http://schemas.openxmlformats.org/officeDocument/2006/relationships/audio" Target="../media/audio23.wav"/><Relationship Id="rId4" Type="http://schemas.openxmlformats.org/officeDocument/2006/relationships/image" Target="../media/image29.svg"/><Relationship Id="rId9" Type="http://schemas.openxmlformats.org/officeDocument/2006/relationships/audio" Target="../media/audio22.wav"/></Relationships>
</file>

<file path=ppt/slides/_rels/slide11.xml.rels><?xml version="1.0" encoding="UTF-8" standalone="yes"?>
<Relationships xmlns="http://schemas.openxmlformats.org/package/2006/relationships"><Relationship Id="rId8" Type="http://schemas.openxmlformats.org/officeDocument/2006/relationships/audio" Target="../media/audio32.wav"/><Relationship Id="rId13" Type="http://schemas.openxmlformats.org/officeDocument/2006/relationships/audio" Target="../media/audio37.wav"/><Relationship Id="rId18" Type="http://schemas.openxmlformats.org/officeDocument/2006/relationships/audio" Target="../media/audio42.wav"/><Relationship Id="rId26" Type="http://schemas.openxmlformats.org/officeDocument/2006/relationships/audio" Target="../media/audio50.wav"/><Relationship Id="rId3" Type="http://schemas.openxmlformats.org/officeDocument/2006/relationships/audio" Target="../media/audio27.wav"/><Relationship Id="rId21" Type="http://schemas.openxmlformats.org/officeDocument/2006/relationships/audio" Target="../media/audio45.wav"/><Relationship Id="rId7" Type="http://schemas.openxmlformats.org/officeDocument/2006/relationships/audio" Target="../media/audio31.wav"/><Relationship Id="rId12" Type="http://schemas.openxmlformats.org/officeDocument/2006/relationships/audio" Target="../media/audio36.wav"/><Relationship Id="rId17" Type="http://schemas.openxmlformats.org/officeDocument/2006/relationships/audio" Target="../media/audio41.wav"/><Relationship Id="rId25" Type="http://schemas.openxmlformats.org/officeDocument/2006/relationships/audio" Target="../media/audio49.wav"/><Relationship Id="rId2" Type="http://schemas.openxmlformats.org/officeDocument/2006/relationships/notesSlide" Target="../notesSlides/notesSlide11.xml"/><Relationship Id="rId16" Type="http://schemas.openxmlformats.org/officeDocument/2006/relationships/audio" Target="../media/audio40.wav"/><Relationship Id="rId20" Type="http://schemas.openxmlformats.org/officeDocument/2006/relationships/audio" Target="../media/audio44.wav"/><Relationship Id="rId29" Type="http://schemas.openxmlformats.org/officeDocument/2006/relationships/audio" Target="../media/audio52.wav"/><Relationship Id="rId1" Type="http://schemas.openxmlformats.org/officeDocument/2006/relationships/slideLayout" Target="../slideLayouts/slideLayout6.xml"/><Relationship Id="rId6" Type="http://schemas.openxmlformats.org/officeDocument/2006/relationships/audio" Target="../media/audio30.wav"/><Relationship Id="rId11" Type="http://schemas.openxmlformats.org/officeDocument/2006/relationships/audio" Target="../media/audio35.wav"/><Relationship Id="rId24" Type="http://schemas.openxmlformats.org/officeDocument/2006/relationships/audio" Target="../media/audio48.wav"/><Relationship Id="rId5" Type="http://schemas.openxmlformats.org/officeDocument/2006/relationships/audio" Target="../media/audio29.wav"/><Relationship Id="rId15" Type="http://schemas.openxmlformats.org/officeDocument/2006/relationships/audio" Target="../media/audio39.wav"/><Relationship Id="rId23" Type="http://schemas.openxmlformats.org/officeDocument/2006/relationships/audio" Target="../media/audio47.wav"/><Relationship Id="rId28" Type="http://schemas.openxmlformats.org/officeDocument/2006/relationships/image" Target="../media/image30.png"/><Relationship Id="rId10" Type="http://schemas.openxmlformats.org/officeDocument/2006/relationships/audio" Target="../media/audio34.wav"/><Relationship Id="rId19" Type="http://schemas.openxmlformats.org/officeDocument/2006/relationships/audio" Target="../media/audio43.wav"/><Relationship Id="rId31" Type="http://schemas.microsoft.com/office/2007/relationships/hdphoto" Target="../media/hdphoto1.wdp"/><Relationship Id="rId4" Type="http://schemas.openxmlformats.org/officeDocument/2006/relationships/audio" Target="../media/audio28.wav"/><Relationship Id="rId9" Type="http://schemas.openxmlformats.org/officeDocument/2006/relationships/audio" Target="../media/audio33.wav"/><Relationship Id="rId14" Type="http://schemas.openxmlformats.org/officeDocument/2006/relationships/audio" Target="../media/audio38.wav"/><Relationship Id="rId22" Type="http://schemas.openxmlformats.org/officeDocument/2006/relationships/audio" Target="../media/audio46.wav"/><Relationship Id="rId27" Type="http://schemas.openxmlformats.org/officeDocument/2006/relationships/audio" Target="../media/audio51.wav"/><Relationship Id="rId30" Type="http://schemas.openxmlformats.org/officeDocument/2006/relationships/image" Target="../media/image31.png"/></Relationships>
</file>

<file path=ppt/slides/_rels/slide12.xml.rels><?xml version="1.0" encoding="UTF-8" standalone="yes"?>
<Relationships xmlns="http://schemas.openxmlformats.org/package/2006/relationships"><Relationship Id="rId8" Type="http://schemas.openxmlformats.org/officeDocument/2006/relationships/audio" Target="../media/audio56.wav"/><Relationship Id="rId13" Type="http://schemas.openxmlformats.org/officeDocument/2006/relationships/image" Target="../media/image35.png"/><Relationship Id="rId3" Type="http://schemas.openxmlformats.org/officeDocument/2006/relationships/slideLayout" Target="../slideLayouts/slideLayout6.xml"/><Relationship Id="rId7" Type="http://schemas.openxmlformats.org/officeDocument/2006/relationships/audio" Target="../media/audio55.wav"/><Relationship Id="rId12" Type="http://schemas.openxmlformats.org/officeDocument/2006/relationships/image" Target="../media/image34.gif"/><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audio" Target="../media/audio54.wav"/><Relationship Id="rId11" Type="http://schemas.openxmlformats.org/officeDocument/2006/relationships/image" Target="../media/image33.gif"/><Relationship Id="rId5" Type="http://schemas.openxmlformats.org/officeDocument/2006/relationships/audio" Target="../media/audio53.wav"/><Relationship Id="rId10" Type="http://schemas.openxmlformats.org/officeDocument/2006/relationships/image" Target="../media/image32.gif"/><Relationship Id="rId4" Type="http://schemas.openxmlformats.org/officeDocument/2006/relationships/notesSlide" Target="../notesSlides/notesSlide12.xml"/><Relationship Id="rId9" Type="http://schemas.openxmlformats.org/officeDocument/2006/relationships/audio" Target="../media/audio57.wav"/></Relationships>
</file>

<file path=ppt/slides/_rels/slide13.xml.rels><?xml version="1.0" encoding="UTF-8" standalone="yes"?>
<Relationships xmlns="http://schemas.openxmlformats.org/package/2006/relationships"><Relationship Id="rId8" Type="http://schemas.openxmlformats.org/officeDocument/2006/relationships/audio" Target="../media/audio60.wav"/><Relationship Id="rId13" Type="http://schemas.openxmlformats.org/officeDocument/2006/relationships/audio" Target="../media/audio65.wav"/><Relationship Id="rId18" Type="http://schemas.openxmlformats.org/officeDocument/2006/relationships/audio" Target="../media/audio70.wav"/><Relationship Id="rId3" Type="http://schemas.openxmlformats.org/officeDocument/2006/relationships/audio" Target="../media/audio58.wav"/><Relationship Id="rId21" Type="http://schemas.openxmlformats.org/officeDocument/2006/relationships/audio" Target="../media/audio73.wav"/><Relationship Id="rId7" Type="http://schemas.openxmlformats.org/officeDocument/2006/relationships/audio" Target="../media/audio59.wav"/><Relationship Id="rId12" Type="http://schemas.openxmlformats.org/officeDocument/2006/relationships/audio" Target="../media/audio64.wav"/><Relationship Id="rId17" Type="http://schemas.openxmlformats.org/officeDocument/2006/relationships/audio" Target="../media/audio69.wav"/><Relationship Id="rId2" Type="http://schemas.openxmlformats.org/officeDocument/2006/relationships/notesSlide" Target="../notesSlides/notesSlide13.xml"/><Relationship Id="rId16" Type="http://schemas.openxmlformats.org/officeDocument/2006/relationships/audio" Target="../media/audio68.wav"/><Relationship Id="rId20" Type="http://schemas.openxmlformats.org/officeDocument/2006/relationships/audio" Target="../media/audio72.wav"/><Relationship Id="rId1" Type="http://schemas.openxmlformats.org/officeDocument/2006/relationships/slideLayout" Target="../slideLayouts/slideLayout6.xml"/><Relationship Id="rId6" Type="http://schemas.openxmlformats.org/officeDocument/2006/relationships/image" Target="../media/image38.png"/><Relationship Id="rId11" Type="http://schemas.openxmlformats.org/officeDocument/2006/relationships/audio" Target="../media/audio63.wav"/><Relationship Id="rId24" Type="http://schemas.openxmlformats.org/officeDocument/2006/relationships/audio" Target="../media/audio75.wav"/><Relationship Id="rId5" Type="http://schemas.openxmlformats.org/officeDocument/2006/relationships/image" Target="../media/image37.png"/><Relationship Id="rId15" Type="http://schemas.openxmlformats.org/officeDocument/2006/relationships/audio" Target="../media/audio67.wav"/><Relationship Id="rId23" Type="http://schemas.openxmlformats.org/officeDocument/2006/relationships/audio" Target="../media/audio74.wav"/><Relationship Id="rId10" Type="http://schemas.openxmlformats.org/officeDocument/2006/relationships/audio" Target="../media/audio62.wav"/><Relationship Id="rId19" Type="http://schemas.openxmlformats.org/officeDocument/2006/relationships/audio" Target="../media/audio71.wav"/><Relationship Id="rId4" Type="http://schemas.openxmlformats.org/officeDocument/2006/relationships/image" Target="../media/image36.png"/><Relationship Id="rId9" Type="http://schemas.openxmlformats.org/officeDocument/2006/relationships/audio" Target="../media/audio61.wav"/><Relationship Id="rId14" Type="http://schemas.openxmlformats.org/officeDocument/2006/relationships/audio" Target="../media/audio66.wav"/><Relationship Id="rId22" Type="http://schemas.openxmlformats.org/officeDocument/2006/relationships/audio" Target="../media/audio45.wav"/></Relationships>
</file>

<file path=ppt/slides/_rels/slide14.xml.rels><?xml version="1.0" encoding="UTF-8" standalone="yes"?>
<Relationships xmlns="http://schemas.openxmlformats.org/package/2006/relationships"><Relationship Id="rId8" Type="http://schemas.openxmlformats.org/officeDocument/2006/relationships/audio" Target="../media/audio72.wav"/><Relationship Id="rId13" Type="http://schemas.openxmlformats.org/officeDocument/2006/relationships/audio" Target="../media/audio70.wav"/><Relationship Id="rId18" Type="http://schemas.openxmlformats.org/officeDocument/2006/relationships/audio" Target="../media/audio67.wav"/><Relationship Id="rId3" Type="http://schemas.openxmlformats.org/officeDocument/2006/relationships/audio" Target="../media/audio76.wav"/><Relationship Id="rId21" Type="http://schemas.openxmlformats.org/officeDocument/2006/relationships/audio" Target="../media/audio59.wav"/><Relationship Id="rId7" Type="http://schemas.openxmlformats.org/officeDocument/2006/relationships/audio" Target="../media/audio45.wav"/><Relationship Id="rId12" Type="http://schemas.openxmlformats.org/officeDocument/2006/relationships/audio" Target="../media/audio73.wav"/><Relationship Id="rId17" Type="http://schemas.openxmlformats.org/officeDocument/2006/relationships/audio" Target="../media/audio68.wav"/><Relationship Id="rId2" Type="http://schemas.openxmlformats.org/officeDocument/2006/relationships/notesSlide" Target="../notesSlides/notesSlide14.xml"/><Relationship Id="rId16" Type="http://schemas.openxmlformats.org/officeDocument/2006/relationships/audio" Target="../media/audio69.wav"/><Relationship Id="rId20" Type="http://schemas.openxmlformats.org/officeDocument/2006/relationships/audio" Target="../media/audio62.wav"/><Relationship Id="rId1" Type="http://schemas.openxmlformats.org/officeDocument/2006/relationships/slideLayout" Target="../slideLayouts/slideLayout6.xml"/><Relationship Id="rId6" Type="http://schemas.openxmlformats.org/officeDocument/2006/relationships/image" Target="../media/image38.png"/><Relationship Id="rId11" Type="http://schemas.openxmlformats.org/officeDocument/2006/relationships/audio" Target="../media/audio74.wav"/><Relationship Id="rId24" Type="http://schemas.openxmlformats.org/officeDocument/2006/relationships/audio" Target="../media/audio60.wav"/><Relationship Id="rId5" Type="http://schemas.openxmlformats.org/officeDocument/2006/relationships/image" Target="../media/image37.png"/><Relationship Id="rId15" Type="http://schemas.openxmlformats.org/officeDocument/2006/relationships/audio" Target="../media/audio65.wav"/><Relationship Id="rId23" Type="http://schemas.openxmlformats.org/officeDocument/2006/relationships/audio" Target="../media/audio64.wav"/><Relationship Id="rId10" Type="http://schemas.openxmlformats.org/officeDocument/2006/relationships/audio" Target="../media/audio75.wav"/><Relationship Id="rId19" Type="http://schemas.openxmlformats.org/officeDocument/2006/relationships/audio" Target="../media/audio61.wav"/><Relationship Id="rId4" Type="http://schemas.openxmlformats.org/officeDocument/2006/relationships/image" Target="../media/image36.png"/><Relationship Id="rId9" Type="http://schemas.openxmlformats.org/officeDocument/2006/relationships/audio" Target="../media/audio71.wav"/><Relationship Id="rId14" Type="http://schemas.openxmlformats.org/officeDocument/2006/relationships/audio" Target="../media/audio66.wav"/><Relationship Id="rId22" Type="http://schemas.openxmlformats.org/officeDocument/2006/relationships/audio" Target="../media/audio63.wav"/></Relationships>
</file>

<file path=ppt/slides/_rels/slide15.xml.rels><?xml version="1.0" encoding="UTF-8" standalone="yes"?>
<Relationships xmlns="http://schemas.openxmlformats.org/package/2006/relationships"><Relationship Id="rId3" Type="http://schemas.openxmlformats.org/officeDocument/2006/relationships/audio" Target="../media/audio77.wav"/><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1.gif"/></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38.png"/><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image" Target="../media/image38.pn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audio" Target="../media/audio1.wav"/><Relationship Id="rId7"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audio" Target="../media/audio4.wav"/><Relationship Id="rId5" Type="http://schemas.openxmlformats.org/officeDocument/2006/relationships/audio" Target="../media/audio3.wav"/><Relationship Id="rId10" Type="http://schemas.openxmlformats.org/officeDocument/2006/relationships/image" Target="../media/image5.png"/><Relationship Id="rId4" Type="http://schemas.openxmlformats.org/officeDocument/2006/relationships/audio" Target="../media/audio2.wav"/><Relationship Id="rId9"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audio" Target="../media/audio10.wav"/><Relationship Id="rId13" Type="http://schemas.openxmlformats.org/officeDocument/2006/relationships/image" Target="../media/image9.png"/><Relationship Id="rId3" Type="http://schemas.openxmlformats.org/officeDocument/2006/relationships/audio" Target="../media/audio5.wav"/><Relationship Id="rId7" Type="http://schemas.openxmlformats.org/officeDocument/2006/relationships/audio" Target="../media/audio9.wav"/><Relationship Id="rId12"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audio" Target="../media/audio8.wav"/><Relationship Id="rId11" Type="http://schemas.openxmlformats.org/officeDocument/2006/relationships/image" Target="../media/image7.png"/><Relationship Id="rId5" Type="http://schemas.openxmlformats.org/officeDocument/2006/relationships/audio" Target="../media/audio7.wav"/><Relationship Id="rId15" Type="http://schemas.openxmlformats.org/officeDocument/2006/relationships/image" Target="../media/image11.png"/><Relationship Id="rId10" Type="http://schemas.openxmlformats.org/officeDocument/2006/relationships/image" Target="../media/image6.jpeg"/><Relationship Id="rId4" Type="http://schemas.openxmlformats.org/officeDocument/2006/relationships/audio" Target="../media/audio6.wav"/><Relationship Id="rId9" Type="http://schemas.openxmlformats.org/officeDocument/2006/relationships/image" Target="../media/image2.png"/><Relationship Id="rId14"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audio" Target="../media/audio11.wav"/><Relationship Id="rId7"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3.png"/><Relationship Id="rId5" Type="http://schemas.openxmlformats.org/officeDocument/2006/relationships/audio" Target="../media/audio12.wav"/><Relationship Id="rId10" Type="http://schemas.openxmlformats.org/officeDocument/2006/relationships/image" Target="../media/image16.gif"/><Relationship Id="rId4" Type="http://schemas.openxmlformats.org/officeDocument/2006/relationships/image" Target="../media/image12.png"/><Relationship Id="rId9" Type="http://schemas.openxmlformats.org/officeDocument/2006/relationships/audio" Target="../media/audio13.wav"/></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audio" Target="../media/audio11.wav"/><Relationship Id="rId7"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7.png"/><Relationship Id="rId5" Type="http://schemas.openxmlformats.org/officeDocument/2006/relationships/audio" Target="../media/audio14.wav"/><Relationship Id="rId10" Type="http://schemas.openxmlformats.org/officeDocument/2006/relationships/image" Target="../media/image16.gif"/><Relationship Id="rId4" Type="http://schemas.openxmlformats.org/officeDocument/2006/relationships/image" Target="../media/image12.png"/><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audio" Target="../media/audio11.wav"/><Relationship Id="rId7"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20.png"/><Relationship Id="rId5" Type="http://schemas.openxmlformats.org/officeDocument/2006/relationships/audio" Target="../media/audio15.wav"/><Relationship Id="rId4" Type="http://schemas.openxmlformats.org/officeDocument/2006/relationships/image" Target="../media/image12.png"/><Relationship Id="rId9" Type="http://schemas.openxmlformats.org/officeDocument/2006/relationships/image" Target="../media/image16.gif"/></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audio" Target="../media/audio11.wav"/><Relationship Id="rId7"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22.png"/><Relationship Id="rId5" Type="http://schemas.openxmlformats.org/officeDocument/2006/relationships/audio" Target="../media/audio16.wav"/><Relationship Id="rId4" Type="http://schemas.openxmlformats.org/officeDocument/2006/relationships/image" Target="../media/image12.png"/><Relationship Id="rId9" Type="http://schemas.openxmlformats.org/officeDocument/2006/relationships/image" Target="../media/image16.gif"/></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audio" Target="../media/audio11.wav"/><Relationship Id="rId7"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24.png"/><Relationship Id="rId5" Type="http://schemas.openxmlformats.org/officeDocument/2006/relationships/audio" Target="../media/audio17.wav"/><Relationship Id="rId10" Type="http://schemas.openxmlformats.org/officeDocument/2006/relationships/image" Target="../media/image16.gif"/><Relationship Id="rId4" Type="http://schemas.openxmlformats.org/officeDocument/2006/relationships/image" Target="../media/image12.png"/><Relationship Id="rId9" Type="http://schemas.openxmlformats.org/officeDocument/2006/relationships/image" Target="../media/image13.png"/></Relationships>
</file>

<file path=ppt/slides/_rels/slide9.xml.rels><?xml version="1.0" encoding="UTF-8" standalone="yes"?>
<Relationships xmlns="http://schemas.openxmlformats.org/package/2006/relationships"><Relationship Id="rId8" Type="http://schemas.openxmlformats.org/officeDocument/2006/relationships/image" Target="../media/image16.gif"/><Relationship Id="rId3" Type="http://schemas.openxmlformats.org/officeDocument/2006/relationships/audio" Target="../media/audio11.wav"/><Relationship Id="rId7"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27.png"/><Relationship Id="rId5" Type="http://schemas.openxmlformats.org/officeDocument/2006/relationships/audio" Target="../media/audio18.wav"/><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2" descr="background rectangle"/>
          <p:cNvSpPr/>
          <p:nvPr/>
        </p:nvSpPr>
        <p:spPr>
          <a:xfrm>
            <a:off x="0" y="0"/>
            <a:ext cx="4350984" cy="6858000"/>
          </a:xfrm>
          <a:prstGeom prst="rect">
            <a:avLst/>
          </a:prstGeom>
          <a:solidFill>
            <a:srgbClr val="FF111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100" name="Google Shape;100;p2"/>
          <p:cNvSpPr/>
          <p:nvPr/>
        </p:nvSpPr>
        <p:spPr>
          <a:xfrm>
            <a:off x="6368181" y="4552388"/>
            <a:ext cx="3750377"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a:ln>
                  <a:noFill/>
                </a:ln>
                <a:solidFill>
                  <a:srgbClr val="FF3333"/>
                </a:solidFill>
                <a:effectLst/>
                <a:uLnTx/>
                <a:uFillTx/>
                <a:latin typeface="Modern Love" panose="04090805081005020601" pitchFamily="82" charset="0"/>
                <a:cs typeface="Arial"/>
                <a:sym typeface="Arial"/>
              </a:rPr>
              <a:t>rot</a:t>
            </a:r>
            <a:endParaRPr kumimoji="0" sz="1400" b="0" i="0" u="none" strike="noStrike" kern="0" cap="none" spc="0" normalizeH="0" baseline="0" noProof="0" dirty="0">
              <a:ln>
                <a:noFill/>
              </a:ln>
              <a:solidFill>
                <a:srgbClr val="000000"/>
              </a:solidFill>
              <a:effectLst/>
              <a:uLnTx/>
              <a:uFillTx/>
              <a:latin typeface="Modern Love" panose="04090805081005020601" pitchFamily="82" charset="0"/>
              <a:cs typeface="Arial"/>
              <a:sym typeface="Arial"/>
            </a:endParaRPr>
          </a:p>
        </p:txBody>
      </p:sp>
      <p:sp>
        <p:nvSpPr>
          <p:cNvPr id="101" name="Google Shape;101;p2"/>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4EE28BE7-8949-4E49-A98F-68B6A8E0DDC3}"/>
              </a:ext>
            </a:extLst>
          </p:cNvPr>
          <p:cNvSpPr>
            <a:spLocks noGrp="1"/>
          </p:cNvSpPr>
          <p:nvPr>
            <p:ph type="title"/>
          </p:nvPr>
        </p:nvSpPr>
        <p:spPr>
          <a:xfrm>
            <a:off x="381000" y="163664"/>
            <a:ext cx="3588984" cy="1325563"/>
          </a:xfrm>
        </p:spPr>
        <p:txBody>
          <a:bodyPr>
            <a:noAutofit/>
          </a:bodyPr>
          <a:lstStyle/>
          <a:p>
            <a:pPr algn="ctr"/>
            <a:r>
              <a:rPr lang="en-GB" sz="3600" b="1" dirty="0">
                <a:solidFill>
                  <a:srgbClr val="FFFFFF"/>
                </a:solidFill>
                <a:latin typeface="Century Gothic"/>
                <a:ea typeface="Century Gothic"/>
                <a:cs typeface="Century Gothic"/>
                <a:sym typeface="Century Gothic"/>
              </a:rPr>
              <a:t>Describing me and others</a:t>
            </a:r>
            <a:br>
              <a:rPr lang="en-GB" sz="3600" dirty="0">
                <a:solidFill>
                  <a:srgbClr val="000000"/>
                </a:solidFill>
                <a:latin typeface="Arial"/>
                <a:cs typeface="Arial"/>
                <a:sym typeface="Arial"/>
              </a:rPr>
            </a:br>
            <a:endParaRPr lang="en-GB" sz="3600" dirty="0"/>
          </a:p>
        </p:txBody>
      </p:sp>
      <p:pic>
        <p:nvPicPr>
          <p:cNvPr id="8" name="Picture 7" descr="Map&#10;&#10;Description automatically generated">
            <a:extLst>
              <a:ext uri="{FF2B5EF4-FFF2-40B4-BE49-F238E27FC236}">
                <a16:creationId xmlns:a16="http://schemas.microsoft.com/office/drawing/2014/main" id="{1146B4F3-CB2A-41B0-B70D-5D45452FEC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7" name="TextBox 6">
            <a:extLst>
              <a:ext uri="{FF2B5EF4-FFF2-40B4-BE49-F238E27FC236}">
                <a16:creationId xmlns:a16="http://schemas.microsoft.com/office/drawing/2014/main" id="{A14087D2-CB18-41D5-8E25-BD3B935DEA41}"/>
              </a:ext>
            </a:extLst>
          </p:cNvPr>
          <p:cNvSpPr txBox="1"/>
          <p:nvPr/>
        </p:nvSpPr>
        <p:spPr>
          <a:xfrm>
            <a:off x="8182900" y="6466406"/>
            <a:ext cx="398745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1 Week 5</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677529" y="143642"/>
            <a:ext cx="6409071" cy="508891"/>
          </a:xfrm>
        </p:spPr>
        <p:txBody>
          <a:bodyPr>
            <a:normAutofit fontScale="90000"/>
          </a:bodyPr>
          <a:lstStyle/>
          <a:p>
            <a:r>
              <a:rPr lang="es-AR" sz="3200" b="1" dirty="0">
                <a:solidFill>
                  <a:srgbClr val="002060"/>
                </a:solidFill>
                <a:latin typeface="Century Gothic" panose="020B0502020202020204" pitchFamily="34" charset="0"/>
                <a:cs typeface="Arial"/>
                <a:sym typeface="Arial"/>
              </a:rPr>
              <a:t>Follow up 2</a:t>
            </a:r>
            <a:endParaRPr lang="en-GB" sz="3200" dirty="0"/>
          </a:p>
        </p:txBody>
      </p:sp>
      <p:sp>
        <p:nvSpPr>
          <p:cNvPr id="50" name="Google Shape;119;p1">
            <a:extLst>
              <a:ext uri="{FF2B5EF4-FFF2-40B4-BE49-F238E27FC236}">
                <a16:creationId xmlns:a16="http://schemas.microsoft.com/office/drawing/2014/main" id="{A71ACA46-CE7F-4525-A190-BB7A5355194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68" name="Speech Bubble: Rectangle with Corners Rounded 67">
            <a:extLst>
              <a:ext uri="{FF2B5EF4-FFF2-40B4-BE49-F238E27FC236}">
                <a16:creationId xmlns:a16="http://schemas.microsoft.com/office/drawing/2014/main" id="{070A9DC5-4F5E-4E17-BDE2-3D0EEB0E42C7}"/>
              </a:ext>
            </a:extLst>
          </p:cNvPr>
          <p:cNvSpPr/>
          <p:nvPr/>
        </p:nvSpPr>
        <p:spPr>
          <a:xfrm>
            <a:off x="3847954" y="117512"/>
            <a:ext cx="4524415"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69" name="Graphic 68" descr="Teacher">
            <a:extLst>
              <a:ext uri="{FF2B5EF4-FFF2-40B4-BE49-F238E27FC236}">
                <a16:creationId xmlns:a16="http://schemas.microsoft.com/office/drawing/2014/main" id="{9242D70A-87F9-4999-B27D-CB8B6543251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905233" y="-52673"/>
            <a:ext cx="914400" cy="914400"/>
          </a:xfrm>
          <a:prstGeom prst="rect">
            <a:avLst/>
          </a:prstGeom>
        </p:spPr>
      </p:pic>
      <p:sp>
        <p:nvSpPr>
          <p:cNvPr id="70" name="Google Shape;108;p3">
            <a:hlinkClick r:id="" action="ppaction://noaction">
              <a:snd r:embed="rId5" name="T1_W5F_10.1.wav"/>
            </a:hlinkClick>
            <a:extLst>
              <a:ext uri="{FF2B5EF4-FFF2-40B4-BE49-F238E27FC236}">
                <a16:creationId xmlns:a16="http://schemas.microsoft.com/office/drawing/2014/main" id="{6E167D29-7839-4041-B0F3-862ABC1B859B}"/>
              </a:ext>
            </a:extLst>
          </p:cNvPr>
          <p:cNvSpPr txBox="1"/>
          <p:nvPr/>
        </p:nvSpPr>
        <p:spPr>
          <a:xfrm>
            <a:off x="3847953" y="128500"/>
            <a:ext cx="5636401"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Was </a:t>
            </a:r>
            <a:r>
              <a:rPr kumimoji="0" lang="en-GB" sz="28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ist</a:t>
            </a: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das auf </a:t>
            </a:r>
            <a:r>
              <a:rPr kumimoji="0" lang="en-GB" sz="2800" b="1" i="0" u="none" strike="noStrike" kern="1200" cap="none" spc="0" normalizeH="0" baseline="0" noProof="0" dirty="0" err="1">
                <a:ln>
                  <a:noFill/>
                </a:ln>
                <a:solidFill>
                  <a:schemeClr val="bg1"/>
                </a:solidFill>
                <a:effectLst/>
                <a:uLnTx/>
                <a:uFillTx/>
                <a:latin typeface="Century Gothic" panose="020B0502020202020204" pitchFamily="34" charset="0"/>
                <a:ea typeface="+mn-ea"/>
                <a:cs typeface="+mn-cs"/>
              </a:rPr>
              <a:t>Englisch</a:t>
            </a:r>
            <a:r>
              <a:rPr kumimoji="0" lang="en-GB" sz="28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a:t>
            </a:r>
            <a:endParaRPr kumimoji="0" sz="2800" b="1" i="0" u="none" strike="noStrike" kern="1200" cap="none" spc="0" normalizeH="0" baseline="0" noProof="0" dirty="0">
              <a:ln>
                <a:noFill/>
              </a:ln>
              <a:solidFill>
                <a:schemeClr val="bg1"/>
              </a:solidFill>
              <a:effectLst/>
              <a:uLnTx/>
              <a:uFillTx/>
              <a:latin typeface="Century Gothic" panose="020B0502020202020204" pitchFamily="34" charset="0"/>
              <a:ea typeface="Calibri"/>
              <a:cs typeface="Calibri"/>
              <a:sym typeface="Calibri"/>
            </a:endParaRPr>
          </a:p>
        </p:txBody>
      </p:sp>
      <p:sp>
        <p:nvSpPr>
          <p:cNvPr id="59" name="Title 1">
            <a:extLst>
              <a:ext uri="{FF2B5EF4-FFF2-40B4-BE49-F238E27FC236}">
                <a16:creationId xmlns:a16="http://schemas.microsoft.com/office/drawing/2014/main" id="{C65A9DE7-BC7F-4892-80DA-26814D6EA771}"/>
              </a:ext>
            </a:extLst>
          </p:cNvPr>
          <p:cNvSpPr txBox="1">
            <a:spLocks/>
          </p:cNvSpPr>
          <p:nvPr/>
        </p:nvSpPr>
        <p:spPr>
          <a:xfrm>
            <a:off x="10950576" y="1209740"/>
            <a:ext cx="1241424" cy="424815"/>
          </a:xfrm>
          <a:prstGeom prst="rect">
            <a:avLst/>
          </a:prstGeom>
          <a:solidFill>
            <a:srgbClr val="F19D19">
              <a:lumMod val="40000"/>
              <a:lumOff val="60000"/>
            </a:srgbClr>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hören</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pic>
        <p:nvPicPr>
          <p:cNvPr id="65" name="Picture 64" descr="A picture containing text, clipart&#10;&#10;Description automatically generated">
            <a:extLst>
              <a:ext uri="{FF2B5EF4-FFF2-40B4-BE49-F238E27FC236}">
                <a16:creationId xmlns:a16="http://schemas.microsoft.com/office/drawing/2014/main" id="{58859A54-D185-4F3C-B76A-7CEC4AE7C70F}"/>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sp>
        <p:nvSpPr>
          <p:cNvPr id="71" name="TextBox 70">
            <a:extLst>
              <a:ext uri="{FF2B5EF4-FFF2-40B4-BE49-F238E27FC236}">
                <a16:creationId xmlns:a16="http://schemas.microsoft.com/office/drawing/2014/main" id="{AF1D97A7-7B6B-438E-8FDD-128AEAC193DD}"/>
              </a:ext>
            </a:extLst>
          </p:cNvPr>
          <p:cNvSpPr txBox="1"/>
          <p:nvPr/>
        </p:nvSpPr>
        <p:spPr>
          <a:xfrm>
            <a:off x="8945370" y="143642"/>
            <a:ext cx="1924595" cy="707886"/>
          </a:xfrm>
          <a:prstGeom prst="rect">
            <a:avLst/>
          </a:prstGeom>
          <a:solidFill>
            <a:srgbClr val="92D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auf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Englisch</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a:t>
            </a:r>
            <a:b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 English</a:t>
            </a:r>
          </a:p>
        </p:txBody>
      </p:sp>
      <p:graphicFrame>
        <p:nvGraphicFramePr>
          <p:cNvPr id="72" name="Table 2">
            <a:extLst>
              <a:ext uri="{FF2B5EF4-FFF2-40B4-BE49-F238E27FC236}">
                <a16:creationId xmlns:a16="http://schemas.microsoft.com/office/drawing/2014/main" id="{7AD20A2E-D375-4264-9258-8B89D4C55D48}"/>
              </a:ext>
            </a:extLst>
          </p:cNvPr>
          <p:cNvGraphicFramePr/>
          <p:nvPr>
            <p:extLst>
              <p:ext uri="{D42A27DB-BD31-4B8C-83A1-F6EECF244321}">
                <p14:modId xmlns:p14="http://schemas.microsoft.com/office/powerpoint/2010/main" val="3860131126"/>
              </p:ext>
            </p:extLst>
          </p:nvPr>
        </p:nvGraphicFramePr>
        <p:xfrm>
          <a:off x="285066" y="1524348"/>
          <a:ext cx="9229734" cy="4468241"/>
        </p:xfrm>
        <a:graphic>
          <a:graphicData uri="http://schemas.openxmlformats.org/drawingml/2006/table">
            <a:tbl>
              <a:tblPr/>
              <a:tblGrid>
                <a:gridCol w="791540">
                  <a:extLst>
                    <a:ext uri="{9D8B030D-6E8A-4147-A177-3AD203B41FA5}">
                      <a16:colId xmlns:a16="http://schemas.microsoft.com/office/drawing/2014/main" val="20000"/>
                    </a:ext>
                  </a:extLst>
                </a:gridCol>
                <a:gridCol w="8438194">
                  <a:extLst>
                    <a:ext uri="{9D8B030D-6E8A-4147-A177-3AD203B41FA5}">
                      <a16:colId xmlns:a16="http://schemas.microsoft.com/office/drawing/2014/main" val="20001"/>
                    </a:ext>
                  </a:extLst>
                </a:gridCol>
              </a:tblGrid>
              <a:tr h="525665">
                <a:tc>
                  <a:txBody>
                    <a:bodyPr/>
                    <a:lstStyle/>
                    <a:p>
                      <a:endParaRPr lang="en-US"/>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endParaRPr lang="en-US"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657096">
                <a:tc>
                  <a:txBody>
                    <a:bodyPr/>
                    <a:lstStyle/>
                    <a:p>
                      <a:endParaRPr lang="en-US"/>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a:lnSpc>
                          <a:spcPct val="100000"/>
                        </a:lnSpc>
                        <a:spcBef>
                          <a:spcPts val="0"/>
                        </a:spcBef>
                        <a:spcAft>
                          <a:spcPts val="0"/>
                        </a:spcAft>
                        <a:buClr>
                          <a:srgbClr val="000000"/>
                        </a:buClr>
                        <a:buSzPts val="24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657096">
                <a:tc>
                  <a:txBody>
                    <a:bodyPr/>
                    <a:lstStyle/>
                    <a:p>
                      <a:endParaRPr lang="en-US"/>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a:lnSpc>
                          <a:spcPct val="100000"/>
                        </a:lnSpc>
                        <a:spcBef>
                          <a:spcPts val="0"/>
                        </a:spcBef>
                        <a:spcAft>
                          <a:spcPts val="0"/>
                        </a:spcAft>
                        <a:buClr>
                          <a:srgbClr val="000000"/>
                        </a:buClr>
                        <a:buSzPts val="24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657096">
                <a:tc>
                  <a:txBody>
                    <a:bodyPr/>
                    <a:lstStyle/>
                    <a:p>
                      <a:endParaRPr lang="en-US"/>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a:lnSpc>
                          <a:spcPct val="100000"/>
                        </a:lnSpc>
                        <a:spcBef>
                          <a:spcPts val="0"/>
                        </a:spcBef>
                        <a:spcAft>
                          <a:spcPts val="0"/>
                        </a:spcAft>
                        <a:buClr>
                          <a:srgbClr val="000000"/>
                        </a:buClr>
                        <a:buSzPts val="24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657096">
                <a:tc>
                  <a:txBody>
                    <a:bodyPr/>
                    <a:lstStyle/>
                    <a:p>
                      <a:endParaRPr lang="en-US"/>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a:lnSpc>
                          <a:spcPct val="100000"/>
                        </a:lnSpc>
                        <a:spcBef>
                          <a:spcPts val="0"/>
                        </a:spcBef>
                        <a:spcAft>
                          <a:spcPts val="0"/>
                        </a:spcAft>
                        <a:buClr>
                          <a:srgbClr val="000000"/>
                        </a:buClr>
                        <a:buSzPts val="24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657096">
                <a:tc>
                  <a:txBody>
                    <a:bodyPr/>
                    <a:lstStyle/>
                    <a:p>
                      <a:endParaRPr lang="en-US"/>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a:lnSpc>
                          <a:spcPct val="100000"/>
                        </a:lnSpc>
                        <a:spcBef>
                          <a:spcPts val="0"/>
                        </a:spcBef>
                        <a:spcAft>
                          <a:spcPts val="0"/>
                        </a:spcAft>
                        <a:buClr>
                          <a:srgbClr val="000000"/>
                        </a:buClr>
                        <a:buSzPts val="24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657096">
                <a:tc>
                  <a:txBody>
                    <a:bodyPr/>
                    <a:lstStyle/>
                    <a:p>
                      <a:endParaRPr lang="en-US"/>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a:lnSpc>
                          <a:spcPct val="100000"/>
                        </a:lnSpc>
                        <a:spcBef>
                          <a:spcPts val="0"/>
                        </a:spcBef>
                        <a:spcAft>
                          <a:spcPts val="0"/>
                        </a:spcAft>
                        <a:buClr>
                          <a:srgbClr val="000000"/>
                        </a:buClr>
                        <a:buSzPts val="2400"/>
                        <a:buFont typeface="Arial"/>
                        <a:buNone/>
                      </a:pPr>
                      <a:endParaRPr sz="2400" u="none" strike="noStrike" cap="none" dirty="0">
                        <a:solidFill>
                          <a:srgbClr val="002060"/>
                        </a:solidFill>
                        <a:latin typeface="Century Gothic"/>
                        <a:ea typeface="Century Gothic"/>
                        <a:cs typeface="Century Gothic"/>
                        <a:sym typeface="Century Gothic"/>
                      </a:endParaRPr>
                    </a:p>
                  </a:txBody>
                  <a:tcPr marL="91450" marR="91450" marT="45725" marB="45725"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bl>
          </a:graphicData>
        </a:graphic>
      </p:graphicFrame>
      <p:sp>
        <p:nvSpPr>
          <p:cNvPr id="73" name="CustomShape 23">
            <a:hlinkClick r:id="" action="ppaction://noaction">
              <a:snd r:embed="rId7" name="T1_W5F_10.3.wav"/>
            </a:hlinkClick>
            <a:extLst>
              <a:ext uri="{FF2B5EF4-FFF2-40B4-BE49-F238E27FC236}">
                <a16:creationId xmlns:a16="http://schemas.microsoft.com/office/drawing/2014/main" id="{08BD0B7F-514F-4DCD-96C7-5305B4AAED13}"/>
              </a:ext>
            </a:extLst>
          </p:cNvPr>
          <p:cNvSpPr/>
          <p:nvPr/>
        </p:nvSpPr>
        <p:spPr>
          <a:xfrm>
            <a:off x="417674" y="2179099"/>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chemeClr val="bg1"/>
                </a:solidFill>
                <a:effectLst/>
                <a:uLnTx/>
                <a:uFillTx/>
                <a:latin typeface="Century Gothic" panose="020B0502020202020204" pitchFamily="34" charset="0"/>
                <a:ea typeface="DejaVu Sans"/>
              </a:rPr>
              <a:t>1</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74" name="CustomShape 24">
            <a:hlinkClick r:id="" action="ppaction://noaction">
              <a:snd r:embed="rId8" name="T1_W5F_10.4.wav"/>
            </a:hlinkClick>
            <a:extLst>
              <a:ext uri="{FF2B5EF4-FFF2-40B4-BE49-F238E27FC236}">
                <a16:creationId xmlns:a16="http://schemas.microsoft.com/office/drawing/2014/main" id="{B95C8610-888B-4B13-9D7F-22EB32FDC00F}"/>
              </a:ext>
            </a:extLst>
          </p:cNvPr>
          <p:cNvSpPr/>
          <p:nvPr/>
        </p:nvSpPr>
        <p:spPr>
          <a:xfrm>
            <a:off x="417674" y="2809186"/>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2</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75" name="CustomShape 25">
            <a:hlinkClick r:id="" action="ppaction://noaction">
              <a:snd r:embed="rId9" name="T1_W5F_10.5.wav"/>
            </a:hlinkClick>
            <a:extLst>
              <a:ext uri="{FF2B5EF4-FFF2-40B4-BE49-F238E27FC236}">
                <a16:creationId xmlns:a16="http://schemas.microsoft.com/office/drawing/2014/main" id="{87C35FCB-D007-4743-ADA6-245FDF95F301}"/>
              </a:ext>
            </a:extLst>
          </p:cNvPr>
          <p:cNvSpPr/>
          <p:nvPr/>
        </p:nvSpPr>
        <p:spPr>
          <a:xfrm>
            <a:off x="417674" y="3480760"/>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3</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76" name="CustomShape 26">
            <a:hlinkClick r:id="" action="ppaction://noaction">
              <a:snd r:embed="rId10" name="T1_W5F_10.6.wav"/>
            </a:hlinkClick>
            <a:extLst>
              <a:ext uri="{FF2B5EF4-FFF2-40B4-BE49-F238E27FC236}">
                <a16:creationId xmlns:a16="http://schemas.microsoft.com/office/drawing/2014/main" id="{46D3D946-A852-409C-8E08-0FB627C7D095}"/>
              </a:ext>
            </a:extLst>
          </p:cNvPr>
          <p:cNvSpPr/>
          <p:nvPr/>
        </p:nvSpPr>
        <p:spPr>
          <a:xfrm>
            <a:off x="417674" y="4154164"/>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4</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77" name="CustomShape 27">
            <a:hlinkClick r:id="" action="ppaction://noaction">
              <a:snd r:embed="rId11" name="T1_W5F_10.7.wav"/>
            </a:hlinkClick>
            <a:extLst>
              <a:ext uri="{FF2B5EF4-FFF2-40B4-BE49-F238E27FC236}">
                <a16:creationId xmlns:a16="http://schemas.microsoft.com/office/drawing/2014/main" id="{F1C5BBBC-FEE2-44E5-ADA5-7D8E4B63204F}"/>
              </a:ext>
            </a:extLst>
          </p:cNvPr>
          <p:cNvSpPr/>
          <p:nvPr/>
        </p:nvSpPr>
        <p:spPr>
          <a:xfrm>
            <a:off x="417674" y="4801474"/>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5</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78" name="CustomShape 28">
            <a:hlinkClick r:id="" action="ppaction://noaction">
              <a:snd r:embed="rId12" name="T1_W5F_10.8.wav"/>
            </a:hlinkClick>
            <a:extLst>
              <a:ext uri="{FF2B5EF4-FFF2-40B4-BE49-F238E27FC236}">
                <a16:creationId xmlns:a16="http://schemas.microsoft.com/office/drawing/2014/main" id="{9A90868C-7183-439E-A1EB-9079A05B4B16}"/>
              </a:ext>
            </a:extLst>
          </p:cNvPr>
          <p:cNvSpPr/>
          <p:nvPr/>
        </p:nvSpPr>
        <p:spPr>
          <a:xfrm>
            <a:off x="433974" y="5480488"/>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chemeClr val="bg1"/>
                </a:solidFill>
                <a:effectLst/>
                <a:uLnTx/>
                <a:uFillTx/>
                <a:latin typeface="Century Gothic" panose="020B0502020202020204" pitchFamily="34" charset="0"/>
                <a:ea typeface="DejaVu Sans"/>
              </a:rPr>
              <a:t>6</a:t>
            </a:r>
            <a:endParaRPr kumimoji="0" lang="en-GB" sz="2000" b="0" i="0" u="none" strike="noStrike" kern="1200" cap="none" spc="-1" normalizeH="0" baseline="0" noProof="0">
              <a:ln>
                <a:noFill/>
              </a:ln>
              <a:solidFill>
                <a:schemeClr val="bg1"/>
              </a:solidFill>
              <a:effectLst/>
              <a:uLnTx/>
              <a:uFillTx/>
              <a:latin typeface="Century Gothic" panose="020B0502020202020204" pitchFamily="34" charset="0"/>
            </a:endParaRPr>
          </a:p>
        </p:txBody>
      </p:sp>
      <p:sp>
        <p:nvSpPr>
          <p:cNvPr id="2" name="TextBox 1">
            <a:hlinkClick r:id="" action="ppaction://noaction">
              <a:snd r:embed="rId13" name="T1_W5F_10.2.wav"/>
            </a:hlinkClick>
            <a:extLst>
              <a:ext uri="{FF2B5EF4-FFF2-40B4-BE49-F238E27FC236}">
                <a16:creationId xmlns:a16="http://schemas.microsoft.com/office/drawing/2014/main" id="{B5C44A1F-2D2E-4E1C-A5BA-3881D709202E}"/>
              </a:ext>
            </a:extLst>
          </p:cNvPr>
          <p:cNvSpPr txBox="1"/>
          <p:nvPr/>
        </p:nvSpPr>
        <p:spPr>
          <a:xfrm>
            <a:off x="285066" y="851528"/>
            <a:ext cx="5810934" cy="523220"/>
          </a:xfrm>
          <a:prstGeom prst="rect">
            <a:avLst/>
          </a:prstGeom>
          <a:noFill/>
        </p:spPr>
        <p:txBody>
          <a:bodyPr wrap="square" rtlCol="0">
            <a:spAutoFit/>
          </a:bodyPr>
          <a:lstStyle/>
          <a:p>
            <a:r>
              <a:rPr lang="en-GB" sz="2800" dirty="0" err="1">
                <a:solidFill>
                  <a:srgbClr val="002060"/>
                </a:solidFill>
                <a:latin typeface="Century Gothic" panose="020B0502020202020204" pitchFamily="34" charset="0"/>
              </a:rPr>
              <a:t>Schreib</a:t>
            </a:r>
            <a:r>
              <a:rPr lang="en-GB" sz="2800" dirty="0">
                <a:solidFill>
                  <a:srgbClr val="002060"/>
                </a:solidFill>
                <a:latin typeface="Century Gothic" panose="020B0502020202020204" pitchFamily="34" charset="0"/>
              </a:rPr>
              <a:t> auf </a:t>
            </a:r>
            <a:r>
              <a:rPr lang="en-GB" sz="2800" dirty="0" err="1">
                <a:solidFill>
                  <a:srgbClr val="002060"/>
                </a:solidFill>
                <a:latin typeface="Century Gothic" panose="020B0502020202020204" pitchFamily="34" charset="0"/>
              </a:rPr>
              <a:t>Englisch</a:t>
            </a:r>
            <a:r>
              <a:rPr lang="en-GB" sz="2800" dirty="0">
                <a:solidFill>
                  <a:srgbClr val="002060"/>
                </a:solidFill>
                <a:latin typeface="Century Gothic" panose="020B0502020202020204" pitchFamily="34" charset="0"/>
              </a:rPr>
              <a:t>.</a:t>
            </a:r>
          </a:p>
        </p:txBody>
      </p:sp>
      <p:sp>
        <p:nvSpPr>
          <p:cNvPr id="4" name="TextBox 3">
            <a:extLst>
              <a:ext uri="{FF2B5EF4-FFF2-40B4-BE49-F238E27FC236}">
                <a16:creationId xmlns:a16="http://schemas.microsoft.com/office/drawing/2014/main" id="{F26EF3AD-714F-48F9-B970-C54CC74048C9}"/>
              </a:ext>
            </a:extLst>
          </p:cNvPr>
          <p:cNvSpPr txBox="1"/>
          <p:nvPr/>
        </p:nvSpPr>
        <p:spPr>
          <a:xfrm>
            <a:off x="1201783" y="2179099"/>
            <a:ext cx="7743587" cy="461665"/>
          </a:xfrm>
          <a:prstGeom prst="rect">
            <a:avLst/>
          </a:prstGeom>
          <a:noFill/>
        </p:spPr>
        <p:txBody>
          <a:bodyPr wrap="square" rtlCol="0">
            <a:spAutoFit/>
          </a:bodyPr>
          <a:lstStyle/>
          <a:p>
            <a:r>
              <a:rPr lang="en-US" sz="2400" dirty="0">
                <a:solidFill>
                  <a:srgbClr val="002060"/>
                </a:solidFill>
                <a:latin typeface="Century Gothic" panose="020B0502020202020204" pitchFamily="34" charset="0"/>
              </a:rPr>
              <a:t>H</a:t>
            </a:r>
            <a:r>
              <a:rPr lang="en-GB" sz="2400" dirty="0" err="1">
                <a:solidFill>
                  <a:srgbClr val="002060"/>
                </a:solidFill>
                <a:latin typeface="Century Gothic" panose="020B0502020202020204" pitchFamily="34" charset="0"/>
              </a:rPr>
              <a:t>ello</a:t>
            </a:r>
            <a:r>
              <a:rPr lang="en-GB" sz="2400" dirty="0">
                <a:solidFill>
                  <a:srgbClr val="002060"/>
                </a:solidFill>
                <a:latin typeface="Century Gothic" panose="020B0502020202020204" pitchFamily="34" charset="0"/>
              </a:rPr>
              <a:t>! I am here in England.</a:t>
            </a:r>
          </a:p>
        </p:txBody>
      </p:sp>
      <p:sp>
        <p:nvSpPr>
          <p:cNvPr id="21" name="TextBox 20">
            <a:extLst>
              <a:ext uri="{FF2B5EF4-FFF2-40B4-BE49-F238E27FC236}">
                <a16:creationId xmlns:a16="http://schemas.microsoft.com/office/drawing/2014/main" id="{8E6E431B-03D2-A843-3235-25CB22E69DA0}"/>
              </a:ext>
            </a:extLst>
          </p:cNvPr>
          <p:cNvSpPr txBox="1"/>
          <p:nvPr/>
        </p:nvSpPr>
        <p:spPr>
          <a:xfrm>
            <a:off x="1201782" y="2809186"/>
            <a:ext cx="7743587" cy="461665"/>
          </a:xfrm>
          <a:prstGeom prst="rect">
            <a:avLst/>
          </a:prstGeom>
          <a:noFill/>
        </p:spPr>
        <p:txBody>
          <a:bodyPr wrap="square" rtlCol="0">
            <a:spAutoFit/>
          </a:bodyPr>
          <a:lstStyle/>
          <a:p>
            <a:r>
              <a:rPr lang="en-US" sz="2400" dirty="0">
                <a:solidFill>
                  <a:srgbClr val="002060"/>
                </a:solidFill>
                <a:latin typeface="Century Gothic" panose="020B0502020202020204" pitchFamily="34" charset="0"/>
              </a:rPr>
              <a:t>Are you in Germany?</a:t>
            </a:r>
            <a:endParaRPr lang="en-GB" sz="2400" dirty="0">
              <a:solidFill>
                <a:srgbClr val="002060"/>
              </a:solidFill>
              <a:latin typeface="Century Gothic" panose="020B0502020202020204" pitchFamily="34" charset="0"/>
            </a:endParaRPr>
          </a:p>
        </p:txBody>
      </p:sp>
      <p:sp>
        <p:nvSpPr>
          <p:cNvPr id="22" name="TextBox 21">
            <a:extLst>
              <a:ext uri="{FF2B5EF4-FFF2-40B4-BE49-F238E27FC236}">
                <a16:creationId xmlns:a16="http://schemas.microsoft.com/office/drawing/2014/main" id="{09B34CF5-6208-DFBE-BC45-FBC0A1FC01C3}"/>
              </a:ext>
            </a:extLst>
          </p:cNvPr>
          <p:cNvSpPr txBox="1"/>
          <p:nvPr/>
        </p:nvSpPr>
        <p:spPr>
          <a:xfrm>
            <a:off x="1201777" y="3486998"/>
            <a:ext cx="7743587" cy="461665"/>
          </a:xfrm>
          <a:prstGeom prst="rect">
            <a:avLst/>
          </a:prstGeom>
          <a:noFill/>
        </p:spPr>
        <p:txBody>
          <a:bodyPr wrap="square" rtlCol="0">
            <a:spAutoFit/>
          </a:bodyPr>
          <a:lstStyle/>
          <a:p>
            <a:r>
              <a:rPr lang="en-US" sz="2400" dirty="0">
                <a:solidFill>
                  <a:srgbClr val="002060"/>
                </a:solidFill>
                <a:latin typeface="Century Gothic" panose="020B0502020202020204" pitchFamily="34" charset="0"/>
              </a:rPr>
              <a:t>Yes, that’s right.</a:t>
            </a:r>
            <a:endParaRPr lang="en-GB" sz="2400" dirty="0">
              <a:solidFill>
                <a:srgbClr val="002060"/>
              </a:solidFill>
              <a:latin typeface="Century Gothic" panose="020B0502020202020204" pitchFamily="34" charset="0"/>
            </a:endParaRPr>
          </a:p>
        </p:txBody>
      </p:sp>
      <p:sp>
        <p:nvSpPr>
          <p:cNvPr id="23" name="TextBox 22">
            <a:extLst>
              <a:ext uri="{FF2B5EF4-FFF2-40B4-BE49-F238E27FC236}">
                <a16:creationId xmlns:a16="http://schemas.microsoft.com/office/drawing/2014/main" id="{752C5F61-BE58-E854-1F0F-ECF80AC052A6}"/>
              </a:ext>
            </a:extLst>
          </p:cNvPr>
          <p:cNvSpPr txBox="1"/>
          <p:nvPr/>
        </p:nvSpPr>
        <p:spPr>
          <a:xfrm>
            <a:off x="1201780" y="4154164"/>
            <a:ext cx="7743587" cy="461665"/>
          </a:xfrm>
          <a:prstGeom prst="rect">
            <a:avLst/>
          </a:prstGeom>
          <a:noFill/>
        </p:spPr>
        <p:txBody>
          <a:bodyPr wrap="square" rtlCol="0">
            <a:spAutoFit/>
          </a:bodyPr>
          <a:lstStyle/>
          <a:p>
            <a:r>
              <a:rPr lang="en-US" sz="2400" dirty="0">
                <a:solidFill>
                  <a:srgbClr val="002060"/>
                </a:solidFill>
                <a:latin typeface="Century Gothic" panose="020B0502020202020204" pitchFamily="34" charset="0"/>
              </a:rPr>
              <a:t>The pencil is red.</a:t>
            </a:r>
            <a:endParaRPr lang="en-GB" sz="2400" dirty="0">
              <a:solidFill>
                <a:srgbClr val="002060"/>
              </a:solidFill>
              <a:latin typeface="Century Gothic" panose="020B0502020202020204" pitchFamily="34" charset="0"/>
            </a:endParaRPr>
          </a:p>
        </p:txBody>
      </p:sp>
      <p:sp>
        <p:nvSpPr>
          <p:cNvPr id="24" name="TextBox 23">
            <a:extLst>
              <a:ext uri="{FF2B5EF4-FFF2-40B4-BE49-F238E27FC236}">
                <a16:creationId xmlns:a16="http://schemas.microsoft.com/office/drawing/2014/main" id="{68B8AA1C-F81D-BBC4-8BCB-86036DE776A1}"/>
              </a:ext>
            </a:extLst>
          </p:cNvPr>
          <p:cNvSpPr txBox="1"/>
          <p:nvPr/>
        </p:nvSpPr>
        <p:spPr>
          <a:xfrm>
            <a:off x="1201779" y="4775884"/>
            <a:ext cx="7743587" cy="461665"/>
          </a:xfrm>
          <a:prstGeom prst="rect">
            <a:avLst/>
          </a:prstGeom>
          <a:noFill/>
        </p:spPr>
        <p:txBody>
          <a:bodyPr wrap="square" rtlCol="0">
            <a:spAutoFit/>
          </a:bodyPr>
          <a:lstStyle/>
          <a:p>
            <a:r>
              <a:rPr lang="en-US" sz="2400" dirty="0">
                <a:solidFill>
                  <a:srgbClr val="002060"/>
                </a:solidFill>
                <a:latin typeface="Century Gothic" panose="020B0502020202020204" pitchFamily="34" charset="0"/>
              </a:rPr>
              <a:t>No, that’s false/wrong!</a:t>
            </a:r>
            <a:endParaRPr lang="en-GB" sz="2400" dirty="0">
              <a:solidFill>
                <a:srgbClr val="002060"/>
              </a:solidFill>
              <a:latin typeface="Century Gothic" panose="020B0502020202020204" pitchFamily="34" charset="0"/>
            </a:endParaRPr>
          </a:p>
        </p:txBody>
      </p:sp>
      <p:sp>
        <p:nvSpPr>
          <p:cNvPr id="25" name="TextBox 24">
            <a:extLst>
              <a:ext uri="{FF2B5EF4-FFF2-40B4-BE49-F238E27FC236}">
                <a16:creationId xmlns:a16="http://schemas.microsoft.com/office/drawing/2014/main" id="{2791984B-9731-7DD4-FF85-D0C13A191A8C}"/>
              </a:ext>
            </a:extLst>
          </p:cNvPr>
          <p:cNvSpPr txBox="1"/>
          <p:nvPr/>
        </p:nvSpPr>
        <p:spPr>
          <a:xfrm>
            <a:off x="1201778" y="5407755"/>
            <a:ext cx="7743587" cy="461665"/>
          </a:xfrm>
          <a:prstGeom prst="rect">
            <a:avLst/>
          </a:prstGeom>
          <a:noFill/>
        </p:spPr>
        <p:txBody>
          <a:bodyPr wrap="square" rtlCol="0">
            <a:spAutoFit/>
          </a:bodyPr>
          <a:lstStyle/>
          <a:p>
            <a:r>
              <a:rPr lang="en-US" sz="2400" dirty="0">
                <a:solidFill>
                  <a:srgbClr val="002060"/>
                </a:solidFill>
                <a:latin typeface="Century Gothic" panose="020B0502020202020204" pitchFamily="34" charset="0"/>
              </a:rPr>
              <a:t>The pencil is yellow and blue.</a:t>
            </a:r>
            <a:endParaRPr lang="en-GB" sz="2400"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858254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72"/>
                                        </p:tgtEl>
                                        <p:attrNameLst>
                                          <p:attrName>style.visibility</p:attrName>
                                        </p:attrNameLst>
                                      </p:cBhvr>
                                      <p:to>
                                        <p:strVal val="visible"/>
                                      </p:to>
                                    </p:set>
                                  </p:childTnLst>
                                </p:cTn>
                              </p:par>
                              <p:par>
                                <p:cTn id="7" presetID="1" presetClass="entr" fill="hold" nodeType="withEffect">
                                  <p:stCondLst>
                                    <p:cond delay="0"/>
                                  </p:stCondLst>
                                  <p:childTnLst>
                                    <p:set>
                                      <p:cBhvr>
                                        <p:cTn id="8" dur="1" fill="hold">
                                          <p:stCondLst>
                                            <p:cond delay="0"/>
                                          </p:stCondLst>
                                        </p:cTn>
                                        <p:tgtEl>
                                          <p:spTgt spid="73"/>
                                        </p:tgtEl>
                                        <p:attrNameLst>
                                          <p:attrName>style.visibility</p:attrName>
                                        </p:attrNameLst>
                                      </p:cBhvr>
                                      <p:to>
                                        <p:strVal val="visible"/>
                                      </p:to>
                                    </p:set>
                                  </p:childTnLst>
                                </p:cTn>
                              </p:par>
                              <p:par>
                                <p:cTn id="9" presetID="1" presetClass="entr" fill="hold" nodeType="withEffect">
                                  <p:stCondLst>
                                    <p:cond delay="0"/>
                                  </p:stCondLst>
                                  <p:childTnLst>
                                    <p:set>
                                      <p:cBhvr>
                                        <p:cTn id="10" dur="1" fill="hold">
                                          <p:stCondLst>
                                            <p:cond delay="0"/>
                                          </p:stCondLst>
                                        </p:cTn>
                                        <p:tgtEl>
                                          <p:spTgt spid="74"/>
                                        </p:tgtEl>
                                        <p:attrNameLst>
                                          <p:attrName>style.visibility</p:attrName>
                                        </p:attrNameLst>
                                      </p:cBhvr>
                                      <p:to>
                                        <p:strVal val="visible"/>
                                      </p:to>
                                    </p:set>
                                  </p:childTnLst>
                                </p:cTn>
                              </p:par>
                              <p:par>
                                <p:cTn id="11" presetID="1" presetClass="entr" fill="hold" nodeType="withEffect">
                                  <p:stCondLst>
                                    <p:cond delay="0"/>
                                  </p:stCondLst>
                                  <p:childTnLst>
                                    <p:set>
                                      <p:cBhvr>
                                        <p:cTn id="12" dur="1" fill="hold">
                                          <p:stCondLst>
                                            <p:cond delay="0"/>
                                          </p:stCondLst>
                                        </p:cTn>
                                        <p:tgtEl>
                                          <p:spTgt spid="75"/>
                                        </p:tgtEl>
                                        <p:attrNameLst>
                                          <p:attrName>style.visibility</p:attrName>
                                        </p:attrNameLst>
                                      </p:cBhvr>
                                      <p:to>
                                        <p:strVal val="visible"/>
                                      </p:to>
                                    </p:set>
                                  </p:childTnLst>
                                </p:cTn>
                              </p:par>
                              <p:par>
                                <p:cTn id="13" presetID="1" presetClass="entr" fill="hold" nodeType="withEffect">
                                  <p:stCondLst>
                                    <p:cond delay="0"/>
                                  </p:stCondLst>
                                  <p:childTnLst>
                                    <p:set>
                                      <p:cBhvr>
                                        <p:cTn id="14" dur="1" fill="hold">
                                          <p:stCondLst>
                                            <p:cond delay="0"/>
                                          </p:stCondLst>
                                        </p:cTn>
                                        <p:tgtEl>
                                          <p:spTgt spid="76"/>
                                        </p:tgtEl>
                                        <p:attrNameLst>
                                          <p:attrName>style.visibility</p:attrName>
                                        </p:attrNameLst>
                                      </p:cBhvr>
                                      <p:to>
                                        <p:strVal val="visible"/>
                                      </p:to>
                                    </p:set>
                                  </p:childTnLst>
                                </p:cTn>
                              </p:par>
                              <p:par>
                                <p:cTn id="15" presetID="1" presetClass="entr" fill="hold" nodeType="withEffect">
                                  <p:stCondLst>
                                    <p:cond delay="0"/>
                                  </p:stCondLst>
                                  <p:childTnLst>
                                    <p:set>
                                      <p:cBhvr>
                                        <p:cTn id="16" dur="1" fill="hold">
                                          <p:stCondLst>
                                            <p:cond delay="0"/>
                                          </p:stCondLst>
                                        </p:cTn>
                                        <p:tgtEl>
                                          <p:spTgt spid="77"/>
                                        </p:tgtEl>
                                        <p:attrNameLst>
                                          <p:attrName>style.visibility</p:attrName>
                                        </p:attrNameLst>
                                      </p:cBhvr>
                                      <p:to>
                                        <p:strVal val="visible"/>
                                      </p:to>
                                    </p:set>
                                  </p:childTnLst>
                                </p:cTn>
                              </p:par>
                              <p:par>
                                <p:cTn id="17" presetID="1" presetClass="entr" fill="hold" nodeType="withEffect">
                                  <p:stCondLst>
                                    <p:cond delay="0"/>
                                  </p:stCondLst>
                                  <p:childTnLst>
                                    <p:set>
                                      <p:cBhvr>
                                        <p:cTn id="18" dur="1" fill="hold">
                                          <p:stCondLst>
                                            <p:cond delay="0"/>
                                          </p:stCondLst>
                                        </p:cTn>
                                        <p:tgtEl>
                                          <p:spTgt spid="7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1" grpId="0"/>
      <p:bldP spid="22" grpId="0"/>
      <p:bldP spid="23" grpId="0"/>
      <p:bldP spid="24" grpId="0"/>
      <p:bldP spid="2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 name="Google Shape;902;p52">
            <a:extLst>
              <a:ext uri="{FF2B5EF4-FFF2-40B4-BE49-F238E27FC236}">
                <a16:creationId xmlns:a16="http://schemas.microsoft.com/office/drawing/2014/main" id="{EE89D54A-F61D-4711-83B7-5B8AF6EBBE98}"/>
              </a:ext>
            </a:extLst>
          </p:cNvPr>
          <p:cNvGraphicFramePr/>
          <p:nvPr>
            <p:extLst>
              <p:ext uri="{D42A27DB-BD31-4B8C-83A1-F6EECF244321}">
                <p14:modId xmlns:p14="http://schemas.microsoft.com/office/powerpoint/2010/main" val="3362234134"/>
              </p:ext>
            </p:extLst>
          </p:nvPr>
        </p:nvGraphicFramePr>
        <p:xfrm>
          <a:off x="141750" y="2215965"/>
          <a:ext cx="11908500" cy="4476885"/>
        </p:xfrm>
        <a:graphic>
          <a:graphicData uri="http://schemas.openxmlformats.org/drawingml/2006/table">
            <a:tbl>
              <a:tblPr firstRow="1" bandRow="1">
                <a:noFill/>
              </a:tblPr>
              <a:tblGrid>
                <a:gridCol w="2381700">
                  <a:extLst>
                    <a:ext uri="{9D8B030D-6E8A-4147-A177-3AD203B41FA5}">
                      <a16:colId xmlns:a16="http://schemas.microsoft.com/office/drawing/2014/main" val="20000"/>
                    </a:ext>
                  </a:extLst>
                </a:gridCol>
                <a:gridCol w="2381700">
                  <a:extLst>
                    <a:ext uri="{9D8B030D-6E8A-4147-A177-3AD203B41FA5}">
                      <a16:colId xmlns:a16="http://schemas.microsoft.com/office/drawing/2014/main" val="20001"/>
                    </a:ext>
                  </a:extLst>
                </a:gridCol>
                <a:gridCol w="2381700">
                  <a:extLst>
                    <a:ext uri="{9D8B030D-6E8A-4147-A177-3AD203B41FA5}">
                      <a16:colId xmlns:a16="http://schemas.microsoft.com/office/drawing/2014/main" val="20002"/>
                    </a:ext>
                  </a:extLst>
                </a:gridCol>
                <a:gridCol w="2381700">
                  <a:extLst>
                    <a:ext uri="{9D8B030D-6E8A-4147-A177-3AD203B41FA5}">
                      <a16:colId xmlns:a16="http://schemas.microsoft.com/office/drawing/2014/main" val="20003"/>
                    </a:ext>
                  </a:extLst>
                </a:gridCol>
                <a:gridCol w="2381700">
                  <a:extLst>
                    <a:ext uri="{9D8B030D-6E8A-4147-A177-3AD203B41FA5}">
                      <a16:colId xmlns:a16="http://schemas.microsoft.com/office/drawing/2014/main" val="20004"/>
                    </a:ext>
                  </a:extLst>
                </a:gridCol>
              </a:tblGrid>
              <a:tr h="895377">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lvl="0" indent="0" algn="ctr" rtl="0">
                        <a:spcBef>
                          <a:spcPts val="0"/>
                        </a:spcBef>
                        <a:spcAft>
                          <a:spcPts val="0"/>
                        </a:spcAft>
                        <a:buNone/>
                      </a:pPr>
                      <a:r>
                        <a:rPr lang="en-GB" sz="2800" b="1" u="none" dirty="0">
                          <a:solidFill>
                            <a:srgbClr val="1F4E79"/>
                          </a:solidFill>
                          <a:latin typeface="Century Gothic"/>
                          <a:ea typeface="Century Gothic"/>
                          <a:cs typeface="Century Gothic"/>
                          <a:sym typeface="Century Gothic"/>
                          <a:hlinkClick r:id="" action="ppaction://noaction">
                            <a:snd r:embed="rId3" name="T1_W5F_11.2.wav"/>
                            <a:extLst>
                              <a:ext uri="{A12FA001-AC4F-418D-AE19-62706E023703}">
                                <ahyp:hlinkClr xmlns:ahyp="http://schemas.microsoft.com/office/drawing/2018/hyperlinkcolor" val="tx"/>
                              </a:ext>
                            </a:extLst>
                          </a:hlinkClick>
                        </a:rPr>
                        <a:t>sein</a:t>
                      </a:r>
                      <a:endParaRPr u="none" dirty="0">
                        <a:solidFill>
                          <a:srgbClr val="1F4E79"/>
                        </a:solidFill>
                      </a:endParaRPr>
                    </a:p>
                  </a:txBody>
                  <a:tcPr marL="91450" marR="91450" marT="45725" marB="457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lvl="0" indent="0" algn="ctr" rtl="0">
                        <a:spcBef>
                          <a:spcPts val="0"/>
                        </a:spcBef>
                        <a:spcAft>
                          <a:spcPts val="0"/>
                        </a:spcAft>
                        <a:buNone/>
                      </a:pPr>
                      <a:r>
                        <a:rPr lang="en-GB" sz="2800" b="1" dirty="0">
                          <a:solidFill>
                            <a:srgbClr val="1F4E79"/>
                          </a:solidFill>
                          <a:latin typeface="Century Gothic"/>
                          <a:ea typeface="Century Gothic"/>
                          <a:cs typeface="Century Gothic"/>
                          <a:sym typeface="Century Gothic"/>
                          <a:hlinkClick r:id="" action="ppaction://noaction">
                            <a:snd r:embed="rId4" name="T1_W5F_11.3.wav"/>
                            <a:extLst>
                              <a:ext uri="{A12FA001-AC4F-418D-AE19-62706E023703}">
                                <ahyp:hlinkClr xmlns:ahyp="http://schemas.microsoft.com/office/drawing/2018/hyperlinkcolor" val="tx"/>
                              </a:ext>
                            </a:extLst>
                          </a:hlinkClick>
                        </a:rPr>
                        <a:t>die </a:t>
                      </a:r>
                      <a:r>
                        <a:rPr lang="en-GB" sz="2800" b="1" dirty="0" err="1">
                          <a:solidFill>
                            <a:srgbClr val="1F4E79"/>
                          </a:solidFill>
                          <a:latin typeface="Century Gothic"/>
                          <a:ea typeface="Century Gothic"/>
                          <a:cs typeface="Century Gothic"/>
                          <a:sym typeface="Century Gothic"/>
                          <a:hlinkClick r:id="" action="ppaction://noaction">
                            <a:snd r:embed="rId4" name="T1_W5F_11.3.wav"/>
                            <a:extLst>
                              <a:ext uri="{A12FA001-AC4F-418D-AE19-62706E023703}">
                                <ahyp:hlinkClr xmlns:ahyp="http://schemas.microsoft.com/office/drawing/2018/hyperlinkcolor" val="tx"/>
                              </a:ext>
                            </a:extLst>
                          </a:hlinkClick>
                        </a:rPr>
                        <a:t>Flasche</a:t>
                      </a:r>
                      <a:endParaRPr sz="2800" b="1" dirty="0">
                        <a:solidFill>
                          <a:srgbClr val="1F4E79"/>
                        </a:solidFill>
                        <a:latin typeface="Century Gothic"/>
                        <a:ea typeface="Century Gothic"/>
                        <a:cs typeface="Century Gothic"/>
                        <a:sym typeface="Century Gothic"/>
                      </a:endParaRPr>
                    </a:p>
                  </a:txBody>
                  <a:tcPr marL="91450" marR="91450" marT="45725" marB="457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lvl="0" indent="0" algn="ctr" rtl="0">
                        <a:spcBef>
                          <a:spcPts val="0"/>
                        </a:spcBef>
                        <a:spcAft>
                          <a:spcPts val="0"/>
                        </a:spcAft>
                        <a:buNone/>
                      </a:pPr>
                      <a:r>
                        <a:rPr lang="en-GB" sz="2800" b="1" dirty="0" err="1">
                          <a:solidFill>
                            <a:srgbClr val="1F4E79"/>
                          </a:solidFill>
                          <a:latin typeface="Century Gothic"/>
                          <a:ea typeface="Century Gothic"/>
                          <a:cs typeface="Century Gothic"/>
                          <a:sym typeface="Century Gothic"/>
                          <a:hlinkClick r:id="" action="ppaction://noaction">
                            <a:snd r:embed="rId5" name="T1_W5F_11.4.wav"/>
                            <a:extLst>
                              <a:ext uri="{A12FA001-AC4F-418D-AE19-62706E023703}">
                                <ahyp:hlinkClr xmlns:ahyp="http://schemas.microsoft.com/office/drawing/2018/hyperlinkcolor" val="tx"/>
                              </a:ext>
                            </a:extLst>
                          </a:hlinkClick>
                        </a:rPr>
                        <a:t>blau</a:t>
                      </a:r>
                      <a:endParaRPr sz="2800" b="1" dirty="0">
                        <a:solidFill>
                          <a:srgbClr val="1F4E79"/>
                        </a:solidFill>
                        <a:latin typeface="Century Gothic"/>
                        <a:ea typeface="Century Gothic"/>
                        <a:cs typeface="Century Gothic"/>
                        <a:sym typeface="Century Gothic"/>
                      </a:endParaRPr>
                    </a:p>
                  </a:txBody>
                  <a:tcPr marL="91450" marR="91450" marT="45725" marB="457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lvl="0" indent="0" algn="ctr" rtl="0">
                        <a:spcBef>
                          <a:spcPts val="0"/>
                        </a:spcBef>
                        <a:spcAft>
                          <a:spcPts val="0"/>
                        </a:spcAft>
                        <a:buNone/>
                      </a:pPr>
                      <a:r>
                        <a:rPr lang="en-GB" sz="2800" b="1" dirty="0" err="1">
                          <a:solidFill>
                            <a:srgbClr val="1F4E79"/>
                          </a:solidFill>
                          <a:latin typeface="Century Gothic"/>
                          <a:ea typeface="Century Gothic"/>
                          <a:cs typeface="Century Gothic"/>
                          <a:sym typeface="Century Gothic"/>
                          <a:hlinkClick r:id="" action="ppaction://noaction">
                            <a:snd r:embed="rId6" name="T1_W5F_11.5.wav"/>
                            <a:extLst>
                              <a:ext uri="{A12FA001-AC4F-418D-AE19-62706E023703}">
                                <ahyp:hlinkClr xmlns:ahyp="http://schemas.microsoft.com/office/drawing/2018/hyperlinkcolor" val="tx"/>
                              </a:ext>
                            </a:extLst>
                          </a:hlinkClick>
                        </a:rPr>
                        <a:t>gelb</a:t>
                      </a:r>
                      <a:endParaRPr sz="2800" b="1" dirty="0">
                        <a:solidFill>
                          <a:srgbClr val="1F4E79"/>
                        </a:solidFill>
                        <a:latin typeface="Century Gothic"/>
                        <a:ea typeface="Century Gothic"/>
                        <a:cs typeface="Century Gothic"/>
                        <a:sym typeface="Century Gothic"/>
                      </a:endParaRPr>
                    </a:p>
                  </a:txBody>
                  <a:tcPr marL="91450" marR="91450" marT="45725" marB="457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lvl="0" indent="0" algn="ctr" rtl="0">
                        <a:spcBef>
                          <a:spcPts val="0"/>
                        </a:spcBef>
                        <a:spcAft>
                          <a:spcPts val="0"/>
                        </a:spcAft>
                        <a:buNone/>
                      </a:pPr>
                      <a:r>
                        <a:rPr lang="en-GB" sz="2800" b="1" dirty="0">
                          <a:solidFill>
                            <a:srgbClr val="1F4E79"/>
                          </a:solidFill>
                          <a:latin typeface="Century Gothic"/>
                          <a:ea typeface="Century Gothic"/>
                          <a:cs typeface="Century Gothic"/>
                          <a:sym typeface="Century Gothic"/>
                          <a:hlinkClick r:id="" action="ppaction://noaction">
                            <a:snd r:embed="rId7" name="T1_W5F_11.6.wav"/>
                            <a:extLst>
                              <a:ext uri="{A12FA001-AC4F-418D-AE19-62706E023703}">
                                <ahyp:hlinkClr xmlns:ahyp="http://schemas.microsoft.com/office/drawing/2018/hyperlinkcolor" val="tx"/>
                              </a:ext>
                            </a:extLst>
                          </a:hlinkClick>
                        </a:rPr>
                        <a:t>das</a:t>
                      </a:r>
                      <a:r>
                        <a:rPr lang="en-GB" sz="2800" b="1" baseline="30000" dirty="0">
                          <a:solidFill>
                            <a:srgbClr val="1F4E79"/>
                          </a:solidFill>
                          <a:latin typeface="Century Gothic"/>
                          <a:ea typeface="Century Gothic"/>
                          <a:cs typeface="Century Gothic"/>
                          <a:sym typeface="Century Gothic"/>
                          <a:hlinkClick r:id="" action="ppaction://noaction">
                            <a:snd r:embed="rId7" name="T1_W5F_11.6.wav"/>
                            <a:extLst>
                              <a:ext uri="{A12FA001-AC4F-418D-AE19-62706E023703}">
                                <ahyp:hlinkClr xmlns:ahyp="http://schemas.microsoft.com/office/drawing/2018/hyperlinkcolor" val="tx"/>
                              </a:ext>
                            </a:extLst>
                          </a:hlinkClick>
                        </a:rPr>
                        <a:t>2</a:t>
                      </a:r>
                      <a:endParaRPr sz="2800" b="1" dirty="0">
                        <a:solidFill>
                          <a:srgbClr val="1F4E79"/>
                        </a:solidFill>
                        <a:latin typeface="Century Gothic"/>
                        <a:ea typeface="Century Gothic"/>
                        <a:cs typeface="Century Gothic"/>
                        <a:sym typeface="Century Gothic"/>
                      </a:endParaRPr>
                    </a:p>
                  </a:txBody>
                  <a:tcPr marL="91450" marR="91450" marT="45725" marB="457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895377">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lvl="0" indent="0" algn="ctr" rtl="0">
                        <a:spcBef>
                          <a:spcPts val="0"/>
                        </a:spcBef>
                        <a:spcAft>
                          <a:spcPts val="0"/>
                        </a:spcAft>
                        <a:buNone/>
                      </a:pPr>
                      <a:r>
                        <a:rPr lang="en-GB" sz="2800" b="1" dirty="0">
                          <a:solidFill>
                            <a:srgbClr val="1F4E79"/>
                          </a:solidFill>
                          <a:latin typeface="Century Gothic"/>
                          <a:ea typeface="Century Gothic"/>
                          <a:cs typeface="Century Gothic"/>
                          <a:sym typeface="Century Gothic"/>
                          <a:hlinkClick r:id="" action="ppaction://noaction">
                            <a:snd r:embed="rId8" name="T1_W5F_11.7.wav"/>
                            <a:extLst>
                              <a:ext uri="{A12FA001-AC4F-418D-AE19-62706E023703}">
                                <ahyp:hlinkClr xmlns:ahyp="http://schemas.microsoft.com/office/drawing/2018/hyperlinkcolor" val="tx"/>
                              </a:ext>
                            </a:extLst>
                          </a:hlinkClick>
                        </a:rPr>
                        <a:t>das Fenster</a:t>
                      </a:r>
                      <a:endParaRPr dirty="0">
                        <a:solidFill>
                          <a:srgbClr val="1F4E79"/>
                        </a:solidFill>
                      </a:endParaRPr>
                    </a:p>
                  </a:txBody>
                  <a:tcPr marL="91450" marR="91450" marT="45725" marB="457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lvl="0" indent="0" algn="ctr" rtl="0">
                        <a:spcBef>
                          <a:spcPts val="0"/>
                        </a:spcBef>
                        <a:spcAft>
                          <a:spcPts val="0"/>
                        </a:spcAft>
                        <a:buNone/>
                      </a:pPr>
                      <a:r>
                        <a:rPr lang="en-GB" sz="2800" b="1" dirty="0">
                          <a:solidFill>
                            <a:srgbClr val="1F4E79"/>
                          </a:solidFill>
                          <a:latin typeface="Century Gothic"/>
                          <a:ea typeface="Century Gothic"/>
                          <a:cs typeface="Century Gothic"/>
                          <a:sym typeface="Century Gothic"/>
                          <a:hlinkClick r:id="" action="ppaction://noaction">
                            <a:snd r:embed="rId9" name="T1_W5F_11.8.wav"/>
                            <a:extLst>
                              <a:ext uri="{A12FA001-AC4F-418D-AE19-62706E023703}">
                                <ahyp:hlinkClr xmlns:ahyp="http://schemas.microsoft.com/office/drawing/2018/hyperlinkcolor" val="tx"/>
                              </a:ext>
                            </a:extLst>
                          </a:hlinkClick>
                        </a:rPr>
                        <a:t>wo?</a:t>
                      </a:r>
                      <a:endParaRPr dirty="0">
                        <a:solidFill>
                          <a:srgbClr val="1F4E79"/>
                        </a:solidFill>
                      </a:endParaRPr>
                    </a:p>
                  </a:txBody>
                  <a:tcPr marL="91450" marR="91450" marT="45725" marB="457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lvl="0" indent="0" algn="ctr" rtl="0">
                        <a:spcBef>
                          <a:spcPts val="0"/>
                        </a:spcBef>
                        <a:spcAft>
                          <a:spcPts val="0"/>
                        </a:spcAft>
                        <a:buNone/>
                      </a:pPr>
                      <a:r>
                        <a:rPr lang="en-GB" sz="2800" b="1" dirty="0">
                          <a:solidFill>
                            <a:srgbClr val="1F4E79"/>
                          </a:solidFill>
                          <a:latin typeface="Century Gothic"/>
                          <a:ea typeface="Century Gothic"/>
                          <a:cs typeface="Century Gothic"/>
                          <a:sym typeface="Century Gothic"/>
                          <a:hlinkClick r:id="" action="ppaction://noaction">
                            <a:snd r:embed="rId10" name="T1_W5F_11.9.wav"/>
                            <a:extLst>
                              <a:ext uri="{A12FA001-AC4F-418D-AE19-62706E023703}">
                                <ahyp:hlinkClr xmlns:ahyp="http://schemas.microsoft.com/office/drawing/2018/hyperlinkcolor" val="tx"/>
                              </a:ext>
                            </a:extLst>
                          </a:hlinkClick>
                        </a:rPr>
                        <a:t>was?</a:t>
                      </a:r>
                      <a:endParaRPr dirty="0">
                        <a:solidFill>
                          <a:srgbClr val="1F4E79"/>
                        </a:solidFill>
                      </a:endParaRPr>
                    </a:p>
                  </a:txBody>
                  <a:tcPr marL="91450" marR="91450" marT="45725" marB="457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lvl="0" indent="0" algn="ctr" rtl="0">
                        <a:spcBef>
                          <a:spcPts val="0"/>
                        </a:spcBef>
                        <a:spcAft>
                          <a:spcPts val="0"/>
                        </a:spcAft>
                        <a:buNone/>
                      </a:pPr>
                      <a:r>
                        <a:rPr lang="en-GB" sz="2800" b="1" dirty="0">
                          <a:solidFill>
                            <a:srgbClr val="1F4E79"/>
                          </a:solidFill>
                          <a:latin typeface="Century Gothic"/>
                          <a:ea typeface="Century Gothic"/>
                          <a:cs typeface="Century Gothic"/>
                          <a:sym typeface="Century Gothic"/>
                          <a:hlinkClick r:id="" action="ppaction://noaction">
                            <a:snd r:embed="rId11" name="T1_W5F_11.10.wav"/>
                            <a:extLst>
                              <a:ext uri="{A12FA001-AC4F-418D-AE19-62706E023703}">
                                <ahyp:hlinkClr xmlns:ahyp="http://schemas.microsoft.com/office/drawing/2018/hyperlinkcolor" val="tx"/>
                              </a:ext>
                            </a:extLst>
                          </a:hlinkClick>
                        </a:rPr>
                        <a:t>der </a:t>
                      </a:r>
                      <a:r>
                        <a:rPr lang="en-GB" sz="2800" b="1" dirty="0" err="1">
                          <a:solidFill>
                            <a:srgbClr val="1F4E79"/>
                          </a:solidFill>
                          <a:latin typeface="Century Gothic"/>
                          <a:ea typeface="Century Gothic"/>
                          <a:cs typeface="Century Gothic"/>
                          <a:sym typeface="Century Gothic"/>
                          <a:hlinkClick r:id="" action="ppaction://noaction">
                            <a:snd r:embed="rId11" name="T1_W5F_11.10.wav"/>
                            <a:extLst>
                              <a:ext uri="{A12FA001-AC4F-418D-AE19-62706E023703}">
                                <ahyp:hlinkClr xmlns:ahyp="http://schemas.microsoft.com/office/drawing/2018/hyperlinkcolor" val="tx"/>
                              </a:ext>
                            </a:extLst>
                          </a:hlinkClick>
                        </a:rPr>
                        <a:t>Bleistift</a:t>
                      </a:r>
                      <a:endParaRPr sz="2800" b="1" dirty="0">
                        <a:solidFill>
                          <a:srgbClr val="1F4E79"/>
                        </a:solidFill>
                        <a:latin typeface="Century Gothic"/>
                        <a:ea typeface="Century Gothic"/>
                        <a:cs typeface="Century Gothic"/>
                        <a:sym typeface="Century Gothic"/>
                      </a:endParaRPr>
                    </a:p>
                  </a:txBody>
                  <a:tcPr marL="91450" marR="91450" marT="45725" marB="457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lvl="0" indent="0" algn="ctr" rtl="0">
                        <a:spcBef>
                          <a:spcPts val="0"/>
                        </a:spcBef>
                        <a:spcAft>
                          <a:spcPts val="0"/>
                        </a:spcAft>
                        <a:buNone/>
                      </a:pPr>
                      <a:r>
                        <a:rPr lang="en-GB" sz="2800" b="1" dirty="0">
                          <a:solidFill>
                            <a:srgbClr val="1F4E79"/>
                          </a:solidFill>
                          <a:latin typeface="Century Gothic"/>
                          <a:ea typeface="Century Gothic"/>
                          <a:cs typeface="Century Gothic"/>
                          <a:sym typeface="Century Gothic"/>
                          <a:hlinkClick r:id="" action="ppaction://noaction">
                            <a:snd r:embed="rId12" name="T1_W5F_11.11.wav"/>
                            <a:extLst>
                              <a:ext uri="{A12FA001-AC4F-418D-AE19-62706E023703}">
                                <ahyp:hlinkClr xmlns:ahyp="http://schemas.microsoft.com/office/drawing/2018/hyperlinkcolor" val="tx"/>
                              </a:ext>
                            </a:extLst>
                          </a:hlinkClick>
                        </a:rPr>
                        <a:t>und</a:t>
                      </a:r>
                      <a:endParaRPr sz="2800" b="1" dirty="0">
                        <a:solidFill>
                          <a:srgbClr val="1F4E79"/>
                        </a:solidFill>
                        <a:latin typeface="Century Gothic"/>
                        <a:ea typeface="Century Gothic"/>
                        <a:cs typeface="Century Gothic"/>
                        <a:sym typeface="Century Gothic"/>
                      </a:endParaRPr>
                    </a:p>
                  </a:txBody>
                  <a:tcPr marL="91450" marR="91450" marT="45725" marB="457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895377">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lvl="0" indent="0" algn="ctr" rtl="0">
                        <a:spcBef>
                          <a:spcPts val="0"/>
                        </a:spcBef>
                        <a:spcAft>
                          <a:spcPts val="0"/>
                        </a:spcAft>
                        <a:buNone/>
                      </a:pPr>
                      <a:r>
                        <a:rPr lang="en-GB" sz="2800" b="1" dirty="0">
                          <a:solidFill>
                            <a:srgbClr val="1F4E79"/>
                          </a:solidFill>
                          <a:latin typeface="Century Gothic"/>
                          <a:ea typeface="Century Gothic"/>
                          <a:cs typeface="Century Gothic"/>
                          <a:sym typeface="Century Gothic"/>
                          <a:hlinkClick r:id="" action="ppaction://noaction">
                            <a:snd r:embed="rId13" name="T1_W5F_11.12.wav"/>
                            <a:extLst>
                              <a:ext uri="{A12FA001-AC4F-418D-AE19-62706E023703}">
                                <ahyp:hlinkClr xmlns:ahyp="http://schemas.microsoft.com/office/drawing/2018/hyperlinkcolor" val="tx"/>
                              </a:ext>
                            </a:extLst>
                          </a:hlinkClick>
                        </a:rPr>
                        <a:t>das Heft</a:t>
                      </a:r>
                      <a:endParaRPr dirty="0">
                        <a:solidFill>
                          <a:srgbClr val="1F4E79"/>
                        </a:solidFill>
                      </a:endParaRPr>
                    </a:p>
                  </a:txBody>
                  <a:tcPr marL="91450" marR="91450" marT="45725" marB="457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lvl="0" indent="0" algn="ctr" rtl="0">
                        <a:spcBef>
                          <a:spcPts val="0"/>
                        </a:spcBef>
                        <a:spcAft>
                          <a:spcPts val="0"/>
                        </a:spcAft>
                        <a:buNone/>
                      </a:pPr>
                      <a:r>
                        <a:rPr lang="en-GB" sz="2800" b="1" dirty="0" err="1">
                          <a:solidFill>
                            <a:srgbClr val="1F4E79"/>
                          </a:solidFill>
                          <a:latin typeface="Century Gothic"/>
                          <a:ea typeface="Century Gothic"/>
                          <a:cs typeface="Century Gothic"/>
                          <a:sym typeface="Century Gothic"/>
                          <a:hlinkClick r:id="" action="ppaction://noaction">
                            <a:snd r:embed="rId14" name="T1_W5F_11.13.wav"/>
                            <a:extLst>
                              <a:ext uri="{A12FA001-AC4F-418D-AE19-62706E023703}">
                                <ahyp:hlinkClr xmlns:ahyp="http://schemas.microsoft.com/office/drawing/2018/hyperlinkcolor" val="tx"/>
                              </a:ext>
                            </a:extLst>
                          </a:hlinkClick>
                        </a:rPr>
                        <a:t>hier</a:t>
                      </a:r>
                      <a:endParaRPr sz="2800" b="1" dirty="0">
                        <a:solidFill>
                          <a:srgbClr val="1F4E79"/>
                        </a:solidFill>
                        <a:latin typeface="Century Gothic"/>
                        <a:ea typeface="Century Gothic"/>
                        <a:cs typeface="Century Gothic"/>
                        <a:sym typeface="Century Gothic"/>
                      </a:endParaRPr>
                    </a:p>
                  </a:txBody>
                  <a:tcPr marL="91450" marR="91450" marT="45725" marB="457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lvl="0" indent="0" algn="ctr" rtl="0">
                        <a:spcBef>
                          <a:spcPts val="0"/>
                        </a:spcBef>
                        <a:spcAft>
                          <a:spcPts val="0"/>
                        </a:spcAft>
                        <a:buNone/>
                      </a:pPr>
                      <a:r>
                        <a:rPr lang="en-GB" sz="2800" b="1" dirty="0">
                          <a:solidFill>
                            <a:srgbClr val="1F4E79"/>
                          </a:solidFill>
                          <a:latin typeface="Century Gothic"/>
                          <a:ea typeface="Century Gothic"/>
                          <a:cs typeface="Century Gothic"/>
                          <a:sym typeface="Century Gothic"/>
                          <a:hlinkClick r:id="" action="ppaction://noaction">
                            <a:snd r:embed="rId15" name="T1_W5F_11.14.wav"/>
                            <a:extLst>
                              <a:ext uri="{A12FA001-AC4F-418D-AE19-62706E023703}">
                                <ahyp:hlinkClr xmlns:ahyp="http://schemas.microsoft.com/office/drawing/2018/hyperlinkcolor" val="tx"/>
                              </a:ext>
                            </a:extLst>
                          </a:hlinkClick>
                        </a:rPr>
                        <a:t>du</a:t>
                      </a:r>
                      <a:endParaRPr sz="2800" b="1" dirty="0">
                        <a:solidFill>
                          <a:srgbClr val="1F4E79"/>
                        </a:solidFill>
                        <a:latin typeface="Century Gothic"/>
                        <a:ea typeface="Century Gothic"/>
                        <a:cs typeface="Century Gothic"/>
                        <a:sym typeface="Century Gothic"/>
                      </a:endParaRPr>
                    </a:p>
                  </a:txBody>
                  <a:tcPr marL="91450" marR="91450" marT="45725" marB="457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lvl="0" indent="0" algn="ctr" rtl="0">
                        <a:spcBef>
                          <a:spcPts val="0"/>
                        </a:spcBef>
                        <a:spcAft>
                          <a:spcPts val="0"/>
                        </a:spcAft>
                        <a:buNone/>
                      </a:pPr>
                      <a:r>
                        <a:rPr lang="en-GB" sz="2800" b="1" dirty="0" err="1">
                          <a:solidFill>
                            <a:srgbClr val="1F4E79"/>
                          </a:solidFill>
                          <a:latin typeface="Century Gothic"/>
                          <a:ea typeface="Century Gothic"/>
                          <a:cs typeface="Century Gothic"/>
                          <a:sym typeface="Century Gothic"/>
                          <a:hlinkClick r:id="" action="ppaction://noaction">
                            <a:snd r:embed="rId16" name="T1_W5F_11.15.wav"/>
                            <a:extLst>
                              <a:ext uri="{A12FA001-AC4F-418D-AE19-62706E023703}">
                                <ahyp:hlinkClr xmlns:ahyp="http://schemas.microsoft.com/office/drawing/2018/hyperlinkcolor" val="tx"/>
                              </a:ext>
                            </a:extLst>
                          </a:hlinkClick>
                        </a:rPr>
                        <a:t>richtig</a:t>
                      </a:r>
                      <a:endParaRPr sz="2800" b="1" dirty="0">
                        <a:solidFill>
                          <a:srgbClr val="1F4E79"/>
                        </a:solidFill>
                        <a:latin typeface="Century Gothic"/>
                        <a:ea typeface="Century Gothic"/>
                        <a:cs typeface="Century Gothic"/>
                        <a:sym typeface="Century Gothic"/>
                      </a:endParaRPr>
                    </a:p>
                  </a:txBody>
                  <a:tcPr marL="91450" marR="91450" marT="45725" marB="457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lvl="0" indent="0" algn="ctr" rtl="0">
                        <a:spcBef>
                          <a:spcPts val="0"/>
                        </a:spcBef>
                        <a:spcAft>
                          <a:spcPts val="0"/>
                        </a:spcAft>
                        <a:buNone/>
                      </a:pPr>
                      <a:r>
                        <a:rPr lang="en-GB" sz="2800" b="1" dirty="0" err="1">
                          <a:solidFill>
                            <a:srgbClr val="1F4E79"/>
                          </a:solidFill>
                          <a:latin typeface="Century Gothic"/>
                          <a:ea typeface="Century Gothic"/>
                          <a:cs typeface="Century Gothic"/>
                          <a:sym typeface="Century Gothic"/>
                          <a:hlinkClick r:id="" action="ppaction://noaction">
                            <a:snd r:embed="rId17" name="T1_W5F_11.16.wav"/>
                            <a:extLst>
                              <a:ext uri="{A12FA001-AC4F-418D-AE19-62706E023703}">
                                <ahyp:hlinkClr xmlns:ahyp="http://schemas.microsoft.com/office/drawing/2018/hyperlinkcolor" val="tx"/>
                              </a:ext>
                            </a:extLst>
                          </a:hlinkClick>
                        </a:rPr>
                        <a:t>ja</a:t>
                      </a:r>
                      <a:endParaRPr dirty="0">
                        <a:solidFill>
                          <a:srgbClr val="1F4E79"/>
                        </a:solidFill>
                      </a:endParaRPr>
                    </a:p>
                  </a:txBody>
                  <a:tcPr marL="91450" marR="91450" marT="45725" marB="457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895377">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lvl="0" indent="0" algn="ctr" rtl="0">
                        <a:spcBef>
                          <a:spcPts val="0"/>
                        </a:spcBef>
                        <a:spcAft>
                          <a:spcPts val="0"/>
                        </a:spcAft>
                        <a:buNone/>
                      </a:pPr>
                      <a:r>
                        <a:rPr lang="en-GB" sz="2800" b="1" dirty="0">
                          <a:solidFill>
                            <a:srgbClr val="1F4E79"/>
                          </a:solidFill>
                          <a:latin typeface="Century Gothic"/>
                          <a:ea typeface="Century Gothic"/>
                          <a:cs typeface="Century Gothic"/>
                          <a:sym typeface="Century Gothic"/>
                          <a:hlinkClick r:id="" action="ppaction://noaction">
                            <a:snd r:embed="rId18" name="T1_W5F_11.17.wav"/>
                            <a:extLst>
                              <a:ext uri="{A12FA001-AC4F-418D-AE19-62706E023703}">
                                <ahyp:hlinkClr xmlns:ahyp="http://schemas.microsoft.com/office/drawing/2018/hyperlinkcolor" val="tx"/>
                              </a:ext>
                            </a:extLst>
                          </a:hlinkClick>
                        </a:rPr>
                        <a:t>der Tisch</a:t>
                      </a:r>
                      <a:endParaRPr dirty="0">
                        <a:solidFill>
                          <a:srgbClr val="1F4E79"/>
                        </a:solidFill>
                      </a:endParaRPr>
                    </a:p>
                  </a:txBody>
                  <a:tcPr marL="91450" marR="91450" marT="45725" marB="457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lvl="0" indent="0" algn="ctr" rtl="0">
                        <a:spcBef>
                          <a:spcPts val="0"/>
                        </a:spcBef>
                        <a:spcAft>
                          <a:spcPts val="0"/>
                        </a:spcAft>
                        <a:buNone/>
                      </a:pPr>
                      <a:r>
                        <a:rPr lang="en-GB" sz="2800" b="1" dirty="0">
                          <a:solidFill>
                            <a:srgbClr val="1F4E79"/>
                          </a:solidFill>
                          <a:latin typeface="Century Gothic"/>
                          <a:ea typeface="Century Gothic"/>
                          <a:cs typeface="Century Gothic"/>
                          <a:sym typeface="Century Gothic"/>
                          <a:hlinkClick r:id="" action="ppaction://noaction">
                            <a:snd r:embed="rId19" name="T1_W5F_11.18.wav"/>
                            <a:extLst>
                              <a:ext uri="{A12FA001-AC4F-418D-AE19-62706E023703}">
                                <ahyp:hlinkClr xmlns:ahyp="http://schemas.microsoft.com/office/drawing/2018/hyperlinkcolor" val="tx"/>
                              </a:ext>
                            </a:extLst>
                          </a:hlinkClick>
                        </a:rPr>
                        <a:t>da</a:t>
                      </a:r>
                      <a:endParaRPr dirty="0">
                        <a:solidFill>
                          <a:srgbClr val="1F4E79"/>
                        </a:solidFill>
                      </a:endParaRPr>
                    </a:p>
                  </a:txBody>
                  <a:tcPr marL="91450" marR="91450" marT="45725" marB="457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800" b="1" i="0" u="none" strike="noStrike" cap="none" dirty="0">
                          <a:solidFill>
                            <a:srgbClr val="1F4E79"/>
                          </a:solidFill>
                          <a:latin typeface="Century Gothic"/>
                          <a:ea typeface="Century Gothic"/>
                          <a:cs typeface="Century Gothic"/>
                          <a:sym typeface="Century Gothic"/>
                          <a:hlinkClick r:id="" action="ppaction://noaction">
                            <a:snd r:embed="rId20" name="T1_W5F_11.19.wav"/>
                            <a:extLst>
                              <a:ext uri="{A12FA001-AC4F-418D-AE19-62706E023703}">
                                <ahyp:hlinkClr xmlns:ahyp="http://schemas.microsoft.com/office/drawing/2018/hyperlinkcolor" val="tx"/>
                              </a:ext>
                            </a:extLst>
                          </a:hlinkClick>
                        </a:rPr>
                        <a:t>rot</a:t>
                      </a:r>
                      <a:endParaRPr lang="en-GB" sz="2800" b="1" i="0" u="none" strike="noStrike" cap="none" dirty="0">
                        <a:solidFill>
                          <a:srgbClr val="1F4E79"/>
                        </a:solidFill>
                        <a:latin typeface="Century Gothic"/>
                        <a:ea typeface="Century Gothic"/>
                        <a:cs typeface="Century Gothic"/>
                        <a:sym typeface="Century Gothic"/>
                      </a:endParaRPr>
                    </a:p>
                  </a:txBody>
                  <a:tcPr marL="91450" marR="91450" marT="45725" marB="457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lvl="0" indent="0" algn="ctr" rtl="0">
                        <a:spcBef>
                          <a:spcPts val="0"/>
                        </a:spcBef>
                        <a:spcAft>
                          <a:spcPts val="0"/>
                        </a:spcAft>
                        <a:buNone/>
                      </a:pPr>
                      <a:r>
                        <a:rPr lang="en-GB" sz="2800" b="1" dirty="0" err="1">
                          <a:solidFill>
                            <a:srgbClr val="1F4E79"/>
                          </a:solidFill>
                          <a:latin typeface="Century Gothic"/>
                          <a:ea typeface="Century Gothic"/>
                          <a:cs typeface="Century Gothic"/>
                          <a:sym typeface="Century Gothic"/>
                          <a:hlinkClick r:id="" action="ppaction://noaction">
                            <a:snd r:embed="rId21" name="T1_W5F_11.20.wav"/>
                            <a:extLst>
                              <a:ext uri="{A12FA001-AC4F-418D-AE19-62706E023703}">
                                <ahyp:hlinkClr xmlns:ahyp="http://schemas.microsoft.com/office/drawing/2018/hyperlinkcolor" val="tx"/>
                              </a:ext>
                            </a:extLst>
                          </a:hlinkClick>
                        </a:rPr>
                        <a:t>falsch</a:t>
                      </a:r>
                      <a:endParaRPr sz="2800" b="1" dirty="0">
                        <a:solidFill>
                          <a:srgbClr val="1F4E79"/>
                        </a:solidFill>
                        <a:latin typeface="Century Gothic"/>
                        <a:ea typeface="Century Gothic"/>
                        <a:cs typeface="Century Gothic"/>
                        <a:sym typeface="Century Gothic"/>
                      </a:endParaRPr>
                    </a:p>
                  </a:txBody>
                  <a:tcPr marL="91450" marR="91450" marT="45725" marB="457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lvl="0" indent="0" algn="ctr" rtl="0">
                        <a:spcBef>
                          <a:spcPts val="0"/>
                        </a:spcBef>
                        <a:spcAft>
                          <a:spcPts val="0"/>
                        </a:spcAft>
                        <a:buNone/>
                      </a:pPr>
                      <a:r>
                        <a:rPr lang="en-GB" sz="2800" b="1" dirty="0" err="1">
                          <a:solidFill>
                            <a:srgbClr val="1F4E79"/>
                          </a:solidFill>
                          <a:latin typeface="Century Gothic"/>
                          <a:ea typeface="Century Gothic"/>
                          <a:cs typeface="Century Gothic"/>
                          <a:sym typeface="Century Gothic"/>
                          <a:hlinkClick r:id="" action="ppaction://noaction">
                            <a:snd r:embed="rId22" name="T1_W5F_11.21.wav"/>
                            <a:extLst>
                              <a:ext uri="{A12FA001-AC4F-418D-AE19-62706E023703}">
                                <ahyp:hlinkClr xmlns:ahyp="http://schemas.microsoft.com/office/drawing/2018/hyperlinkcolor" val="tx"/>
                              </a:ext>
                            </a:extLst>
                          </a:hlinkClick>
                        </a:rPr>
                        <a:t>nein</a:t>
                      </a:r>
                      <a:endParaRPr sz="2800" b="1" dirty="0">
                        <a:solidFill>
                          <a:srgbClr val="1F4E79"/>
                        </a:solidFill>
                        <a:latin typeface="Century Gothic"/>
                        <a:ea typeface="Century Gothic"/>
                        <a:cs typeface="Century Gothic"/>
                        <a:sym typeface="Century Gothic"/>
                      </a:endParaRPr>
                    </a:p>
                  </a:txBody>
                  <a:tcPr marL="91450" marR="91450" marT="45725" marB="457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895377">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lvl="0" indent="0" algn="ctr" rtl="0">
                        <a:spcBef>
                          <a:spcPts val="0"/>
                        </a:spcBef>
                        <a:spcAft>
                          <a:spcPts val="0"/>
                        </a:spcAft>
                        <a:buNone/>
                      </a:pPr>
                      <a:r>
                        <a:rPr lang="en-GB" sz="2800" b="1" dirty="0">
                          <a:solidFill>
                            <a:srgbClr val="1F4E79"/>
                          </a:solidFill>
                          <a:latin typeface="Century Gothic"/>
                          <a:ea typeface="Century Gothic"/>
                          <a:cs typeface="Century Gothic"/>
                          <a:sym typeface="Century Gothic"/>
                          <a:hlinkClick r:id="" action="ppaction://noaction">
                            <a:snd r:embed="rId23" name="T1_W5F_11.22.wav"/>
                            <a:extLst>
                              <a:ext uri="{A12FA001-AC4F-418D-AE19-62706E023703}">
                                <ahyp:hlinkClr xmlns:ahyp="http://schemas.microsoft.com/office/drawing/2018/hyperlinkcolor" val="tx"/>
                              </a:ext>
                            </a:extLst>
                          </a:hlinkClick>
                        </a:rPr>
                        <a:t>die Tafel</a:t>
                      </a:r>
                      <a:endParaRPr dirty="0">
                        <a:solidFill>
                          <a:srgbClr val="1F4E79"/>
                        </a:solidFill>
                      </a:endParaRPr>
                    </a:p>
                  </a:txBody>
                  <a:tcPr marL="91450" marR="91450" marT="45725" marB="457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lvl="0" indent="0" algn="ctr" rtl="0">
                        <a:spcBef>
                          <a:spcPts val="0"/>
                        </a:spcBef>
                        <a:spcAft>
                          <a:spcPts val="0"/>
                        </a:spcAft>
                        <a:buNone/>
                      </a:pPr>
                      <a:r>
                        <a:rPr lang="en-GB" sz="2800" b="1" dirty="0">
                          <a:solidFill>
                            <a:srgbClr val="1F4E79"/>
                          </a:solidFill>
                          <a:latin typeface="Century Gothic"/>
                          <a:ea typeface="Century Gothic"/>
                          <a:cs typeface="Century Gothic"/>
                          <a:sym typeface="Century Gothic"/>
                          <a:hlinkClick r:id="" action="ppaction://noaction">
                            <a:snd r:embed="rId24" name="T1_W5F_11.23.wav"/>
                            <a:extLst>
                              <a:ext uri="{A12FA001-AC4F-418D-AE19-62706E023703}">
                                <ahyp:hlinkClr xmlns:ahyp="http://schemas.microsoft.com/office/drawing/2018/hyperlinkcolor" val="tx"/>
                              </a:ext>
                            </a:extLst>
                          </a:hlinkClick>
                        </a:rPr>
                        <a:t>der, die, das</a:t>
                      </a:r>
                      <a:endParaRPr dirty="0">
                        <a:solidFill>
                          <a:srgbClr val="1F4E79"/>
                        </a:solidFill>
                      </a:endParaRPr>
                    </a:p>
                  </a:txBody>
                  <a:tcPr marL="91450" marR="91450" marT="45725" marB="457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800" b="1" i="0" u="none" strike="noStrike" cap="none" dirty="0">
                          <a:solidFill>
                            <a:srgbClr val="1F4E79"/>
                          </a:solidFill>
                          <a:latin typeface="Century Gothic"/>
                          <a:ea typeface="Century Gothic"/>
                          <a:cs typeface="Century Gothic"/>
                          <a:sym typeface="Century Gothic"/>
                          <a:hlinkClick r:id="" action="ppaction://noaction">
                            <a:snd r:embed="rId25" name="T1_W5F_11.24.wav"/>
                            <a:extLst>
                              <a:ext uri="{A12FA001-AC4F-418D-AE19-62706E023703}">
                                <ahyp:hlinkClr xmlns:ahyp="http://schemas.microsoft.com/office/drawing/2018/hyperlinkcolor" val="tx"/>
                              </a:ext>
                            </a:extLst>
                          </a:hlinkClick>
                        </a:rPr>
                        <a:t>toll</a:t>
                      </a:r>
                      <a:endParaRPr lang="en-GB" sz="2800" b="1" i="0" u="none" strike="noStrike" cap="none" dirty="0">
                        <a:solidFill>
                          <a:srgbClr val="1F4E79"/>
                        </a:solidFill>
                        <a:latin typeface="Century Gothic"/>
                        <a:ea typeface="Century Gothic"/>
                        <a:cs typeface="Century Gothic"/>
                        <a:sym typeface="Century Gothic"/>
                      </a:endParaRPr>
                    </a:p>
                  </a:txBody>
                  <a:tcPr marL="91450" marR="91450" marT="45725" marB="457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lvl="0" indent="0" algn="ctr" rtl="0">
                        <a:spcBef>
                          <a:spcPts val="0"/>
                        </a:spcBef>
                        <a:spcAft>
                          <a:spcPts val="0"/>
                        </a:spcAft>
                        <a:buNone/>
                      </a:pPr>
                      <a:r>
                        <a:rPr lang="en-GB" sz="2800" b="1" dirty="0" err="1">
                          <a:solidFill>
                            <a:srgbClr val="1F4E79"/>
                          </a:solidFill>
                          <a:latin typeface="Century Gothic"/>
                          <a:ea typeface="Century Gothic"/>
                          <a:cs typeface="Century Gothic"/>
                          <a:sym typeface="Century Gothic"/>
                          <a:hlinkClick r:id="" action="ppaction://noaction">
                            <a:snd r:embed="rId26" name="T1_W5F_11.25.wav"/>
                            <a:extLst>
                              <a:ext uri="{A12FA001-AC4F-418D-AE19-62706E023703}">
                                <ahyp:hlinkClr xmlns:ahyp="http://schemas.microsoft.com/office/drawing/2018/hyperlinkcolor" val="tx"/>
                              </a:ext>
                            </a:extLst>
                          </a:hlinkClick>
                        </a:rPr>
                        <a:t>ist</a:t>
                      </a:r>
                      <a:endParaRPr sz="2800" b="1" dirty="0">
                        <a:solidFill>
                          <a:srgbClr val="1F4E79"/>
                        </a:solidFill>
                        <a:latin typeface="Century Gothic"/>
                        <a:ea typeface="Century Gothic"/>
                        <a:cs typeface="Century Gothic"/>
                        <a:sym typeface="Century Gothic"/>
                      </a:endParaRPr>
                    </a:p>
                  </a:txBody>
                  <a:tcPr marL="91450" marR="91450" marT="45725" marB="457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sym typeface="Arial"/>
                        </a:defRPr>
                      </a:lvl9pPr>
                    </a:lstStyle>
                    <a:p>
                      <a:pPr marL="0" marR="0" lvl="0" indent="0" algn="ctr" rtl="0">
                        <a:spcBef>
                          <a:spcPts val="0"/>
                        </a:spcBef>
                        <a:spcAft>
                          <a:spcPts val="0"/>
                        </a:spcAft>
                        <a:buNone/>
                      </a:pPr>
                      <a:r>
                        <a:rPr lang="en-GB" sz="2800" b="1" dirty="0">
                          <a:solidFill>
                            <a:srgbClr val="1F4E79"/>
                          </a:solidFill>
                          <a:latin typeface="Century Gothic"/>
                          <a:ea typeface="Century Gothic"/>
                          <a:cs typeface="Century Gothic"/>
                          <a:sym typeface="Century Gothic"/>
                          <a:hlinkClick r:id="" action="ppaction://noaction">
                            <a:snd r:embed="rId27" name="T1_W5F_11.26.wav"/>
                            <a:extLst>
                              <a:ext uri="{A12FA001-AC4F-418D-AE19-62706E023703}">
                                <ahyp:hlinkClr xmlns:ahyp="http://schemas.microsoft.com/office/drawing/2018/hyperlinkcolor" val="tx"/>
                              </a:ext>
                            </a:extLst>
                          </a:hlinkClick>
                        </a:rPr>
                        <a:t>ich</a:t>
                      </a:r>
                      <a:r>
                        <a:rPr lang="en-GB" sz="2800" b="1" dirty="0">
                          <a:solidFill>
                            <a:srgbClr val="1F4E79"/>
                          </a:solidFill>
                          <a:latin typeface="Century Gothic"/>
                          <a:ea typeface="Century Gothic"/>
                          <a:cs typeface="Century Gothic"/>
                          <a:sym typeface="Century Gothic"/>
                        </a:rPr>
                        <a:t> </a:t>
                      </a:r>
                      <a:endParaRPr sz="2800" b="1" dirty="0">
                        <a:solidFill>
                          <a:srgbClr val="1F4E79"/>
                        </a:solidFill>
                        <a:latin typeface="Century Gothic"/>
                        <a:ea typeface="Century Gothic"/>
                        <a:cs typeface="Century Gothic"/>
                        <a:sym typeface="Century Gothic"/>
                      </a:endParaRPr>
                    </a:p>
                  </a:txBody>
                  <a:tcPr marL="91450" marR="91450" marT="45725" marB="457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bl>
          </a:graphicData>
        </a:graphic>
      </p:graphicFrame>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677529" y="143642"/>
            <a:ext cx="2434389" cy="508891"/>
          </a:xfrm>
        </p:spPr>
        <p:txBody>
          <a:bodyPr>
            <a:normAutofit fontScale="90000"/>
          </a:bodyPr>
          <a:lstStyle/>
          <a:p>
            <a:r>
              <a:rPr lang="es-AR" sz="3200" b="1" dirty="0">
                <a:solidFill>
                  <a:srgbClr val="002060"/>
                </a:solidFill>
                <a:latin typeface="Century Gothic" panose="020B0502020202020204" pitchFamily="34" charset="0"/>
                <a:cs typeface="Arial"/>
                <a:sym typeface="Arial"/>
              </a:rPr>
              <a:t>Follow up 3</a:t>
            </a:r>
            <a:endParaRPr lang="en-GB" sz="3200" dirty="0"/>
          </a:p>
        </p:txBody>
      </p:sp>
      <p:sp>
        <p:nvSpPr>
          <p:cNvPr id="50" name="Google Shape;119;p1">
            <a:extLst>
              <a:ext uri="{FF2B5EF4-FFF2-40B4-BE49-F238E27FC236}">
                <a16:creationId xmlns:a16="http://schemas.microsoft.com/office/drawing/2014/main" id="{A71ACA46-CE7F-4525-A190-BB7A5355194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3" name="Title 2">
            <a:extLst>
              <a:ext uri="{FF2B5EF4-FFF2-40B4-BE49-F238E27FC236}">
                <a16:creationId xmlns:a16="http://schemas.microsoft.com/office/drawing/2014/main" id="{A201A429-64ED-4B7A-94F6-0DC7EAB1D42B}"/>
              </a:ext>
            </a:extLst>
          </p:cNvPr>
          <p:cNvSpPr txBox="1">
            <a:spLocks/>
          </p:cNvSpPr>
          <p:nvPr/>
        </p:nvSpPr>
        <p:spPr>
          <a:xfrm>
            <a:off x="10737630" y="1123058"/>
            <a:ext cx="1316286" cy="374973"/>
          </a:xfrm>
          <a:prstGeom prst="rect">
            <a:avLst/>
          </a:prstGeom>
          <a:solidFill>
            <a:srgbClr val="FFD10D"/>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E7E6E6">
                    <a:lumMod val="10000"/>
                  </a:srgbClr>
                </a:solidFill>
                <a:effectLst/>
                <a:uLnTx/>
                <a:uFillTx/>
                <a:latin typeface="Century Gothic" panose="020B0502020202020204" pitchFamily="34" charset="0"/>
                <a:ea typeface="+mj-ea"/>
                <a:cs typeface="+mj-cs"/>
              </a:rPr>
              <a:t>sprechen</a:t>
            </a:r>
            <a:endParaRPr kumimoji="0" lang="en-GB" sz="2000" b="1" i="0" u="none" strike="noStrike" kern="1200" cap="none" spc="0" normalizeH="0" baseline="0" noProof="0" dirty="0">
              <a:ln>
                <a:noFill/>
              </a:ln>
              <a:solidFill>
                <a:srgbClr val="E7E6E6">
                  <a:lumMod val="10000"/>
                </a:srgbClr>
              </a:solidFill>
              <a:effectLst/>
              <a:uLnTx/>
              <a:uFillTx/>
              <a:latin typeface="Century Gothic" panose="020B0502020202020204" pitchFamily="34" charset="0"/>
              <a:ea typeface="+mj-ea"/>
              <a:cs typeface="+mj-cs"/>
            </a:endParaRPr>
          </a:p>
        </p:txBody>
      </p:sp>
      <p:grpSp>
        <p:nvGrpSpPr>
          <p:cNvPr id="24" name="Group 23">
            <a:extLst>
              <a:ext uri="{FF2B5EF4-FFF2-40B4-BE49-F238E27FC236}">
                <a16:creationId xmlns:a16="http://schemas.microsoft.com/office/drawing/2014/main" id="{BE4020B0-A2A3-4F68-801E-E9DF382DC02F}"/>
              </a:ext>
            </a:extLst>
          </p:cNvPr>
          <p:cNvGrpSpPr/>
          <p:nvPr/>
        </p:nvGrpSpPr>
        <p:grpSpPr>
          <a:xfrm>
            <a:off x="10737630" y="91705"/>
            <a:ext cx="1316286" cy="754334"/>
            <a:chOff x="10714104" y="160499"/>
            <a:chExt cx="1316286" cy="754334"/>
          </a:xfrm>
        </p:grpSpPr>
        <p:sp>
          <p:nvSpPr>
            <p:cNvPr id="25" name="Speech Bubble: Rectangle with Corners Rounded 24">
              <a:extLst>
                <a:ext uri="{FF2B5EF4-FFF2-40B4-BE49-F238E27FC236}">
                  <a16:creationId xmlns:a16="http://schemas.microsoft.com/office/drawing/2014/main" id="{F4B5CDE5-34C6-427E-BD36-480850F7712A}"/>
                </a:ext>
              </a:extLst>
            </p:cNvPr>
            <p:cNvSpPr/>
            <p:nvPr/>
          </p:nvSpPr>
          <p:spPr>
            <a:xfrm>
              <a:off x="10714104" y="160499"/>
              <a:ext cx="1316286" cy="754334"/>
            </a:xfrm>
            <a:prstGeom prst="wedgeRoundRectCallout">
              <a:avLst>
                <a:gd name="adj1" fmla="val -3751"/>
                <a:gd name="adj2" fmla="val 80385"/>
                <a:gd name="adj3" fmla="val 16667"/>
              </a:avLst>
            </a:prstGeom>
            <a:solidFill>
              <a:sysClr val="window" lastClr="FFFFFF"/>
            </a:solidFill>
            <a:ln w="76200" cap="flat" cmpd="sng" algn="ctr">
              <a:solidFill>
                <a:srgbClr val="E7E6E6">
                  <a:lumMod val="1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26" name="Speech Bubble: Rectangle with Corners Rounded 25">
              <a:extLst>
                <a:ext uri="{FF2B5EF4-FFF2-40B4-BE49-F238E27FC236}">
                  <a16:creationId xmlns:a16="http://schemas.microsoft.com/office/drawing/2014/main" id="{5A07DE71-EF7E-4BB1-9B08-A8CC57BE3E77}"/>
                </a:ext>
              </a:extLst>
            </p:cNvPr>
            <p:cNvSpPr/>
            <p:nvPr/>
          </p:nvSpPr>
          <p:spPr>
            <a:xfrm>
              <a:off x="10737630" y="179881"/>
              <a:ext cx="1269234" cy="734951"/>
            </a:xfrm>
            <a:prstGeom prst="wedgeRoundRectCallout">
              <a:avLst>
                <a:gd name="adj1" fmla="val -3751"/>
                <a:gd name="adj2" fmla="val 80385"/>
                <a:gd name="adj3" fmla="val 16667"/>
              </a:avLst>
            </a:prstGeom>
            <a:solidFill>
              <a:sysClr val="window" lastClr="FFFFFF"/>
            </a:solidFill>
            <a:ln w="2540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entury Gothic"/>
                <a:ea typeface="+mn-ea"/>
                <a:cs typeface="+mn-cs"/>
              </a:endParaRPr>
            </a:p>
          </p:txBody>
        </p:sp>
        <p:pic>
          <p:nvPicPr>
            <p:cNvPr id="27" name="Picture 26" descr="A picture containing text, reptile&#10;&#10;Description automatically generated">
              <a:extLst>
                <a:ext uri="{FF2B5EF4-FFF2-40B4-BE49-F238E27FC236}">
                  <a16:creationId xmlns:a16="http://schemas.microsoft.com/office/drawing/2014/main" id="{95BB7C96-D5B4-4C5E-BBCE-F7C229BAA64F}"/>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0813670" y="221998"/>
              <a:ext cx="834673" cy="622092"/>
            </a:xfrm>
            <a:prstGeom prst="rect">
              <a:avLst/>
            </a:prstGeom>
          </p:spPr>
        </p:pic>
        <p:sp>
          <p:nvSpPr>
            <p:cNvPr id="28" name="TextBox 27">
              <a:extLst>
                <a:ext uri="{FF2B5EF4-FFF2-40B4-BE49-F238E27FC236}">
                  <a16:creationId xmlns:a16="http://schemas.microsoft.com/office/drawing/2014/main" id="{9B2BAC05-D02F-4D9D-A61C-1280A946D181}"/>
                </a:ext>
              </a:extLst>
            </p:cNvPr>
            <p:cNvSpPr txBox="1"/>
            <p:nvPr/>
          </p:nvSpPr>
          <p:spPr>
            <a:xfrm>
              <a:off x="11439650" y="268502"/>
              <a:ext cx="46443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0" cap="none" spc="0" normalizeH="0" baseline="0" noProof="0" dirty="0">
                  <a:ln>
                    <a:noFill/>
                  </a:ln>
                  <a:solidFill>
                    <a:srgbClr val="E7E6E6">
                      <a:lumMod val="10000"/>
                    </a:srgbClr>
                  </a:solidFill>
                  <a:effectLst/>
                  <a:uLnTx/>
                  <a:uFillTx/>
                  <a:latin typeface="Century Gothic"/>
                  <a:ea typeface="+mn-ea"/>
                  <a:cs typeface="+mn-cs"/>
                </a:rPr>
                <a:t>…</a:t>
              </a:r>
            </a:p>
          </p:txBody>
        </p:sp>
      </p:grpSp>
      <p:sp>
        <p:nvSpPr>
          <p:cNvPr id="21" name="CustomShape 6">
            <a:hlinkClick r:id="" action="ppaction://noaction">
              <a:snd r:embed="rId29" name="T1_W5F_11.1.wav"/>
            </a:hlinkClick>
            <a:extLst>
              <a:ext uri="{FF2B5EF4-FFF2-40B4-BE49-F238E27FC236}">
                <a16:creationId xmlns:a16="http://schemas.microsoft.com/office/drawing/2014/main" id="{DC2280F2-95A9-4874-A75B-9B0CF9D264F7}"/>
              </a:ext>
            </a:extLst>
          </p:cNvPr>
          <p:cNvSpPr/>
          <p:nvPr/>
        </p:nvSpPr>
        <p:spPr>
          <a:xfrm>
            <a:off x="2898529" y="150315"/>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spc="-1" dirty="0">
                <a:solidFill>
                  <a:srgbClr val="002060"/>
                </a:solidFill>
                <a:latin typeface="Century gothic"/>
                <a:ea typeface="Century Gothic"/>
              </a:rPr>
              <a:t>Was </a:t>
            </a:r>
            <a:r>
              <a:rPr lang="en-GB" sz="2800" b="1" spc="-1" dirty="0" err="1">
                <a:solidFill>
                  <a:srgbClr val="002060"/>
                </a:solidFill>
                <a:latin typeface="Century gothic"/>
                <a:ea typeface="Century Gothic"/>
              </a:rPr>
              <a:t>ist</a:t>
            </a:r>
            <a:r>
              <a:rPr lang="en-GB" sz="2800" b="1" spc="-1" dirty="0">
                <a:solidFill>
                  <a:srgbClr val="002060"/>
                </a:solidFill>
                <a:latin typeface="Century gothic"/>
                <a:ea typeface="Century Gothic"/>
              </a:rPr>
              <a:t> das auf </a:t>
            </a:r>
            <a:r>
              <a:rPr lang="en-GB" sz="2800" b="1" spc="-1" dirty="0" err="1">
                <a:solidFill>
                  <a:srgbClr val="002060"/>
                </a:solidFill>
                <a:latin typeface="Century gothic"/>
                <a:ea typeface="Century Gothic"/>
              </a:rPr>
              <a:t>Englisch</a:t>
            </a:r>
            <a:r>
              <a:rPr kumimoji="0" lang="en-GB" sz="2800" b="1" i="0" u="none" strike="noStrike" kern="1200" cap="none" spc="-1" normalizeH="0" baseline="0" noProof="0" dirty="0">
                <a:ln>
                  <a:noFill/>
                </a:ln>
                <a:solidFill>
                  <a:srgbClr val="002060"/>
                </a:solidFill>
                <a:effectLst/>
                <a:uLnTx/>
                <a:uFillTx/>
                <a:latin typeface="Century gothic"/>
                <a:ea typeface="Century Gothic"/>
                <a:cs typeface="+mn-cs"/>
              </a:rPr>
              <a:t>?</a:t>
            </a:r>
            <a:endParaRPr kumimoji="0" lang="en-GB" sz="2800" b="0" i="0" u="none" strike="noStrike" kern="1200" cap="none" spc="-1" normalizeH="0" baseline="0" noProof="0" dirty="0">
              <a:ln>
                <a:noFill/>
              </a:ln>
              <a:solidFill>
                <a:prstClr val="black"/>
              </a:solidFill>
              <a:effectLst/>
              <a:uLnTx/>
              <a:uFillTx/>
              <a:latin typeface="Century gothic"/>
              <a:ea typeface="+mn-ea"/>
              <a:cs typeface="+mn-cs"/>
            </a:endParaRPr>
          </a:p>
        </p:txBody>
      </p:sp>
      <p:sp>
        <p:nvSpPr>
          <p:cNvPr id="35" name="CuadroTexto 22">
            <a:extLst>
              <a:ext uri="{FF2B5EF4-FFF2-40B4-BE49-F238E27FC236}">
                <a16:creationId xmlns:a16="http://schemas.microsoft.com/office/drawing/2014/main" id="{6427031C-67CB-42AC-8DDA-C8D43C163784}"/>
              </a:ext>
            </a:extLst>
          </p:cNvPr>
          <p:cNvSpPr txBox="1"/>
          <p:nvPr/>
        </p:nvSpPr>
        <p:spPr>
          <a:xfrm>
            <a:off x="279716" y="1518803"/>
            <a:ext cx="1566454" cy="461665"/>
          </a:xfrm>
          <a:prstGeom prst="rect">
            <a:avLst/>
          </a:prstGeom>
          <a:noFill/>
        </p:spPr>
        <p:txBody>
          <a:bodyPr wrap="none" rtlCol="0">
            <a:spAutoFit/>
          </a:bodyPr>
          <a:lstStyle/>
          <a:p>
            <a:pPr>
              <a:defRPr/>
            </a:pPr>
            <a:r>
              <a:rPr lang="en-US" sz="2400" b="1" dirty="0">
                <a:solidFill>
                  <a:srgbClr val="4472C4">
                    <a:lumMod val="50000"/>
                  </a:srgbClr>
                </a:solidFill>
                <a:latin typeface="Century Gothic" panose="020F0302020204030204"/>
                <a:cs typeface="Arial"/>
                <a:sym typeface="Arial"/>
              </a:rPr>
              <a:t>Person</a:t>
            </a:r>
            <a:r>
              <a:rPr lang="es-GB" sz="2400" dirty="0">
                <a:solidFill>
                  <a:srgbClr val="4472C4">
                    <a:lumMod val="50000"/>
                  </a:srgbClr>
                </a:solidFill>
                <a:latin typeface="Century Gothic" panose="020F0302020204030204"/>
                <a:cs typeface="Arial"/>
                <a:sym typeface="Arial"/>
              </a:rPr>
              <a:t> </a:t>
            </a:r>
            <a:r>
              <a:rPr lang="es-GB" sz="2400" b="1" dirty="0">
                <a:solidFill>
                  <a:srgbClr val="4472C4">
                    <a:lumMod val="50000"/>
                  </a:srgbClr>
                </a:solidFill>
                <a:latin typeface="Century Gothic" panose="020F0302020204030204"/>
                <a:cs typeface="Arial"/>
                <a:sym typeface="Arial"/>
              </a:rPr>
              <a:t>A</a:t>
            </a:r>
            <a:r>
              <a:rPr lang="es-GB" sz="2400" dirty="0">
                <a:solidFill>
                  <a:srgbClr val="4472C4">
                    <a:lumMod val="50000"/>
                  </a:srgbClr>
                </a:solidFill>
                <a:latin typeface="Century Gothic" panose="020F0302020204030204"/>
                <a:cs typeface="Arial"/>
                <a:sym typeface="Arial"/>
              </a:rPr>
              <a:t>:</a:t>
            </a:r>
          </a:p>
        </p:txBody>
      </p:sp>
      <p:pic>
        <p:nvPicPr>
          <p:cNvPr id="39" name="Picture 7">
            <a:extLst>
              <a:ext uri="{FF2B5EF4-FFF2-40B4-BE49-F238E27FC236}">
                <a16:creationId xmlns:a16="http://schemas.microsoft.com/office/drawing/2014/main" id="{E736AE22-F46F-4B50-A307-10DCFC220964}"/>
              </a:ext>
            </a:extLst>
          </p:cNvPr>
          <p:cNvPicPr>
            <a:picLocks noChangeAspect="1"/>
          </p:cNvPicPr>
          <p:nvPr/>
        </p:nvPicPr>
        <p:blipFill>
          <a:blip r:embed="rId30" cstate="print">
            <a:extLst>
              <a:ext uri="{BEBA8EAE-BF5A-486C-A8C5-ECC9F3942E4B}">
                <a14:imgProps xmlns:a14="http://schemas.microsoft.com/office/drawing/2010/main">
                  <a14:imgLayer r:embed="rId31">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8092811" y="1032998"/>
            <a:ext cx="1578009" cy="1182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CustomShape 6">
            <a:extLst>
              <a:ext uri="{FF2B5EF4-FFF2-40B4-BE49-F238E27FC236}">
                <a16:creationId xmlns:a16="http://schemas.microsoft.com/office/drawing/2014/main" id="{0F96BF33-3356-479E-A822-21237123A7F6}"/>
              </a:ext>
            </a:extLst>
          </p:cNvPr>
          <p:cNvSpPr/>
          <p:nvPr/>
        </p:nvSpPr>
        <p:spPr>
          <a:xfrm>
            <a:off x="153753" y="643675"/>
            <a:ext cx="10144790" cy="57479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spc="-1" dirty="0">
                <a:solidFill>
                  <a:srgbClr val="002060"/>
                </a:solidFill>
                <a:latin typeface="Century gothic"/>
                <a:ea typeface="Century Gothic"/>
              </a:rPr>
              <a:t>Choose 5 words. Say them to your partner in German. S/he will tell you what they mean in English.</a:t>
            </a:r>
            <a:endParaRPr kumimoji="0" lang="en-GB" sz="2800" i="0" u="none" strike="noStrike" kern="1200" cap="none" spc="-1" normalizeH="0" baseline="0" noProof="0" dirty="0">
              <a:ln>
                <a:noFill/>
              </a:ln>
              <a:solidFill>
                <a:prstClr val="black"/>
              </a:solidFill>
              <a:effectLst/>
              <a:uLnTx/>
              <a:uFillTx/>
              <a:latin typeface="Century gothic"/>
              <a:ea typeface="+mn-ea"/>
              <a:cs typeface="+mn-cs"/>
            </a:endParaRPr>
          </a:p>
        </p:txBody>
      </p:sp>
      <p:sp>
        <p:nvSpPr>
          <p:cNvPr id="36" name="Llamada rectangular redondeada 23">
            <a:extLst>
              <a:ext uri="{FF2B5EF4-FFF2-40B4-BE49-F238E27FC236}">
                <a16:creationId xmlns:a16="http://schemas.microsoft.com/office/drawing/2014/main" id="{02C3BC9C-8730-4001-88E2-A4134BBA2F5D}"/>
              </a:ext>
            </a:extLst>
          </p:cNvPr>
          <p:cNvSpPr/>
          <p:nvPr/>
        </p:nvSpPr>
        <p:spPr>
          <a:xfrm>
            <a:off x="2180244" y="1604469"/>
            <a:ext cx="2713953" cy="769698"/>
          </a:xfrm>
          <a:prstGeom prst="wedgeRoundRectCallout">
            <a:avLst>
              <a:gd name="adj1" fmla="val -63269"/>
              <a:gd name="adj2" fmla="val -26315"/>
              <a:gd name="adj3" fmla="val 16667"/>
            </a:avLst>
          </a:prstGeom>
          <a:solidFill>
            <a:srgbClr val="FBF0D5"/>
          </a:solidFill>
          <a:ln w="25400" cap="flat" cmpd="sng" algn="ctr">
            <a:solidFill>
              <a:srgbClr val="5B9BD5">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203864"/>
                </a:solidFill>
                <a:effectLst/>
                <a:uLnTx/>
                <a:uFillTx/>
                <a:latin typeface="Century Gothic" panose="020F0302020204030204"/>
                <a:ea typeface="+mn-ea"/>
                <a:cs typeface="+mn-cs"/>
                <a:sym typeface="Arial"/>
              </a:rPr>
              <a:t>wo?, der </a:t>
            </a:r>
            <a:r>
              <a:rPr kumimoji="0" lang="en-GB" sz="2000" b="0" i="0" u="none" strike="noStrike" kern="0" cap="none" spc="0" normalizeH="0" baseline="0" noProof="0" dirty="0" err="1">
                <a:ln>
                  <a:noFill/>
                </a:ln>
                <a:solidFill>
                  <a:srgbClr val="203864"/>
                </a:solidFill>
                <a:effectLst/>
                <a:uLnTx/>
                <a:uFillTx/>
                <a:latin typeface="Century Gothic" panose="020F0302020204030204"/>
                <a:ea typeface="+mn-ea"/>
                <a:cs typeface="+mn-cs"/>
                <a:sym typeface="Arial"/>
              </a:rPr>
              <a:t>Bleistift</a:t>
            </a:r>
            <a:r>
              <a:rPr kumimoji="0" lang="en-GB" sz="2000" b="0" i="0" u="none" strike="noStrike" kern="0" cap="none" spc="0" normalizeH="0" baseline="0" noProof="0" dirty="0">
                <a:ln>
                  <a:noFill/>
                </a:ln>
                <a:solidFill>
                  <a:srgbClr val="203864"/>
                </a:solidFill>
                <a:effectLst/>
                <a:uLnTx/>
                <a:uFillTx/>
                <a:latin typeface="Century Gothic" panose="020F0302020204030204"/>
                <a:ea typeface="+mn-ea"/>
                <a:cs typeface="+mn-cs"/>
                <a:sym typeface="Arial"/>
              </a:rPr>
              <a:t>,</a:t>
            </a:r>
            <a:r>
              <a:rPr kumimoji="0" lang="en-GB" sz="2000" b="0" i="0" u="none" strike="noStrike" kern="0" cap="none" spc="0" normalizeH="0" noProof="0" dirty="0">
                <a:ln>
                  <a:noFill/>
                </a:ln>
                <a:solidFill>
                  <a:srgbClr val="203864"/>
                </a:solidFill>
                <a:effectLst/>
                <a:uLnTx/>
                <a:uFillTx/>
                <a:latin typeface="Century Gothic" panose="020F0302020204030204"/>
                <a:ea typeface="+mn-ea"/>
                <a:cs typeface="+mn-cs"/>
                <a:sym typeface="Arial"/>
              </a:rPr>
              <a:t> toll, </a:t>
            </a:r>
            <a:r>
              <a:rPr kumimoji="0" lang="en-GB" sz="2000" b="0" i="0" u="none" strike="noStrike" kern="0" cap="none" spc="0" normalizeH="0" noProof="0" dirty="0" err="1">
                <a:ln>
                  <a:noFill/>
                </a:ln>
                <a:solidFill>
                  <a:srgbClr val="203864"/>
                </a:solidFill>
                <a:effectLst/>
                <a:uLnTx/>
                <a:uFillTx/>
                <a:latin typeface="Century Gothic" panose="020F0302020204030204"/>
                <a:ea typeface="+mn-ea"/>
                <a:cs typeface="+mn-cs"/>
                <a:sym typeface="Arial"/>
              </a:rPr>
              <a:t>ist</a:t>
            </a:r>
            <a:r>
              <a:rPr kumimoji="0" lang="en-GB" sz="2000" b="0" i="0" u="none" strike="noStrike" kern="0" cap="none" spc="0" normalizeH="0" noProof="0" dirty="0">
                <a:ln>
                  <a:noFill/>
                </a:ln>
                <a:solidFill>
                  <a:srgbClr val="203864"/>
                </a:solidFill>
                <a:effectLst/>
                <a:uLnTx/>
                <a:uFillTx/>
                <a:latin typeface="Century Gothic" panose="020F0302020204030204"/>
                <a:ea typeface="+mn-ea"/>
                <a:cs typeface="+mn-cs"/>
                <a:sym typeface="Arial"/>
              </a:rPr>
              <a:t>, und</a:t>
            </a:r>
            <a:endParaRPr kumimoji="0" lang="es-GB" sz="2000" b="0" i="0" u="none" strike="noStrike" kern="0" cap="none" spc="0" normalizeH="0" baseline="0" noProof="0" dirty="0">
              <a:ln>
                <a:noFill/>
              </a:ln>
              <a:solidFill>
                <a:srgbClr val="203864"/>
              </a:solidFill>
              <a:effectLst/>
              <a:uLnTx/>
              <a:uFillTx/>
              <a:latin typeface="Century Gothic" panose="020F0302020204030204"/>
              <a:ea typeface="+mn-ea"/>
              <a:cs typeface="+mn-cs"/>
              <a:sym typeface="Arial"/>
            </a:endParaRPr>
          </a:p>
        </p:txBody>
      </p:sp>
      <p:sp>
        <p:nvSpPr>
          <p:cNvPr id="41" name="Llamada rectangular redondeada 23">
            <a:extLst>
              <a:ext uri="{FF2B5EF4-FFF2-40B4-BE49-F238E27FC236}">
                <a16:creationId xmlns:a16="http://schemas.microsoft.com/office/drawing/2014/main" id="{F268071B-B3B5-4549-935F-4F617891AAAF}"/>
              </a:ext>
            </a:extLst>
          </p:cNvPr>
          <p:cNvSpPr/>
          <p:nvPr/>
        </p:nvSpPr>
        <p:spPr>
          <a:xfrm>
            <a:off x="5061234" y="1518803"/>
            <a:ext cx="2713953" cy="769698"/>
          </a:xfrm>
          <a:prstGeom prst="wedgeRoundRectCallout">
            <a:avLst>
              <a:gd name="adj1" fmla="val 66688"/>
              <a:gd name="adj2" fmla="val 4234"/>
              <a:gd name="adj3" fmla="val 16667"/>
            </a:avLst>
          </a:prstGeom>
          <a:solidFill>
            <a:srgbClr val="FBF0D5"/>
          </a:solidFill>
          <a:ln w="25400" cap="flat" cmpd="sng" algn="ctr">
            <a:solidFill>
              <a:srgbClr val="5B9BD5">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0" i="0" u="none" strike="noStrike" kern="0" cap="none" spc="0" normalizeH="0" baseline="0" noProof="0" dirty="0">
                <a:ln>
                  <a:noFill/>
                </a:ln>
                <a:solidFill>
                  <a:srgbClr val="203864"/>
                </a:solidFill>
                <a:effectLst/>
                <a:uLnTx/>
                <a:uFillTx/>
                <a:latin typeface="Century Gothic" panose="020F0302020204030204"/>
                <a:ea typeface="+mn-ea"/>
                <a:cs typeface="+mn-cs"/>
                <a:sym typeface="Arial"/>
              </a:rPr>
              <a:t>where?, the pencil, great, is, and</a:t>
            </a:r>
            <a:endParaRPr kumimoji="0" lang="es-GB" sz="2000" b="0" i="0" u="none" strike="noStrike" kern="0" cap="none" spc="0" normalizeH="0" baseline="0" noProof="0" dirty="0">
              <a:ln>
                <a:noFill/>
              </a:ln>
              <a:solidFill>
                <a:srgbClr val="203864"/>
              </a:solidFill>
              <a:effectLst/>
              <a:uLnTx/>
              <a:uFillTx/>
              <a:latin typeface="Century Gothic" panose="020F0302020204030204"/>
              <a:ea typeface="+mn-ea"/>
              <a:cs typeface="+mn-cs"/>
              <a:sym typeface="Arial"/>
            </a:endParaRPr>
          </a:p>
        </p:txBody>
      </p:sp>
    </p:spTree>
    <p:extLst>
      <p:ext uri="{BB962C8B-B14F-4D97-AF65-F5344CB8AC3E}">
        <p14:creationId xmlns:p14="http://schemas.microsoft.com/office/powerpoint/2010/main" val="1005626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4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peech Bubble: Rectangle with Corners Rounded 15">
            <a:hlinkClick r:id="" action="ppaction://noaction">
              <a:snd r:embed="rId5" name="hallo song spoken.wav"/>
            </a:hlinkClick>
            <a:extLst>
              <a:ext uri="{FF2B5EF4-FFF2-40B4-BE49-F238E27FC236}">
                <a16:creationId xmlns:a16="http://schemas.microsoft.com/office/drawing/2014/main" id="{904B233D-D1EF-4396-938A-0EC6E6B16455}"/>
              </a:ext>
            </a:extLst>
          </p:cNvPr>
          <p:cNvSpPr/>
          <p:nvPr/>
        </p:nvSpPr>
        <p:spPr>
          <a:xfrm>
            <a:off x="259080" y="1310285"/>
            <a:ext cx="7208520" cy="4511395"/>
          </a:xfrm>
          <a:prstGeom prst="wedgeRoundRectCallout">
            <a:avLst>
              <a:gd name="adj1" fmla="val 63311"/>
              <a:gd name="adj2" fmla="val -26344"/>
              <a:gd name="adj3" fmla="val 16667"/>
            </a:avLst>
          </a:prstGeom>
          <a:solidFill>
            <a:srgbClr val="FCF0EA"/>
          </a:solidFill>
          <a:ln w="571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a:hlinkClick r:id="" action="ppaction://noaction">
              <a:snd r:embed="rId6" name="T1_W5F_12.1.wav"/>
            </a:hlinkClick>
            <a:extLst>
              <a:ext uri="{FF2B5EF4-FFF2-40B4-BE49-F238E27FC236}">
                <a16:creationId xmlns:a16="http://schemas.microsoft.com/office/drawing/2014/main" id="{207C148F-45EB-4409-B006-B3FFBC980597}"/>
              </a:ext>
            </a:extLst>
          </p:cNvPr>
          <p:cNvSpPr txBox="1"/>
          <p:nvPr/>
        </p:nvSpPr>
        <p:spPr>
          <a:xfrm>
            <a:off x="3747856" y="83751"/>
            <a:ext cx="410573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Hör</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zu</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Dann sing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mit</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a:t>
            </a:r>
            <a:endPar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4: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7" name="Google Shape;119;p1">
            <a:extLst>
              <a:ext uri="{FF2B5EF4-FFF2-40B4-BE49-F238E27FC236}">
                <a16:creationId xmlns:a16="http://schemas.microsoft.com/office/drawing/2014/main" id="{F89165F8-F1D5-4085-81F8-059C6C59505B}"/>
              </a:ext>
            </a:extLst>
          </p:cNvPr>
          <p:cNvSpPr/>
          <p:nvPr/>
        </p:nvSpPr>
        <p:spPr>
          <a:xfrm>
            <a:off x="122755" y="128500"/>
            <a:ext cx="52133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2" name="TextBox 21">
            <a:hlinkClick r:id="" action="ppaction://noaction">
              <a:snd r:embed="rId5" name="hallo song spoken.wav"/>
            </a:hlinkClick>
            <a:extLst>
              <a:ext uri="{FF2B5EF4-FFF2-40B4-BE49-F238E27FC236}">
                <a16:creationId xmlns:a16="http://schemas.microsoft.com/office/drawing/2014/main" id="{7AD3883F-C433-43AE-9FBD-3346B972CBEB}"/>
              </a:ext>
            </a:extLst>
          </p:cNvPr>
          <p:cNvSpPr txBox="1"/>
          <p:nvPr/>
        </p:nvSpPr>
        <p:spPr>
          <a:xfrm>
            <a:off x="617815" y="1827044"/>
            <a:ext cx="6962260" cy="3477875"/>
          </a:xfrm>
          <a:prstGeom prst="rect">
            <a:avLst/>
          </a:prstGeom>
          <a:noFill/>
        </p:spPr>
        <p:txBody>
          <a:bodyPr wrap="square" rtlCol="0">
            <a:spAutoFit/>
          </a:bodyPr>
          <a:lstStyle/>
          <a:p>
            <a:r>
              <a:rPr lang="en-GB" sz="4400" dirty="0">
                <a:solidFill>
                  <a:srgbClr val="002060"/>
                </a:solidFill>
                <a:latin typeface="Century Gothic" panose="020B0502020202020204" pitchFamily="34" charset="0"/>
                <a:hlinkClick r:id="" action="ppaction://noaction">
                  <a:snd r:embed="rId7" name="hallo song spoken 1.wav"/>
                  <a:extLst>
                    <a:ext uri="{A12FA001-AC4F-418D-AE19-62706E023703}">
                      <ahyp:hlinkClr xmlns:ahyp="http://schemas.microsoft.com/office/drawing/2018/hyperlinkcolor" val="tx"/>
                    </a:ext>
                  </a:extLst>
                </a:hlinkClick>
              </a:rPr>
              <a:t>Hallo! Hallo! </a:t>
            </a:r>
            <a:r>
              <a:rPr lang="en-GB" sz="4400" dirty="0" err="1">
                <a:solidFill>
                  <a:srgbClr val="002060"/>
                </a:solidFill>
                <a:latin typeface="Century Gothic" panose="020B0502020202020204" pitchFamily="34" charset="0"/>
                <a:hlinkClick r:id="" action="ppaction://noaction">
                  <a:snd r:embed="rId7" name="hallo song spoken 1.wav"/>
                  <a:extLst>
                    <a:ext uri="{A12FA001-AC4F-418D-AE19-62706E023703}">
                      <ahyp:hlinkClr xmlns:ahyp="http://schemas.microsoft.com/office/drawing/2018/hyperlinkcolor" val="tx"/>
                    </a:ext>
                  </a:extLst>
                </a:hlinkClick>
              </a:rPr>
              <a:t>Guten</a:t>
            </a:r>
            <a:r>
              <a:rPr lang="en-GB" sz="4400" dirty="0">
                <a:solidFill>
                  <a:srgbClr val="002060"/>
                </a:solidFill>
                <a:latin typeface="Century Gothic" panose="020B0502020202020204" pitchFamily="34" charset="0"/>
                <a:hlinkClick r:id="" action="ppaction://noaction">
                  <a:snd r:embed="rId7" name="hallo song spoken 1.wav"/>
                  <a:extLst>
                    <a:ext uri="{A12FA001-AC4F-418D-AE19-62706E023703}">
                      <ahyp:hlinkClr xmlns:ahyp="http://schemas.microsoft.com/office/drawing/2018/hyperlinkcolor" val="tx"/>
                    </a:ext>
                  </a:extLst>
                </a:hlinkClick>
              </a:rPr>
              <a:t> Tag!</a:t>
            </a:r>
            <a:br>
              <a:rPr lang="en-GB" sz="4400" dirty="0">
                <a:solidFill>
                  <a:srgbClr val="002060"/>
                </a:solidFill>
                <a:latin typeface="Century Gothic" panose="020B0502020202020204" pitchFamily="34" charset="0"/>
              </a:rPr>
            </a:br>
            <a:r>
              <a:rPr lang="en-GB" sz="4400" dirty="0">
                <a:solidFill>
                  <a:srgbClr val="002060"/>
                </a:solidFill>
                <a:latin typeface="Century Gothic" panose="020B0502020202020204" pitchFamily="34" charset="0"/>
                <a:hlinkClick r:id="" action="ppaction://noaction">
                  <a:snd r:embed="rId7" name="hallo song spoken 1.wav"/>
                  <a:extLst>
                    <a:ext uri="{A12FA001-AC4F-418D-AE19-62706E023703}">
                      <ahyp:hlinkClr xmlns:ahyp="http://schemas.microsoft.com/office/drawing/2018/hyperlinkcolor" val="tx"/>
                    </a:ext>
                  </a:extLst>
                </a:hlinkClick>
              </a:rPr>
              <a:t>Hallo! Hallo! </a:t>
            </a:r>
            <a:r>
              <a:rPr lang="en-GB" sz="4400" dirty="0" err="1">
                <a:solidFill>
                  <a:srgbClr val="002060"/>
                </a:solidFill>
                <a:latin typeface="Century Gothic" panose="020B0502020202020204" pitchFamily="34" charset="0"/>
                <a:hlinkClick r:id="" action="ppaction://noaction">
                  <a:snd r:embed="rId7" name="hallo song spoken 1.wav"/>
                  <a:extLst>
                    <a:ext uri="{A12FA001-AC4F-418D-AE19-62706E023703}">
                      <ahyp:hlinkClr xmlns:ahyp="http://schemas.microsoft.com/office/drawing/2018/hyperlinkcolor" val="tx"/>
                    </a:ext>
                  </a:extLst>
                </a:hlinkClick>
              </a:rPr>
              <a:t>Guten</a:t>
            </a:r>
            <a:r>
              <a:rPr lang="en-GB" sz="4400" dirty="0">
                <a:solidFill>
                  <a:srgbClr val="002060"/>
                </a:solidFill>
                <a:latin typeface="Century Gothic" panose="020B0502020202020204" pitchFamily="34" charset="0"/>
                <a:hlinkClick r:id="" action="ppaction://noaction">
                  <a:snd r:embed="rId7" name="hallo song spoken 1.wav"/>
                  <a:extLst>
                    <a:ext uri="{A12FA001-AC4F-418D-AE19-62706E023703}">
                      <ahyp:hlinkClr xmlns:ahyp="http://schemas.microsoft.com/office/drawing/2018/hyperlinkcolor" val="tx"/>
                    </a:ext>
                  </a:extLst>
                </a:hlinkClick>
              </a:rPr>
              <a:t> Tag!</a:t>
            </a:r>
            <a:endParaRPr lang="en-GB" sz="4400" dirty="0">
              <a:solidFill>
                <a:srgbClr val="002060"/>
              </a:solidFill>
              <a:latin typeface="Century Gothic" panose="020B0502020202020204" pitchFamily="34" charset="0"/>
            </a:endParaRPr>
          </a:p>
          <a:p>
            <a:r>
              <a:rPr lang="en-GB" sz="4400" dirty="0">
                <a:solidFill>
                  <a:srgbClr val="002060"/>
                </a:solidFill>
                <a:latin typeface="Century Gothic" panose="020B0502020202020204" pitchFamily="34" charset="0"/>
                <a:hlinkClick r:id="" action="ppaction://noaction">
                  <a:snd r:embed="rId8" name="hallo song spoken 2.wav"/>
                  <a:extLst>
                    <a:ext uri="{A12FA001-AC4F-418D-AE19-62706E023703}">
                      <ahyp:hlinkClr xmlns:ahyp="http://schemas.microsoft.com/office/drawing/2018/hyperlinkcolor" val="tx"/>
                    </a:ext>
                  </a:extLst>
                </a:hlinkClick>
              </a:rPr>
              <a:t>Hallo! Ich bin </a:t>
            </a:r>
            <a:r>
              <a:rPr lang="en-GB" sz="4400" dirty="0" err="1">
                <a:solidFill>
                  <a:srgbClr val="002060"/>
                </a:solidFill>
                <a:latin typeface="Century Gothic" panose="020B0502020202020204" pitchFamily="34" charset="0"/>
                <a:hlinkClick r:id="" action="ppaction://noaction">
                  <a:snd r:embed="rId8" name="hallo song spoken 2.wav"/>
                  <a:extLst>
                    <a:ext uri="{A12FA001-AC4F-418D-AE19-62706E023703}">
                      <ahyp:hlinkClr xmlns:ahyp="http://schemas.microsoft.com/office/drawing/2018/hyperlinkcolor" val="tx"/>
                    </a:ext>
                  </a:extLst>
                </a:hlinkClick>
              </a:rPr>
              <a:t>hier</a:t>
            </a:r>
            <a:r>
              <a:rPr lang="en-GB" sz="4400" dirty="0">
                <a:solidFill>
                  <a:srgbClr val="002060"/>
                </a:solidFill>
                <a:latin typeface="Century Gothic" panose="020B0502020202020204" pitchFamily="34" charset="0"/>
                <a:hlinkClick r:id="" action="ppaction://noaction">
                  <a:snd r:embed="rId8" name="hallo song spoken 2.wav"/>
                  <a:extLst>
                    <a:ext uri="{A12FA001-AC4F-418D-AE19-62706E023703}">
                      <ahyp:hlinkClr xmlns:ahyp="http://schemas.microsoft.com/office/drawing/2018/hyperlinkcolor" val="tx"/>
                    </a:ext>
                  </a:extLst>
                </a:hlinkClick>
              </a:rPr>
              <a:t>,</a:t>
            </a:r>
            <a:endParaRPr lang="en-GB" sz="4400" dirty="0">
              <a:solidFill>
                <a:srgbClr val="002060"/>
              </a:solidFill>
              <a:latin typeface="Century Gothic" panose="020B0502020202020204" pitchFamily="34" charset="0"/>
            </a:endParaRPr>
          </a:p>
          <a:p>
            <a:r>
              <a:rPr lang="en-GB" sz="4400" dirty="0">
                <a:solidFill>
                  <a:srgbClr val="002060"/>
                </a:solidFill>
                <a:latin typeface="Century Gothic" panose="020B0502020202020204" pitchFamily="34" charset="0"/>
                <a:hlinkClick r:id="" action="ppaction://noaction">
                  <a:snd r:embed="rId9" name="hallo song spoken 3.wav"/>
                  <a:extLst>
                    <a:ext uri="{A12FA001-AC4F-418D-AE19-62706E023703}">
                      <ahyp:hlinkClr xmlns:ahyp="http://schemas.microsoft.com/office/drawing/2018/hyperlinkcolor" val="tx"/>
                    </a:ext>
                  </a:extLst>
                </a:hlinkClick>
              </a:rPr>
              <a:t>Hallo! Du </a:t>
            </a:r>
            <a:r>
              <a:rPr lang="en-GB" sz="4400" dirty="0" err="1">
                <a:solidFill>
                  <a:srgbClr val="002060"/>
                </a:solidFill>
                <a:latin typeface="Century Gothic" panose="020B0502020202020204" pitchFamily="34" charset="0"/>
                <a:hlinkClick r:id="" action="ppaction://noaction">
                  <a:snd r:embed="rId9" name="hallo song spoken 3.wav"/>
                  <a:extLst>
                    <a:ext uri="{A12FA001-AC4F-418D-AE19-62706E023703}">
                      <ahyp:hlinkClr xmlns:ahyp="http://schemas.microsoft.com/office/drawing/2018/hyperlinkcolor" val="tx"/>
                    </a:ext>
                  </a:extLst>
                </a:hlinkClick>
              </a:rPr>
              <a:t>bist</a:t>
            </a:r>
            <a:r>
              <a:rPr lang="en-GB" sz="4400" dirty="0">
                <a:solidFill>
                  <a:srgbClr val="002060"/>
                </a:solidFill>
                <a:latin typeface="Century Gothic" panose="020B0502020202020204" pitchFamily="34" charset="0"/>
                <a:hlinkClick r:id="" action="ppaction://noaction">
                  <a:snd r:embed="rId9" name="hallo song spoken 3.wav"/>
                  <a:extLst>
                    <a:ext uri="{A12FA001-AC4F-418D-AE19-62706E023703}">
                      <ahyp:hlinkClr xmlns:ahyp="http://schemas.microsoft.com/office/drawing/2018/hyperlinkcolor" val="tx"/>
                    </a:ext>
                  </a:extLst>
                </a:hlinkClick>
              </a:rPr>
              <a:t> da,</a:t>
            </a:r>
            <a:br>
              <a:rPr lang="en-GB" sz="4400" dirty="0">
                <a:solidFill>
                  <a:srgbClr val="002060"/>
                </a:solidFill>
                <a:latin typeface="Century Gothic" panose="020B0502020202020204" pitchFamily="34" charset="0"/>
              </a:rPr>
            </a:br>
            <a:r>
              <a:rPr lang="en-GB" sz="4400" dirty="0">
                <a:solidFill>
                  <a:srgbClr val="002060"/>
                </a:solidFill>
                <a:latin typeface="Century Gothic" panose="020B0502020202020204" pitchFamily="34" charset="0"/>
                <a:hlinkClick r:id="" action="ppaction://noaction">
                  <a:snd r:embed="rId7" name="hallo song spoken 1.wav"/>
                  <a:extLst>
                    <a:ext uri="{A12FA001-AC4F-418D-AE19-62706E023703}">
                      <ahyp:hlinkClr xmlns:ahyp="http://schemas.microsoft.com/office/drawing/2018/hyperlinkcolor" val="tx"/>
                    </a:ext>
                  </a:extLst>
                </a:hlinkClick>
              </a:rPr>
              <a:t>Hallo! Hallo! </a:t>
            </a:r>
            <a:r>
              <a:rPr lang="en-GB" sz="4400" dirty="0" err="1">
                <a:solidFill>
                  <a:srgbClr val="002060"/>
                </a:solidFill>
                <a:latin typeface="Century Gothic" panose="020B0502020202020204" pitchFamily="34" charset="0"/>
                <a:hlinkClick r:id="" action="ppaction://noaction">
                  <a:snd r:embed="rId7" name="hallo song spoken 1.wav"/>
                  <a:extLst>
                    <a:ext uri="{A12FA001-AC4F-418D-AE19-62706E023703}">
                      <ahyp:hlinkClr xmlns:ahyp="http://schemas.microsoft.com/office/drawing/2018/hyperlinkcolor" val="tx"/>
                    </a:ext>
                  </a:extLst>
                </a:hlinkClick>
              </a:rPr>
              <a:t>Guten</a:t>
            </a:r>
            <a:r>
              <a:rPr lang="en-GB" sz="4400" dirty="0">
                <a:solidFill>
                  <a:srgbClr val="002060"/>
                </a:solidFill>
                <a:latin typeface="Century Gothic" panose="020B0502020202020204" pitchFamily="34" charset="0"/>
                <a:hlinkClick r:id="" action="ppaction://noaction">
                  <a:snd r:embed="rId7" name="hallo song spoken 1.wav"/>
                  <a:extLst>
                    <a:ext uri="{A12FA001-AC4F-418D-AE19-62706E023703}">
                      <ahyp:hlinkClr xmlns:ahyp="http://schemas.microsoft.com/office/drawing/2018/hyperlinkcolor" val="tx"/>
                    </a:ext>
                  </a:extLst>
                </a:hlinkClick>
              </a:rPr>
              <a:t> Tag!</a:t>
            </a:r>
            <a:endParaRPr lang="en-GB" sz="4400" dirty="0">
              <a:solidFill>
                <a:srgbClr val="002060"/>
              </a:solidFill>
              <a:latin typeface="Century Gothic" panose="020B0502020202020204" pitchFamily="34" charset="0"/>
            </a:endParaRPr>
          </a:p>
        </p:txBody>
      </p:sp>
      <p:grpSp>
        <p:nvGrpSpPr>
          <p:cNvPr id="4" name="Group 3">
            <a:extLst>
              <a:ext uri="{FF2B5EF4-FFF2-40B4-BE49-F238E27FC236}">
                <a16:creationId xmlns:a16="http://schemas.microsoft.com/office/drawing/2014/main" id="{8E3F406C-5C12-47C4-9BDD-8D387294A56A}"/>
              </a:ext>
            </a:extLst>
          </p:cNvPr>
          <p:cNvGrpSpPr/>
          <p:nvPr/>
        </p:nvGrpSpPr>
        <p:grpSpPr>
          <a:xfrm>
            <a:off x="10451758" y="144473"/>
            <a:ext cx="1740242" cy="1283790"/>
            <a:chOff x="7853595" y="751206"/>
            <a:chExt cx="1740242" cy="1283790"/>
          </a:xfrm>
        </p:grpSpPr>
        <p:pic>
          <p:nvPicPr>
            <p:cNvPr id="9" name="Picture 8" descr="Two people wearing clothing&#10;&#10;Description automatically generated with low confidence">
              <a:extLst>
                <a:ext uri="{FF2B5EF4-FFF2-40B4-BE49-F238E27FC236}">
                  <a16:creationId xmlns:a16="http://schemas.microsoft.com/office/drawing/2014/main" id="{408C5B58-0244-40A0-8F9F-90D58ADDC40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191340" y="1022794"/>
              <a:ext cx="1301003" cy="894224"/>
            </a:xfrm>
            <a:prstGeom prst="rect">
              <a:avLst/>
            </a:prstGeom>
          </p:spPr>
        </p:pic>
        <p:sp>
          <p:nvSpPr>
            <p:cNvPr id="3" name="Rectangle 2">
              <a:extLst>
                <a:ext uri="{FF2B5EF4-FFF2-40B4-BE49-F238E27FC236}">
                  <a16:creationId xmlns:a16="http://schemas.microsoft.com/office/drawing/2014/main" id="{16ADC60D-0BD8-4B62-B319-9322CD33FCB0}"/>
                </a:ext>
              </a:extLst>
            </p:cNvPr>
            <p:cNvSpPr/>
            <p:nvPr/>
          </p:nvSpPr>
          <p:spPr>
            <a:xfrm>
              <a:off x="7853595" y="751206"/>
              <a:ext cx="1740242" cy="1283790"/>
            </a:xfrm>
            <a:prstGeom prst="rect">
              <a:avLst/>
            </a:prstGeom>
            <a:noFill/>
          </p:spPr>
          <p:txBody>
            <a:bodyPr wrap="none" lIns="91440" tIns="45720" rIns="91440" bIns="45720">
              <a:prstTxWarp prst="textArchUpPour">
                <a:avLst/>
              </a:prstTxWarp>
              <a:spAutoFit/>
            </a:bodyPr>
            <a:lstStyle/>
            <a:p>
              <a:pPr algn="ctr"/>
              <a:r>
                <a:rPr lang="en-GB" sz="5400" b="1" cap="none" spc="50" dirty="0">
                  <a:ln w="0"/>
                  <a:solidFill>
                    <a:schemeClr val="bg2"/>
                  </a:solidFill>
                  <a:effectLst>
                    <a:innerShdw blurRad="63500" dist="50800" dir="13500000">
                      <a:srgbClr val="000000">
                        <a:alpha val="50000"/>
                      </a:srgbClr>
                    </a:innerShdw>
                  </a:effectLst>
                </a:rPr>
                <a:t>singen</a:t>
              </a:r>
            </a:p>
          </p:txBody>
        </p:sp>
      </p:grpSp>
      <p:pic>
        <p:nvPicPr>
          <p:cNvPr id="6" name="Picture 5" descr="A picture containing text&#10;&#10;Description automatically generated">
            <a:extLst>
              <a:ext uri="{FF2B5EF4-FFF2-40B4-BE49-F238E27FC236}">
                <a16:creationId xmlns:a16="http://schemas.microsoft.com/office/drawing/2014/main" id="{89E9CF98-562C-4AFB-9552-7210FA053A1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131645" y="1310285"/>
            <a:ext cx="1813570" cy="5167937"/>
          </a:xfrm>
          <a:prstGeom prst="rect">
            <a:avLst/>
          </a:prstGeom>
        </p:spPr>
      </p:pic>
      <p:pic>
        <p:nvPicPr>
          <p:cNvPr id="11" name="Picture 10" descr="A picture containing text, toy, doll&#10;&#10;Description automatically generated">
            <a:extLst>
              <a:ext uri="{FF2B5EF4-FFF2-40B4-BE49-F238E27FC236}">
                <a16:creationId xmlns:a16="http://schemas.microsoft.com/office/drawing/2014/main" id="{4D9218B2-6127-4982-8DD0-871C36026F5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038430" y="2061697"/>
            <a:ext cx="1862193" cy="4541520"/>
          </a:xfrm>
          <a:prstGeom prst="rect">
            <a:avLst/>
          </a:prstGeom>
        </p:spPr>
      </p:pic>
      <p:pic>
        <p:nvPicPr>
          <p:cNvPr id="5" name="hallo song">
            <a:hlinkClick r:id="" action="ppaction://media"/>
            <a:extLst>
              <a:ext uri="{FF2B5EF4-FFF2-40B4-BE49-F238E27FC236}">
                <a16:creationId xmlns:a16="http://schemas.microsoft.com/office/drawing/2014/main" id="{F97CBE93-EB71-E873-7397-375FD9F76ACD}"/>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0688009" y="1310285"/>
            <a:ext cx="1279092" cy="1279092"/>
          </a:xfrm>
          <a:prstGeom prst="rect">
            <a:avLst/>
          </a:prstGeom>
        </p:spPr>
      </p:pic>
    </p:spTree>
    <p:extLst>
      <p:ext uri="{BB962C8B-B14F-4D97-AF65-F5344CB8AC3E}">
        <p14:creationId xmlns:p14="http://schemas.microsoft.com/office/powerpoint/2010/main" val="1144262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16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hlinkClick r:id="" action="ppaction://noaction">
              <a:snd r:embed="rId3" name="T1_W5F_13.1.wav"/>
            </a:hlinkClick>
            <a:extLst>
              <a:ext uri="{FF2B5EF4-FFF2-40B4-BE49-F238E27FC236}">
                <a16:creationId xmlns:a16="http://schemas.microsoft.com/office/drawing/2014/main" id="{207C148F-45EB-4409-B006-B3FFBC980597}"/>
              </a:ext>
            </a:extLst>
          </p:cNvPr>
          <p:cNvSpPr txBox="1"/>
          <p:nvPr/>
        </p:nvSpPr>
        <p:spPr>
          <a:xfrm>
            <a:off x="3403907" y="84056"/>
            <a:ext cx="324223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Schreib</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auf </a:t>
            </a:r>
            <a:r>
              <a:rPr lang="en-GB" sz="2400" b="1" spc="-1" dirty="0" err="1">
                <a:solidFill>
                  <a:srgbClr val="002060"/>
                </a:solidFill>
                <a:latin typeface="Century Gothic" panose="020B0502020202020204" pitchFamily="34" charset="0"/>
                <a:ea typeface="Century Gothic"/>
              </a:rPr>
              <a:t>Englisch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27" name="Google Shape;119;p1">
            <a:extLst>
              <a:ext uri="{FF2B5EF4-FFF2-40B4-BE49-F238E27FC236}">
                <a16:creationId xmlns:a16="http://schemas.microsoft.com/office/drawing/2014/main" id="{F89165F8-F1D5-4085-81F8-059C6C59505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rPr>
              <a:t>Vokabeln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a typeface="+mn-ea"/>
                <a:cs typeface="+mn-cs"/>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0000">
                      <a:lumMod val="95000"/>
                      <a:lumOff val="5000"/>
                    </a:srgb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srgbClr val="000000">
                    <a:lumMod val="95000"/>
                    <a:lumOff val="5000"/>
                  </a:srgbClr>
                </a:solidFill>
                <a:effectLst/>
                <a:uLnTx/>
                <a:uFillTx/>
                <a:latin typeface="Century Gothic" panose="020B0502020202020204" pitchFamily="34" charset="0"/>
                <a:ea typeface="+mn-ea"/>
                <a:cs typeface="+mn-cs"/>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4"/>
          <a:stretch>
            <a:fillRect/>
          </a:stretch>
        </p:blipFill>
        <p:spPr>
          <a:xfrm>
            <a:off x="646254" y="2675674"/>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6"/>
          <a:stretch>
            <a:fillRect/>
          </a:stretch>
        </p:blipFill>
        <p:spPr>
          <a:xfrm>
            <a:off x="676035" y="4480350"/>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669749" y="5183184"/>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58" name="TextBox 57">
            <a:extLst>
              <a:ext uri="{FF2B5EF4-FFF2-40B4-BE49-F238E27FC236}">
                <a16:creationId xmlns:a16="http://schemas.microsoft.com/office/drawing/2014/main" id="{EF239C35-C144-491F-AEA8-CD145B46436E}"/>
              </a:ext>
            </a:extLst>
          </p:cNvPr>
          <p:cNvSpPr txBox="1"/>
          <p:nvPr/>
        </p:nvSpPr>
        <p:spPr>
          <a:xfrm>
            <a:off x="2250048" y="5410573"/>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a:solidFill>
                  <a:srgbClr val="002060"/>
                </a:solidFill>
                <a:latin typeface="Century Gothic" panose="020B0502020202020204" pitchFamily="34" charset="0"/>
                <a:cs typeface="Arial"/>
                <a:sym typeface="Arial"/>
              </a:rPr>
              <a:t>false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9" name="TextBox 58">
            <a:extLst>
              <a:ext uri="{FF2B5EF4-FFF2-40B4-BE49-F238E27FC236}">
                <a16:creationId xmlns:a16="http://schemas.microsoft.com/office/drawing/2014/main" id="{5EAB8AEE-2EFB-4FCD-B290-9EBB073016C9}"/>
              </a:ext>
            </a:extLst>
          </p:cNvPr>
          <p:cNvSpPr txBox="1"/>
          <p:nvPr/>
        </p:nvSpPr>
        <p:spPr>
          <a:xfrm>
            <a:off x="4695079" y="5432677"/>
            <a:ext cx="241466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yellow</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0" name="TextBox 59">
            <a:extLst>
              <a:ext uri="{FF2B5EF4-FFF2-40B4-BE49-F238E27FC236}">
                <a16:creationId xmlns:a16="http://schemas.microsoft.com/office/drawing/2014/main" id="{D18B8898-B477-43E3-BE8C-9D0576976DA9}"/>
              </a:ext>
            </a:extLst>
          </p:cNvPr>
          <p:cNvSpPr txBox="1"/>
          <p:nvPr/>
        </p:nvSpPr>
        <p:spPr>
          <a:xfrm>
            <a:off x="7646804" y="5449635"/>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dirty="0">
                <a:solidFill>
                  <a:srgbClr val="002060"/>
                </a:solidFill>
                <a:latin typeface="Century Gothic" panose="020B0502020202020204" pitchFamily="34" charset="0"/>
                <a:cs typeface="Arial"/>
                <a:sym typeface="Arial"/>
              </a:rPr>
              <a:t>red</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1" name="TextBox 60">
            <a:extLst>
              <a:ext uri="{FF2B5EF4-FFF2-40B4-BE49-F238E27FC236}">
                <a16:creationId xmlns:a16="http://schemas.microsoft.com/office/drawing/2014/main" id="{6A8195D3-7F81-44C0-B3C4-7AA5F73FDFE2}"/>
              </a:ext>
            </a:extLst>
          </p:cNvPr>
          <p:cNvSpPr txBox="1"/>
          <p:nvPr/>
        </p:nvSpPr>
        <p:spPr>
          <a:xfrm>
            <a:off x="2257050" y="4573821"/>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that</a:t>
            </a:r>
          </a:p>
        </p:txBody>
      </p:sp>
      <p:sp>
        <p:nvSpPr>
          <p:cNvPr id="62" name="TextBox 61">
            <a:extLst>
              <a:ext uri="{FF2B5EF4-FFF2-40B4-BE49-F238E27FC236}">
                <a16:creationId xmlns:a16="http://schemas.microsoft.com/office/drawing/2014/main" id="{E34A5B3A-1E1D-4D72-9D2C-CEF166467DEF}"/>
              </a:ext>
            </a:extLst>
          </p:cNvPr>
          <p:cNvSpPr txBox="1"/>
          <p:nvPr/>
        </p:nvSpPr>
        <p:spPr>
          <a:xfrm>
            <a:off x="4737913" y="4585854"/>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dirty="0">
                <a:solidFill>
                  <a:srgbClr val="002060"/>
                </a:solidFill>
                <a:latin typeface="Century Gothic" panose="020B0502020202020204" pitchFamily="34" charset="0"/>
                <a:cs typeface="Arial"/>
                <a:sym typeface="Arial"/>
              </a:rPr>
              <a:t>right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3" name="TextBox 62">
            <a:extLst>
              <a:ext uri="{FF2B5EF4-FFF2-40B4-BE49-F238E27FC236}">
                <a16:creationId xmlns:a16="http://schemas.microsoft.com/office/drawing/2014/main" id="{4288424B-C932-4547-A012-B49F40F7D00B}"/>
              </a:ext>
            </a:extLst>
          </p:cNvPr>
          <p:cNvSpPr txBox="1"/>
          <p:nvPr/>
        </p:nvSpPr>
        <p:spPr>
          <a:xfrm>
            <a:off x="7637298" y="4569304"/>
            <a:ext cx="21617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dirty="0">
                <a:solidFill>
                  <a:srgbClr val="002060"/>
                </a:solidFill>
                <a:latin typeface="Century Gothic" panose="020B0502020202020204" pitchFamily="34" charset="0"/>
                <a:cs typeface="Arial"/>
                <a:sym typeface="Arial"/>
              </a:rPr>
              <a:t>what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4" name="TextBox 63">
            <a:extLst>
              <a:ext uri="{FF2B5EF4-FFF2-40B4-BE49-F238E27FC236}">
                <a16:creationId xmlns:a16="http://schemas.microsoft.com/office/drawing/2014/main" id="{24EF90E7-D847-4795-BDB5-8402724F776D}"/>
              </a:ext>
            </a:extLst>
          </p:cNvPr>
          <p:cNvSpPr txBox="1"/>
          <p:nvPr/>
        </p:nvSpPr>
        <p:spPr>
          <a:xfrm>
            <a:off x="2279211" y="3696269"/>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dirty="0">
                <a:solidFill>
                  <a:srgbClr val="002060"/>
                </a:solidFill>
                <a:latin typeface="Century Gothic" panose="020B0502020202020204" pitchFamily="34" charset="0"/>
                <a:cs typeface="Arial"/>
                <a:sym typeface="Arial"/>
              </a:rPr>
              <a:t>(the) bottle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5" name="TextBox 64">
            <a:extLst>
              <a:ext uri="{FF2B5EF4-FFF2-40B4-BE49-F238E27FC236}">
                <a16:creationId xmlns:a16="http://schemas.microsoft.com/office/drawing/2014/main" id="{14BEB3B8-B887-4DEB-A486-6CD05DC01D9A}"/>
              </a:ext>
            </a:extLst>
          </p:cNvPr>
          <p:cNvSpPr txBox="1"/>
          <p:nvPr/>
        </p:nvSpPr>
        <p:spPr>
          <a:xfrm>
            <a:off x="4737912" y="3701440"/>
            <a:ext cx="264993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dirty="0">
                <a:solidFill>
                  <a:srgbClr val="002060"/>
                </a:solidFill>
                <a:latin typeface="Century Gothic" panose="020B0502020202020204" pitchFamily="34" charset="0"/>
                <a:cs typeface="Arial"/>
                <a:sym typeface="Arial"/>
              </a:rPr>
              <a:t>(the) window)</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6" name="TextBox 65">
            <a:extLst>
              <a:ext uri="{FF2B5EF4-FFF2-40B4-BE49-F238E27FC236}">
                <a16:creationId xmlns:a16="http://schemas.microsoft.com/office/drawing/2014/main" id="{9A77445A-237C-48F8-B46C-8170B7D37559}"/>
              </a:ext>
            </a:extLst>
          </p:cNvPr>
          <p:cNvSpPr txBox="1"/>
          <p:nvPr/>
        </p:nvSpPr>
        <p:spPr>
          <a:xfrm>
            <a:off x="7755734" y="3693325"/>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you are</a:t>
            </a:r>
          </a:p>
        </p:txBody>
      </p:sp>
      <p:sp>
        <p:nvSpPr>
          <p:cNvPr id="67" name="TextBox 66">
            <a:extLst>
              <a:ext uri="{FF2B5EF4-FFF2-40B4-BE49-F238E27FC236}">
                <a16:creationId xmlns:a16="http://schemas.microsoft.com/office/drawing/2014/main" id="{2A9D9F22-C351-4596-BB7D-87AE8D30A74E}"/>
              </a:ext>
            </a:extLst>
          </p:cNvPr>
          <p:cNvSpPr txBox="1"/>
          <p:nvPr/>
        </p:nvSpPr>
        <p:spPr>
          <a:xfrm>
            <a:off x="2250045" y="2870464"/>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dirty="0">
                <a:solidFill>
                  <a:srgbClr val="002060"/>
                </a:solidFill>
                <a:latin typeface="Century Gothic" panose="020B0502020202020204" pitchFamily="34" charset="0"/>
                <a:cs typeface="Arial"/>
                <a:sym typeface="Arial"/>
              </a:rPr>
              <a:t>(the) board</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8" name="TextBox 67">
            <a:extLst>
              <a:ext uri="{FF2B5EF4-FFF2-40B4-BE49-F238E27FC236}">
                <a16:creationId xmlns:a16="http://schemas.microsoft.com/office/drawing/2014/main" id="{171C234B-E1D8-4BA7-9BB6-CEE92AB173E3}"/>
              </a:ext>
            </a:extLst>
          </p:cNvPr>
          <p:cNvSpPr txBox="1"/>
          <p:nvPr/>
        </p:nvSpPr>
        <p:spPr>
          <a:xfrm>
            <a:off x="4666070" y="2827805"/>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(the) pencil</a:t>
            </a:r>
          </a:p>
        </p:txBody>
      </p:sp>
      <p:sp>
        <p:nvSpPr>
          <p:cNvPr id="69" name="TextBox 68">
            <a:extLst>
              <a:ext uri="{FF2B5EF4-FFF2-40B4-BE49-F238E27FC236}">
                <a16:creationId xmlns:a16="http://schemas.microsoft.com/office/drawing/2014/main" id="{5C29C5FA-AFAC-4818-90A1-7B59F3E335C7}"/>
              </a:ext>
            </a:extLst>
          </p:cNvPr>
          <p:cNvSpPr txBox="1"/>
          <p:nvPr/>
        </p:nvSpPr>
        <p:spPr>
          <a:xfrm>
            <a:off x="7646804" y="2856442"/>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noProof="0" dirty="0">
                <a:solidFill>
                  <a:srgbClr val="002060"/>
                </a:solidFill>
                <a:latin typeface="Century Gothic" panose="020B0502020202020204" pitchFamily="34" charset="0"/>
                <a:cs typeface="Arial"/>
                <a:sym typeface="Arial"/>
              </a:rPr>
              <a:t>(the) table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0" name="TextBox 69">
            <a:extLst>
              <a:ext uri="{FF2B5EF4-FFF2-40B4-BE49-F238E27FC236}">
                <a16:creationId xmlns:a16="http://schemas.microsoft.com/office/drawing/2014/main" id="{3BD33182-986E-45CA-86E6-40DC81B590C8}"/>
              </a:ext>
            </a:extLst>
          </p:cNvPr>
          <p:cNvSpPr txBox="1"/>
          <p:nvPr/>
        </p:nvSpPr>
        <p:spPr>
          <a:xfrm>
            <a:off x="2250046" y="2006944"/>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dirty="0">
                <a:solidFill>
                  <a:srgbClr val="002060"/>
                </a:solidFill>
                <a:latin typeface="Century Gothic" panose="020B0502020202020204" pitchFamily="34" charset="0"/>
                <a:cs typeface="Arial"/>
                <a:sym typeface="Arial"/>
              </a:rPr>
              <a:t>she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1" name="TextBox 70">
            <a:extLst>
              <a:ext uri="{FF2B5EF4-FFF2-40B4-BE49-F238E27FC236}">
                <a16:creationId xmlns:a16="http://schemas.microsoft.com/office/drawing/2014/main" id="{D4662F6F-BB7A-440E-99DB-3FEB806B34CB}"/>
              </a:ext>
            </a:extLst>
          </p:cNvPr>
          <p:cNvSpPr txBox="1"/>
          <p:nvPr/>
        </p:nvSpPr>
        <p:spPr>
          <a:xfrm>
            <a:off x="4693811" y="1956142"/>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dirty="0">
                <a:solidFill>
                  <a:srgbClr val="002060"/>
                </a:solidFill>
                <a:latin typeface="Century Gothic" panose="020B0502020202020204" pitchFamily="34" charset="0"/>
                <a:cs typeface="Arial"/>
                <a:sym typeface="Arial"/>
              </a:rPr>
              <a:t>there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2" name="TextBox 71">
            <a:extLst>
              <a:ext uri="{FF2B5EF4-FFF2-40B4-BE49-F238E27FC236}">
                <a16:creationId xmlns:a16="http://schemas.microsoft.com/office/drawing/2014/main" id="{80DD82C3-D3C7-45A3-B5A4-90223E7359A7}"/>
              </a:ext>
            </a:extLst>
          </p:cNvPr>
          <p:cNvSpPr txBox="1"/>
          <p:nvPr/>
        </p:nvSpPr>
        <p:spPr>
          <a:xfrm>
            <a:off x="7708456" y="1980463"/>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dirty="0">
                <a:solidFill>
                  <a:srgbClr val="002060"/>
                </a:solidFill>
                <a:latin typeface="Century Gothic" panose="020B0502020202020204" pitchFamily="34" charset="0"/>
                <a:cs typeface="Arial"/>
                <a:sym typeface="Arial"/>
              </a:rPr>
              <a:t>he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3" name="TextBox 72">
            <a:extLst>
              <a:ext uri="{FF2B5EF4-FFF2-40B4-BE49-F238E27FC236}">
                <a16:creationId xmlns:a16="http://schemas.microsoft.com/office/drawing/2014/main" id="{40541C7D-B0CC-4C45-9347-2F6A8921779D}"/>
              </a:ext>
            </a:extLst>
          </p:cNvPr>
          <p:cNvSpPr txBox="1"/>
          <p:nvPr/>
        </p:nvSpPr>
        <p:spPr>
          <a:xfrm>
            <a:off x="2250047" y="1080893"/>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yes</a:t>
            </a:r>
          </a:p>
        </p:txBody>
      </p:sp>
      <p:sp>
        <p:nvSpPr>
          <p:cNvPr id="74" name="TextBox 73">
            <a:extLst>
              <a:ext uri="{FF2B5EF4-FFF2-40B4-BE49-F238E27FC236}">
                <a16:creationId xmlns:a16="http://schemas.microsoft.com/office/drawing/2014/main" id="{85556096-252E-4BFA-8C9B-3147737202F6}"/>
              </a:ext>
            </a:extLst>
          </p:cNvPr>
          <p:cNvSpPr txBox="1"/>
          <p:nvPr/>
        </p:nvSpPr>
        <p:spPr>
          <a:xfrm>
            <a:off x="4693811" y="1138548"/>
            <a:ext cx="21668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noProof="0" dirty="0">
                <a:solidFill>
                  <a:srgbClr val="002060"/>
                </a:solidFill>
                <a:latin typeface="Century Gothic" panose="020B0502020202020204" pitchFamily="34" charset="0"/>
                <a:cs typeface="Arial"/>
                <a:sym typeface="Arial"/>
              </a:rPr>
              <a:t>is</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5" name="TextBox 74">
            <a:extLst>
              <a:ext uri="{FF2B5EF4-FFF2-40B4-BE49-F238E27FC236}">
                <a16:creationId xmlns:a16="http://schemas.microsoft.com/office/drawing/2014/main" id="{B56FCEEC-BBC0-447D-8197-5467071F582A}"/>
              </a:ext>
            </a:extLst>
          </p:cNvPr>
          <p:cNvSpPr txBox="1"/>
          <p:nvPr/>
        </p:nvSpPr>
        <p:spPr>
          <a:xfrm>
            <a:off x="7665527" y="1163543"/>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dirty="0">
                <a:solidFill>
                  <a:srgbClr val="002060"/>
                </a:solidFill>
                <a:latin typeface="Century Gothic" panose="020B0502020202020204" pitchFamily="34" charset="0"/>
                <a:cs typeface="Arial"/>
                <a:sym typeface="Arial"/>
              </a:rPr>
              <a:t>hello (formal)</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192077682"/>
              </p:ext>
            </p:extLst>
          </p:nvPr>
        </p:nvGraphicFramePr>
        <p:xfrm>
          <a:off x="516732" y="818908"/>
          <a:ext cx="9810698" cy="5168388"/>
        </p:xfrm>
        <a:graphic>
          <a:graphicData uri="http://schemas.openxmlformats.org/drawingml/2006/table">
            <a:tbl>
              <a:tblPr firstRow="1" bandRow="1"/>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dirty="0">
                          <a:solidFill>
                            <a:srgbClr val="002060"/>
                          </a:solidFill>
                          <a:latin typeface="Century Gothic" panose="020B0502020202020204" pitchFamily="34" charset="0"/>
                        </a:rPr>
                        <a:t> </a:t>
                      </a:r>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B0F0"/>
                          </a:solidFill>
                          <a:latin typeface="Century Gothic" panose="020B0502020202020204" pitchFamily="34" charset="0"/>
                          <a:hlinkClick r:id="" action="ppaction://noaction">
                            <a:snd r:embed="rId7" name="T1_W5F_13.17.wav"/>
                            <a:extLst>
                              <a:ext uri="{A12FA001-AC4F-418D-AE19-62706E023703}">
                                <ahyp:hlinkClr xmlns:ahyp="http://schemas.microsoft.com/office/drawing/2018/hyperlinkcolor" val="tx"/>
                              </a:ext>
                            </a:extLst>
                          </a:hlinkClick>
                        </a:rPr>
                        <a:t>j</a:t>
                      </a:r>
                      <a:r>
                        <a:rPr lang="en-GB" sz="2400" b="1" dirty="0">
                          <a:solidFill>
                            <a:srgbClr val="00B0F0"/>
                          </a:solidFill>
                          <a:latin typeface="Century Gothic" panose="020B0502020202020204" pitchFamily="34" charset="0"/>
                          <a:hlinkClick r:id="" action="ppaction://noaction">
                            <a:snd r:embed="rId7" name="T1_W5F_13.17.wav"/>
                            <a:extLst>
                              <a:ext uri="{A12FA001-AC4F-418D-AE19-62706E023703}">
                                <ahyp:hlinkClr xmlns:ahyp="http://schemas.microsoft.com/office/drawing/2018/hyperlinkcolor" val="tx"/>
                              </a:ext>
                            </a:extLst>
                          </a:hlinkClick>
                        </a:rPr>
                        <a:t>a</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err="1">
                          <a:solidFill>
                            <a:srgbClr val="00B0F0"/>
                          </a:solidFill>
                          <a:latin typeface="Century Gothic" panose="020B0502020202020204" pitchFamily="34" charset="0"/>
                          <a:hlinkClick r:id="" action="ppaction://noaction">
                            <a:snd r:embed="rId8" name="T1_W5F_13.20.wav"/>
                            <a:extLst>
                              <a:ext uri="{A12FA001-AC4F-418D-AE19-62706E023703}">
                                <ahyp:hlinkClr xmlns:ahyp="http://schemas.microsoft.com/office/drawing/2018/hyperlinkcolor" val="tx"/>
                              </a:ext>
                            </a:extLst>
                          </a:hlinkClick>
                        </a:rPr>
                        <a:t>ist</a:t>
                      </a:r>
                      <a:r>
                        <a:rPr lang="en-US" sz="2400" b="1" dirty="0">
                          <a:solidFill>
                            <a:srgbClr val="00B0F0"/>
                          </a:solidFill>
                          <a:latin typeface="Century Gothic" panose="020B0502020202020204" pitchFamily="34" charset="0"/>
                        </a:rPr>
                        <a:t> </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err="1">
                          <a:solidFill>
                            <a:srgbClr val="00B0F0"/>
                          </a:solidFill>
                          <a:latin typeface="Century Gothic" panose="020B0502020202020204" pitchFamily="34" charset="0"/>
                          <a:hlinkClick r:id="" action="ppaction://noaction">
                            <a:snd r:embed="rId9" name="T1_W5F_13.15.wav"/>
                            <a:extLst>
                              <a:ext uri="{A12FA001-AC4F-418D-AE19-62706E023703}">
                                <ahyp:hlinkClr xmlns:ahyp="http://schemas.microsoft.com/office/drawing/2018/hyperlinkcolor" val="tx"/>
                              </a:ext>
                            </a:extLst>
                          </a:hlinkClick>
                        </a:rPr>
                        <a:t>Guten</a:t>
                      </a:r>
                      <a:r>
                        <a:rPr lang="en-US" sz="2400" b="1" dirty="0">
                          <a:solidFill>
                            <a:srgbClr val="00B0F0"/>
                          </a:solidFill>
                          <a:latin typeface="Century Gothic" panose="020B0502020202020204" pitchFamily="34" charset="0"/>
                          <a:hlinkClick r:id="" action="ppaction://noaction">
                            <a:snd r:embed="rId9" name="T1_W5F_13.15.wav"/>
                            <a:extLst>
                              <a:ext uri="{A12FA001-AC4F-418D-AE19-62706E023703}">
                                <ahyp:hlinkClr xmlns:ahyp="http://schemas.microsoft.com/office/drawing/2018/hyperlinkcolor" val="tx"/>
                              </a:ext>
                            </a:extLst>
                          </a:hlinkClick>
                        </a:rPr>
                        <a:t> Tag</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err="1">
                          <a:solidFill>
                            <a:srgbClr val="00B0F0"/>
                          </a:solidFill>
                          <a:latin typeface="Century Gothic" panose="020B0502020202020204" pitchFamily="34" charset="0"/>
                          <a:hlinkClick r:id="" action="ppaction://noaction">
                            <a:snd r:embed="rId10" name="T1_W5F_13.16.wav"/>
                            <a:extLst>
                              <a:ext uri="{A12FA001-AC4F-418D-AE19-62706E023703}">
                                <ahyp:hlinkClr xmlns:ahyp="http://schemas.microsoft.com/office/drawing/2018/hyperlinkcolor" val="tx"/>
                              </a:ext>
                            </a:extLst>
                          </a:hlinkClick>
                        </a:rPr>
                        <a:t>sie</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B0F0"/>
                          </a:solidFill>
                          <a:latin typeface="Century Gothic" panose="020B0502020202020204" pitchFamily="34" charset="0"/>
                          <a:hlinkClick r:id="" action="ppaction://noaction">
                            <a:snd r:embed="rId11" name="T1_W5F_13.18.wav"/>
                            <a:extLst>
                              <a:ext uri="{A12FA001-AC4F-418D-AE19-62706E023703}">
                                <ahyp:hlinkClr xmlns:ahyp="http://schemas.microsoft.com/office/drawing/2018/hyperlinkcolor" val="tx"/>
                              </a:ext>
                            </a:extLst>
                          </a:hlinkClick>
                        </a:rPr>
                        <a:t>da</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B0F0"/>
                          </a:solidFill>
                          <a:latin typeface="Century Gothic" panose="020B0502020202020204" pitchFamily="34" charset="0"/>
                          <a:hlinkClick r:id="" action="ppaction://noaction">
                            <a:snd r:embed="rId12" name="T1_W5F_13.19.wav"/>
                            <a:extLst>
                              <a:ext uri="{A12FA001-AC4F-418D-AE19-62706E023703}">
                                <ahyp:hlinkClr xmlns:ahyp="http://schemas.microsoft.com/office/drawing/2018/hyperlinkcolor" val="tx"/>
                              </a:ext>
                            </a:extLst>
                          </a:hlinkClick>
                        </a:rPr>
                        <a:t>e</a:t>
                      </a:r>
                      <a:r>
                        <a:rPr lang="en-GB" sz="2400" b="1" dirty="0">
                          <a:solidFill>
                            <a:srgbClr val="00B0F0"/>
                          </a:solidFill>
                          <a:latin typeface="Century Gothic" panose="020B0502020202020204" pitchFamily="34" charset="0"/>
                          <a:hlinkClick r:id="" action="ppaction://noaction">
                            <a:snd r:embed="rId12" name="T1_W5F_13.19.wav"/>
                            <a:extLst>
                              <a:ext uri="{A12FA001-AC4F-418D-AE19-62706E023703}">
                                <ahyp:hlinkClr xmlns:ahyp="http://schemas.microsoft.com/office/drawing/2018/hyperlinkcolor" val="tx"/>
                              </a:ext>
                            </a:extLst>
                          </a:hlinkClick>
                        </a:rPr>
                        <a:t>r</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92D050"/>
                          </a:solidFill>
                          <a:latin typeface="Century Gothic" panose="020B0502020202020204" pitchFamily="34" charset="0"/>
                          <a:hlinkClick r:id="" action="ppaction://noaction">
                            <a:snd r:embed="rId13" name="T1_W5F_13.11.wav"/>
                            <a:extLst>
                              <a:ext uri="{A12FA001-AC4F-418D-AE19-62706E023703}">
                                <ahyp:hlinkClr xmlns:ahyp="http://schemas.microsoft.com/office/drawing/2018/hyperlinkcolor" val="tx"/>
                              </a:ext>
                            </a:extLst>
                          </a:hlinkClick>
                        </a:rPr>
                        <a:t>die Tafel</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92D050"/>
                          </a:solidFill>
                          <a:latin typeface="Century Gothic" panose="020B0502020202020204" pitchFamily="34" charset="0"/>
                          <a:hlinkClick r:id="" action="ppaction://noaction">
                            <a:snd r:embed="rId14" name="T1_W5F_13.10.wav"/>
                            <a:extLst>
                              <a:ext uri="{A12FA001-AC4F-418D-AE19-62706E023703}">
                                <ahyp:hlinkClr xmlns:ahyp="http://schemas.microsoft.com/office/drawing/2018/hyperlinkcolor" val="tx"/>
                              </a:ext>
                            </a:extLst>
                          </a:hlinkClick>
                        </a:rPr>
                        <a:t>d</a:t>
                      </a:r>
                      <a:r>
                        <a:rPr lang="en-GB" sz="2400" b="1" dirty="0">
                          <a:solidFill>
                            <a:srgbClr val="92D050"/>
                          </a:solidFill>
                          <a:latin typeface="Century Gothic" panose="020B0502020202020204" pitchFamily="34" charset="0"/>
                          <a:hlinkClick r:id="" action="ppaction://noaction">
                            <a:snd r:embed="rId14" name="T1_W5F_13.10.wav"/>
                            <a:extLst>
                              <a:ext uri="{A12FA001-AC4F-418D-AE19-62706E023703}">
                                <ahyp:hlinkClr xmlns:ahyp="http://schemas.microsoft.com/office/drawing/2018/hyperlinkcolor" val="tx"/>
                              </a:ext>
                            </a:extLst>
                          </a:hlinkClick>
                        </a:rPr>
                        <a:t>er </a:t>
                      </a:r>
                      <a:r>
                        <a:rPr lang="en-GB" sz="2400" b="1" dirty="0" err="1">
                          <a:solidFill>
                            <a:srgbClr val="92D050"/>
                          </a:solidFill>
                          <a:latin typeface="Century Gothic" panose="020B0502020202020204" pitchFamily="34" charset="0"/>
                          <a:hlinkClick r:id="" action="ppaction://noaction">
                            <a:snd r:embed="rId14" name="T1_W5F_13.10.wav"/>
                            <a:extLst>
                              <a:ext uri="{A12FA001-AC4F-418D-AE19-62706E023703}">
                                <ahyp:hlinkClr xmlns:ahyp="http://schemas.microsoft.com/office/drawing/2018/hyperlinkcolor" val="tx"/>
                              </a:ext>
                            </a:extLst>
                          </a:hlinkClick>
                        </a:rPr>
                        <a:t>Bleistift</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hlinkClick r:id="" action="ppaction://noaction">
                            <a:snd r:embed="rId15" name="T1_W5F_13.14.wav"/>
                            <a:extLst>
                              <a:ext uri="{A12FA001-AC4F-418D-AE19-62706E023703}">
                                <ahyp:hlinkClr xmlns:ahyp="http://schemas.microsoft.com/office/drawing/2018/hyperlinkcolor" val="tx"/>
                              </a:ext>
                            </a:extLst>
                          </a:hlinkClick>
                        </a:rPr>
                        <a:t>der Tisch</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hlinkClick r:id="" action="ppaction://noaction">
                            <a:snd r:embed="rId16" name="T1_W5F_13.13.wav"/>
                            <a:extLst>
                              <a:ext uri="{A12FA001-AC4F-418D-AE19-62706E023703}">
                                <ahyp:hlinkClr xmlns:ahyp="http://schemas.microsoft.com/office/drawing/2018/hyperlinkcolor" val="tx"/>
                              </a:ext>
                            </a:extLst>
                          </a:hlinkClick>
                        </a:rPr>
                        <a:t>die </a:t>
                      </a:r>
                      <a:r>
                        <a:rPr lang="en-GB" sz="2400" b="1" dirty="0" err="1">
                          <a:solidFill>
                            <a:srgbClr val="92D050"/>
                          </a:solidFill>
                          <a:latin typeface="Century Gothic" panose="020B0502020202020204" pitchFamily="34" charset="0"/>
                          <a:hlinkClick r:id="" action="ppaction://noaction">
                            <a:snd r:embed="rId16" name="T1_W5F_13.13.wav"/>
                            <a:extLst>
                              <a:ext uri="{A12FA001-AC4F-418D-AE19-62706E023703}">
                                <ahyp:hlinkClr xmlns:ahyp="http://schemas.microsoft.com/office/drawing/2018/hyperlinkcolor" val="tx"/>
                              </a:ext>
                            </a:extLst>
                          </a:hlinkClick>
                        </a:rPr>
                        <a:t>Flasche</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hlinkClick r:id="" action="ppaction://noaction">
                            <a:snd r:embed="rId17" name="T1_W5F_13.12.wav"/>
                            <a:extLst>
                              <a:ext uri="{A12FA001-AC4F-418D-AE19-62706E023703}">
                                <ahyp:hlinkClr xmlns:ahyp="http://schemas.microsoft.com/office/drawing/2018/hyperlinkcolor" val="tx"/>
                              </a:ext>
                            </a:extLst>
                          </a:hlinkClick>
                        </a:rPr>
                        <a:t>das Fenster</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92D050"/>
                          </a:solidFill>
                          <a:latin typeface="Century Gothic" panose="020B0502020202020204" pitchFamily="34" charset="0"/>
                          <a:hlinkClick r:id="" action="ppaction://noaction">
                            <a:snd r:embed="rId18" name="T1_W5F_13.9.wav"/>
                            <a:extLst>
                              <a:ext uri="{A12FA001-AC4F-418D-AE19-62706E023703}">
                                <ahyp:hlinkClr xmlns:ahyp="http://schemas.microsoft.com/office/drawing/2018/hyperlinkcolor" val="tx"/>
                              </a:ext>
                            </a:extLst>
                          </a:hlinkClick>
                        </a:rPr>
                        <a:t>d</a:t>
                      </a:r>
                      <a:r>
                        <a:rPr lang="en-GB" sz="2400" b="1" dirty="0">
                          <a:solidFill>
                            <a:srgbClr val="92D050"/>
                          </a:solidFill>
                          <a:latin typeface="Century Gothic" panose="020B0502020202020204" pitchFamily="34" charset="0"/>
                          <a:hlinkClick r:id="" action="ppaction://noaction">
                            <a:snd r:embed="rId18" name="T1_W5F_13.9.wav"/>
                            <a:extLst>
                              <a:ext uri="{A12FA001-AC4F-418D-AE19-62706E023703}">
                                <ahyp:hlinkClr xmlns:ahyp="http://schemas.microsoft.com/office/drawing/2018/hyperlinkcolor" val="tx"/>
                              </a:ext>
                            </a:extLst>
                          </a:hlinkClick>
                        </a:rPr>
                        <a:t>u </a:t>
                      </a:r>
                      <a:r>
                        <a:rPr lang="en-GB" sz="2400" b="1" dirty="0" err="1">
                          <a:solidFill>
                            <a:srgbClr val="92D050"/>
                          </a:solidFill>
                          <a:latin typeface="Century Gothic" panose="020B0502020202020204" pitchFamily="34" charset="0"/>
                          <a:hlinkClick r:id="" action="ppaction://noaction">
                            <a:snd r:embed="rId18" name="T1_W5F_13.9.wav"/>
                            <a:extLst>
                              <a:ext uri="{A12FA001-AC4F-418D-AE19-62706E023703}">
                                <ahyp:hlinkClr xmlns:ahyp="http://schemas.microsoft.com/office/drawing/2018/hyperlinkcolor" val="tx"/>
                              </a:ext>
                            </a:extLst>
                          </a:hlinkClick>
                        </a:rPr>
                        <a:t>bist</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2">
                  <a:txBody>
                    <a:bodyPr/>
                    <a:lstStyle/>
                    <a:p>
                      <a:endParaRPr lang="en-GB"/>
                    </a:p>
                  </a:txBody>
                  <a:tcPr>
                    <a:lnT w="12700" cap="flat" cmpd="sng" algn="ctr">
                      <a:solidFill>
                        <a:sysClr val="windowText" lastClr="000000"/>
                      </a:solidFill>
                      <a:prstDash val="solid"/>
                      <a:round/>
                      <a:headEnd type="none" w="med" len="med"/>
                      <a:tailEnd type="none" w="med" len="med"/>
                    </a:lnT>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FF0066"/>
                          </a:solidFill>
                          <a:latin typeface="Century Gothic" panose="020B0502020202020204" pitchFamily="34" charset="0"/>
                          <a:hlinkClick r:id="" action="ppaction://noaction">
                            <a:snd r:embed="rId19" name="T1_W5F_13.5.wav"/>
                            <a:extLst>
                              <a:ext uri="{A12FA001-AC4F-418D-AE19-62706E023703}">
                                <ahyp:hlinkClr xmlns:ahyp="http://schemas.microsoft.com/office/drawing/2018/hyperlinkcolor" val="tx"/>
                              </a:ext>
                            </a:extLst>
                          </a:hlinkClick>
                        </a:rPr>
                        <a:t>das</a:t>
                      </a:r>
                      <a:r>
                        <a:rPr lang="en-US" sz="2400" b="1" baseline="30000" dirty="0">
                          <a:solidFill>
                            <a:srgbClr val="FF0066"/>
                          </a:solidFill>
                          <a:latin typeface="Century Gothic" panose="020B0502020202020204" pitchFamily="34" charset="0"/>
                          <a:hlinkClick r:id="" action="ppaction://noaction">
                            <a:snd r:embed="rId19" name="T1_W5F_13.5.wav"/>
                            <a:extLst>
                              <a:ext uri="{A12FA001-AC4F-418D-AE19-62706E023703}">
                                <ahyp:hlinkClr xmlns:ahyp="http://schemas.microsoft.com/office/drawing/2018/hyperlinkcolor" val="tx"/>
                              </a:ext>
                            </a:extLst>
                          </a:hlinkClick>
                        </a:rPr>
                        <a:t>2</a:t>
                      </a:r>
                      <a:endParaRPr lang="en-GB" sz="2400" b="1" baseline="30000" dirty="0">
                        <a:solidFill>
                          <a:srgbClr val="FF0066"/>
                        </a:solidFill>
                        <a:latin typeface="Century Gothic" panose="020B0502020202020204" pitchFamily="34" charset="0"/>
                      </a:endParaRPr>
                    </a:p>
                  </a:txBody>
                  <a:tcPr>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err="1">
                          <a:solidFill>
                            <a:srgbClr val="FF0066"/>
                          </a:solidFill>
                          <a:latin typeface="Century Gothic" panose="020B0502020202020204" pitchFamily="34" charset="0"/>
                          <a:hlinkClick r:id="" action="ppaction://noaction">
                            <a:snd r:embed="rId20" name="T1_W5F_13.4.wav"/>
                            <a:extLst>
                              <a:ext uri="{A12FA001-AC4F-418D-AE19-62706E023703}">
                                <ahyp:hlinkClr xmlns:ahyp="http://schemas.microsoft.com/office/drawing/2018/hyperlinkcolor" val="tx"/>
                              </a:ext>
                            </a:extLst>
                          </a:hlinkClick>
                        </a:rPr>
                        <a:t>richtig</a:t>
                      </a:r>
                      <a:endParaRPr lang="en-GB" sz="2400" b="1" dirty="0">
                        <a:solidFill>
                          <a:srgbClr val="FF0066"/>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FF0066"/>
                          </a:solidFill>
                          <a:latin typeface="Century Gothic" panose="020B0502020202020204" pitchFamily="34" charset="0"/>
                          <a:hlinkClick r:id="" action="ppaction://noaction">
                            <a:snd r:embed="rId21" name="T1_W5F_13.8.wav"/>
                            <a:extLst>
                              <a:ext uri="{A12FA001-AC4F-418D-AE19-62706E023703}">
                                <ahyp:hlinkClr xmlns:ahyp="http://schemas.microsoft.com/office/drawing/2018/hyperlinkcolor" val="tx"/>
                              </a:ext>
                            </a:extLst>
                          </a:hlinkClick>
                        </a:rPr>
                        <a:t>was</a:t>
                      </a:r>
                      <a:endParaRPr lang="en-GB" sz="2400" b="1" dirty="0">
                        <a:solidFill>
                          <a:srgbClr val="FF0066"/>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err="1">
                          <a:solidFill>
                            <a:srgbClr val="FF0066"/>
                          </a:solidFill>
                          <a:latin typeface="Century Gothic" panose="020B0502020202020204" pitchFamily="34" charset="0"/>
                          <a:hlinkClick r:id="" action="ppaction://noaction">
                            <a:snd r:embed="rId22" name="T1_W5F_11.20.wav"/>
                            <a:extLst>
                              <a:ext uri="{A12FA001-AC4F-418D-AE19-62706E023703}">
                                <ahyp:hlinkClr xmlns:ahyp="http://schemas.microsoft.com/office/drawing/2018/hyperlinkcolor" val="tx"/>
                              </a:ext>
                            </a:extLst>
                          </a:hlinkClick>
                        </a:rPr>
                        <a:t>falsch</a:t>
                      </a:r>
                      <a:endParaRPr lang="en-GB" sz="2400" b="1" dirty="0">
                        <a:solidFill>
                          <a:srgbClr val="FF0066"/>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err="1">
                          <a:solidFill>
                            <a:srgbClr val="FF0066"/>
                          </a:solidFill>
                          <a:latin typeface="Century Gothic" panose="020B0502020202020204" pitchFamily="34" charset="0"/>
                          <a:hlinkClick r:id="" action="ppaction://noaction">
                            <a:snd r:embed="rId23" name="T1_W5F_13.7.wav"/>
                            <a:extLst>
                              <a:ext uri="{A12FA001-AC4F-418D-AE19-62706E023703}">
                                <ahyp:hlinkClr xmlns:ahyp="http://schemas.microsoft.com/office/drawing/2018/hyperlinkcolor" val="tx"/>
                              </a:ext>
                            </a:extLst>
                          </a:hlinkClick>
                        </a:rPr>
                        <a:t>gelb</a:t>
                      </a:r>
                      <a:endParaRPr lang="en-GB" sz="2400" b="1" dirty="0">
                        <a:solidFill>
                          <a:srgbClr val="FF0066"/>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baseline="0" dirty="0">
                          <a:solidFill>
                            <a:srgbClr val="FF0066"/>
                          </a:solidFill>
                          <a:latin typeface="Century Gothic" panose="020B0502020202020204" pitchFamily="34" charset="0"/>
                          <a:hlinkClick r:id="" action="ppaction://noaction">
                            <a:snd r:embed="rId24" name="T1_W5F_13.6.wav"/>
                            <a:extLst>
                              <a:ext uri="{A12FA001-AC4F-418D-AE19-62706E023703}">
                                <ahyp:hlinkClr xmlns:ahyp="http://schemas.microsoft.com/office/drawing/2018/hyperlinkcolor" val="tx"/>
                              </a:ext>
                            </a:extLst>
                          </a:hlinkClick>
                        </a:rPr>
                        <a:t>rot</a:t>
                      </a:r>
                      <a:endParaRPr lang="en-GB" sz="2400" b="1" baseline="0" dirty="0">
                        <a:solidFill>
                          <a:srgbClr val="FF0066"/>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Tree>
    <p:extLst>
      <p:ext uri="{BB962C8B-B14F-4D97-AF65-F5344CB8AC3E}">
        <p14:creationId xmlns:p14="http://schemas.microsoft.com/office/powerpoint/2010/main" val="2144078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P spid="72" grpId="0"/>
      <p:bldP spid="73" grpId="0"/>
      <p:bldP spid="74" grpId="0"/>
      <p:bldP spid="7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1923795126"/>
              </p:ext>
            </p:extLst>
          </p:nvPr>
        </p:nvGraphicFramePr>
        <p:xfrm>
          <a:off x="547097" y="818908"/>
          <a:ext cx="9810698" cy="5168388"/>
        </p:xfrm>
        <a:graphic>
          <a:graphicData uri="http://schemas.openxmlformats.org/drawingml/2006/table">
            <a:tbl>
              <a:tblPr firstRow="1" bandRow="1"/>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there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B0F0"/>
                          </a:solidFill>
                          <a:latin typeface="Century Gothic" panose="020B0502020202020204" pitchFamily="34" charset="0"/>
                        </a:rPr>
                        <a:t>he </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err="1">
                          <a:solidFill>
                            <a:srgbClr val="00B0F0"/>
                          </a:solidFill>
                          <a:latin typeface="Century Gothic" panose="020B0502020202020204" pitchFamily="34" charset="0"/>
                        </a:rPr>
                        <a:t>i</a:t>
                      </a:r>
                      <a:r>
                        <a:rPr lang="en-GB" sz="2400" b="1" dirty="0">
                          <a:solidFill>
                            <a:srgbClr val="00B0F0"/>
                          </a:solidFill>
                          <a:latin typeface="Century Gothic" panose="020B0502020202020204" pitchFamily="34" charset="0"/>
                        </a:rPr>
                        <a:t>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B0F0"/>
                          </a:solidFill>
                          <a:latin typeface="Century Gothic" panose="020B0502020202020204" pitchFamily="34" charset="0"/>
                        </a:rPr>
                        <a:t>Hello (formal)</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B0F0"/>
                          </a:solidFill>
                          <a:latin typeface="Century Gothic" panose="020B0502020202020204" pitchFamily="34" charset="0"/>
                        </a:rPr>
                        <a:t>she</a:t>
                      </a:r>
                      <a:endParaRPr lang="en-GB" sz="2400" b="1" dirty="0">
                        <a:solidFill>
                          <a:srgbClr val="00B0F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B0F0"/>
                          </a:solidFill>
                          <a:latin typeface="Century Gothic" panose="020B0502020202020204" pitchFamily="34" charset="0"/>
                        </a:rPr>
                        <a:t>yes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92D050"/>
                          </a:solidFill>
                          <a:latin typeface="Century Gothic" panose="020B0502020202020204" pitchFamily="34" charset="0"/>
                        </a:rPr>
                        <a:t>(the) window</a:t>
                      </a:r>
                      <a:endParaRPr lang="en-GB" sz="2400" b="1" dirty="0">
                        <a:solidFill>
                          <a:srgbClr val="92D05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(the) bottle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(the) table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you are </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(the) pencil</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92D050"/>
                          </a:solidFill>
                          <a:latin typeface="Century Gothic" panose="020B0502020202020204" pitchFamily="34" charset="0"/>
                        </a:rPr>
                        <a:t>board</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2">
                  <a:txBody>
                    <a:bodyPr/>
                    <a:lstStyle/>
                    <a:p>
                      <a:endParaRPr lang="en-GB"/>
                    </a:p>
                  </a:txBody>
                  <a:tcPr>
                    <a:lnT w="12700" cap="flat" cmpd="sng" algn="ctr">
                      <a:solidFill>
                        <a:sysClr val="windowText" lastClr="000000"/>
                      </a:solidFill>
                      <a:prstDash val="solid"/>
                      <a:round/>
                      <a:headEnd type="none" w="med" len="med"/>
                      <a:tailEnd type="none" w="med" len="med"/>
                    </a:lnT>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red</a:t>
                      </a:r>
                    </a:p>
                  </a:txBody>
                  <a:tcPr>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FF3399"/>
                          </a:solidFill>
                          <a:latin typeface="Century Gothic" panose="020B0502020202020204" pitchFamily="34" charset="0"/>
                        </a:rPr>
                        <a:t>yellow</a:t>
                      </a:r>
                      <a:endParaRPr lang="en-GB" sz="2400" b="1" dirty="0">
                        <a:solidFill>
                          <a:srgbClr val="FF3399"/>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FF3399"/>
                          </a:solidFill>
                          <a:latin typeface="Century Gothic" panose="020B0502020202020204" pitchFamily="34" charset="0"/>
                        </a:rPr>
                        <a:t>what</a:t>
                      </a:r>
                      <a:endParaRPr lang="en-GB" sz="2400" b="1" dirty="0">
                        <a:solidFill>
                          <a:srgbClr val="FF3399"/>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FF3399"/>
                          </a:solidFill>
                          <a:latin typeface="Century Gothic" panose="020B0502020202020204" pitchFamily="34" charset="0"/>
                        </a:rPr>
                        <a:t>false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FF3399"/>
                          </a:solidFill>
                          <a:latin typeface="Century Gothic" panose="020B0502020202020204" pitchFamily="34" charset="0"/>
                        </a:rPr>
                        <a:t>right</a:t>
                      </a:r>
                      <a:endParaRPr lang="en-GB" sz="2400" b="1"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FF3399"/>
                          </a:solidFill>
                          <a:latin typeface="Century Gothic" panose="020B0502020202020204" pitchFamily="34" charset="0"/>
                        </a:rPr>
                        <a:t>that</a:t>
                      </a:r>
                      <a:endParaRPr lang="en-GB" sz="2400" b="1" baseline="30000" dirty="0">
                        <a:solidFill>
                          <a:srgbClr val="FF3399"/>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hlinkClick r:id="" action="ppaction://noaction">
              <a:snd r:embed="rId3" name="T1_W5F_13.2.wav"/>
            </a:hlinkClick>
            <a:extLst>
              <a:ext uri="{FF2B5EF4-FFF2-40B4-BE49-F238E27FC236}">
                <a16:creationId xmlns:a16="http://schemas.microsoft.com/office/drawing/2014/main" id="{207C148F-45EB-4409-B006-B3FFBC980597}"/>
              </a:ext>
            </a:extLst>
          </p:cNvPr>
          <p:cNvSpPr txBox="1"/>
          <p:nvPr/>
        </p:nvSpPr>
        <p:spPr>
          <a:xfrm>
            <a:off x="3403907" y="84056"/>
            <a:ext cx="32359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Schreib</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auf Deutsch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27" name="Google Shape;119;p1">
            <a:extLst>
              <a:ext uri="{FF2B5EF4-FFF2-40B4-BE49-F238E27FC236}">
                <a16:creationId xmlns:a16="http://schemas.microsoft.com/office/drawing/2014/main" id="{F89165F8-F1D5-4085-81F8-059C6C59505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rPr>
              <a:t>Vokabeln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a typeface="+mn-ea"/>
                <a:cs typeface="+mn-cs"/>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0000">
                      <a:lumMod val="95000"/>
                      <a:lumOff val="5000"/>
                    </a:srgb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srgbClr val="000000">
                    <a:lumMod val="95000"/>
                    <a:lumOff val="5000"/>
                  </a:srgbClr>
                </a:solidFill>
                <a:effectLst/>
                <a:uLnTx/>
                <a:uFillTx/>
                <a:latin typeface="Century Gothic" panose="020B0502020202020204" pitchFamily="34" charset="0"/>
                <a:ea typeface="+mn-ea"/>
                <a:cs typeface="+mn-cs"/>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4"/>
          <a:stretch>
            <a:fillRect/>
          </a:stretch>
        </p:blipFill>
        <p:spPr>
          <a:xfrm>
            <a:off x="646254" y="2675674"/>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6"/>
          <a:stretch>
            <a:fillRect/>
          </a:stretch>
        </p:blipFill>
        <p:spPr>
          <a:xfrm>
            <a:off x="676035" y="4480350"/>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669749" y="5183184"/>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
        <p:nvSpPr>
          <p:cNvPr id="58" name="TextBox 57">
            <a:hlinkClick r:id="" action="ppaction://noaction">
              <a:snd r:embed="rId7" name="T1_W5F_11.20.wav"/>
            </a:hlinkClick>
            <a:extLst>
              <a:ext uri="{FF2B5EF4-FFF2-40B4-BE49-F238E27FC236}">
                <a16:creationId xmlns:a16="http://schemas.microsoft.com/office/drawing/2014/main" id="{EF239C35-C144-491F-AEA8-CD145B46436E}"/>
              </a:ext>
            </a:extLst>
          </p:cNvPr>
          <p:cNvSpPr txBox="1"/>
          <p:nvPr/>
        </p:nvSpPr>
        <p:spPr>
          <a:xfrm>
            <a:off x="2250048" y="5410573"/>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400" kern="0" dirty="0" err="1">
                <a:solidFill>
                  <a:srgbClr val="002060"/>
                </a:solidFill>
                <a:latin typeface="Century Gothic" panose="020B0502020202020204" pitchFamily="34" charset="0"/>
                <a:cs typeface="Arial"/>
                <a:sym typeface="Arial"/>
              </a:rPr>
              <a:t>falsch</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59" name="TextBox 58">
            <a:hlinkClick r:id="" action="ppaction://noaction">
              <a:snd r:embed="rId8" name="T1_W5F_13.4.wav"/>
            </a:hlinkClick>
            <a:extLst>
              <a:ext uri="{FF2B5EF4-FFF2-40B4-BE49-F238E27FC236}">
                <a16:creationId xmlns:a16="http://schemas.microsoft.com/office/drawing/2014/main" id="{5EAB8AEE-2EFB-4FCD-B290-9EBB073016C9}"/>
              </a:ext>
            </a:extLst>
          </p:cNvPr>
          <p:cNvSpPr txBox="1"/>
          <p:nvPr/>
        </p:nvSpPr>
        <p:spPr>
          <a:xfrm>
            <a:off x="4695079" y="5432677"/>
            <a:ext cx="241466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richtig</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0" name="TextBox 59">
            <a:hlinkClick r:id="" action="ppaction://noaction">
              <a:snd r:embed="rId9" name="T1_W5F_13.5.wav"/>
            </a:hlinkClick>
            <a:extLst>
              <a:ext uri="{FF2B5EF4-FFF2-40B4-BE49-F238E27FC236}">
                <a16:creationId xmlns:a16="http://schemas.microsoft.com/office/drawing/2014/main" id="{D18B8898-B477-43E3-BE8C-9D0576976DA9}"/>
              </a:ext>
            </a:extLst>
          </p:cNvPr>
          <p:cNvSpPr txBox="1"/>
          <p:nvPr/>
        </p:nvSpPr>
        <p:spPr>
          <a:xfrm>
            <a:off x="7646804" y="5449635"/>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dirty="0">
                <a:solidFill>
                  <a:srgbClr val="002060"/>
                </a:solidFill>
                <a:latin typeface="Century Gothic" panose="020B0502020202020204" pitchFamily="34" charset="0"/>
                <a:cs typeface="Arial"/>
                <a:sym typeface="Arial"/>
              </a:rPr>
              <a:t>das</a:t>
            </a:r>
            <a:r>
              <a:rPr lang="en-US" sz="2400" kern="0" baseline="30000" dirty="0">
                <a:solidFill>
                  <a:srgbClr val="002060"/>
                </a:solidFill>
                <a:latin typeface="Century Gothic" panose="020B0502020202020204" pitchFamily="34" charset="0"/>
                <a:cs typeface="Arial"/>
                <a:sym typeface="Arial"/>
              </a:rPr>
              <a:t>2</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1" name="TextBox 60">
            <a:hlinkClick r:id="" action="ppaction://noaction">
              <a:snd r:embed="rId10" name="T1_W5F_13.6.wav"/>
            </a:hlinkClick>
            <a:extLst>
              <a:ext uri="{FF2B5EF4-FFF2-40B4-BE49-F238E27FC236}">
                <a16:creationId xmlns:a16="http://schemas.microsoft.com/office/drawing/2014/main" id="{6A8195D3-7F81-44C0-B3C4-7AA5F73FDFE2}"/>
              </a:ext>
            </a:extLst>
          </p:cNvPr>
          <p:cNvSpPr txBox="1"/>
          <p:nvPr/>
        </p:nvSpPr>
        <p:spPr>
          <a:xfrm>
            <a:off x="2257050" y="4573821"/>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rot</a:t>
            </a:r>
          </a:p>
        </p:txBody>
      </p:sp>
      <p:sp>
        <p:nvSpPr>
          <p:cNvPr id="62" name="TextBox 61">
            <a:hlinkClick r:id="" action="ppaction://noaction">
              <a:snd r:embed="rId11" name="T1_W5F_13.7.wav"/>
            </a:hlinkClick>
            <a:extLst>
              <a:ext uri="{FF2B5EF4-FFF2-40B4-BE49-F238E27FC236}">
                <a16:creationId xmlns:a16="http://schemas.microsoft.com/office/drawing/2014/main" id="{E34A5B3A-1E1D-4D72-9D2C-CEF166467DEF}"/>
              </a:ext>
            </a:extLst>
          </p:cNvPr>
          <p:cNvSpPr txBox="1"/>
          <p:nvPr/>
        </p:nvSpPr>
        <p:spPr>
          <a:xfrm>
            <a:off x="4737913" y="4585854"/>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gelb</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3" name="TextBox 62">
            <a:hlinkClick r:id="" action="ppaction://noaction">
              <a:snd r:embed="rId12" name="T1_W5F_13.8.wav"/>
            </a:hlinkClick>
            <a:extLst>
              <a:ext uri="{FF2B5EF4-FFF2-40B4-BE49-F238E27FC236}">
                <a16:creationId xmlns:a16="http://schemas.microsoft.com/office/drawing/2014/main" id="{4288424B-C932-4547-A012-B49F40F7D00B}"/>
              </a:ext>
            </a:extLst>
          </p:cNvPr>
          <p:cNvSpPr txBox="1"/>
          <p:nvPr/>
        </p:nvSpPr>
        <p:spPr>
          <a:xfrm>
            <a:off x="7637298" y="4569304"/>
            <a:ext cx="21617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dirty="0">
                <a:solidFill>
                  <a:srgbClr val="002060"/>
                </a:solidFill>
                <a:latin typeface="Century Gothic" panose="020B0502020202020204" pitchFamily="34" charset="0"/>
                <a:cs typeface="Arial"/>
                <a:sym typeface="Arial"/>
              </a:rPr>
              <a:t>was</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4" name="TextBox 63">
            <a:hlinkClick r:id="" action="ppaction://noaction">
              <a:snd r:embed="rId13" name="T1_W5F_13.9.wav"/>
            </a:hlinkClick>
            <a:extLst>
              <a:ext uri="{FF2B5EF4-FFF2-40B4-BE49-F238E27FC236}">
                <a16:creationId xmlns:a16="http://schemas.microsoft.com/office/drawing/2014/main" id="{24EF90E7-D847-4795-BDB5-8402724F776D}"/>
              </a:ext>
            </a:extLst>
          </p:cNvPr>
          <p:cNvSpPr txBox="1"/>
          <p:nvPr/>
        </p:nvSpPr>
        <p:spPr>
          <a:xfrm>
            <a:off x="2279211" y="3696269"/>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dirty="0">
                <a:solidFill>
                  <a:srgbClr val="002060"/>
                </a:solidFill>
                <a:latin typeface="Century Gothic" panose="020B0502020202020204" pitchFamily="34" charset="0"/>
                <a:cs typeface="Arial"/>
                <a:sym typeface="Arial"/>
              </a:rPr>
              <a:t>du </a:t>
            </a:r>
            <a:r>
              <a:rPr lang="en-US" sz="2400" kern="0" dirty="0" err="1">
                <a:solidFill>
                  <a:srgbClr val="002060"/>
                </a:solidFill>
                <a:latin typeface="Century Gothic" panose="020B0502020202020204" pitchFamily="34" charset="0"/>
                <a:cs typeface="Arial"/>
                <a:sym typeface="Arial"/>
              </a:rPr>
              <a:t>bist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5" name="TextBox 64">
            <a:hlinkClick r:id="" action="ppaction://noaction">
              <a:snd r:embed="rId14" name="T1_W5F_13.10.wav"/>
            </a:hlinkClick>
            <a:extLst>
              <a:ext uri="{FF2B5EF4-FFF2-40B4-BE49-F238E27FC236}">
                <a16:creationId xmlns:a16="http://schemas.microsoft.com/office/drawing/2014/main" id="{14BEB3B8-B887-4DEB-A486-6CD05DC01D9A}"/>
              </a:ext>
            </a:extLst>
          </p:cNvPr>
          <p:cNvSpPr txBox="1"/>
          <p:nvPr/>
        </p:nvSpPr>
        <p:spPr>
          <a:xfrm>
            <a:off x="4737912" y="3701440"/>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dirty="0">
                <a:solidFill>
                  <a:srgbClr val="002060"/>
                </a:solidFill>
                <a:latin typeface="Century Gothic" panose="020B0502020202020204" pitchFamily="34" charset="0"/>
                <a:cs typeface="Arial"/>
                <a:sym typeface="Arial"/>
              </a:rPr>
              <a:t>der </a:t>
            </a:r>
            <a:r>
              <a:rPr lang="en-US" sz="2400" kern="0" dirty="0" err="1">
                <a:solidFill>
                  <a:srgbClr val="002060"/>
                </a:solidFill>
                <a:latin typeface="Century Gothic" panose="020B0502020202020204" pitchFamily="34" charset="0"/>
                <a:cs typeface="Arial"/>
                <a:sym typeface="Arial"/>
              </a:rPr>
              <a:t>Bleistift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6" name="TextBox 65">
            <a:hlinkClick r:id="" action="ppaction://noaction">
              <a:snd r:embed="rId15" name="T1_W5F_13.11.wav"/>
            </a:hlinkClick>
            <a:extLst>
              <a:ext uri="{FF2B5EF4-FFF2-40B4-BE49-F238E27FC236}">
                <a16:creationId xmlns:a16="http://schemas.microsoft.com/office/drawing/2014/main" id="{9A77445A-237C-48F8-B46C-8170B7D37559}"/>
              </a:ext>
            </a:extLst>
          </p:cNvPr>
          <p:cNvSpPr txBox="1"/>
          <p:nvPr/>
        </p:nvSpPr>
        <p:spPr>
          <a:xfrm>
            <a:off x="7755734" y="3693325"/>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die Tafel</a:t>
            </a:r>
          </a:p>
        </p:txBody>
      </p:sp>
      <p:sp>
        <p:nvSpPr>
          <p:cNvPr id="67" name="TextBox 66">
            <a:hlinkClick r:id="" action="ppaction://noaction">
              <a:snd r:embed="rId16" name="T1_W5F_13.12.wav"/>
            </a:hlinkClick>
            <a:extLst>
              <a:ext uri="{FF2B5EF4-FFF2-40B4-BE49-F238E27FC236}">
                <a16:creationId xmlns:a16="http://schemas.microsoft.com/office/drawing/2014/main" id="{2A9D9F22-C351-4596-BB7D-87AE8D30A74E}"/>
              </a:ext>
            </a:extLst>
          </p:cNvPr>
          <p:cNvSpPr txBox="1"/>
          <p:nvPr/>
        </p:nvSpPr>
        <p:spPr>
          <a:xfrm>
            <a:off x="2250045" y="2870464"/>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dirty="0">
                <a:solidFill>
                  <a:srgbClr val="002060"/>
                </a:solidFill>
                <a:latin typeface="Century Gothic" panose="020B0502020202020204" pitchFamily="34" charset="0"/>
                <a:cs typeface="Arial"/>
                <a:sym typeface="Arial"/>
              </a:rPr>
              <a:t>das Fenster</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8" name="TextBox 67">
            <a:hlinkClick r:id="" action="ppaction://noaction">
              <a:snd r:embed="rId17" name="T1_W5F_13.13.wav"/>
            </a:hlinkClick>
            <a:extLst>
              <a:ext uri="{FF2B5EF4-FFF2-40B4-BE49-F238E27FC236}">
                <a16:creationId xmlns:a16="http://schemas.microsoft.com/office/drawing/2014/main" id="{171C234B-E1D8-4BA7-9BB6-CEE92AB173E3}"/>
              </a:ext>
            </a:extLst>
          </p:cNvPr>
          <p:cNvSpPr txBox="1"/>
          <p:nvPr/>
        </p:nvSpPr>
        <p:spPr>
          <a:xfrm>
            <a:off x="4666070" y="2827805"/>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die </a:t>
            </a: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Flasche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69" name="TextBox 68">
            <a:hlinkClick r:id="" action="ppaction://noaction">
              <a:snd r:embed="rId18" name="T1_W5F_13.14.wav"/>
            </a:hlinkClick>
            <a:extLst>
              <a:ext uri="{FF2B5EF4-FFF2-40B4-BE49-F238E27FC236}">
                <a16:creationId xmlns:a16="http://schemas.microsoft.com/office/drawing/2014/main" id="{5C29C5FA-AFAC-4818-90A1-7B59F3E335C7}"/>
              </a:ext>
            </a:extLst>
          </p:cNvPr>
          <p:cNvSpPr txBox="1"/>
          <p:nvPr/>
        </p:nvSpPr>
        <p:spPr>
          <a:xfrm>
            <a:off x="7646804" y="2856442"/>
            <a:ext cx="24890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dirty="0">
                <a:solidFill>
                  <a:srgbClr val="002060"/>
                </a:solidFill>
                <a:latin typeface="Century Gothic" panose="020B0502020202020204" pitchFamily="34" charset="0"/>
                <a:cs typeface="Arial"/>
                <a:sym typeface="Arial"/>
              </a:rPr>
              <a:t>der Tisch</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0" name="TextBox 69">
            <a:hlinkClick r:id="" action="ppaction://noaction">
              <a:snd r:embed="rId19" name="T1_W5F_13.15.wav"/>
            </a:hlinkClick>
            <a:extLst>
              <a:ext uri="{FF2B5EF4-FFF2-40B4-BE49-F238E27FC236}">
                <a16:creationId xmlns:a16="http://schemas.microsoft.com/office/drawing/2014/main" id="{3BD33182-986E-45CA-86E6-40DC81B590C8}"/>
              </a:ext>
            </a:extLst>
          </p:cNvPr>
          <p:cNvSpPr txBox="1"/>
          <p:nvPr/>
        </p:nvSpPr>
        <p:spPr>
          <a:xfrm>
            <a:off x="2250046" y="2006944"/>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dirty="0" err="1">
                <a:solidFill>
                  <a:srgbClr val="002060"/>
                </a:solidFill>
                <a:latin typeface="Century Gothic" panose="020B0502020202020204" pitchFamily="34" charset="0"/>
                <a:cs typeface="Arial"/>
                <a:sym typeface="Arial"/>
              </a:rPr>
              <a:t>Guten</a:t>
            </a:r>
            <a:r>
              <a:rPr lang="en-US" sz="2400" kern="0" dirty="0">
                <a:solidFill>
                  <a:srgbClr val="002060"/>
                </a:solidFill>
                <a:latin typeface="Century Gothic" panose="020B0502020202020204" pitchFamily="34" charset="0"/>
                <a:cs typeface="Arial"/>
                <a:sym typeface="Arial"/>
              </a:rPr>
              <a:t> Tag</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1" name="TextBox 70">
            <a:hlinkClick r:id="" action="ppaction://noaction">
              <a:snd r:embed="rId20" name="T1_W5F_13.16.wav"/>
            </a:hlinkClick>
            <a:extLst>
              <a:ext uri="{FF2B5EF4-FFF2-40B4-BE49-F238E27FC236}">
                <a16:creationId xmlns:a16="http://schemas.microsoft.com/office/drawing/2014/main" id="{D4662F6F-BB7A-440E-99DB-3FEB806B34CB}"/>
              </a:ext>
            </a:extLst>
          </p:cNvPr>
          <p:cNvSpPr txBox="1"/>
          <p:nvPr/>
        </p:nvSpPr>
        <p:spPr>
          <a:xfrm>
            <a:off x="4693811" y="1956142"/>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dirty="0" err="1">
                <a:solidFill>
                  <a:srgbClr val="002060"/>
                </a:solidFill>
                <a:latin typeface="Century Gothic" panose="020B0502020202020204" pitchFamily="34" charset="0"/>
                <a:cs typeface="Arial"/>
                <a:sym typeface="Arial"/>
              </a:rPr>
              <a:t>sie</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2" name="TextBox 71">
            <a:hlinkClick r:id="" action="ppaction://noaction">
              <a:snd r:embed="rId21" name="T1_W5F_13.17.wav"/>
            </a:hlinkClick>
            <a:extLst>
              <a:ext uri="{FF2B5EF4-FFF2-40B4-BE49-F238E27FC236}">
                <a16:creationId xmlns:a16="http://schemas.microsoft.com/office/drawing/2014/main" id="{80DD82C3-D3C7-45A3-B5A4-90223E7359A7}"/>
              </a:ext>
            </a:extLst>
          </p:cNvPr>
          <p:cNvSpPr txBox="1"/>
          <p:nvPr/>
        </p:nvSpPr>
        <p:spPr>
          <a:xfrm>
            <a:off x="7708456" y="1980463"/>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err="1">
                <a:ln>
                  <a:noFill/>
                </a:ln>
                <a:solidFill>
                  <a:srgbClr val="002060"/>
                </a:solidFill>
                <a:effectLst/>
                <a:uLnTx/>
                <a:uFillTx/>
                <a:latin typeface="Century Gothic" panose="020B0502020202020204" pitchFamily="34" charset="0"/>
                <a:ea typeface="+mn-ea"/>
                <a:cs typeface="Arial"/>
                <a:sym typeface="Arial"/>
              </a:rPr>
              <a:t>ja</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
        <p:nvSpPr>
          <p:cNvPr id="73" name="TextBox 72">
            <a:hlinkClick r:id="" action="ppaction://noaction">
              <a:snd r:embed="rId22" name="T1_W5F_13.18.wav"/>
            </a:hlinkClick>
            <a:extLst>
              <a:ext uri="{FF2B5EF4-FFF2-40B4-BE49-F238E27FC236}">
                <a16:creationId xmlns:a16="http://schemas.microsoft.com/office/drawing/2014/main" id="{40541C7D-B0CC-4C45-9347-2F6A8921779D}"/>
              </a:ext>
            </a:extLst>
          </p:cNvPr>
          <p:cNvSpPr txBox="1"/>
          <p:nvPr/>
        </p:nvSpPr>
        <p:spPr>
          <a:xfrm>
            <a:off x="2250047" y="1080893"/>
            <a:ext cx="18995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da</a:t>
            </a:r>
          </a:p>
        </p:txBody>
      </p:sp>
      <p:sp>
        <p:nvSpPr>
          <p:cNvPr id="74" name="TextBox 73">
            <a:hlinkClick r:id="" action="ppaction://noaction">
              <a:snd r:embed="rId23" name="T1_W5F_13.19.wav"/>
            </a:hlinkClick>
            <a:extLst>
              <a:ext uri="{FF2B5EF4-FFF2-40B4-BE49-F238E27FC236}">
                <a16:creationId xmlns:a16="http://schemas.microsoft.com/office/drawing/2014/main" id="{85556096-252E-4BFA-8C9B-3147737202F6}"/>
              </a:ext>
            </a:extLst>
          </p:cNvPr>
          <p:cNvSpPr txBox="1"/>
          <p:nvPr/>
        </p:nvSpPr>
        <p:spPr>
          <a:xfrm>
            <a:off x="4693811" y="1138548"/>
            <a:ext cx="21668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er</a:t>
            </a:r>
          </a:p>
        </p:txBody>
      </p:sp>
      <p:sp>
        <p:nvSpPr>
          <p:cNvPr id="75" name="TextBox 74">
            <a:hlinkClick r:id="" action="ppaction://noaction">
              <a:snd r:embed="rId24" name="T1_W5F_13.20.wav"/>
            </a:hlinkClick>
            <a:extLst>
              <a:ext uri="{FF2B5EF4-FFF2-40B4-BE49-F238E27FC236}">
                <a16:creationId xmlns:a16="http://schemas.microsoft.com/office/drawing/2014/main" id="{B56FCEEC-BBC0-447D-8197-5467071F582A}"/>
              </a:ext>
            </a:extLst>
          </p:cNvPr>
          <p:cNvSpPr txBox="1"/>
          <p:nvPr/>
        </p:nvSpPr>
        <p:spPr>
          <a:xfrm>
            <a:off x="7665527" y="1163543"/>
            <a:ext cx="287348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kern="0" dirty="0" err="1">
                <a:solidFill>
                  <a:srgbClr val="002060"/>
                </a:solidFill>
                <a:latin typeface="Century Gothic" panose="020B0502020202020204" pitchFamily="34" charset="0"/>
                <a:cs typeface="Arial"/>
                <a:sym typeface="Arial"/>
              </a:rPr>
              <a:t>ist</a:t>
            </a:r>
            <a:endParaRPr kumimoji="0" lang="en-GB" sz="24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spTree>
    <p:extLst>
      <p:ext uri="{BB962C8B-B14F-4D97-AF65-F5344CB8AC3E}">
        <p14:creationId xmlns:p14="http://schemas.microsoft.com/office/powerpoint/2010/main" val="1212489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7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7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59" grpId="0"/>
      <p:bldP spid="60" grpId="0"/>
      <p:bldP spid="61" grpId="0"/>
      <p:bldP spid="62" grpId="0"/>
      <p:bldP spid="63" grpId="0"/>
      <p:bldP spid="64" grpId="0"/>
      <p:bldP spid="65" grpId="0"/>
      <p:bldP spid="66" grpId="0"/>
      <p:bldP spid="67" grpId="0"/>
      <p:bldP spid="68" grpId="0"/>
      <p:bldP spid="69" grpId="0"/>
      <p:bldP spid="70" grpId="0"/>
      <p:bldP spid="71" grpId="0"/>
      <p:bldP spid="72" grpId="0"/>
      <p:bldP spid="73" grpId="0"/>
      <p:bldP spid="74" grpId="0"/>
      <p:bldP spid="7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CustomShape 1"/>
          <p:cNvSpPr/>
          <p:nvPr/>
        </p:nvSpPr>
        <p:spPr>
          <a:xfrm>
            <a:off x="0" y="0"/>
            <a:ext cx="4350240" cy="6857280"/>
          </a:xfrm>
          <a:prstGeom prst="rect">
            <a:avLst/>
          </a:prstGeom>
          <a:solidFill>
            <a:srgbClr val="FF0000"/>
          </a:solidFill>
          <a:ln>
            <a:noFill/>
          </a:ln>
        </p:spPr>
        <p:style>
          <a:lnRef idx="0">
            <a:scrgbClr r="0" g="0" b="0"/>
          </a:lnRef>
          <a:fillRef idx="0">
            <a:scrgbClr r="0" g="0" b="0"/>
          </a:fillRef>
          <a:effectRef idx="0">
            <a:scrgbClr r="0" g="0" b="0"/>
          </a:effectRef>
          <a:fontRef idx="minor"/>
        </p:style>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pPr algn="ctr"/>
            <a:r>
              <a:rPr lang="en-GB" sz="6000" b="1" dirty="0" err="1">
                <a:solidFill>
                  <a:schemeClr val="bg1"/>
                </a:solidFill>
                <a:latin typeface="Century Gothic" panose="020B0502020202020204" pitchFamily="34" charset="0"/>
                <a:hlinkClick r:id="" action="ppaction://noaction">
                  <a:snd r:embed="rId3" name="tschuess.wav"/>
                  <a:extLst>
                    <a:ext uri="{A12FA001-AC4F-418D-AE19-62706E023703}">
                      <ahyp:hlinkClr xmlns:ahyp="http://schemas.microsoft.com/office/drawing/2018/hyperlinkcolor" val="tx"/>
                    </a:ext>
                  </a:extLst>
                </a:hlinkClick>
              </a:rPr>
              <a:t>Tschüss</a:t>
            </a:r>
            <a:r>
              <a:rPr lang="en-GB" sz="6000" b="1" dirty="0">
                <a:solidFill>
                  <a:schemeClr val="bg1"/>
                </a:solidFill>
                <a:latin typeface="Century Gothic" panose="020B0502020202020204" pitchFamily="34" charset="0"/>
                <a:hlinkClick r:id="" action="ppaction://noaction">
                  <a:snd r:embed="rId3" name="tschuess.wav"/>
                  <a:extLst>
                    <a:ext uri="{A12FA001-AC4F-418D-AE19-62706E023703}">
                      <ahyp:hlinkClr xmlns:ahyp="http://schemas.microsoft.com/office/drawing/2018/hyperlinkcolor" val="tx"/>
                    </a:ext>
                  </a:extLst>
                </a:hlinkClick>
              </a:rPr>
              <a:t>!</a:t>
            </a: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defRPr/>
            </a:pPr>
            <a:r>
              <a:rPr lang="en-GB" sz="9600" b="1" kern="0" dirty="0">
                <a:solidFill>
                  <a:srgbClr val="FF0000"/>
                </a:solidFill>
                <a:latin typeface="Modern Love" panose="04090805081005020601" pitchFamily="82" charset="0"/>
                <a:cs typeface="Arial"/>
                <a:sym typeface="Arial"/>
              </a:rPr>
              <a:t>rot</a:t>
            </a:r>
            <a:endParaRPr lang="en-GB" sz="1400" kern="0" dirty="0">
              <a:solidFill>
                <a:srgbClr val="FF0000"/>
              </a:solidFill>
              <a:latin typeface="Modern Love" panose="04090805081005020601" pitchFamily="82" charset="0"/>
              <a:cs typeface="Arial"/>
              <a:sym typeface="Arial"/>
            </a:endParaRPr>
          </a:p>
        </p:txBody>
      </p:sp>
      <p:pic>
        <p:nvPicPr>
          <p:cNvPr id="6" name="Picture 5" descr="Map&#10;&#10;Description automatically generated">
            <a:extLst>
              <a:ext uri="{FF2B5EF4-FFF2-40B4-BE49-F238E27FC236}">
                <a16:creationId xmlns:a16="http://schemas.microsoft.com/office/drawing/2014/main" id="{F9EFEAC2-DCDA-4AE6-AF8F-51E4486C0A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Tree>
    <p:extLst>
      <p:ext uri="{BB962C8B-B14F-4D97-AF65-F5344CB8AC3E}">
        <p14:creationId xmlns:p14="http://schemas.microsoft.com/office/powerpoint/2010/main" val="74998879"/>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1150761423"/>
              </p:ext>
            </p:extLst>
          </p:nvPr>
        </p:nvGraphicFramePr>
        <p:xfrm>
          <a:off x="516732" y="818908"/>
          <a:ext cx="9810698" cy="5168388"/>
        </p:xfrm>
        <a:graphic>
          <a:graphicData uri="http://schemas.openxmlformats.org/drawingml/2006/table">
            <a:tbl>
              <a:tblPr firstRow="1" bandRow="1"/>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dirty="0">
                          <a:solidFill>
                            <a:srgbClr val="002060"/>
                          </a:solidFill>
                          <a:latin typeface="Century Gothic" panose="020B0502020202020204" pitchFamily="34" charset="0"/>
                        </a:rPr>
                        <a:t> </a:t>
                      </a:r>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j</a:t>
                      </a:r>
                      <a:r>
                        <a:rPr lang="en-GB" sz="2400" b="1" dirty="0">
                          <a:solidFill>
                            <a:srgbClr val="002060"/>
                          </a:solidFill>
                          <a:latin typeface="Century Gothic" panose="020B0502020202020204" pitchFamily="34" charset="0"/>
                        </a:rPr>
                        <a:t>a</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err="1">
                          <a:solidFill>
                            <a:srgbClr val="002060"/>
                          </a:solidFill>
                          <a:latin typeface="Century Gothic" panose="020B0502020202020204" pitchFamily="34" charset="0"/>
                        </a:rPr>
                        <a:t>ist</a:t>
                      </a:r>
                      <a:r>
                        <a:rPr lang="en-US" sz="2400" b="1" dirty="0">
                          <a:solidFill>
                            <a:srgbClr val="002060"/>
                          </a:solidFill>
                          <a:latin typeface="Century Gothic" panose="020B0502020202020204" pitchFamily="34" charset="0"/>
                        </a:rPr>
                        <a:t> </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err="1">
                          <a:solidFill>
                            <a:srgbClr val="002060"/>
                          </a:solidFill>
                          <a:latin typeface="Century Gothic" panose="020B0502020202020204" pitchFamily="34" charset="0"/>
                        </a:rPr>
                        <a:t>Guten</a:t>
                      </a:r>
                      <a:r>
                        <a:rPr lang="en-US" sz="2400" b="1" dirty="0">
                          <a:solidFill>
                            <a:srgbClr val="002060"/>
                          </a:solidFill>
                          <a:latin typeface="Century Gothic" panose="020B0502020202020204" pitchFamily="34" charset="0"/>
                        </a:rPr>
                        <a:t> Tag</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err="1">
                          <a:solidFill>
                            <a:srgbClr val="002060"/>
                          </a:solidFill>
                          <a:latin typeface="Century Gothic" panose="020B0502020202020204" pitchFamily="34" charset="0"/>
                        </a:rPr>
                        <a:t>sie</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da</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e</a:t>
                      </a:r>
                      <a:r>
                        <a:rPr lang="en-GB" sz="2400" b="1" dirty="0">
                          <a:solidFill>
                            <a:srgbClr val="002060"/>
                          </a:solidFill>
                          <a:latin typeface="Century Gothic" panose="020B0502020202020204" pitchFamily="34" charset="0"/>
                        </a:rPr>
                        <a:t>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die Tafel</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d</a:t>
                      </a:r>
                      <a:r>
                        <a:rPr lang="en-GB" sz="2400" b="1" dirty="0">
                          <a:solidFill>
                            <a:srgbClr val="002060"/>
                          </a:solidFill>
                          <a:latin typeface="Century Gothic" panose="020B0502020202020204" pitchFamily="34" charset="0"/>
                        </a:rPr>
                        <a:t>er </a:t>
                      </a:r>
                      <a:r>
                        <a:rPr lang="en-GB" sz="2400" b="1" dirty="0" err="1">
                          <a:solidFill>
                            <a:srgbClr val="002060"/>
                          </a:solidFill>
                          <a:latin typeface="Century Gothic" panose="020B0502020202020204" pitchFamily="34" charset="0"/>
                        </a:rPr>
                        <a:t>Bleistift</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der Tisch</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die </a:t>
                      </a:r>
                      <a:r>
                        <a:rPr lang="en-GB" sz="2400" b="1" dirty="0" err="1">
                          <a:solidFill>
                            <a:srgbClr val="002060"/>
                          </a:solidFill>
                          <a:latin typeface="Century Gothic" panose="020B0502020202020204" pitchFamily="34" charset="0"/>
                        </a:rPr>
                        <a:t>Flasche</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das Fenster</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d</a:t>
                      </a:r>
                      <a:r>
                        <a:rPr lang="en-GB" sz="2400" b="1" dirty="0">
                          <a:solidFill>
                            <a:srgbClr val="002060"/>
                          </a:solidFill>
                          <a:latin typeface="Century Gothic" panose="020B0502020202020204" pitchFamily="34" charset="0"/>
                        </a:rPr>
                        <a:t>u </a:t>
                      </a:r>
                      <a:r>
                        <a:rPr lang="en-GB" sz="2400" b="1" dirty="0" err="1">
                          <a:solidFill>
                            <a:srgbClr val="002060"/>
                          </a:solidFill>
                          <a:latin typeface="Century Gothic" panose="020B0502020202020204" pitchFamily="34" charset="0"/>
                        </a:rPr>
                        <a:t>bist</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2">
                  <a:txBody>
                    <a:bodyPr/>
                    <a:lstStyle/>
                    <a:p>
                      <a:endParaRPr lang="en-GB">
                        <a:solidFill>
                          <a:srgbClr val="002060"/>
                        </a:solidFill>
                      </a:endParaRPr>
                    </a:p>
                  </a:txBody>
                  <a:tcPr>
                    <a:lnT w="12700" cap="flat" cmpd="sng" algn="ctr">
                      <a:solidFill>
                        <a:sysClr val="windowText" lastClr="000000"/>
                      </a:solidFill>
                      <a:prstDash val="solid"/>
                      <a:round/>
                      <a:headEnd type="none" w="med" len="med"/>
                      <a:tailEnd type="none" w="med" len="med"/>
                    </a:lnT>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das</a:t>
                      </a:r>
                      <a:r>
                        <a:rPr lang="en-US" sz="2400" b="1" baseline="30000" dirty="0">
                          <a:solidFill>
                            <a:srgbClr val="002060"/>
                          </a:solidFill>
                          <a:latin typeface="Century Gothic" panose="020B0502020202020204" pitchFamily="34" charset="0"/>
                        </a:rPr>
                        <a:t>2</a:t>
                      </a:r>
                      <a:endParaRPr lang="en-GB" sz="2400" b="1" baseline="30000" dirty="0">
                        <a:solidFill>
                          <a:srgbClr val="002060"/>
                        </a:solidFill>
                        <a:latin typeface="Century Gothic" panose="020B0502020202020204" pitchFamily="34" charset="0"/>
                      </a:endParaRPr>
                    </a:p>
                  </a:txBody>
                  <a:tcPr>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err="1">
                          <a:solidFill>
                            <a:srgbClr val="002060"/>
                          </a:solidFill>
                          <a:latin typeface="Century Gothic" panose="020B0502020202020204" pitchFamily="34" charset="0"/>
                        </a:rPr>
                        <a:t>richtig</a:t>
                      </a:r>
                      <a:endParaRPr lang="en-GB" sz="2400" b="1"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was</a:t>
                      </a:r>
                      <a:endParaRPr lang="en-GB" sz="2400" b="1"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err="1">
                          <a:solidFill>
                            <a:srgbClr val="002060"/>
                          </a:solidFill>
                          <a:latin typeface="Century Gothic" panose="020B0502020202020204" pitchFamily="34" charset="0"/>
                        </a:rPr>
                        <a:t>falsch</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err="1">
                          <a:solidFill>
                            <a:srgbClr val="002060"/>
                          </a:solidFill>
                          <a:latin typeface="Century Gothic" panose="020B0502020202020204" pitchFamily="34" charset="0"/>
                        </a:rPr>
                        <a:t>gelb</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baseline="0" dirty="0">
                          <a:solidFill>
                            <a:srgbClr val="002060"/>
                          </a:solidFill>
                          <a:latin typeface="Century Gothic" panose="020B0502020202020204" pitchFamily="34" charset="0"/>
                        </a:rPr>
                        <a:t>rot</a:t>
                      </a:r>
                      <a:endParaRPr lang="en-GB" sz="2400" b="1" baseline="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4223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Schreib</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auf </a:t>
            </a:r>
            <a:r>
              <a:rPr lang="en-GB" sz="2400" b="1" spc="-1" dirty="0" err="1">
                <a:solidFill>
                  <a:srgbClr val="002060"/>
                </a:solidFill>
                <a:latin typeface="Century Gothic" panose="020B0502020202020204" pitchFamily="34" charset="0"/>
                <a:ea typeface="Century Gothic"/>
              </a:rPr>
              <a:t>Englisch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27" name="Google Shape;119;p1">
            <a:extLst>
              <a:ext uri="{FF2B5EF4-FFF2-40B4-BE49-F238E27FC236}">
                <a16:creationId xmlns:a16="http://schemas.microsoft.com/office/drawing/2014/main" id="{F89165F8-F1D5-4085-81F8-059C6C59505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rPr>
              <a:t>Vokabeln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a typeface="+mn-ea"/>
                <a:cs typeface="+mn-cs"/>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0000">
                      <a:lumMod val="95000"/>
                      <a:lumOff val="5000"/>
                    </a:srgb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srgbClr val="000000">
                    <a:lumMod val="95000"/>
                    <a:lumOff val="5000"/>
                  </a:srgbClr>
                </a:solidFill>
                <a:effectLst/>
                <a:uLnTx/>
                <a:uFillTx/>
                <a:latin typeface="Century Gothic" panose="020B0502020202020204" pitchFamily="34" charset="0"/>
                <a:ea typeface="+mn-ea"/>
                <a:cs typeface="+mn-cs"/>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646254" y="2675674"/>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5"/>
          <a:stretch>
            <a:fillRect/>
          </a:stretch>
        </p:blipFill>
        <p:spPr>
          <a:xfrm>
            <a:off x="676035" y="4480350"/>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669749" y="5183184"/>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Tree>
    <p:extLst>
      <p:ext uri="{BB962C8B-B14F-4D97-AF65-F5344CB8AC3E}">
        <p14:creationId xmlns:p14="http://schemas.microsoft.com/office/powerpoint/2010/main" val="39061038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 name="Table 4">
            <a:extLst>
              <a:ext uri="{FF2B5EF4-FFF2-40B4-BE49-F238E27FC236}">
                <a16:creationId xmlns:a16="http://schemas.microsoft.com/office/drawing/2014/main" id="{E6F5C010-FCBF-483C-895E-1E56C0C2FA24}"/>
              </a:ext>
            </a:extLst>
          </p:cNvPr>
          <p:cNvGraphicFramePr>
            <a:graphicFrameLocks noGrp="1"/>
          </p:cNvGraphicFramePr>
          <p:nvPr>
            <p:extLst>
              <p:ext uri="{D42A27DB-BD31-4B8C-83A1-F6EECF244321}">
                <p14:modId xmlns:p14="http://schemas.microsoft.com/office/powerpoint/2010/main" val="1334224832"/>
              </p:ext>
            </p:extLst>
          </p:nvPr>
        </p:nvGraphicFramePr>
        <p:xfrm>
          <a:off x="524213" y="810988"/>
          <a:ext cx="9810698" cy="5168388"/>
        </p:xfrm>
        <a:graphic>
          <a:graphicData uri="http://schemas.openxmlformats.org/drawingml/2006/table">
            <a:tbl>
              <a:tblPr firstRow="1" bandRow="1"/>
              <a:tblGrid>
                <a:gridCol w="1730433">
                  <a:extLst>
                    <a:ext uri="{9D8B030D-6E8A-4147-A177-3AD203B41FA5}">
                      <a16:colId xmlns:a16="http://schemas.microsoft.com/office/drawing/2014/main" val="1203737284"/>
                    </a:ext>
                  </a:extLst>
                </a:gridCol>
                <a:gridCol w="2398443">
                  <a:extLst>
                    <a:ext uri="{9D8B030D-6E8A-4147-A177-3AD203B41FA5}">
                      <a16:colId xmlns:a16="http://schemas.microsoft.com/office/drawing/2014/main" val="1810222861"/>
                    </a:ext>
                  </a:extLst>
                </a:gridCol>
                <a:gridCol w="2988400">
                  <a:extLst>
                    <a:ext uri="{9D8B030D-6E8A-4147-A177-3AD203B41FA5}">
                      <a16:colId xmlns:a16="http://schemas.microsoft.com/office/drawing/2014/main" val="274413866"/>
                    </a:ext>
                  </a:extLst>
                </a:gridCol>
                <a:gridCol w="2693422">
                  <a:extLst>
                    <a:ext uri="{9D8B030D-6E8A-4147-A177-3AD203B41FA5}">
                      <a16:colId xmlns:a16="http://schemas.microsoft.com/office/drawing/2014/main" val="2706468897"/>
                    </a:ext>
                  </a:extLst>
                </a:gridCol>
              </a:tblGrid>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there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he </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err="1">
                          <a:solidFill>
                            <a:srgbClr val="002060"/>
                          </a:solidFill>
                          <a:latin typeface="Century Gothic" panose="020B0502020202020204" pitchFamily="34" charset="0"/>
                        </a:rPr>
                        <a:t>i</a:t>
                      </a:r>
                      <a:r>
                        <a:rPr lang="en-GB" sz="2400" b="1" dirty="0">
                          <a:solidFill>
                            <a:srgbClr val="002060"/>
                          </a:solidFill>
                          <a:latin typeface="Century Gothic" panose="020B0502020202020204" pitchFamily="34" charset="0"/>
                        </a:rPr>
                        <a:t>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256656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Hello (formal)</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she</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yes</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164559424"/>
                  </a:ext>
                </a:extLst>
              </a:tr>
              <a:tr h="861398">
                <a:tc rowSpan="2">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endParaRPr lang="en-GB" sz="24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(the) window</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bottle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table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760878619"/>
                  </a:ext>
                </a:extLst>
              </a:tr>
              <a:tr h="861398">
                <a:tc vMerge="1">
                  <a:txBody>
                    <a:bodyPr/>
                    <a:lstStyle/>
                    <a:p>
                      <a:endParaRPr lang="en-GB" sz="2800"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you are </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pencil</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(the) board</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47692962"/>
                  </a:ext>
                </a:extLst>
              </a:tr>
              <a:tr h="861398">
                <a:tc rowSpan="2">
                  <a:txBody>
                    <a:bodyPr/>
                    <a:lstStyle/>
                    <a:p>
                      <a:endParaRPr lang="en-GB"/>
                    </a:p>
                  </a:txBody>
                  <a:tcPr>
                    <a:lnT w="12700" cap="flat" cmpd="sng" algn="ctr">
                      <a:solidFill>
                        <a:sysClr val="windowText" lastClr="000000"/>
                      </a:solidFill>
                      <a:prstDash val="solid"/>
                      <a:round/>
                      <a:headEnd type="none" w="med" len="med"/>
                      <a:tailEnd type="none" w="med" len="med"/>
                    </a:lnT>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red</a:t>
                      </a:r>
                    </a:p>
                  </a:txBody>
                  <a:tcPr>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yellow</a:t>
                      </a:r>
                      <a:endParaRPr lang="en-GB" sz="2400" b="1"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what</a:t>
                      </a:r>
                      <a:endParaRPr lang="en-GB" sz="2400" b="1" dirty="0">
                        <a:solidFill>
                          <a:srgbClr val="002060"/>
                        </a:solidFill>
                        <a:latin typeface="Century Gothic" panose="020B0502020202020204" pitchFamily="34" charset="0"/>
                      </a:endParaRPr>
                    </a:p>
                  </a:txBody>
                  <a:tcPr>
                    <a:lnL w="12700" cap="flat" cmpd="sng" algn="ctr">
                      <a:solidFill>
                        <a:sysClr val="windowText" lastClr="000000"/>
                      </a:solidFill>
                      <a:prstDash val="solid"/>
                      <a:round/>
                      <a:headEnd type="none" w="med" len="med"/>
                      <a:tailEnd type="none" w="med" len="med"/>
                    </a:lnL>
                    <a:lnR w="12700" cmpd="sng">
                      <a:solidFill>
                        <a:sysClr val="windowText" lastClr="000000"/>
                      </a:solidFill>
                    </a:lnR>
                    <a:lnT w="12700" cap="flat" cmpd="sng" algn="ctr">
                      <a:solidFill>
                        <a:sysClr val="windowText" lastClr="000000"/>
                      </a:solidFill>
                      <a:prstDash val="solid"/>
                      <a:round/>
                      <a:headEnd type="none" w="med" len="med"/>
                      <a:tailEnd type="none" w="med" len="med"/>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343226472"/>
                  </a:ext>
                </a:extLst>
              </a:tr>
              <a:tr h="861398">
                <a:tc vMerge="1">
                  <a:txBody>
                    <a:bodyPr/>
                    <a:lstStyle/>
                    <a:p>
                      <a:endParaRPr lang="en-GB" sz="2800" b="1" dirty="0">
                        <a:solidFill>
                          <a:srgbClr val="002060"/>
                        </a:solidFill>
                        <a:latin typeface="Century Gothic" panose="020B0502020202020204" pitchFamily="34" charset="0"/>
                      </a:endParaRPr>
                    </a:p>
                  </a:txBody>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GB" sz="2400" b="1" dirty="0">
                          <a:solidFill>
                            <a:srgbClr val="002060"/>
                          </a:solidFill>
                          <a:latin typeface="Century Gothic" panose="020B0502020202020204" pitchFamily="34" charset="0"/>
                        </a:rPr>
                        <a:t>blue</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right</a:t>
                      </a:r>
                      <a:endParaRPr lang="en-GB" sz="2400" b="1"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1pPr>
                      <a:lvl2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2pPr>
                      <a:lvl3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3pPr>
                      <a:lvl4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4pPr>
                      <a:lvl5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5pPr>
                      <a:lvl6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6pPr>
                      <a:lvl7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7pPr>
                      <a:lvl8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8pPr>
                      <a:lvl9pPr marR="0" algn="l" rtl="0">
                        <a:lnSpc>
                          <a:spcPct val="100000"/>
                        </a:lnSpc>
                        <a:spcBef>
                          <a:spcPts val="0"/>
                        </a:spcBef>
                        <a:spcAft>
                          <a:spcPts val="0"/>
                        </a:spcAft>
                        <a:buClr>
                          <a:srgbClr val="000000"/>
                        </a:buClr>
                        <a:buFont typeface="Arial"/>
                        <a:defRPr sz="1400" b="0" i="0" u="none" strike="noStrike" cap="none">
                          <a:solidFill>
                            <a:schemeClr val="tx1"/>
                          </a:solidFill>
                          <a:latin typeface="Arial"/>
                          <a:ea typeface="DejaVu Sans"/>
                          <a:cs typeface="DejaVu Sans"/>
                          <a:sym typeface="Arial"/>
                        </a:defRPr>
                      </a:lvl9pPr>
                    </a:lstStyle>
                    <a:p>
                      <a:r>
                        <a:rPr lang="en-US" sz="2400" b="1" dirty="0">
                          <a:solidFill>
                            <a:srgbClr val="002060"/>
                          </a:solidFill>
                          <a:latin typeface="Century Gothic" panose="020B0502020202020204" pitchFamily="34" charset="0"/>
                        </a:rPr>
                        <a:t>that</a:t>
                      </a:r>
                      <a:endParaRPr lang="en-GB" sz="2400" b="1" baseline="30000" dirty="0">
                        <a:solidFill>
                          <a:srgbClr val="002060"/>
                        </a:solidFill>
                        <a:latin typeface="Century Gothic" panose="020B0502020202020204" pitchFamily="34" charset="0"/>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3232139915"/>
                  </a:ext>
                </a:extLst>
              </a:tr>
            </a:tbl>
          </a:graphicData>
        </a:graphic>
      </p:graphicFrame>
      <p:sp>
        <p:nvSpPr>
          <p:cNvPr id="20" name="TextBox 19">
            <a:extLst>
              <a:ext uri="{FF2B5EF4-FFF2-40B4-BE49-F238E27FC236}">
                <a16:creationId xmlns:a16="http://schemas.microsoft.com/office/drawing/2014/main" id="{207C148F-45EB-4409-B006-B3FFBC980597}"/>
              </a:ext>
            </a:extLst>
          </p:cNvPr>
          <p:cNvSpPr txBox="1"/>
          <p:nvPr/>
        </p:nvSpPr>
        <p:spPr>
          <a:xfrm>
            <a:off x="3403907" y="84056"/>
            <a:ext cx="32359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Schreib</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auf Deutsch</a:t>
            </a: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a:t>
            </a:r>
          </a:p>
        </p:txBody>
      </p:sp>
      <p:sp>
        <p:nvSpPr>
          <p:cNvPr id="21" name="TextBox 20">
            <a:extLst>
              <a:ext uri="{FF2B5EF4-FFF2-40B4-BE49-F238E27FC236}">
                <a16:creationId xmlns:a16="http://schemas.microsoft.com/office/drawing/2014/main" id="{42CC666C-55A4-4003-95BE-AD110CE2F7C9}"/>
              </a:ext>
            </a:extLst>
          </p:cNvPr>
          <p:cNvSpPr txBox="1"/>
          <p:nvPr/>
        </p:nvSpPr>
        <p:spPr>
          <a:xfrm>
            <a:off x="6692624" y="128500"/>
            <a:ext cx="4051109"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0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Can you get at least 15 points?</a:t>
            </a:r>
          </a:p>
        </p:txBody>
      </p:sp>
      <p:sp>
        <p:nvSpPr>
          <p:cNvPr id="27" name="Google Shape;119;p1">
            <a:extLst>
              <a:ext uri="{FF2B5EF4-FFF2-40B4-BE49-F238E27FC236}">
                <a16:creationId xmlns:a16="http://schemas.microsoft.com/office/drawing/2014/main" id="{F89165F8-F1D5-4085-81F8-059C6C59505B}"/>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solidFill>
                <a:srgbClr val="002060"/>
              </a:solidFill>
              <a:latin typeface="Century Gothic" panose="020B0502020202020204" pitchFamily="34" charset="0"/>
            </a:endParaRPr>
          </a:p>
        </p:txBody>
      </p:sp>
      <p:sp>
        <p:nvSpPr>
          <p:cNvPr id="28" name="TextBox 27">
            <a:extLst>
              <a:ext uri="{FF2B5EF4-FFF2-40B4-BE49-F238E27FC236}">
                <a16:creationId xmlns:a16="http://schemas.microsoft.com/office/drawing/2014/main" id="{E8D0F3FD-6674-482F-AD86-CC59DF404CE2}"/>
              </a:ext>
            </a:extLst>
          </p:cNvPr>
          <p:cNvSpPr txBox="1"/>
          <p:nvPr/>
        </p:nvSpPr>
        <p:spPr>
          <a:xfrm>
            <a:off x="2665825" y="-307644"/>
            <a:ext cx="108203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42" name="Title 2">
            <a:extLst>
              <a:ext uri="{FF2B5EF4-FFF2-40B4-BE49-F238E27FC236}">
                <a16:creationId xmlns:a16="http://schemas.microsoft.com/office/drawing/2014/main" id="{B4C63B0B-0C7C-4A09-8597-57CFFDBCB5BE}"/>
              </a:ext>
            </a:extLst>
          </p:cNvPr>
          <p:cNvSpPr txBox="1">
            <a:spLocks/>
          </p:cNvSpPr>
          <p:nvPr/>
        </p:nvSpPr>
        <p:spPr>
          <a:xfrm>
            <a:off x="10634549" y="1229428"/>
            <a:ext cx="1557451" cy="374973"/>
          </a:xfrm>
          <a:prstGeom prst="rect">
            <a:avLst/>
          </a:prstGeom>
          <a:solidFill>
            <a:srgbClr val="FF0000"/>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FFFFFF"/>
                </a:solidFill>
                <a:effectLst/>
                <a:uLnTx/>
                <a:uFillTx/>
                <a:latin typeface="Century Gothic" panose="020B0502020202020204" pitchFamily="34" charset="0"/>
                <a:cs typeface="Calibri"/>
                <a:sym typeface="Calibri"/>
              </a:rPr>
              <a:t>Vokabeln</a:t>
            </a:r>
            <a:endParaRPr kumimoji="0" lang="en-GB" sz="20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grpSp>
        <p:nvGrpSpPr>
          <p:cNvPr id="43" name="Group 42">
            <a:extLst>
              <a:ext uri="{FF2B5EF4-FFF2-40B4-BE49-F238E27FC236}">
                <a16:creationId xmlns:a16="http://schemas.microsoft.com/office/drawing/2014/main" id="{5C014ABF-BD94-46CE-B172-C0D58B8966CA}"/>
              </a:ext>
            </a:extLst>
          </p:cNvPr>
          <p:cNvGrpSpPr/>
          <p:nvPr/>
        </p:nvGrpSpPr>
        <p:grpSpPr>
          <a:xfrm>
            <a:off x="10850272" y="161306"/>
            <a:ext cx="1240568" cy="1008631"/>
            <a:chOff x="10818487" y="2376307"/>
            <a:chExt cx="1240568" cy="1008631"/>
          </a:xfrm>
        </p:grpSpPr>
        <p:sp>
          <p:nvSpPr>
            <p:cNvPr id="44" name="Oval 43">
              <a:extLst>
                <a:ext uri="{FF2B5EF4-FFF2-40B4-BE49-F238E27FC236}">
                  <a16:creationId xmlns:a16="http://schemas.microsoft.com/office/drawing/2014/main" id="{42DC53ED-BBF8-4131-B281-2BE74F046548}"/>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5" name="Explosion: 8 Points 44">
              <a:extLst>
                <a:ext uri="{FF2B5EF4-FFF2-40B4-BE49-F238E27FC236}">
                  <a16:creationId xmlns:a16="http://schemas.microsoft.com/office/drawing/2014/main" id="{FB7D93C4-4793-4034-B3F3-86B2575383C1}"/>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mn-cs"/>
              </a:endParaRPr>
            </a:p>
          </p:txBody>
        </p:sp>
        <p:sp>
          <p:nvSpPr>
            <p:cNvPr id="46" name="Explosion: 8 Points 45">
              <a:extLst>
                <a:ext uri="{FF2B5EF4-FFF2-40B4-BE49-F238E27FC236}">
                  <a16:creationId xmlns:a16="http://schemas.microsoft.com/office/drawing/2014/main" id="{1E2F442E-189F-4B26-A368-BF36774FC885}"/>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ea typeface="+mn-ea"/>
                <a:cs typeface="+mn-cs"/>
              </a:endParaRPr>
            </a:p>
          </p:txBody>
        </p:sp>
        <p:sp>
          <p:nvSpPr>
            <p:cNvPr id="47" name="TextBox 46">
              <a:extLst>
                <a:ext uri="{FF2B5EF4-FFF2-40B4-BE49-F238E27FC236}">
                  <a16:creationId xmlns:a16="http://schemas.microsoft.com/office/drawing/2014/main" id="{D0B0FCEF-495F-4BB8-8B0E-B837FAF541D5}"/>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0000">
                      <a:lumMod val="95000"/>
                      <a:lumOff val="5000"/>
                    </a:srgb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srgbClr val="000000">
                    <a:lumMod val="95000"/>
                    <a:lumOff val="5000"/>
                  </a:srgbClr>
                </a:solidFill>
                <a:effectLst/>
                <a:uLnTx/>
                <a:uFillTx/>
                <a:latin typeface="Century Gothic" panose="020B0502020202020204" pitchFamily="34" charset="0"/>
                <a:ea typeface="+mn-ea"/>
                <a:cs typeface="+mn-cs"/>
              </a:endParaRPr>
            </a:p>
          </p:txBody>
        </p:sp>
      </p:grpSp>
      <p:pic>
        <p:nvPicPr>
          <p:cNvPr id="49" name="Picture 48">
            <a:extLst>
              <a:ext uri="{FF2B5EF4-FFF2-40B4-BE49-F238E27FC236}">
                <a16:creationId xmlns:a16="http://schemas.microsoft.com/office/drawing/2014/main" id="{E92A3714-71AC-49CE-90A9-7010B0CBF7F5}"/>
              </a:ext>
            </a:extLst>
          </p:cNvPr>
          <p:cNvPicPr>
            <a:picLocks noChangeAspect="1"/>
          </p:cNvPicPr>
          <p:nvPr/>
        </p:nvPicPr>
        <p:blipFill>
          <a:blip r:embed="rId3"/>
          <a:stretch>
            <a:fillRect/>
          </a:stretch>
        </p:blipFill>
        <p:spPr>
          <a:xfrm>
            <a:off x="646254" y="2675674"/>
            <a:ext cx="1186070" cy="1080360"/>
          </a:xfrm>
          <a:prstGeom prst="rect">
            <a:avLst/>
          </a:prstGeom>
        </p:spPr>
      </p:pic>
      <p:pic>
        <p:nvPicPr>
          <p:cNvPr id="50" name="Picture 49" descr="Icon&#10;&#10;Description automatically generated">
            <a:extLst>
              <a:ext uri="{FF2B5EF4-FFF2-40B4-BE49-F238E27FC236}">
                <a16:creationId xmlns:a16="http://schemas.microsoft.com/office/drawing/2014/main" id="{91103F0C-16C7-4E4A-A03A-6D6A0897B0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254" y="969694"/>
            <a:ext cx="1186070" cy="1186070"/>
          </a:xfrm>
          <a:prstGeom prst="rect">
            <a:avLst/>
          </a:prstGeom>
        </p:spPr>
      </p:pic>
      <p:pic>
        <p:nvPicPr>
          <p:cNvPr id="51" name="Picture 50">
            <a:extLst>
              <a:ext uri="{FF2B5EF4-FFF2-40B4-BE49-F238E27FC236}">
                <a16:creationId xmlns:a16="http://schemas.microsoft.com/office/drawing/2014/main" id="{FE08E599-F134-4313-95D9-9159622088E6}"/>
              </a:ext>
            </a:extLst>
          </p:cNvPr>
          <p:cNvPicPr>
            <a:picLocks noChangeAspect="1"/>
          </p:cNvPicPr>
          <p:nvPr/>
        </p:nvPicPr>
        <p:blipFill>
          <a:blip r:embed="rId5"/>
          <a:stretch>
            <a:fillRect/>
          </a:stretch>
        </p:blipFill>
        <p:spPr>
          <a:xfrm>
            <a:off x="676035" y="4480350"/>
            <a:ext cx="1162417" cy="1101237"/>
          </a:xfrm>
          <a:prstGeom prst="rect">
            <a:avLst/>
          </a:prstGeom>
        </p:spPr>
      </p:pic>
      <p:sp>
        <p:nvSpPr>
          <p:cNvPr id="52" name="TextBox 51">
            <a:extLst>
              <a:ext uri="{FF2B5EF4-FFF2-40B4-BE49-F238E27FC236}">
                <a16:creationId xmlns:a16="http://schemas.microsoft.com/office/drawing/2014/main" id="{8F53631D-2754-48C4-8AED-8858C9727C21}"/>
              </a:ext>
            </a:extLst>
          </p:cNvPr>
          <p:cNvSpPr txBox="1"/>
          <p:nvPr/>
        </p:nvSpPr>
        <p:spPr>
          <a:xfrm>
            <a:off x="1669749" y="5183184"/>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x1</a:t>
            </a:r>
          </a:p>
        </p:txBody>
      </p:sp>
      <p:sp>
        <p:nvSpPr>
          <p:cNvPr id="53" name="TextBox 52">
            <a:extLst>
              <a:ext uri="{FF2B5EF4-FFF2-40B4-BE49-F238E27FC236}">
                <a16:creationId xmlns:a16="http://schemas.microsoft.com/office/drawing/2014/main" id="{A2BFCF36-7406-4CE6-9B31-E13BD8589379}"/>
              </a:ext>
            </a:extLst>
          </p:cNvPr>
          <p:cNvSpPr txBox="1"/>
          <p:nvPr/>
        </p:nvSpPr>
        <p:spPr>
          <a:xfrm>
            <a:off x="1717476" y="3370893"/>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x2</a:t>
            </a:r>
          </a:p>
        </p:txBody>
      </p:sp>
      <p:sp>
        <p:nvSpPr>
          <p:cNvPr id="54" name="TextBox 53">
            <a:extLst>
              <a:ext uri="{FF2B5EF4-FFF2-40B4-BE49-F238E27FC236}">
                <a16:creationId xmlns:a16="http://schemas.microsoft.com/office/drawing/2014/main" id="{79F904FC-0628-46C7-A0E1-B4BE341D70F7}"/>
              </a:ext>
            </a:extLst>
          </p:cNvPr>
          <p:cNvSpPr txBox="1"/>
          <p:nvPr/>
        </p:nvSpPr>
        <p:spPr>
          <a:xfrm>
            <a:off x="1703819" y="1663755"/>
            <a:ext cx="60946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rPr>
              <a:t>x3</a:t>
            </a:r>
          </a:p>
        </p:txBody>
      </p:sp>
    </p:spTree>
    <p:extLst>
      <p:ext uri="{BB962C8B-B14F-4D97-AF65-F5344CB8AC3E}">
        <p14:creationId xmlns:p14="http://schemas.microsoft.com/office/powerpoint/2010/main" val="41730717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3">
            <a:extLst>
              <a:ext uri="{FF2B5EF4-FFF2-40B4-BE49-F238E27FC236}">
                <a16:creationId xmlns:a16="http://schemas.microsoft.com/office/drawing/2014/main" id="{ABE2180A-87D9-E481-F196-9A77A18596D5}"/>
              </a:ext>
            </a:extLst>
          </p:cNvPr>
          <p:cNvSpPr/>
          <p:nvPr/>
        </p:nvSpPr>
        <p:spPr>
          <a:xfrm>
            <a:off x="4113006" y="1596767"/>
            <a:ext cx="3965988" cy="3976987"/>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lvl="0" algn="ctr">
              <a:defRPr/>
            </a:pPr>
            <a:r>
              <a:rPr lang="en-GB" sz="8000" dirty="0" err="1">
                <a:solidFill>
                  <a:srgbClr val="002060"/>
                </a:solidFill>
                <a:latin typeface="Century Gothic" panose="020B0502020202020204" pitchFamily="34" charset="0"/>
              </a:rPr>
              <a:t>g</a:t>
            </a:r>
            <a:r>
              <a:rPr lang="en-GB" sz="8000" dirty="0" err="1">
                <a:solidFill>
                  <a:srgbClr val="FF0066"/>
                </a:solidFill>
                <a:latin typeface="Century Gothic" panose="020B0502020202020204" pitchFamily="34" charset="0"/>
              </a:rPr>
              <a:t>e</a:t>
            </a:r>
            <a:r>
              <a:rPr lang="en-GB" sz="8000" dirty="0" err="1">
                <a:solidFill>
                  <a:srgbClr val="002060"/>
                </a:solidFill>
                <a:latin typeface="Century Gothic" panose="020B0502020202020204" pitchFamily="34" charset="0"/>
              </a:rPr>
              <a:t>ben</a:t>
            </a:r>
            <a:endParaRPr lang="en-GB" sz="8000" dirty="0">
              <a:solidFill>
                <a:srgbClr val="002060"/>
              </a:solidFill>
              <a:latin typeface="Century Gothic" panose="020B0502020202020204" pitchFamily="34" charset="0"/>
            </a:endParaRPr>
          </a:p>
        </p:txBody>
      </p:sp>
      <p:sp>
        <p:nvSpPr>
          <p:cNvPr id="55" name="CustomShape 3"/>
          <p:cNvSpPr/>
          <p:nvPr/>
        </p:nvSpPr>
        <p:spPr>
          <a:xfrm>
            <a:off x="10448898" y="1240118"/>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hlinkClick r:id="" action="ppaction://noaction">
              <a:snd r:embed="rId6" name="T1_W5_2.1.wav"/>
            </a:hlinkClick>
            <a:extLst>
              <a:ext uri="{FF2B5EF4-FFF2-40B4-BE49-F238E27FC236}">
                <a16:creationId xmlns:a16="http://schemas.microsoft.com/office/drawing/2014/main" id="{6DC42178-501A-44BF-9149-1C679CF37202}"/>
              </a:ext>
            </a:extLst>
          </p:cNvPr>
          <p:cNvSpPr txBox="1"/>
          <p:nvPr/>
        </p:nvSpPr>
        <p:spPr>
          <a:xfrm>
            <a:off x="4550228" y="317517"/>
            <a:ext cx="5465901" cy="1015663"/>
          </a:xfrm>
          <a:prstGeom prst="rect">
            <a:avLst/>
          </a:prstGeom>
          <a:noFill/>
        </p:spPr>
        <p:txBody>
          <a:bodyPr wrap="square" rtlCol="0">
            <a:spAutoFit/>
          </a:bodyPr>
          <a:lstStyle/>
          <a:p>
            <a:r>
              <a:rPr lang="en-GB" sz="6000" dirty="0">
                <a:solidFill>
                  <a:srgbClr val="002060"/>
                </a:solidFill>
                <a:latin typeface="Century Gothic" panose="020B0502020202020204" pitchFamily="34" charset="0"/>
              </a:rPr>
              <a:t>long [e]</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77148" y="1207460"/>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rPr>
                <a:t>…</a:t>
              </a:r>
            </a:p>
          </p:txBody>
        </p:sp>
      </p:grpSp>
      <p:sp>
        <p:nvSpPr>
          <p:cNvPr id="2" name="TextBox 1">
            <a:extLst>
              <a:ext uri="{FF2B5EF4-FFF2-40B4-BE49-F238E27FC236}">
                <a16:creationId xmlns:a16="http://schemas.microsoft.com/office/drawing/2014/main" id="{FC96B7AD-872B-4902-B647-6D312AB19FF0}"/>
              </a:ext>
            </a:extLst>
          </p:cNvPr>
          <p:cNvSpPr txBox="1"/>
          <p:nvPr/>
        </p:nvSpPr>
        <p:spPr>
          <a:xfrm>
            <a:off x="4877382" y="3679795"/>
            <a:ext cx="2177773" cy="707886"/>
          </a:xfrm>
          <a:prstGeom prst="rect">
            <a:avLst/>
          </a:prstGeom>
          <a:noFill/>
        </p:spPr>
        <p:txBody>
          <a:bodyPr wrap="square" rtlCol="0">
            <a:spAutoFit/>
          </a:bodyPr>
          <a:lstStyle/>
          <a:p>
            <a:pPr algn="ctr"/>
            <a:r>
              <a:rPr lang="en-GB" sz="4000" dirty="0">
                <a:solidFill>
                  <a:srgbClr val="002060"/>
                </a:solidFill>
                <a:latin typeface="Century Gothic" panose="020B0502020202020204" pitchFamily="34" charset="0"/>
              </a:rPr>
              <a:t>to give</a:t>
            </a:r>
          </a:p>
        </p:txBody>
      </p:sp>
      <p:pic>
        <p:nvPicPr>
          <p:cNvPr id="12" name="Picture 11" descr="present">
            <a:extLst>
              <a:ext uri="{FF2B5EF4-FFF2-40B4-BE49-F238E27FC236}">
                <a16:creationId xmlns:a16="http://schemas.microsoft.com/office/drawing/2014/main" id="{A3133CD1-4DFF-4603-927A-895DA2F586C9}"/>
              </a:ext>
            </a:extLst>
          </p:cNvPr>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202150" y="1860041"/>
            <a:ext cx="1800179" cy="1783813"/>
          </a:xfrm>
          <a:prstGeom prst="rect">
            <a:avLst/>
          </a:prstGeom>
        </p:spPr>
      </p:pic>
      <p:sp>
        <p:nvSpPr>
          <p:cNvPr id="13" name="Rectangle 12">
            <a:extLst>
              <a:ext uri="{FF2B5EF4-FFF2-40B4-BE49-F238E27FC236}">
                <a16:creationId xmlns:a16="http://schemas.microsoft.com/office/drawing/2014/main" id="{08F3AA49-1EC2-4A41-AFA9-9B2260566DA0}"/>
              </a:ext>
            </a:extLst>
          </p:cNvPr>
          <p:cNvSpPr/>
          <p:nvPr/>
        </p:nvSpPr>
        <p:spPr>
          <a:xfrm>
            <a:off x="1329622" y="4281637"/>
            <a:ext cx="1887055" cy="1015663"/>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defRPr/>
            </a:pPr>
            <a:r>
              <a:rPr lang="en-GB" sz="6000" dirty="0">
                <a:solidFill>
                  <a:srgbClr val="002060"/>
                </a:solidFill>
                <a:latin typeface="Century Gothic" panose="020B0502020202020204" pitchFamily="34" charset="0"/>
              </a:rPr>
              <a:t>Id</a:t>
            </a:r>
            <a:r>
              <a:rPr kumimoji="0" lang="en-GB" sz="6000" b="0" i="0" u="none" strike="noStrike" kern="1200" cap="none" spc="0" normalizeH="0" baseline="0" noProof="0" dirty="0" err="1">
                <a:ln>
                  <a:noFill/>
                </a:ln>
                <a:solidFill>
                  <a:srgbClr val="FF0066"/>
                </a:solidFill>
                <a:effectLst/>
                <a:uLnTx/>
                <a:uFillTx/>
                <a:latin typeface="Century Gothic" panose="020B0502020202020204" pitchFamily="34" charset="0"/>
              </a:rPr>
              <a:t>e</a:t>
            </a:r>
            <a:r>
              <a:rPr kumimoji="0" lang="en-GB" sz="6000" b="0" i="0" u="none" strike="noStrike" kern="1200" cap="none" spc="0" normalizeH="0" baseline="0" noProof="0" dirty="0" err="1">
                <a:ln>
                  <a:noFill/>
                </a:ln>
                <a:solidFill>
                  <a:srgbClr val="002060"/>
                </a:solidFill>
                <a:effectLst/>
                <a:uLnTx/>
                <a:uFillTx/>
                <a:latin typeface="Century Gothic" panose="020B0502020202020204" pitchFamily="34" charset="0"/>
              </a:rPr>
              <a:t>e</a:t>
            </a:r>
            <a:endPar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6" name="Rectangle 15">
            <a:extLst>
              <a:ext uri="{FF2B5EF4-FFF2-40B4-BE49-F238E27FC236}">
                <a16:creationId xmlns:a16="http://schemas.microsoft.com/office/drawing/2014/main" id="{A5700757-4B70-4CFB-BF84-3D8292CB2DBE}"/>
              </a:ext>
            </a:extLst>
          </p:cNvPr>
          <p:cNvSpPr/>
          <p:nvPr/>
        </p:nvSpPr>
        <p:spPr>
          <a:xfrm>
            <a:off x="8751950" y="4293146"/>
            <a:ext cx="2106667" cy="1015663"/>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defRPr/>
            </a:pPr>
            <a:r>
              <a:rPr lang="en-GB" sz="6000" dirty="0">
                <a:solidFill>
                  <a:srgbClr val="002060"/>
                </a:solidFill>
                <a:latin typeface="Century Gothic" panose="020B0502020202020204" pitchFamily="34" charset="0"/>
              </a:rPr>
              <a:t>m</a:t>
            </a:r>
            <a:r>
              <a:rPr kumimoji="0" lang="en-GB" sz="6000" b="0" i="0" u="none" strike="noStrike" kern="1200" cap="none" spc="0" normalizeH="0" baseline="0" noProof="0" dirty="0" err="1">
                <a:ln>
                  <a:noFill/>
                </a:ln>
                <a:solidFill>
                  <a:srgbClr val="FF0066"/>
                </a:solidFill>
                <a:effectLst/>
                <a:uLnTx/>
                <a:uFillTx/>
                <a:latin typeface="Century Gothic" panose="020B0502020202020204" pitchFamily="34" charset="0"/>
              </a:rPr>
              <a:t>e</a:t>
            </a:r>
            <a:r>
              <a:rPr lang="en-GB" sz="6000" noProof="0" dirty="0" err="1">
                <a:solidFill>
                  <a:srgbClr val="002060"/>
                </a:solidFill>
                <a:latin typeface="Century Gothic" panose="020B0502020202020204" pitchFamily="34" charset="0"/>
              </a:rPr>
              <a:t>hr</a:t>
            </a:r>
            <a:endPar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1026" name="Picture 2" descr="Light, Light Bulb, On, Bulb, Electric Bulb, Electric">
            <a:extLst>
              <a:ext uri="{FF2B5EF4-FFF2-40B4-BE49-F238E27FC236}">
                <a16:creationId xmlns:a16="http://schemas.microsoft.com/office/drawing/2014/main" id="{DCC3BD4E-E4D4-1C5E-0C4E-69E4F6F354A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22384" y="2447133"/>
            <a:ext cx="1487066" cy="184601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Plus, Sign, Green, Mark, Icon, Symbol, Positive">
            <a:extLst>
              <a:ext uri="{FF2B5EF4-FFF2-40B4-BE49-F238E27FC236}">
                <a16:creationId xmlns:a16="http://schemas.microsoft.com/office/drawing/2014/main" id="{68E1902D-1D6A-DF56-79EE-A51B47CEC94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663238" y="2076563"/>
            <a:ext cx="1785660" cy="1778251"/>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157CFFD5-0653-AFDE-2B85-6055733DC01B}"/>
              </a:ext>
            </a:extLst>
          </p:cNvPr>
          <p:cNvSpPr txBox="1"/>
          <p:nvPr/>
        </p:nvSpPr>
        <p:spPr>
          <a:xfrm>
            <a:off x="9501531" y="3705864"/>
            <a:ext cx="2177773" cy="707886"/>
          </a:xfrm>
          <a:prstGeom prst="rect">
            <a:avLst/>
          </a:prstGeom>
          <a:noFill/>
        </p:spPr>
        <p:txBody>
          <a:bodyPr wrap="square" rtlCol="0">
            <a:spAutoFit/>
          </a:bodyPr>
          <a:lstStyle/>
          <a:p>
            <a:pPr algn="ctr"/>
            <a:r>
              <a:rPr lang="en-GB" sz="4000" dirty="0">
                <a:solidFill>
                  <a:srgbClr val="002060"/>
                </a:solidFill>
                <a:latin typeface="Century Gothic" panose="020B0502020202020204" pitchFamily="34" charset="0"/>
              </a:rPr>
              <a:t>more</a:t>
            </a:r>
          </a:p>
        </p:txBody>
      </p:sp>
      <p:sp>
        <p:nvSpPr>
          <p:cNvPr id="19" name="Title 4">
            <a:extLst>
              <a:ext uri="{FF2B5EF4-FFF2-40B4-BE49-F238E27FC236}">
                <a16:creationId xmlns:a16="http://schemas.microsoft.com/office/drawing/2014/main" id="{29CBB005-DC0D-0C3B-A6DF-6832AE51B0FE}"/>
              </a:ext>
            </a:extLst>
          </p:cNvPr>
          <p:cNvSpPr txBox="1">
            <a:spLocks/>
          </p:cNvSpPr>
          <p:nvPr/>
        </p:nvSpPr>
        <p:spPr>
          <a:xfrm>
            <a:off x="777074" y="128500"/>
            <a:ext cx="2869907" cy="52322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s-AR" sz="3200" b="1" kern="0" dirty="0" err="1">
                <a:solidFill>
                  <a:srgbClr val="002060"/>
                </a:solidFill>
                <a:latin typeface="Century Gothic" panose="020B0502020202020204" pitchFamily="34" charset="0"/>
                <a:cs typeface="Arial"/>
                <a:sym typeface="Arial"/>
              </a:rPr>
              <a:t>Follow</a:t>
            </a:r>
            <a:r>
              <a:rPr lang="es-AR" sz="3200" b="1" kern="0" dirty="0">
                <a:solidFill>
                  <a:srgbClr val="002060"/>
                </a:solidFill>
                <a:latin typeface="Century Gothic" panose="020B0502020202020204" pitchFamily="34" charset="0"/>
                <a:cs typeface="Arial"/>
                <a:sym typeface="Arial"/>
              </a:rPr>
              <a:t> up 1</a:t>
            </a:r>
            <a:endParaRPr lang="en-GB" sz="3200" kern="0" dirty="0"/>
          </a:p>
        </p:txBody>
      </p:sp>
      <p:sp>
        <p:nvSpPr>
          <p:cNvPr id="20" name="Google Shape;119;p1">
            <a:extLst>
              <a:ext uri="{FF2B5EF4-FFF2-40B4-BE49-F238E27FC236}">
                <a16:creationId xmlns:a16="http://schemas.microsoft.com/office/drawing/2014/main" id="{D901C462-34C6-EFAC-88A7-E53BD0FDD292}"/>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157674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1_W5_2.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4" name="T1_W5_2.3.wav"/>
                                        </p:tgtEl>
                                      </p:cMediaNode>
                                    </p:audio>
                                  </p:sub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2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5" name="T1_W5_2.4.wav"/>
                                        </p:tgtEl>
                                      </p:cMediaNode>
                                    </p:audio>
                                  </p:sub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 grpId="0"/>
      <p:bldP spid="13" grpId="0"/>
      <p:bldP spid="16" grpId="0"/>
      <p:bldP spid="1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 name="TextBox 2">
            <a:hlinkClick r:id="" action="ppaction://noaction">
              <a:snd r:embed="rId8" name="T1_W4_2.1.wav"/>
            </a:hlinkClick>
            <a:extLst>
              <a:ext uri="{FF2B5EF4-FFF2-40B4-BE49-F238E27FC236}">
                <a16:creationId xmlns:a16="http://schemas.microsoft.com/office/drawing/2014/main" id="{6DC42178-501A-44BF-9149-1C679CF37202}"/>
              </a:ext>
            </a:extLst>
          </p:cNvPr>
          <p:cNvSpPr txBox="1"/>
          <p:nvPr/>
        </p:nvSpPr>
        <p:spPr>
          <a:xfrm>
            <a:off x="5089759" y="-180437"/>
            <a:ext cx="3863899" cy="1446550"/>
          </a:xfrm>
          <a:prstGeom prst="rect">
            <a:avLst/>
          </a:prstGeom>
          <a:noFill/>
        </p:spPr>
        <p:txBody>
          <a:bodyPr wrap="square" rtlCol="0">
            <a:spAutoFit/>
          </a:bodyPr>
          <a:lstStyle/>
          <a:p>
            <a:r>
              <a:rPr lang="en-GB" sz="8800" dirty="0">
                <a:solidFill>
                  <a:srgbClr val="002060"/>
                </a:solidFill>
              </a:rPr>
              <a:t>[</a:t>
            </a:r>
            <a:r>
              <a:rPr lang="en-GB" sz="8800" dirty="0" err="1">
                <a:solidFill>
                  <a:srgbClr val="002060"/>
                </a:solidFill>
              </a:rPr>
              <a:t>ei</a:t>
            </a:r>
            <a:r>
              <a:rPr lang="en-GB" sz="8800" dirty="0">
                <a:solidFill>
                  <a:srgbClr val="002060"/>
                </a:solidFill>
              </a:rPr>
              <a:t>]</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a:solidFill>
                  <a:schemeClr val="bg1"/>
                </a:solidFill>
              </a:rPr>
              <a:t>…</a:t>
            </a:r>
          </a:p>
        </p:txBody>
      </p:sp>
      <p:sp>
        <p:nvSpPr>
          <p:cNvPr id="8" name="Rounded Rectangle 3">
            <a:extLst>
              <a:ext uri="{FF2B5EF4-FFF2-40B4-BE49-F238E27FC236}">
                <a16:creationId xmlns:a16="http://schemas.microsoft.com/office/drawing/2014/main" id="{BDBD2313-8803-4322-BE63-9086E1E8DE9A}"/>
              </a:ext>
            </a:extLst>
          </p:cNvPr>
          <p:cNvSpPr/>
          <p:nvPr/>
        </p:nvSpPr>
        <p:spPr>
          <a:xfrm>
            <a:off x="3974629" y="1803673"/>
            <a:ext cx="3802879" cy="2880519"/>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8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fr</a:t>
            </a:r>
            <a:r>
              <a:rPr kumimoji="0" lang="en-GB" sz="8800" b="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ei</a:t>
            </a:r>
            <a:endParaRPr kumimoji="0" lang="en-GB" sz="88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pic>
        <p:nvPicPr>
          <p:cNvPr id="9" name="Picture 8" descr="man escaping from jail">
            <a:extLst>
              <a:ext uri="{FF2B5EF4-FFF2-40B4-BE49-F238E27FC236}">
                <a16:creationId xmlns:a16="http://schemas.microsoft.com/office/drawing/2014/main" id="{FC5BC6E3-6B8A-4B5F-B56B-33693289FA61}"/>
              </a:ext>
            </a:extLst>
          </p:cNvPr>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881640" y="1859827"/>
            <a:ext cx="1988858" cy="1780892"/>
          </a:xfrm>
          <a:prstGeom prst="rect">
            <a:avLst/>
          </a:prstGeom>
        </p:spPr>
      </p:pic>
      <p:grpSp>
        <p:nvGrpSpPr>
          <p:cNvPr id="11" name="Group 10" descr="the number one and the letter 'a'">
            <a:extLst>
              <a:ext uri="{FF2B5EF4-FFF2-40B4-BE49-F238E27FC236}">
                <a16:creationId xmlns:a16="http://schemas.microsoft.com/office/drawing/2014/main" id="{4DCD44E4-2363-4649-B41F-82035FBD5F0D}"/>
              </a:ext>
            </a:extLst>
          </p:cNvPr>
          <p:cNvGrpSpPr/>
          <p:nvPr/>
        </p:nvGrpSpPr>
        <p:grpSpPr>
          <a:xfrm>
            <a:off x="8806389" y="1776077"/>
            <a:ext cx="2488889" cy="946558"/>
            <a:chOff x="9018496" y="1514730"/>
            <a:chExt cx="3331252" cy="1450172"/>
          </a:xfrm>
        </p:grpSpPr>
        <p:pic>
          <p:nvPicPr>
            <p:cNvPr id="12" name="Picture 11">
              <a:extLst>
                <a:ext uri="{FF2B5EF4-FFF2-40B4-BE49-F238E27FC236}">
                  <a16:creationId xmlns:a16="http://schemas.microsoft.com/office/drawing/2014/main" id="{81E58FCC-3EF7-41B3-BB0C-F8EA523756A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018496" y="1514730"/>
              <a:ext cx="608794" cy="1346112"/>
            </a:xfrm>
            <a:prstGeom prst="rect">
              <a:avLst/>
            </a:prstGeom>
          </p:spPr>
        </p:pic>
        <p:sp>
          <p:nvSpPr>
            <p:cNvPr id="13" name="TextBox 12">
              <a:extLst>
                <a:ext uri="{FF2B5EF4-FFF2-40B4-BE49-F238E27FC236}">
                  <a16:creationId xmlns:a16="http://schemas.microsoft.com/office/drawing/2014/main" id="{E185D774-8A91-4011-A596-EC81ADA5222B}"/>
                </a:ext>
              </a:extLst>
            </p:cNvPr>
            <p:cNvSpPr txBox="1"/>
            <p:nvPr/>
          </p:nvSpPr>
          <p:spPr>
            <a:xfrm>
              <a:off x="9650825" y="1691775"/>
              <a:ext cx="2698923" cy="127312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a:t>
              </a:r>
            </a:p>
          </p:txBody>
        </p:sp>
      </p:grpSp>
      <p:sp>
        <p:nvSpPr>
          <p:cNvPr id="17" name="Rectangle 16">
            <a:extLst>
              <a:ext uri="{FF2B5EF4-FFF2-40B4-BE49-F238E27FC236}">
                <a16:creationId xmlns:a16="http://schemas.microsoft.com/office/drawing/2014/main" id="{EAF5A03F-1C6E-4911-8426-6635DC0B6CF2}"/>
              </a:ext>
            </a:extLst>
          </p:cNvPr>
          <p:cNvSpPr/>
          <p:nvPr/>
        </p:nvSpPr>
        <p:spPr>
          <a:xfrm>
            <a:off x="8896808" y="2605441"/>
            <a:ext cx="1308370"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ei</a:t>
            </a:r>
            <a:r>
              <a:rPr kumimoji="0" lang="en-GB" sz="6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a:t>
            </a:r>
            <a:endParaRPr kumimoji="0" lang="en-GB" sz="6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6" name="Picture 5" descr="A picture containing text, clipart&#10;&#10;Description automatically generated">
            <a:extLst>
              <a:ext uri="{FF2B5EF4-FFF2-40B4-BE49-F238E27FC236}">
                <a16:creationId xmlns:a16="http://schemas.microsoft.com/office/drawing/2014/main" id="{23DD1047-DB37-48AF-811E-EE26FA6F8328}"/>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91188" y="1678296"/>
            <a:ext cx="2488889" cy="926984"/>
          </a:xfrm>
          <a:prstGeom prst="rect">
            <a:avLst/>
          </a:prstGeom>
        </p:spPr>
      </p:pic>
      <p:sp>
        <p:nvSpPr>
          <p:cNvPr id="20" name="Rectangle 19">
            <a:extLst>
              <a:ext uri="{FF2B5EF4-FFF2-40B4-BE49-F238E27FC236}">
                <a16:creationId xmlns:a16="http://schemas.microsoft.com/office/drawing/2014/main" id="{5CD38772-8683-4A7C-A97E-ADD59BE2EF90}"/>
              </a:ext>
            </a:extLst>
          </p:cNvPr>
          <p:cNvSpPr/>
          <p:nvPr/>
        </p:nvSpPr>
        <p:spPr>
          <a:xfrm>
            <a:off x="1182094" y="2672698"/>
            <a:ext cx="1606530"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a:t>
            </a:r>
            <a:r>
              <a:rPr kumimoji="0" lang="en-GB" sz="60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ei</a:t>
            </a:r>
            <a:r>
              <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a:t>
            </a:r>
          </a:p>
        </p:txBody>
      </p:sp>
      <p:sp>
        <p:nvSpPr>
          <p:cNvPr id="15" name="Rectangle 14">
            <a:extLst>
              <a:ext uri="{FF2B5EF4-FFF2-40B4-BE49-F238E27FC236}">
                <a16:creationId xmlns:a16="http://schemas.microsoft.com/office/drawing/2014/main" id="{6DB12EE4-FFC0-4CC6-998E-F8501828F145}"/>
              </a:ext>
            </a:extLst>
          </p:cNvPr>
          <p:cNvSpPr/>
          <p:nvPr/>
        </p:nvSpPr>
        <p:spPr>
          <a:xfrm>
            <a:off x="1139636" y="5553583"/>
            <a:ext cx="1848583"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kl</a:t>
            </a:r>
            <a:r>
              <a:rPr kumimoji="0" lang="en-GB" sz="6000" b="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ei</a:t>
            </a:r>
            <a:r>
              <a:rPr kumimoji="0" lang="en-GB" sz="6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a:t>
            </a:r>
            <a:endPar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nvGrpSpPr>
          <p:cNvPr id="16" name="Group 15">
            <a:extLst>
              <a:ext uri="{FF2B5EF4-FFF2-40B4-BE49-F238E27FC236}">
                <a16:creationId xmlns:a16="http://schemas.microsoft.com/office/drawing/2014/main" id="{75E701FF-23FF-4ED7-88E4-D2C4C274F9D3}"/>
              </a:ext>
            </a:extLst>
          </p:cNvPr>
          <p:cNvGrpSpPr/>
          <p:nvPr/>
        </p:nvGrpSpPr>
        <p:grpSpPr>
          <a:xfrm>
            <a:off x="791188" y="4699487"/>
            <a:ext cx="2419678" cy="913806"/>
            <a:chOff x="819761" y="2813629"/>
            <a:chExt cx="2419678" cy="913806"/>
          </a:xfrm>
        </p:grpSpPr>
        <p:pic>
          <p:nvPicPr>
            <p:cNvPr id="18" name="Picture 2" descr="Baby, Boy, Girl, Neutral, Child, Cute, Kid, Infant">
              <a:extLst>
                <a:ext uri="{FF2B5EF4-FFF2-40B4-BE49-F238E27FC236}">
                  <a16:creationId xmlns:a16="http://schemas.microsoft.com/office/drawing/2014/main" id="{41EC740C-5351-4CBF-A6AF-7307FAD7C65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19761" y="2813629"/>
              <a:ext cx="781812" cy="91380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Yellow letters on a black background&#10;&#10;Description automatically generated with medium confidence">
              <a:extLst>
                <a:ext uri="{FF2B5EF4-FFF2-40B4-BE49-F238E27FC236}">
                  <a16:creationId xmlns:a16="http://schemas.microsoft.com/office/drawing/2014/main" id="{F8B4E321-19FD-4640-BB5F-251D1F00596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717923" y="3185147"/>
              <a:ext cx="1521516" cy="350610"/>
            </a:xfrm>
            <a:prstGeom prst="rect">
              <a:avLst/>
            </a:prstGeom>
          </p:spPr>
        </p:pic>
      </p:grpSp>
      <p:grpSp>
        <p:nvGrpSpPr>
          <p:cNvPr id="21" name="Group 20">
            <a:extLst>
              <a:ext uri="{FF2B5EF4-FFF2-40B4-BE49-F238E27FC236}">
                <a16:creationId xmlns:a16="http://schemas.microsoft.com/office/drawing/2014/main" id="{E39FAD4A-F605-4B3E-90AA-AE6C79446D48}"/>
              </a:ext>
            </a:extLst>
          </p:cNvPr>
          <p:cNvGrpSpPr/>
          <p:nvPr/>
        </p:nvGrpSpPr>
        <p:grpSpPr>
          <a:xfrm>
            <a:off x="8650726" y="3965690"/>
            <a:ext cx="2490601" cy="1647603"/>
            <a:chOff x="8409218" y="4234242"/>
            <a:chExt cx="3254188" cy="1998473"/>
          </a:xfrm>
        </p:grpSpPr>
        <p:pic>
          <p:nvPicPr>
            <p:cNvPr id="22" name="Picture 21" descr="stick figure by itself">
              <a:extLst>
                <a:ext uri="{FF2B5EF4-FFF2-40B4-BE49-F238E27FC236}">
                  <a16:creationId xmlns:a16="http://schemas.microsoft.com/office/drawing/2014/main" id="{50B112B5-BC69-4344-BA89-CE4F96B1072B}"/>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675142" y="4234242"/>
              <a:ext cx="984173" cy="1998473"/>
            </a:xfrm>
            <a:prstGeom prst="rect">
              <a:avLst/>
            </a:prstGeom>
          </p:spPr>
        </p:pic>
        <p:sp>
          <p:nvSpPr>
            <p:cNvPr id="23" name="TextBox 22">
              <a:extLst>
                <a:ext uri="{FF2B5EF4-FFF2-40B4-BE49-F238E27FC236}">
                  <a16:creationId xmlns:a16="http://schemas.microsoft.com/office/drawing/2014/main" id="{39228046-CD2A-4F33-B510-554569B52CC7}"/>
                </a:ext>
              </a:extLst>
            </p:cNvPr>
            <p:cNvSpPr txBox="1"/>
            <p:nvPr/>
          </p:nvSpPr>
          <p:spPr>
            <a:xfrm>
              <a:off x="8409218" y="5345614"/>
              <a:ext cx="325418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alone</a:t>
              </a:r>
            </a:p>
          </p:txBody>
        </p:sp>
      </p:grpSp>
      <p:sp>
        <p:nvSpPr>
          <p:cNvPr id="24" name="Rectangle 23">
            <a:extLst>
              <a:ext uri="{FF2B5EF4-FFF2-40B4-BE49-F238E27FC236}">
                <a16:creationId xmlns:a16="http://schemas.microsoft.com/office/drawing/2014/main" id="{78CB66B7-8D06-4364-A9E7-DCED03BA4ABC}"/>
              </a:ext>
            </a:extLst>
          </p:cNvPr>
          <p:cNvSpPr/>
          <p:nvPr/>
        </p:nvSpPr>
        <p:spPr>
          <a:xfrm>
            <a:off x="8905612" y="5554274"/>
            <a:ext cx="2141933" cy="1015663"/>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all</a:t>
            </a:r>
            <a:r>
              <a:rPr kumimoji="0" lang="en-GB" sz="6000" b="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ei</a:t>
            </a:r>
            <a:r>
              <a:rPr kumimoji="0" lang="en-GB" sz="6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a:t>
            </a:r>
            <a:endPar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5" name="Title 4">
            <a:extLst>
              <a:ext uri="{FF2B5EF4-FFF2-40B4-BE49-F238E27FC236}">
                <a16:creationId xmlns:a16="http://schemas.microsoft.com/office/drawing/2014/main" id="{F4904BA8-D46F-DB94-965B-D20DC93902C4}"/>
              </a:ext>
            </a:extLst>
          </p:cNvPr>
          <p:cNvSpPr txBox="1">
            <a:spLocks/>
          </p:cNvSpPr>
          <p:nvPr/>
        </p:nvSpPr>
        <p:spPr>
          <a:xfrm>
            <a:off x="777074" y="128500"/>
            <a:ext cx="2869907" cy="523220"/>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es-AR" sz="3200" b="1" kern="0" dirty="0" err="1">
                <a:solidFill>
                  <a:srgbClr val="002060"/>
                </a:solidFill>
                <a:latin typeface="Century Gothic" panose="020B0502020202020204" pitchFamily="34" charset="0"/>
                <a:cs typeface="Arial"/>
                <a:sym typeface="Arial"/>
              </a:rPr>
              <a:t>Follow</a:t>
            </a:r>
            <a:r>
              <a:rPr lang="es-AR" sz="3200" b="1" kern="0" dirty="0">
                <a:solidFill>
                  <a:srgbClr val="002060"/>
                </a:solidFill>
                <a:latin typeface="Century Gothic" panose="020B0502020202020204" pitchFamily="34" charset="0"/>
                <a:cs typeface="Arial"/>
                <a:sym typeface="Arial"/>
              </a:rPr>
              <a:t> up 1</a:t>
            </a:r>
            <a:endParaRPr lang="en-GB" sz="3200" kern="0" dirty="0"/>
          </a:p>
        </p:txBody>
      </p:sp>
      <p:sp>
        <p:nvSpPr>
          <p:cNvPr id="26" name="Google Shape;119;p1">
            <a:extLst>
              <a:ext uri="{FF2B5EF4-FFF2-40B4-BE49-F238E27FC236}">
                <a16:creationId xmlns:a16="http://schemas.microsoft.com/office/drawing/2014/main" id="{B704F6EF-655F-53D7-25E4-E7187FEBE8A0}"/>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721996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1_W4_2.2.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4" name="T1_W4_2.3.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5" name="T1_W4_2.5.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6" name="T1_W4_2.4.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7" name="T1_W4_2.6.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7" grpId="0"/>
      <p:bldP spid="20" grpId="0"/>
      <p:bldP spid="15" grpId="0"/>
      <p:bldP spid="2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2F4431-4C53-41E2-9446-F70B05A08A3F}"/>
              </a:ext>
            </a:extLst>
          </p:cNvPr>
          <p:cNvSpPr/>
          <p:nvPr/>
        </p:nvSpPr>
        <p:spPr>
          <a:xfrm>
            <a:off x="10178143" y="1785257"/>
            <a:ext cx="2013857" cy="357398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2869907" cy="523220"/>
          </a:xfrm>
        </p:spPr>
        <p:txBody>
          <a:bodyPr>
            <a:noAutofit/>
          </a:bodyPr>
          <a:lstStyle/>
          <a:p>
            <a:r>
              <a:rPr lang="es-AR" sz="3200" b="1" dirty="0">
                <a:solidFill>
                  <a:srgbClr val="002060"/>
                </a:solidFill>
                <a:latin typeface="Century Gothic" panose="020B0502020202020204" pitchFamily="34" charset="0"/>
                <a:cs typeface="Arial"/>
                <a:sym typeface="Arial"/>
              </a:rPr>
              <a:t>Follow up 1</a:t>
            </a:r>
            <a:endParaRPr lang="en-GB" sz="3200" dirty="0"/>
          </a:p>
        </p:txBody>
      </p:sp>
      <p:sp>
        <p:nvSpPr>
          <p:cNvPr id="30" name="Google Shape;119;p1">
            <a:extLst>
              <a:ext uri="{FF2B5EF4-FFF2-40B4-BE49-F238E27FC236}">
                <a16:creationId xmlns:a16="http://schemas.microsoft.com/office/drawing/2014/main" id="{32B2FA15-5DA8-4C4C-AE80-A88014C07B0D}"/>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2" name="CustomShape 3">
            <a:hlinkClick r:id="" action="ppaction://noaction">
              <a:snd r:embed="rId3" name="T1_W5F_4.1.wav"/>
            </a:hlinkClick>
            <a:extLst>
              <a:ext uri="{FF2B5EF4-FFF2-40B4-BE49-F238E27FC236}">
                <a16:creationId xmlns:a16="http://schemas.microsoft.com/office/drawing/2014/main" id="{976A85E5-4281-4E0F-BAB0-72DE6B3B6253}"/>
              </a:ext>
            </a:extLst>
          </p:cNvPr>
          <p:cNvSpPr/>
          <p:nvPr/>
        </p:nvSpPr>
        <p:spPr>
          <a:xfrm>
            <a:off x="3062469" y="108715"/>
            <a:ext cx="7563739"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Hör</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zu</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Langes</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[e]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oder</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ei</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7" name="Title 1">
            <a:extLst>
              <a:ext uri="{FF2B5EF4-FFF2-40B4-BE49-F238E27FC236}">
                <a16:creationId xmlns:a16="http://schemas.microsoft.com/office/drawing/2014/main" id="{838FA4EB-C376-4C71-B8CC-7F70A7145A27}"/>
              </a:ext>
            </a:extLst>
          </p:cNvPr>
          <p:cNvSpPr txBox="1">
            <a:spLocks/>
          </p:cNvSpPr>
          <p:nvPr/>
        </p:nvSpPr>
        <p:spPr>
          <a:xfrm>
            <a:off x="10950576" y="1239720"/>
            <a:ext cx="1241424" cy="424815"/>
          </a:xfrm>
          <a:prstGeom prst="rect">
            <a:avLst/>
          </a:prstGeom>
          <a:solidFill>
            <a:schemeClr val="accent6">
              <a:lumMod val="40000"/>
              <a:lumOff val="60000"/>
            </a:scheme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002060"/>
                </a:solidFill>
                <a:effectLst/>
                <a:uLnTx/>
                <a:uFillTx/>
                <a:latin typeface="Century Gothic" panose="020B0502020202020204" pitchFamily="34" charset="0"/>
                <a:cs typeface="Calibri"/>
                <a:sym typeface="Calibri"/>
              </a:rPr>
              <a:t>hören</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Calibri"/>
              <a:sym typeface="Calibri"/>
            </a:endParaRPr>
          </a:p>
        </p:txBody>
      </p:sp>
      <p:pic>
        <p:nvPicPr>
          <p:cNvPr id="59" name="Picture 58" descr="A picture containing text, clipart&#10;&#10;Description automatically generated">
            <a:extLst>
              <a:ext uri="{FF2B5EF4-FFF2-40B4-BE49-F238E27FC236}">
                <a16:creationId xmlns:a16="http://schemas.microsoft.com/office/drawing/2014/main" id="{2644025C-1047-4977-9BC4-E6B193CA6A2F}"/>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sp>
        <p:nvSpPr>
          <p:cNvPr id="2" name="TextBox 1">
            <a:extLst>
              <a:ext uri="{FF2B5EF4-FFF2-40B4-BE49-F238E27FC236}">
                <a16:creationId xmlns:a16="http://schemas.microsoft.com/office/drawing/2014/main" id="{9FBC9A05-B85A-4A53-99A7-ED41BF2A1809}"/>
              </a:ext>
            </a:extLst>
          </p:cNvPr>
          <p:cNvSpPr txBox="1"/>
          <p:nvPr/>
        </p:nvSpPr>
        <p:spPr>
          <a:xfrm>
            <a:off x="10793637" y="6488668"/>
            <a:ext cx="1398363" cy="369332"/>
          </a:xfrm>
          <a:prstGeom prst="rect">
            <a:avLst/>
          </a:prstGeom>
          <a:solidFill>
            <a:srgbClr val="92D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oder</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or</a:t>
            </a:r>
          </a:p>
        </p:txBody>
      </p:sp>
      <p:sp>
        <p:nvSpPr>
          <p:cNvPr id="45" name="CustomShape 3">
            <a:hlinkClick r:id="" action="ppaction://noaction">
              <a:snd r:embed="rId5" name="T1_W5F_4.2.wav"/>
            </a:hlinkClick>
            <a:extLst>
              <a:ext uri="{FF2B5EF4-FFF2-40B4-BE49-F238E27FC236}">
                <a16:creationId xmlns:a16="http://schemas.microsoft.com/office/drawing/2014/main" id="{6F64965E-923D-4F16-A5D6-4FD14C01E2BE}"/>
              </a:ext>
            </a:extLst>
          </p:cNvPr>
          <p:cNvSpPr/>
          <p:nvPr/>
        </p:nvSpPr>
        <p:spPr>
          <a:xfrm>
            <a:off x="123171" y="764727"/>
            <a:ext cx="10670466" cy="899807"/>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Moritz is dreaming. What is he dreaming about? </a:t>
            </a:r>
            <a:b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b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Hör</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zu</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Schreib</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oder</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B.</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47" name="Thought Bubble: Cloud 46">
            <a:extLst>
              <a:ext uri="{FF2B5EF4-FFF2-40B4-BE49-F238E27FC236}">
                <a16:creationId xmlns:a16="http://schemas.microsoft.com/office/drawing/2014/main" id="{0C05796A-0A4E-455A-B644-FE927F76B21A}"/>
              </a:ext>
            </a:extLst>
          </p:cNvPr>
          <p:cNvSpPr/>
          <p:nvPr/>
        </p:nvSpPr>
        <p:spPr>
          <a:xfrm>
            <a:off x="983078" y="1382309"/>
            <a:ext cx="8361835" cy="5366976"/>
          </a:xfrm>
          <a:prstGeom prst="cloudCallout">
            <a:avLst>
              <a:gd name="adj1" fmla="val 59209"/>
              <a:gd name="adj2" fmla="val -28791"/>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8" name="Picture 4" descr="pillow clipart png - Clip Art Library">
            <a:extLst>
              <a:ext uri="{FF2B5EF4-FFF2-40B4-BE49-F238E27FC236}">
                <a16:creationId xmlns:a16="http://schemas.microsoft.com/office/drawing/2014/main" id="{3B9360C9-3232-40AE-8566-7EC8C429AD25}"/>
              </a:ext>
            </a:extLst>
          </p:cNvPr>
          <p:cNvPicPr>
            <a:picLocks noChangeAspect="1" noChangeArrowheads="1"/>
          </p:cNvPicPr>
          <p:nvPr/>
        </p:nvPicPr>
        <p:blipFill>
          <a:blip r:embed="rId6" cstate="print">
            <a:lum bright="70000" contrast="-70000"/>
            <a:extLst>
              <a:ext uri="{28A0092B-C50C-407E-A947-70E740481C1C}">
                <a14:useLocalDpi xmlns:a14="http://schemas.microsoft.com/office/drawing/2010/main" val="0"/>
              </a:ext>
            </a:extLst>
          </a:blip>
          <a:srcRect/>
          <a:stretch>
            <a:fillRect/>
          </a:stretch>
        </p:blipFill>
        <p:spPr bwMode="auto">
          <a:xfrm>
            <a:off x="10511669" y="1866475"/>
            <a:ext cx="1481037" cy="113080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1093156-4097-40FF-92E4-A6649A0AD66A}"/>
              </a:ext>
            </a:extLst>
          </p:cNvPr>
          <p:cNvSpPr txBox="1"/>
          <p:nvPr/>
        </p:nvSpPr>
        <p:spPr>
          <a:xfrm>
            <a:off x="2810129" y="2055584"/>
            <a:ext cx="1300525" cy="769441"/>
          </a:xfrm>
          <a:prstGeom prst="rect">
            <a:avLst/>
          </a:prstGeom>
          <a:noFill/>
        </p:spPr>
        <p:txBody>
          <a:bodyPr wrap="square" rtlCol="0">
            <a:spAutoFit/>
          </a:bodyPr>
          <a:lstStyle/>
          <a:p>
            <a:r>
              <a:rPr lang="en-GB" sz="4400" b="1" dirty="0">
                <a:solidFill>
                  <a:srgbClr val="002060"/>
                </a:solidFill>
                <a:latin typeface="Century Gothic" panose="020B0502020202020204" pitchFamily="34" charset="0"/>
              </a:rPr>
              <a:t>A</a:t>
            </a:r>
          </a:p>
        </p:txBody>
      </p:sp>
      <p:sp>
        <p:nvSpPr>
          <p:cNvPr id="54" name="TextBox 53">
            <a:extLst>
              <a:ext uri="{FF2B5EF4-FFF2-40B4-BE49-F238E27FC236}">
                <a16:creationId xmlns:a16="http://schemas.microsoft.com/office/drawing/2014/main" id="{EC9FC918-BABF-481B-BCBC-BBA93D48E307}"/>
              </a:ext>
            </a:extLst>
          </p:cNvPr>
          <p:cNvSpPr txBox="1"/>
          <p:nvPr/>
        </p:nvSpPr>
        <p:spPr>
          <a:xfrm>
            <a:off x="6489501" y="2055583"/>
            <a:ext cx="1300525" cy="769441"/>
          </a:xfrm>
          <a:prstGeom prst="rect">
            <a:avLst/>
          </a:prstGeom>
          <a:noFill/>
        </p:spPr>
        <p:txBody>
          <a:bodyPr wrap="square" rtlCol="0">
            <a:spAutoFit/>
          </a:bodyPr>
          <a:lstStyle/>
          <a:p>
            <a:r>
              <a:rPr lang="en-GB" sz="4400" b="1" dirty="0">
                <a:solidFill>
                  <a:srgbClr val="002060"/>
                </a:solidFill>
                <a:latin typeface="Century Gothic" panose="020B0502020202020204" pitchFamily="34" charset="0"/>
              </a:rPr>
              <a:t>B</a:t>
            </a:r>
          </a:p>
        </p:txBody>
      </p:sp>
      <p:pic>
        <p:nvPicPr>
          <p:cNvPr id="8" name="Picture 7" descr="A picture containing green&#10;&#10;Description automatically generated">
            <a:extLst>
              <a:ext uri="{FF2B5EF4-FFF2-40B4-BE49-F238E27FC236}">
                <a16:creationId xmlns:a16="http://schemas.microsoft.com/office/drawing/2014/main" id="{8C5E472E-41A8-4F0A-BB4F-A71211632149}"/>
              </a:ext>
            </a:extLst>
          </p:cNvPr>
          <p:cNvPicPr>
            <a:picLocks noChangeAspect="1"/>
          </p:cNvPicPr>
          <p:nvPr/>
        </p:nvPicPr>
        <p:blipFill rotWithShape="1">
          <a:blip r:embed="rId7">
            <a:extLst>
              <a:ext uri="{28A0092B-C50C-407E-A947-70E740481C1C}">
                <a14:useLocalDpi xmlns:a14="http://schemas.microsoft.com/office/drawing/2010/main" val="0"/>
              </a:ext>
            </a:extLst>
          </a:blip>
          <a:srcRect r="47383"/>
          <a:stretch/>
        </p:blipFill>
        <p:spPr>
          <a:xfrm>
            <a:off x="1559036" y="2423835"/>
            <a:ext cx="3604959" cy="3425647"/>
          </a:xfrm>
          <a:prstGeom prst="rect">
            <a:avLst/>
          </a:prstGeom>
        </p:spPr>
      </p:pic>
      <p:sp>
        <p:nvSpPr>
          <p:cNvPr id="9" name="TextBox 8">
            <a:extLst>
              <a:ext uri="{FF2B5EF4-FFF2-40B4-BE49-F238E27FC236}">
                <a16:creationId xmlns:a16="http://schemas.microsoft.com/office/drawing/2014/main" id="{1284BE1E-37D0-4C10-9FBB-8EF9D7D73677}"/>
              </a:ext>
            </a:extLst>
          </p:cNvPr>
          <p:cNvSpPr txBox="1"/>
          <p:nvPr/>
        </p:nvSpPr>
        <p:spPr>
          <a:xfrm>
            <a:off x="2357558" y="5323832"/>
            <a:ext cx="2353866" cy="769441"/>
          </a:xfrm>
          <a:prstGeom prst="rect">
            <a:avLst/>
          </a:prstGeom>
          <a:noFill/>
        </p:spPr>
        <p:txBody>
          <a:bodyPr wrap="square" rtlCol="0">
            <a:spAutoFit/>
          </a:bodyPr>
          <a:lstStyle/>
          <a:p>
            <a:pPr algn="ctr"/>
            <a:r>
              <a:rPr lang="en-GB" sz="4400" dirty="0" err="1">
                <a:solidFill>
                  <a:srgbClr val="002060"/>
                </a:solidFill>
                <a:latin typeface="Century Gothic" panose="020B0502020202020204" pitchFamily="34" charset="0"/>
              </a:rPr>
              <a:t>S</a:t>
            </a:r>
            <a:r>
              <a:rPr lang="en-GB" sz="4400" b="1" dirty="0" err="1">
                <a:solidFill>
                  <a:srgbClr val="002060"/>
                </a:solidFill>
                <a:latin typeface="Century Gothic" panose="020B0502020202020204" pitchFamily="34" charset="0"/>
              </a:rPr>
              <a:t>ei</a:t>
            </a:r>
            <a:r>
              <a:rPr lang="en-GB" sz="4400" dirty="0" err="1">
                <a:solidFill>
                  <a:srgbClr val="002060"/>
                </a:solidFill>
                <a:latin typeface="Century Gothic" panose="020B0502020202020204" pitchFamily="34" charset="0"/>
              </a:rPr>
              <a:t>le</a:t>
            </a:r>
            <a:endParaRPr lang="en-GB" sz="4400" dirty="0">
              <a:solidFill>
                <a:srgbClr val="002060"/>
              </a:solidFill>
              <a:latin typeface="Century Gothic" panose="020B0502020202020204" pitchFamily="34" charset="0"/>
            </a:endParaRPr>
          </a:p>
        </p:txBody>
      </p:sp>
      <p:sp>
        <p:nvSpPr>
          <p:cNvPr id="61" name="TextBox 60">
            <a:extLst>
              <a:ext uri="{FF2B5EF4-FFF2-40B4-BE49-F238E27FC236}">
                <a16:creationId xmlns:a16="http://schemas.microsoft.com/office/drawing/2014/main" id="{F712A09F-4BCB-4339-AB91-E8AAA9B08128}"/>
              </a:ext>
            </a:extLst>
          </p:cNvPr>
          <p:cNvSpPr txBox="1"/>
          <p:nvPr/>
        </p:nvSpPr>
        <p:spPr>
          <a:xfrm>
            <a:off x="5851689" y="5095458"/>
            <a:ext cx="2353866" cy="769441"/>
          </a:xfrm>
          <a:prstGeom prst="rect">
            <a:avLst/>
          </a:prstGeom>
          <a:noFill/>
        </p:spPr>
        <p:txBody>
          <a:bodyPr wrap="square" rtlCol="0">
            <a:spAutoFit/>
          </a:bodyPr>
          <a:lstStyle/>
          <a:p>
            <a:pPr algn="ctr"/>
            <a:r>
              <a:rPr lang="en-GB" sz="4400" dirty="0" err="1">
                <a:solidFill>
                  <a:srgbClr val="002060"/>
                </a:solidFill>
                <a:latin typeface="Century Gothic" panose="020B0502020202020204" pitchFamily="34" charset="0"/>
              </a:rPr>
              <a:t>S</a:t>
            </a:r>
            <a:r>
              <a:rPr lang="en-GB" sz="4400" b="1" dirty="0" err="1">
                <a:solidFill>
                  <a:srgbClr val="002060"/>
                </a:solidFill>
                <a:latin typeface="Century Gothic" panose="020B0502020202020204" pitchFamily="34" charset="0"/>
              </a:rPr>
              <a:t>ee</a:t>
            </a:r>
            <a:r>
              <a:rPr lang="en-GB" sz="4400" dirty="0" err="1">
                <a:solidFill>
                  <a:srgbClr val="002060"/>
                </a:solidFill>
                <a:latin typeface="Century Gothic" panose="020B0502020202020204" pitchFamily="34" charset="0"/>
              </a:rPr>
              <a:t>le</a:t>
            </a:r>
            <a:endParaRPr lang="en-GB" sz="4400" dirty="0">
              <a:solidFill>
                <a:srgbClr val="002060"/>
              </a:solidFill>
              <a:latin typeface="Century Gothic" panose="020B0502020202020204" pitchFamily="34" charset="0"/>
            </a:endParaRPr>
          </a:p>
        </p:txBody>
      </p:sp>
      <p:pic>
        <p:nvPicPr>
          <p:cNvPr id="13" name="Picture 12" descr="Shape&#10;&#10;Description automatically generated">
            <a:extLst>
              <a:ext uri="{FF2B5EF4-FFF2-40B4-BE49-F238E27FC236}">
                <a16:creationId xmlns:a16="http://schemas.microsoft.com/office/drawing/2014/main" id="{2E13B3B9-291C-49FB-9BB1-2441581097B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14447" y="3004617"/>
            <a:ext cx="2009872" cy="1860702"/>
          </a:xfrm>
          <a:prstGeom prst="rect">
            <a:avLst/>
          </a:prstGeom>
        </p:spPr>
      </p:pic>
      <p:sp>
        <p:nvSpPr>
          <p:cNvPr id="17" name="TextBox 16">
            <a:extLst>
              <a:ext uri="{FF2B5EF4-FFF2-40B4-BE49-F238E27FC236}">
                <a16:creationId xmlns:a16="http://schemas.microsoft.com/office/drawing/2014/main" id="{2EA6BDDF-1DD4-4CE6-966E-948ECAD0B943}"/>
              </a:ext>
            </a:extLst>
          </p:cNvPr>
          <p:cNvSpPr txBox="1"/>
          <p:nvPr/>
        </p:nvSpPr>
        <p:spPr>
          <a:xfrm rot="21025426">
            <a:off x="6096000" y="3429000"/>
            <a:ext cx="1694026" cy="830997"/>
          </a:xfrm>
          <a:prstGeom prst="rect">
            <a:avLst/>
          </a:prstGeom>
          <a:noFill/>
        </p:spPr>
        <p:txBody>
          <a:bodyPr wrap="square" rtlCol="0">
            <a:spAutoFit/>
          </a:bodyPr>
          <a:lstStyle/>
          <a:p>
            <a:pPr algn="ctr"/>
            <a:r>
              <a:rPr lang="en-GB" sz="4800" dirty="0">
                <a:solidFill>
                  <a:schemeClr val="bg1"/>
                </a:solidFill>
                <a:latin typeface="Segoe Script" panose="030B0504020000000003" pitchFamily="66" charset="0"/>
              </a:rPr>
              <a:t>soul</a:t>
            </a:r>
          </a:p>
        </p:txBody>
      </p:sp>
      <p:sp>
        <p:nvSpPr>
          <p:cNvPr id="83" name="CustomShape 23">
            <a:hlinkClick r:id="" action="ppaction://noaction">
              <a:snd r:embed="rId9" name="T1_W5F_4.4.wav"/>
            </a:hlinkClick>
            <a:extLst>
              <a:ext uri="{FF2B5EF4-FFF2-40B4-BE49-F238E27FC236}">
                <a16:creationId xmlns:a16="http://schemas.microsoft.com/office/drawing/2014/main" id="{2C8F67BC-3ED2-43E4-8BBD-165E0D99ABC4}"/>
              </a:ext>
            </a:extLst>
          </p:cNvPr>
          <p:cNvSpPr/>
          <p:nvPr/>
        </p:nvSpPr>
        <p:spPr>
          <a:xfrm>
            <a:off x="286626" y="2052208"/>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chemeClr val="bg1"/>
                </a:solidFill>
                <a:effectLst/>
                <a:uLnTx/>
                <a:uFillTx/>
                <a:latin typeface="Century Gothic" panose="020B0502020202020204" pitchFamily="34" charset="0"/>
                <a:ea typeface="DejaVu Sans"/>
              </a:rPr>
              <a:t>1</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19" name="Oval 18">
            <a:extLst>
              <a:ext uri="{FF2B5EF4-FFF2-40B4-BE49-F238E27FC236}">
                <a16:creationId xmlns:a16="http://schemas.microsoft.com/office/drawing/2014/main" id="{575EB237-CD01-4EB3-84B9-FDDAF33B7552}"/>
              </a:ext>
            </a:extLst>
          </p:cNvPr>
          <p:cNvSpPr/>
          <p:nvPr/>
        </p:nvSpPr>
        <p:spPr>
          <a:xfrm>
            <a:off x="5224870" y="1653730"/>
            <a:ext cx="3319836" cy="4824134"/>
          </a:xfrm>
          <a:prstGeom prst="ellipse">
            <a:avLst/>
          </a:prstGeom>
          <a:solidFill>
            <a:schemeClr val="accent6">
              <a:lumMod val="20000"/>
              <a:lumOff val="80000"/>
              <a:alpha val="40000"/>
            </a:schemeClr>
          </a:solidFill>
          <a:ln>
            <a:solidFill>
              <a:srgbClr val="FCF0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descr="A person wearing a yellow shirt&#10;&#10;Description automatically generated with low confidence">
            <a:extLst>
              <a:ext uri="{FF2B5EF4-FFF2-40B4-BE49-F238E27FC236}">
                <a16:creationId xmlns:a16="http://schemas.microsoft.com/office/drawing/2014/main" id="{1D941307-1D90-486C-8A2E-B2333D7D311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511669" y="1901888"/>
            <a:ext cx="1403125" cy="3421944"/>
          </a:xfrm>
          <a:prstGeom prst="rect">
            <a:avLst/>
          </a:prstGeom>
        </p:spPr>
      </p:pic>
      <p:grpSp>
        <p:nvGrpSpPr>
          <p:cNvPr id="49" name="Group 48">
            <a:extLst>
              <a:ext uri="{FF2B5EF4-FFF2-40B4-BE49-F238E27FC236}">
                <a16:creationId xmlns:a16="http://schemas.microsoft.com/office/drawing/2014/main" id="{974B482F-D77A-482B-8E2E-99BF3AF095E1}"/>
              </a:ext>
            </a:extLst>
          </p:cNvPr>
          <p:cNvGrpSpPr/>
          <p:nvPr/>
        </p:nvGrpSpPr>
        <p:grpSpPr>
          <a:xfrm>
            <a:off x="10849413" y="2166924"/>
            <a:ext cx="890953" cy="513823"/>
            <a:chOff x="5360602" y="517320"/>
            <a:chExt cx="1445474" cy="733564"/>
          </a:xfrm>
        </p:grpSpPr>
        <p:sp>
          <p:nvSpPr>
            <p:cNvPr id="50" name="Freeform: Shape 18">
              <a:extLst>
                <a:ext uri="{FF2B5EF4-FFF2-40B4-BE49-F238E27FC236}">
                  <a16:creationId xmlns:a16="http://schemas.microsoft.com/office/drawing/2014/main" id="{6A61EC85-6380-4BE4-9123-0D7D67764928}"/>
                </a:ext>
              </a:extLst>
            </p:cNvPr>
            <p:cNvSpPr/>
            <p:nvPr/>
          </p:nvSpPr>
          <p:spPr>
            <a:xfrm>
              <a:off x="5360602" y="517320"/>
              <a:ext cx="1445474" cy="733564"/>
            </a:xfrm>
            <a:custGeom>
              <a:avLst/>
              <a:gdLst>
                <a:gd name="connsiteX0" fmla="*/ 719667 w 1445474"/>
                <a:gd name="connsiteY0" fmla="*/ 610797 h 733564"/>
                <a:gd name="connsiteX1" fmla="*/ 719667 w 1445474"/>
                <a:gd name="connsiteY1" fmla="*/ 610797 h 733564"/>
                <a:gd name="connsiteX2" fmla="*/ 673100 w 1445474"/>
                <a:gd name="connsiteY2" fmla="*/ 615030 h 733564"/>
                <a:gd name="connsiteX3" fmla="*/ 656167 w 1445474"/>
                <a:gd name="connsiteY3" fmla="*/ 627730 h 733564"/>
                <a:gd name="connsiteX4" fmla="*/ 643467 w 1445474"/>
                <a:gd name="connsiteY4" fmla="*/ 631964 h 733564"/>
                <a:gd name="connsiteX5" fmla="*/ 630767 w 1445474"/>
                <a:gd name="connsiteY5" fmla="*/ 644664 h 733564"/>
                <a:gd name="connsiteX6" fmla="*/ 605367 w 1445474"/>
                <a:gd name="connsiteY6" fmla="*/ 653130 h 733564"/>
                <a:gd name="connsiteX7" fmla="*/ 575734 w 1445474"/>
                <a:gd name="connsiteY7" fmla="*/ 665830 h 733564"/>
                <a:gd name="connsiteX8" fmla="*/ 558800 w 1445474"/>
                <a:gd name="connsiteY8" fmla="*/ 674297 h 733564"/>
                <a:gd name="connsiteX9" fmla="*/ 533400 w 1445474"/>
                <a:gd name="connsiteY9" fmla="*/ 682764 h 733564"/>
                <a:gd name="connsiteX10" fmla="*/ 520700 w 1445474"/>
                <a:gd name="connsiteY10" fmla="*/ 691230 h 733564"/>
                <a:gd name="connsiteX11" fmla="*/ 508000 w 1445474"/>
                <a:gd name="connsiteY11" fmla="*/ 695464 h 733564"/>
                <a:gd name="connsiteX12" fmla="*/ 495300 w 1445474"/>
                <a:gd name="connsiteY12" fmla="*/ 703930 h 733564"/>
                <a:gd name="connsiteX13" fmla="*/ 482600 w 1445474"/>
                <a:gd name="connsiteY13" fmla="*/ 716630 h 733564"/>
                <a:gd name="connsiteX14" fmla="*/ 465667 w 1445474"/>
                <a:gd name="connsiteY14" fmla="*/ 720864 h 733564"/>
                <a:gd name="connsiteX15" fmla="*/ 393700 w 1445474"/>
                <a:gd name="connsiteY15" fmla="*/ 733564 h 733564"/>
                <a:gd name="connsiteX16" fmla="*/ 249767 w 1445474"/>
                <a:gd name="connsiteY16" fmla="*/ 729330 h 733564"/>
                <a:gd name="connsiteX17" fmla="*/ 220134 w 1445474"/>
                <a:gd name="connsiteY17" fmla="*/ 712397 h 733564"/>
                <a:gd name="connsiteX18" fmla="*/ 182034 w 1445474"/>
                <a:gd name="connsiteY18" fmla="*/ 686997 h 733564"/>
                <a:gd name="connsiteX19" fmla="*/ 169334 w 1445474"/>
                <a:gd name="connsiteY19" fmla="*/ 678530 h 733564"/>
                <a:gd name="connsiteX20" fmla="*/ 139700 w 1445474"/>
                <a:gd name="connsiteY20" fmla="*/ 657364 h 733564"/>
                <a:gd name="connsiteX21" fmla="*/ 122767 w 1445474"/>
                <a:gd name="connsiteY21" fmla="*/ 636197 h 733564"/>
                <a:gd name="connsiteX22" fmla="*/ 101600 w 1445474"/>
                <a:gd name="connsiteY22" fmla="*/ 623497 h 733564"/>
                <a:gd name="connsiteX23" fmla="*/ 84667 w 1445474"/>
                <a:gd name="connsiteY23" fmla="*/ 598097 h 733564"/>
                <a:gd name="connsiteX24" fmla="*/ 76200 w 1445474"/>
                <a:gd name="connsiteY24" fmla="*/ 585397 h 733564"/>
                <a:gd name="connsiteX25" fmla="*/ 59267 w 1445474"/>
                <a:gd name="connsiteY25" fmla="*/ 564230 h 733564"/>
                <a:gd name="connsiteX26" fmla="*/ 42334 w 1445474"/>
                <a:gd name="connsiteY26" fmla="*/ 534597 h 733564"/>
                <a:gd name="connsiteX27" fmla="*/ 29634 w 1445474"/>
                <a:gd name="connsiteY27" fmla="*/ 517664 h 733564"/>
                <a:gd name="connsiteX28" fmla="*/ 21167 w 1445474"/>
                <a:gd name="connsiteY28" fmla="*/ 488030 h 733564"/>
                <a:gd name="connsiteX29" fmla="*/ 12700 w 1445474"/>
                <a:gd name="connsiteY29" fmla="*/ 475330 h 733564"/>
                <a:gd name="connsiteX30" fmla="*/ 0 w 1445474"/>
                <a:gd name="connsiteY30" fmla="*/ 428764 h 733564"/>
                <a:gd name="connsiteX31" fmla="*/ 4234 w 1445474"/>
                <a:gd name="connsiteY31" fmla="*/ 255197 h 733564"/>
                <a:gd name="connsiteX32" fmla="*/ 21167 w 1445474"/>
                <a:gd name="connsiteY32" fmla="*/ 225564 h 733564"/>
                <a:gd name="connsiteX33" fmla="*/ 38100 w 1445474"/>
                <a:gd name="connsiteY33" fmla="*/ 200164 h 733564"/>
                <a:gd name="connsiteX34" fmla="*/ 42334 w 1445474"/>
                <a:gd name="connsiteY34" fmla="*/ 187464 h 733564"/>
                <a:gd name="connsiteX35" fmla="*/ 59267 w 1445474"/>
                <a:gd name="connsiteY35" fmla="*/ 174764 h 733564"/>
                <a:gd name="connsiteX36" fmla="*/ 80434 w 1445474"/>
                <a:gd name="connsiteY36" fmla="*/ 145130 h 733564"/>
                <a:gd name="connsiteX37" fmla="*/ 93134 w 1445474"/>
                <a:gd name="connsiteY37" fmla="*/ 128197 h 733564"/>
                <a:gd name="connsiteX38" fmla="*/ 118534 w 1445474"/>
                <a:gd name="connsiteY38" fmla="*/ 111264 h 733564"/>
                <a:gd name="connsiteX39" fmla="*/ 156634 w 1445474"/>
                <a:gd name="connsiteY39" fmla="*/ 90097 h 733564"/>
                <a:gd name="connsiteX40" fmla="*/ 186267 w 1445474"/>
                <a:gd name="connsiteY40" fmla="*/ 77397 h 733564"/>
                <a:gd name="connsiteX41" fmla="*/ 215900 w 1445474"/>
                <a:gd name="connsiteY41" fmla="*/ 64697 h 733564"/>
                <a:gd name="connsiteX42" fmla="*/ 249767 w 1445474"/>
                <a:gd name="connsiteY42" fmla="*/ 56230 h 733564"/>
                <a:gd name="connsiteX43" fmla="*/ 262467 w 1445474"/>
                <a:gd name="connsiteY43" fmla="*/ 51997 h 733564"/>
                <a:gd name="connsiteX44" fmla="*/ 287867 w 1445474"/>
                <a:gd name="connsiteY44" fmla="*/ 47764 h 733564"/>
                <a:gd name="connsiteX45" fmla="*/ 309034 w 1445474"/>
                <a:gd name="connsiteY45" fmla="*/ 43530 h 733564"/>
                <a:gd name="connsiteX46" fmla="*/ 334434 w 1445474"/>
                <a:gd name="connsiteY46" fmla="*/ 39297 h 733564"/>
                <a:gd name="connsiteX47" fmla="*/ 355600 w 1445474"/>
                <a:gd name="connsiteY47" fmla="*/ 35064 h 733564"/>
                <a:gd name="connsiteX48" fmla="*/ 440267 w 1445474"/>
                <a:gd name="connsiteY48" fmla="*/ 22364 h 733564"/>
                <a:gd name="connsiteX49" fmla="*/ 486834 w 1445474"/>
                <a:gd name="connsiteY49" fmla="*/ 13897 h 733564"/>
                <a:gd name="connsiteX50" fmla="*/ 520700 w 1445474"/>
                <a:gd name="connsiteY50" fmla="*/ 9664 h 733564"/>
                <a:gd name="connsiteX51" fmla="*/ 719667 w 1445474"/>
                <a:gd name="connsiteY51" fmla="*/ 5430 h 733564"/>
                <a:gd name="connsiteX52" fmla="*/ 931334 w 1445474"/>
                <a:gd name="connsiteY52" fmla="*/ 5430 h 733564"/>
                <a:gd name="connsiteX53" fmla="*/ 948267 w 1445474"/>
                <a:gd name="connsiteY53" fmla="*/ 9664 h 733564"/>
                <a:gd name="connsiteX54" fmla="*/ 990600 w 1445474"/>
                <a:gd name="connsiteY54" fmla="*/ 18130 h 733564"/>
                <a:gd name="connsiteX55" fmla="*/ 1066800 w 1445474"/>
                <a:gd name="connsiteY55" fmla="*/ 39297 h 733564"/>
                <a:gd name="connsiteX56" fmla="*/ 1104900 w 1445474"/>
                <a:gd name="connsiteY56" fmla="*/ 51997 h 733564"/>
                <a:gd name="connsiteX57" fmla="*/ 1151467 w 1445474"/>
                <a:gd name="connsiteY57" fmla="*/ 64697 h 733564"/>
                <a:gd name="connsiteX58" fmla="*/ 1168400 w 1445474"/>
                <a:gd name="connsiteY58" fmla="*/ 73164 h 733564"/>
                <a:gd name="connsiteX59" fmla="*/ 1198034 w 1445474"/>
                <a:gd name="connsiteY59" fmla="*/ 77397 h 733564"/>
                <a:gd name="connsiteX60" fmla="*/ 1219200 w 1445474"/>
                <a:gd name="connsiteY60" fmla="*/ 85864 h 733564"/>
                <a:gd name="connsiteX61" fmla="*/ 1231900 w 1445474"/>
                <a:gd name="connsiteY61" fmla="*/ 98564 h 733564"/>
                <a:gd name="connsiteX62" fmla="*/ 1261534 w 1445474"/>
                <a:gd name="connsiteY62" fmla="*/ 102797 h 733564"/>
                <a:gd name="connsiteX63" fmla="*/ 1278467 w 1445474"/>
                <a:gd name="connsiteY63" fmla="*/ 115497 h 733564"/>
                <a:gd name="connsiteX64" fmla="*/ 1299634 w 1445474"/>
                <a:gd name="connsiteY64" fmla="*/ 123964 h 733564"/>
                <a:gd name="connsiteX65" fmla="*/ 1312334 w 1445474"/>
                <a:gd name="connsiteY65" fmla="*/ 136664 h 733564"/>
                <a:gd name="connsiteX66" fmla="*/ 1333500 w 1445474"/>
                <a:gd name="connsiteY66" fmla="*/ 149364 h 733564"/>
                <a:gd name="connsiteX67" fmla="*/ 1341967 w 1445474"/>
                <a:gd name="connsiteY67" fmla="*/ 162064 h 733564"/>
                <a:gd name="connsiteX68" fmla="*/ 1354667 w 1445474"/>
                <a:gd name="connsiteY68" fmla="*/ 174764 h 733564"/>
                <a:gd name="connsiteX69" fmla="*/ 1375834 w 1445474"/>
                <a:gd name="connsiteY69" fmla="*/ 200164 h 733564"/>
                <a:gd name="connsiteX70" fmla="*/ 1397000 w 1445474"/>
                <a:gd name="connsiteY70" fmla="*/ 234030 h 733564"/>
                <a:gd name="connsiteX71" fmla="*/ 1422400 w 1445474"/>
                <a:gd name="connsiteY71" fmla="*/ 280597 h 733564"/>
                <a:gd name="connsiteX72" fmla="*/ 1430867 w 1445474"/>
                <a:gd name="connsiteY72" fmla="*/ 301764 h 733564"/>
                <a:gd name="connsiteX73" fmla="*/ 1439334 w 1445474"/>
                <a:gd name="connsiteY73" fmla="*/ 327164 h 733564"/>
                <a:gd name="connsiteX74" fmla="*/ 1439334 w 1445474"/>
                <a:gd name="connsiteY74" fmla="*/ 475330 h 733564"/>
                <a:gd name="connsiteX75" fmla="*/ 1430867 w 1445474"/>
                <a:gd name="connsiteY75" fmla="*/ 500730 h 733564"/>
                <a:gd name="connsiteX76" fmla="*/ 1418167 w 1445474"/>
                <a:gd name="connsiteY76" fmla="*/ 517664 h 733564"/>
                <a:gd name="connsiteX77" fmla="*/ 1405467 w 1445474"/>
                <a:gd name="connsiteY77" fmla="*/ 559997 h 733564"/>
                <a:gd name="connsiteX78" fmla="*/ 1392767 w 1445474"/>
                <a:gd name="connsiteY78" fmla="*/ 576930 h 733564"/>
                <a:gd name="connsiteX79" fmla="*/ 1371600 w 1445474"/>
                <a:gd name="connsiteY79" fmla="*/ 602330 h 733564"/>
                <a:gd name="connsiteX80" fmla="*/ 1333500 w 1445474"/>
                <a:gd name="connsiteY80" fmla="*/ 644664 h 733564"/>
                <a:gd name="connsiteX81" fmla="*/ 1312334 w 1445474"/>
                <a:gd name="connsiteY81" fmla="*/ 665830 h 733564"/>
                <a:gd name="connsiteX82" fmla="*/ 1282700 w 1445474"/>
                <a:gd name="connsiteY82" fmla="*/ 691230 h 733564"/>
                <a:gd name="connsiteX83" fmla="*/ 1265767 w 1445474"/>
                <a:gd name="connsiteY83" fmla="*/ 699697 h 733564"/>
                <a:gd name="connsiteX84" fmla="*/ 1253067 w 1445474"/>
                <a:gd name="connsiteY84" fmla="*/ 703930 h 733564"/>
                <a:gd name="connsiteX85" fmla="*/ 1155700 w 1445474"/>
                <a:gd name="connsiteY85" fmla="*/ 720864 h 733564"/>
                <a:gd name="connsiteX86" fmla="*/ 982134 w 1445474"/>
                <a:gd name="connsiteY86" fmla="*/ 716630 h 733564"/>
                <a:gd name="connsiteX87" fmla="*/ 965200 w 1445474"/>
                <a:gd name="connsiteY87" fmla="*/ 708164 h 733564"/>
                <a:gd name="connsiteX88" fmla="*/ 952500 w 1445474"/>
                <a:gd name="connsiteY88" fmla="*/ 703930 h 733564"/>
                <a:gd name="connsiteX89" fmla="*/ 939800 w 1445474"/>
                <a:gd name="connsiteY89" fmla="*/ 695464 h 733564"/>
                <a:gd name="connsiteX90" fmla="*/ 905934 w 1445474"/>
                <a:gd name="connsiteY90" fmla="*/ 686997 h 733564"/>
                <a:gd name="connsiteX91" fmla="*/ 880534 w 1445474"/>
                <a:gd name="connsiteY91" fmla="*/ 674297 h 733564"/>
                <a:gd name="connsiteX92" fmla="*/ 867834 w 1445474"/>
                <a:gd name="connsiteY92" fmla="*/ 665830 h 733564"/>
                <a:gd name="connsiteX93" fmla="*/ 838200 w 1445474"/>
                <a:gd name="connsiteY93" fmla="*/ 653130 h 733564"/>
                <a:gd name="connsiteX94" fmla="*/ 821267 w 1445474"/>
                <a:gd name="connsiteY94" fmla="*/ 640430 h 733564"/>
                <a:gd name="connsiteX95" fmla="*/ 795867 w 1445474"/>
                <a:gd name="connsiteY95" fmla="*/ 631964 h 733564"/>
                <a:gd name="connsiteX96" fmla="*/ 753534 w 1445474"/>
                <a:gd name="connsiteY96" fmla="*/ 615030 h 733564"/>
                <a:gd name="connsiteX97" fmla="*/ 740834 w 1445474"/>
                <a:gd name="connsiteY97" fmla="*/ 610797 h 733564"/>
                <a:gd name="connsiteX98" fmla="*/ 719667 w 1445474"/>
                <a:gd name="connsiteY98" fmla="*/ 610797 h 733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1445474" h="733564">
                  <a:moveTo>
                    <a:pt x="719667" y="610797"/>
                  </a:moveTo>
                  <a:lnTo>
                    <a:pt x="719667" y="610797"/>
                  </a:lnTo>
                  <a:cubicBezTo>
                    <a:pt x="704145" y="612208"/>
                    <a:pt x="688160" y="611014"/>
                    <a:pt x="673100" y="615030"/>
                  </a:cubicBezTo>
                  <a:cubicBezTo>
                    <a:pt x="666283" y="616848"/>
                    <a:pt x="662293" y="624229"/>
                    <a:pt x="656167" y="627730"/>
                  </a:cubicBezTo>
                  <a:cubicBezTo>
                    <a:pt x="652293" y="629944"/>
                    <a:pt x="647700" y="630553"/>
                    <a:pt x="643467" y="631964"/>
                  </a:cubicBezTo>
                  <a:cubicBezTo>
                    <a:pt x="639234" y="636197"/>
                    <a:pt x="636000" y="641757"/>
                    <a:pt x="630767" y="644664"/>
                  </a:cubicBezTo>
                  <a:cubicBezTo>
                    <a:pt x="622965" y="648998"/>
                    <a:pt x="613349" y="649139"/>
                    <a:pt x="605367" y="653130"/>
                  </a:cubicBezTo>
                  <a:cubicBezTo>
                    <a:pt x="549220" y="681205"/>
                    <a:pt x="619327" y="647148"/>
                    <a:pt x="575734" y="665830"/>
                  </a:cubicBezTo>
                  <a:cubicBezTo>
                    <a:pt x="569933" y="668316"/>
                    <a:pt x="564660" y="671953"/>
                    <a:pt x="558800" y="674297"/>
                  </a:cubicBezTo>
                  <a:cubicBezTo>
                    <a:pt x="550514" y="677612"/>
                    <a:pt x="540826" y="677814"/>
                    <a:pt x="533400" y="682764"/>
                  </a:cubicBezTo>
                  <a:cubicBezTo>
                    <a:pt x="529167" y="685586"/>
                    <a:pt x="525251" y="688955"/>
                    <a:pt x="520700" y="691230"/>
                  </a:cubicBezTo>
                  <a:cubicBezTo>
                    <a:pt x="516709" y="693226"/>
                    <a:pt x="511991" y="693468"/>
                    <a:pt x="508000" y="695464"/>
                  </a:cubicBezTo>
                  <a:cubicBezTo>
                    <a:pt x="503449" y="697739"/>
                    <a:pt x="499209" y="700673"/>
                    <a:pt x="495300" y="703930"/>
                  </a:cubicBezTo>
                  <a:cubicBezTo>
                    <a:pt x="490701" y="707763"/>
                    <a:pt x="487798" y="713660"/>
                    <a:pt x="482600" y="716630"/>
                  </a:cubicBezTo>
                  <a:cubicBezTo>
                    <a:pt x="477549" y="719517"/>
                    <a:pt x="471397" y="719853"/>
                    <a:pt x="465667" y="720864"/>
                  </a:cubicBezTo>
                  <a:cubicBezTo>
                    <a:pt x="386177" y="734892"/>
                    <a:pt x="434504" y="723362"/>
                    <a:pt x="393700" y="733564"/>
                  </a:cubicBezTo>
                  <a:cubicBezTo>
                    <a:pt x="345722" y="732153"/>
                    <a:pt x="297695" y="731921"/>
                    <a:pt x="249767" y="729330"/>
                  </a:cubicBezTo>
                  <a:cubicBezTo>
                    <a:pt x="237686" y="728677"/>
                    <a:pt x="229074" y="718587"/>
                    <a:pt x="220134" y="712397"/>
                  </a:cubicBezTo>
                  <a:cubicBezTo>
                    <a:pt x="207584" y="703709"/>
                    <a:pt x="194734" y="695464"/>
                    <a:pt x="182034" y="686997"/>
                  </a:cubicBezTo>
                  <a:cubicBezTo>
                    <a:pt x="177801" y="684175"/>
                    <a:pt x="172932" y="682128"/>
                    <a:pt x="169334" y="678530"/>
                  </a:cubicBezTo>
                  <a:cubicBezTo>
                    <a:pt x="152172" y="661368"/>
                    <a:pt x="161989" y="668507"/>
                    <a:pt x="139700" y="657364"/>
                  </a:cubicBezTo>
                  <a:cubicBezTo>
                    <a:pt x="134056" y="650308"/>
                    <a:pt x="129520" y="642200"/>
                    <a:pt x="122767" y="636197"/>
                  </a:cubicBezTo>
                  <a:cubicBezTo>
                    <a:pt x="116617" y="630730"/>
                    <a:pt x="107418" y="629315"/>
                    <a:pt x="101600" y="623497"/>
                  </a:cubicBezTo>
                  <a:cubicBezTo>
                    <a:pt x="94405" y="616302"/>
                    <a:pt x="90311" y="606564"/>
                    <a:pt x="84667" y="598097"/>
                  </a:cubicBezTo>
                  <a:lnTo>
                    <a:pt x="76200" y="585397"/>
                  </a:lnTo>
                  <a:cubicBezTo>
                    <a:pt x="67960" y="560674"/>
                    <a:pt x="78415" y="583378"/>
                    <a:pt x="59267" y="564230"/>
                  </a:cubicBezTo>
                  <a:cubicBezTo>
                    <a:pt x="51496" y="556459"/>
                    <a:pt x="47870" y="543455"/>
                    <a:pt x="42334" y="534597"/>
                  </a:cubicBezTo>
                  <a:cubicBezTo>
                    <a:pt x="38595" y="528614"/>
                    <a:pt x="33867" y="523308"/>
                    <a:pt x="29634" y="517664"/>
                  </a:cubicBezTo>
                  <a:cubicBezTo>
                    <a:pt x="28279" y="512243"/>
                    <a:pt x="24202" y="494100"/>
                    <a:pt x="21167" y="488030"/>
                  </a:cubicBezTo>
                  <a:cubicBezTo>
                    <a:pt x="18892" y="483479"/>
                    <a:pt x="15522" y="479563"/>
                    <a:pt x="12700" y="475330"/>
                  </a:cubicBezTo>
                  <a:cubicBezTo>
                    <a:pt x="1959" y="443104"/>
                    <a:pt x="5985" y="458681"/>
                    <a:pt x="0" y="428764"/>
                  </a:cubicBezTo>
                  <a:cubicBezTo>
                    <a:pt x="1411" y="370908"/>
                    <a:pt x="-1762" y="312758"/>
                    <a:pt x="4234" y="255197"/>
                  </a:cubicBezTo>
                  <a:cubicBezTo>
                    <a:pt x="5413" y="243882"/>
                    <a:pt x="15205" y="235253"/>
                    <a:pt x="21167" y="225564"/>
                  </a:cubicBezTo>
                  <a:cubicBezTo>
                    <a:pt x="26500" y="216898"/>
                    <a:pt x="34882" y="209817"/>
                    <a:pt x="38100" y="200164"/>
                  </a:cubicBezTo>
                  <a:cubicBezTo>
                    <a:pt x="39511" y="195931"/>
                    <a:pt x="39477" y="190892"/>
                    <a:pt x="42334" y="187464"/>
                  </a:cubicBezTo>
                  <a:cubicBezTo>
                    <a:pt x="46851" y="182044"/>
                    <a:pt x="53623" y="178997"/>
                    <a:pt x="59267" y="174764"/>
                  </a:cubicBezTo>
                  <a:cubicBezTo>
                    <a:pt x="66888" y="151900"/>
                    <a:pt x="58800" y="169855"/>
                    <a:pt x="80434" y="145130"/>
                  </a:cubicBezTo>
                  <a:cubicBezTo>
                    <a:pt x="85080" y="139820"/>
                    <a:pt x="87861" y="132884"/>
                    <a:pt x="93134" y="128197"/>
                  </a:cubicBezTo>
                  <a:cubicBezTo>
                    <a:pt x="100739" y="121437"/>
                    <a:pt x="110588" y="117621"/>
                    <a:pt x="118534" y="111264"/>
                  </a:cubicBezTo>
                  <a:cubicBezTo>
                    <a:pt x="147896" y="87774"/>
                    <a:pt x="121022" y="97219"/>
                    <a:pt x="156634" y="90097"/>
                  </a:cubicBezTo>
                  <a:cubicBezTo>
                    <a:pt x="182372" y="72938"/>
                    <a:pt x="155025" y="89113"/>
                    <a:pt x="186267" y="77397"/>
                  </a:cubicBezTo>
                  <a:cubicBezTo>
                    <a:pt x="217114" y="65829"/>
                    <a:pt x="190196" y="71707"/>
                    <a:pt x="215900" y="64697"/>
                  </a:cubicBezTo>
                  <a:cubicBezTo>
                    <a:pt x="227126" y="61635"/>
                    <a:pt x="238541" y="59292"/>
                    <a:pt x="249767" y="56230"/>
                  </a:cubicBezTo>
                  <a:cubicBezTo>
                    <a:pt x="254072" y="55056"/>
                    <a:pt x="258111" y="52965"/>
                    <a:pt x="262467" y="51997"/>
                  </a:cubicBezTo>
                  <a:cubicBezTo>
                    <a:pt x="270846" y="50135"/>
                    <a:pt x="279422" y="49299"/>
                    <a:pt x="287867" y="47764"/>
                  </a:cubicBezTo>
                  <a:cubicBezTo>
                    <a:pt x="294946" y="46477"/>
                    <a:pt x="301955" y="44817"/>
                    <a:pt x="309034" y="43530"/>
                  </a:cubicBezTo>
                  <a:cubicBezTo>
                    <a:pt x="317479" y="41995"/>
                    <a:pt x="325989" y="40832"/>
                    <a:pt x="334434" y="39297"/>
                  </a:cubicBezTo>
                  <a:cubicBezTo>
                    <a:pt x="341513" y="38010"/>
                    <a:pt x="348493" y="36186"/>
                    <a:pt x="355600" y="35064"/>
                  </a:cubicBezTo>
                  <a:cubicBezTo>
                    <a:pt x="399482" y="28135"/>
                    <a:pt x="405454" y="28694"/>
                    <a:pt x="440267" y="22364"/>
                  </a:cubicBezTo>
                  <a:cubicBezTo>
                    <a:pt x="467029" y="17498"/>
                    <a:pt x="457703" y="18058"/>
                    <a:pt x="486834" y="13897"/>
                  </a:cubicBezTo>
                  <a:cubicBezTo>
                    <a:pt x="498096" y="12288"/>
                    <a:pt x="509331" y="10077"/>
                    <a:pt x="520700" y="9664"/>
                  </a:cubicBezTo>
                  <a:cubicBezTo>
                    <a:pt x="586994" y="7253"/>
                    <a:pt x="653345" y="6841"/>
                    <a:pt x="719667" y="5430"/>
                  </a:cubicBezTo>
                  <a:cubicBezTo>
                    <a:pt x="816105" y="-1988"/>
                    <a:pt x="786604" y="-1630"/>
                    <a:pt x="931334" y="5430"/>
                  </a:cubicBezTo>
                  <a:cubicBezTo>
                    <a:pt x="937145" y="5713"/>
                    <a:pt x="942578" y="8445"/>
                    <a:pt x="948267" y="9664"/>
                  </a:cubicBezTo>
                  <a:cubicBezTo>
                    <a:pt x="962338" y="12679"/>
                    <a:pt x="976948" y="13579"/>
                    <a:pt x="990600" y="18130"/>
                  </a:cubicBezTo>
                  <a:cubicBezTo>
                    <a:pt x="1049543" y="37778"/>
                    <a:pt x="1023793" y="32130"/>
                    <a:pt x="1066800" y="39297"/>
                  </a:cubicBezTo>
                  <a:cubicBezTo>
                    <a:pt x="1088540" y="53791"/>
                    <a:pt x="1071279" y="44792"/>
                    <a:pt x="1104900" y="51997"/>
                  </a:cubicBezTo>
                  <a:cubicBezTo>
                    <a:pt x="1109207" y="52920"/>
                    <a:pt x="1140723" y="60093"/>
                    <a:pt x="1151467" y="64697"/>
                  </a:cubicBezTo>
                  <a:cubicBezTo>
                    <a:pt x="1157267" y="67183"/>
                    <a:pt x="1162312" y="71504"/>
                    <a:pt x="1168400" y="73164"/>
                  </a:cubicBezTo>
                  <a:cubicBezTo>
                    <a:pt x="1178027" y="75789"/>
                    <a:pt x="1188156" y="75986"/>
                    <a:pt x="1198034" y="77397"/>
                  </a:cubicBezTo>
                  <a:cubicBezTo>
                    <a:pt x="1205089" y="80219"/>
                    <a:pt x="1212756" y="81836"/>
                    <a:pt x="1219200" y="85864"/>
                  </a:cubicBezTo>
                  <a:cubicBezTo>
                    <a:pt x="1224277" y="89037"/>
                    <a:pt x="1226341" y="96341"/>
                    <a:pt x="1231900" y="98564"/>
                  </a:cubicBezTo>
                  <a:cubicBezTo>
                    <a:pt x="1241165" y="102270"/>
                    <a:pt x="1251656" y="101386"/>
                    <a:pt x="1261534" y="102797"/>
                  </a:cubicBezTo>
                  <a:cubicBezTo>
                    <a:pt x="1267178" y="107030"/>
                    <a:pt x="1272299" y="112071"/>
                    <a:pt x="1278467" y="115497"/>
                  </a:cubicBezTo>
                  <a:cubicBezTo>
                    <a:pt x="1285110" y="119188"/>
                    <a:pt x="1293190" y="119936"/>
                    <a:pt x="1299634" y="123964"/>
                  </a:cubicBezTo>
                  <a:cubicBezTo>
                    <a:pt x="1304711" y="127137"/>
                    <a:pt x="1307545" y="133072"/>
                    <a:pt x="1312334" y="136664"/>
                  </a:cubicBezTo>
                  <a:cubicBezTo>
                    <a:pt x="1318916" y="141601"/>
                    <a:pt x="1326445" y="145131"/>
                    <a:pt x="1333500" y="149364"/>
                  </a:cubicBezTo>
                  <a:cubicBezTo>
                    <a:pt x="1336322" y="153597"/>
                    <a:pt x="1338710" y="158155"/>
                    <a:pt x="1341967" y="162064"/>
                  </a:cubicBezTo>
                  <a:cubicBezTo>
                    <a:pt x="1345800" y="166663"/>
                    <a:pt x="1351187" y="169892"/>
                    <a:pt x="1354667" y="174764"/>
                  </a:cubicBezTo>
                  <a:cubicBezTo>
                    <a:pt x="1374198" y="202107"/>
                    <a:pt x="1350797" y="183472"/>
                    <a:pt x="1375834" y="200164"/>
                  </a:cubicBezTo>
                  <a:cubicBezTo>
                    <a:pt x="1384031" y="224756"/>
                    <a:pt x="1375039" y="202656"/>
                    <a:pt x="1397000" y="234030"/>
                  </a:cubicBezTo>
                  <a:cubicBezTo>
                    <a:pt x="1405456" y="246109"/>
                    <a:pt x="1416506" y="267630"/>
                    <a:pt x="1422400" y="280597"/>
                  </a:cubicBezTo>
                  <a:cubicBezTo>
                    <a:pt x="1425545" y="287515"/>
                    <a:pt x="1428270" y="294622"/>
                    <a:pt x="1430867" y="301764"/>
                  </a:cubicBezTo>
                  <a:cubicBezTo>
                    <a:pt x="1433917" y="310151"/>
                    <a:pt x="1439334" y="327164"/>
                    <a:pt x="1439334" y="327164"/>
                  </a:cubicBezTo>
                  <a:cubicBezTo>
                    <a:pt x="1447126" y="389505"/>
                    <a:pt x="1447908" y="381020"/>
                    <a:pt x="1439334" y="475330"/>
                  </a:cubicBezTo>
                  <a:cubicBezTo>
                    <a:pt x="1438526" y="484218"/>
                    <a:pt x="1436222" y="493590"/>
                    <a:pt x="1430867" y="500730"/>
                  </a:cubicBezTo>
                  <a:lnTo>
                    <a:pt x="1418167" y="517664"/>
                  </a:lnTo>
                  <a:cubicBezTo>
                    <a:pt x="1415968" y="526459"/>
                    <a:pt x="1409333" y="554842"/>
                    <a:pt x="1405467" y="559997"/>
                  </a:cubicBezTo>
                  <a:cubicBezTo>
                    <a:pt x="1401234" y="565641"/>
                    <a:pt x="1396506" y="570947"/>
                    <a:pt x="1392767" y="576930"/>
                  </a:cubicBezTo>
                  <a:cubicBezTo>
                    <a:pt x="1377421" y="601484"/>
                    <a:pt x="1393263" y="587889"/>
                    <a:pt x="1371600" y="602330"/>
                  </a:cubicBezTo>
                  <a:cubicBezTo>
                    <a:pt x="1355385" y="626654"/>
                    <a:pt x="1366732" y="611432"/>
                    <a:pt x="1333500" y="644664"/>
                  </a:cubicBezTo>
                  <a:lnTo>
                    <a:pt x="1312334" y="665830"/>
                  </a:lnTo>
                  <a:cubicBezTo>
                    <a:pt x="1300787" y="677377"/>
                    <a:pt x="1297184" y="682177"/>
                    <a:pt x="1282700" y="691230"/>
                  </a:cubicBezTo>
                  <a:cubicBezTo>
                    <a:pt x="1277349" y="694575"/>
                    <a:pt x="1271567" y="697211"/>
                    <a:pt x="1265767" y="699697"/>
                  </a:cubicBezTo>
                  <a:cubicBezTo>
                    <a:pt x="1261666" y="701455"/>
                    <a:pt x="1257423" y="702962"/>
                    <a:pt x="1253067" y="703930"/>
                  </a:cubicBezTo>
                  <a:cubicBezTo>
                    <a:pt x="1195476" y="716728"/>
                    <a:pt x="1201992" y="715077"/>
                    <a:pt x="1155700" y="720864"/>
                  </a:cubicBezTo>
                  <a:cubicBezTo>
                    <a:pt x="1097845" y="719453"/>
                    <a:pt x="1039878" y="720480"/>
                    <a:pt x="982134" y="716630"/>
                  </a:cubicBezTo>
                  <a:cubicBezTo>
                    <a:pt x="975837" y="716210"/>
                    <a:pt x="971001" y="710650"/>
                    <a:pt x="965200" y="708164"/>
                  </a:cubicBezTo>
                  <a:cubicBezTo>
                    <a:pt x="961098" y="706406"/>
                    <a:pt x="956491" y="705926"/>
                    <a:pt x="952500" y="703930"/>
                  </a:cubicBezTo>
                  <a:cubicBezTo>
                    <a:pt x="947949" y="701655"/>
                    <a:pt x="944581" y="697203"/>
                    <a:pt x="939800" y="695464"/>
                  </a:cubicBezTo>
                  <a:cubicBezTo>
                    <a:pt x="928864" y="691487"/>
                    <a:pt x="905934" y="686997"/>
                    <a:pt x="905934" y="686997"/>
                  </a:cubicBezTo>
                  <a:cubicBezTo>
                    <a:pt x="869537" y="662731"/>
                    <a:pt x="915588" y="691824"/>
                    <a:pt x="880534" y="674297"/>
                  </a:cubicBezTo>
                  <a:cubicBezTo>
                    <a:pt x="875983" y="672022"/>
                    <a:pt x="872252" y="668354"/>
                    <a:pt x="867834" y="665830"/>
                  </a:cubicBezTo>
                  <a:cubicBezTo>
                    <a:pt x="853191" y="657463"/>
                    <a:pt x="852444" y="657879"/>
                    <a:pt x="838200" y="653130"/>
                  </a:cubicBezTo>
                  <a:cubicBezTo>
                    <a:pt x="832556" y="648897"/>
                    <a:pt x="827578" y="643585"/>
                    <a:pt x="821267" y="640430"/>
                  </a:cubicBezTo>
                  <a:cubicBezTo>
                    <a:pt x="813285" y="636439"/>
                    <a:pt x="803849" y="635955"/>
                    <a:pt x="795867" y="631964"/>
                  </a:cubicBezTo>
                  <a:cubicBezTo>
                    <a:pt x="770953" y="619506"/>
                    <a:pt x="784918" y="625491"/>
                    <a:pt x="753534" y="615030"/>
                  </a:cubicBezTo>
                  <a:cubicBezTo>
                    <a:pt x="749301" y="613619"/>
                    <a:pt x="745296" y="610797"/>
                    <a:pt x="740834" y="610797"/>
                  </a:cubicBezTo>
                  <a:lnTo>
                    <a:pt x="719667" y="610797"/>
                  </a:lnTo>
                  <a:close/>
                </a:path>
              </a:pathLst>
            </a:custGeom>
            <a:solidFill>
              <a:srgbClr val="36AFCE">
                <a:lumMod val="60000"/>
                <a:lumOff val="40000"/>
              </a:srgbClr>
            </a:solidFill>
            <a:ln w="25400" cap="flat" cmpd="sng" algn="ctr">
              <a:solidFill>
                <a:srgbClr val="36AFCE">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ndParaRPr>
            </a:p>
          </p:txBody>
        </p:sp>
        <p:sp>
          <p:nvSpPr>
            <p:cNvPr id="51" name="Arc 50">
              <a:extLst>
                <a:ext uri="{FF2B5EF4-FFF2-40B4-BE49-F238E27FC236}">
                  <a16:creationId xmlns:a16="http://schemas.microsoft.com/office/drawing/2014/main" id="{4107F2F2-55B7-4503-8DC6-860CF4976261}"/>
                </a:ext>
              </a:extLst>
            </p:cNvPr>
            <p:cNvSpPr/>
            <p:nvPr/>
          </p:nvSpPr>
          <p:spPr>
            <a:xfrm rot="7191684">
              <a:off x="5610239" y="606663"/>
              <a:ext cx="239236" cy="337455"/>
            </a:xfrm>
            <a:prstGeom prst="arc">
              <a:avLst>
                <a:gd name="adj1" fmla="val 15420208"/>
                <a:gd name="adj2" fmla="val 1366665"/>
              </a:avLst>
            </a:prstGeom>
            <a:noFill/>
            <a:ln w="28575" cap="flat" cmpd="sng" algn="ctr">
              <a:solidFill>
                <a:srgbClr val="36AFCE">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ndParaRPr>
            </a:p>
          </p:txBody>
        </p:sp>
        <p:sp>
          <p:nvSpPr>
            <p:cNvPr id="52" name="Arc 51">
              <a:extLst>
                <a:ext uri="{FF2B5EF4-FFF2-40B4-BE49-F238E27FC236}">
                  <a16:creationId xmlns:a16="http://schemas.microsoft.com/office/drawing/2014/main" id="{864A831F-1ECA-41AA-8D68-D1ABABEA44F0}"/>
                </a:ext>
              </a:extLst>
            </p:cNvPr>
            <p:cNvSpPr/>
            <p:nvPr/>
          </p:nvSpPr>
          <p:spPr>
            <a:xfrm rot="3469173" flipV="1">
              <a:off x="6244454" y="571096"/>
              <a:ext cx="220931" cy="375759"/>
            </a:xfrm>
            <a:prstGeom prst="arc">
              <a:avLst>
                <a:gd name="adj1" fmla="val 15420208"/>
                <a:gd name="adj2" fmla="val 1366665"/>
              </a:avLst>
            </a:prstGeom>
            <a:noFill/>
            <a:ln w="28575" cap="flat" cmpd="sng" algn="ctr">
              <a:solidFill>
                <a:srgbClr val="36AFCE">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ndParaRPr>
            </a:p>
          </p:txBody>
        </p:sp>
      </p:grpSp>
    </p:spTree>
    <p:extLst>
      <p:ext uri="{BB962C8B-B14F-4D97-AF65-F5344CB8AC3E}">
        <p14:creationId xmlns:p14="http://schemas.microsoft.com/office/powerpoint/2010/main" val="723374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heel(1)">
                                      <p:cBhvr>
                                        <p:cTn id="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2869907" cy="523220"/>
          </a:xfrm>
        </p:spPr>
        <p:txBody>
          <a:bodyPr>
            <a:noAutofit/>
          </a:bodyPr>
          <a:lstStyle/>
          <a:p>
            <a:r>
              <a:rPr lang="es-AR" sz="3200" b="1" dirty="0">
                <a:solidFill>
                  <a:srgbClr val="002060"/>
                </a:solidFill>
                <a:latin typeface="Century Gothic" panose="020B0502020202020204" pitchFamily="34" charset="0"/>
                <a:cs typeface="Arial"/>
                <a:sym typeface="Arial"/>
              </a:rPr>
              <a:t>Follow up 1</a:t>
            </a:r>
            <a:endParaRPr lang="en-GB" sz="3200" dirty="0"/>
          </a:p>
        </p:txBody>
      </p:sp>
      <p:sp>
        <p:nvSpPr>
          <p:cNvPr id="30" name="Google Shape;119;p1">
            <a:extLst>
              <a:ext uri="{FF2B5EF4-FFF2-40B4-BE49-F238E27FC236}">
                <a16:creationId xmlns:a16="http://schemas.microsoft.com/office/drawing/2014/main" id="{32B2FA15-5DA8-4C4C-AE80-A88014C07B0D}"/>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2" name="CustomShape 3">
            <a:hlinkClick r:id="" action="ppaction://noaction">
              <a:snd r:embed="rId3" name="T1_W5F_4.1.wav"/>
            </a:hlinkClick>
            <a:extLst>
              <a:ext uri="{FF2B5EF4-FFF2-40B4-BE49-F238E27FC236}">
                <a16:creationId xmlns:a16="http://schemas.microsoft.com/office/drawing/2014/main" id="{976A85E5-4281-4E0F-BAB0-72DE6B3B6253}"/>
              </a:ext>
            </a:extLst>
          </p:cNvPr>
          <p:cNvSpPr/>
          <p:nvPr/>
        </p:nvSpPr>
        <p:spPr>
          <a:xfrm>
            <a:off x="3062469" y="108715"/>
            <a:ext cx="7563739"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Hör</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zu</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Langes</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[e]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oder</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ei</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7" name="Title 1">
            <a:extLst>
              <a:ext uri="{FF2B5EF4-FFF2-40B4-BE49-F238E27FC236}">
                <a16:creationId xmlns:a16="http://schemas.microsoft.com/office/drawing/2014/main" id="{838FA4EB-C376-4C71-B8CC-7F70A7145A27}"/>
              </a:ext>
            </a:extLst>
          </p:cNvPr>
          <p:cNvSpPr txBox="1">
            <a:spLocks/>
          </p:cNvSpPr>
          <p:nvPr/>
        </p:nvSpPr>
        <p:spPr>
          <a:xfrm>
            <a:off x="10950576" y="1239720"/>
            <a:ext cx="1241424" cy="424815"/>
          </a:xfrm>
          <a:prstGeom prst="rect">
            <a:avLst/>
          </a:prstGeom>
          <a:solidFill>
            <a:schemeClr val="accent6">
              <a:lumMod val="40000"/>
              <a:lumOff val="60000"/>
            </a:scheme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002060"/>
                </a:solidFill>
                <a:effectLst/>
                <a:uLnTx/>
                <a:uFillTx/>
                <a:latin typeface="Century Gothic" panose="020B0502020202020204" pitchFamily="34" charset="0"/>
                <a:cs typeface="Calibri"/>
                <a:sym typeface="Calibri"/>
              </a:rPr>
              <a:t>hören</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Calibri"/>
              <a:sym typeface="Calibri"/>
            </a:endParaRPr>
          </a:p>
        </p:txBody>
      </p:sp>
      <p:pic>
        <p:nvPicPr>
          <p:cNvPr id="59" name="Picture 58" descr="A picture containing text, clipart&#10;&#10;Description automatically generated">
            <a:extLst>
              <a:ext uri="{FF2B5EF4-FFF2-40B4-BE49-F238E27FC236}">
                <a16:creationId xmlns:a16="http://schemas.microsoft.com/office/drawing/2014/main" id="{2644025C-1047-4977-9BC4-E6B193CA6A2F}"/>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sp>
        <p:nvSpPr>
          <p:cNvPr id="2" name="TextBox 1">
            <a:extLst>
              <a:ext uri="{FF2B5EF4-FFF2-40B4-BE49-F238E27FC236}">
                <a16:creationId xmlns:a16="http://schemas.microsoft.com/office/drawing/2014/main" id="{9FBC9A05-B85A-4A53-99A7-ED41BF2A1809}"/>
              </a:ext>
            </a:extLst>
          </p:cNvPr>
          <p:cNvSpPr txBox="1"/>
          <p:nvPr/>
        </p:nvSpPr>
        <p:spPr>
          <a:xfrm>
            <a:off x="10793637" y="6488668"/>
            <a:ext cx="1398363" cy="369332"/>
          </a:xfrm>
          <a:prstGeom prst="rect">
            <a:avLst/>
          </a:prstGeom>
          <a:solidFill>
            <a:srgbClr val="92D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oder</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or</a:t>
            </a:r>
          </a:p>
        </p:txBody>
      </p:sp>
      <p:sp>
        <p:nvSpPr>
          <p:cNvPr id="47" name="Thought Bubble: Cloud 46">
            <a:extLst>
              <a:ext uri="{FF2B5EF4-FFF2-40B4-BE49-F238E27FC236}">
                <a16:creationId xmlns:a16="http://schemas.microsoft.com/office/drawing/2014/main" id="{0C05796A-0A4E-455A-B644-FE927F76B21A}"/>
              </a:ext>
            </a:extLst>
          </p:cNvPr>
          <p:cNvSpPr/>
          <p:nvPr/>
        </p:nvSpPr>
        <p:spPr>
          <a:xfrm>
            <a:off x="983078" y="1402202"/>
            <a:ext cx="8361835" cy="5366976"/>
          </a:xfrm>
          <a:prstGeom prst="cloudCallout">
            <a:avLst>
              <a:gd name="adj1" fmla="val 59209"/>
              <a:gd name="adj2" fmla="val -28791"/>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41093156-4097-40FF-92E4-A6649A0AD66A}"/>
              </a:ext>
            </a:extLst>
          </p:cNvPr>
          <p:cNvSpPr txBox="1"/>
          <p:nvPr/>
        </p:nvSpPr>
        <p:spPr>
          <a:xfrm>
            <a:off x="2810129" y="2055584"/>
            <a:ext cx="1300525" cy="769441"/>
          </a:xfrm>
          <a:prstGeom prst="rect">
            <a:avLst/>
          </a:prstGeom>
          <a:noFill/>
        </p:spPr>
        <p:txBody>
          <a:bodyPr wrap="square" rtlCol="0">
            <a:spAutoFit/>
          </a:bodyPr>
          <a:lstStyle/>
          <a:p>
            <a:r>
              <a:rPr lang="en-GB" sz="4400" b="1" dirty="0">
                <a:solidFill>
                  <a:srgbClr val="002060"/>
                </a:solidFill>
                <a:latin typeface="Century Gothic" panose="020B0502020202020204" pitchFamily="34" charset="0"/>
              </a:rPr>
              <a:t>A</a:t>
            </a:r>
          </a:p>
        </p:txBody>
      </p:sp>
      <p:sp>
        <p:nvSpPr>
          <p:cNvPr id="54" name="TextBox 53">
            <a:extLst>
              <a:ext uri="{FF2B5EF4-FFF2-40B4-BE49-F238E27FC236}">
                <a16:creationId xmlns:a16="http://schemas.microsoft.com/office/drawing/2014/main" id="{EC9FC918-BABF-481B-BCBC-BBA93D48E307}"/>
              </a:ext>
            </a:extLst>
          </p:cNvPr>
          <p:cNvSpPr txBox="1"/>
          <p:nvPr/>
        </p:nvSpPr>
        <p:spPr>
          <a:xfrm>
            <a:off x="6489501" y="2055583"/>
            <a:ext cx="1300525" cy="769441"/>
          </a:xfrm>
          <a:prstGeom prst="rect">
            <a:avLst/>
          </a:prstGeom>
          <a:noFill/>
        </p:spPr>
        <p:txBody>
          <a:bodyPr wrap="square" rtlCol="0">
            <a:spAutoFit/>
          </a:bodyPr>
          <a:lstStyle/>
          <a:p>
            <a:r>
              <a:rPr lang="en-GB" sz="4400" b="1" dirty="0">
                <a:solidFill>
                  <a:srgbClr val="002060"/>
                </a:solidFill>
                <a:latin typeface="Century Gothic" panose="020B0502020202020204" pitchFamily="34" charset="0"/>
              </a:rPr>
              <a:t>B</a:t>
            </a:r>
          </a:p>
        </p:txBody>
      </p:sp>
      <p:sp>
        <p:nvSpPr>
          <p:cNvPr id="9" name="TextBox 8">
            <a:extLst>
              <a:ext uri="{FF2B5EF4-FFF2-40B4-BE49-F238E27FC236}">
                <a16:creationId xmlns:a16="http://schemas.microsoft.com/office/drawing/2014/main" id="{1284BE1E-37D0-4C10-9FBB-8EF9D7D73677}"/>
              </a:ext>
            </a:extLst>
          </p:cNvPr>
          <p:cNvSpPr txBox="1"/>
          <p:nvPr/>
        </p:nvSpPr>
        <p:spPr>
          <a:xfrm>
            <a:off x="2357558" y="5323832"/>
            <a:ext cx="2353866" cy="769441"/>
          </a:xfrm>
          <a:prstGeom prst="rect">
            <a:avLst/>
          </a:prstGeom>
          <a:noFill/>
        </p:spPr>
        <p:txBody>
          <a:bodyPr wrap="square" rtlCol="0">
            <a:spAutoFit/>
          </a:bodyPr>
          <a:lstStyle/>
          <a:p>
            <a:pPr algn="ctr"/>
            <a:r>
              <a:rPr lang="en-GB" sz="4400" dirty="0">
                <a:solidFill>
                  <a:srgbClr val="002060"/>
                </a:solidFill>
                <a:latin typeface="Century Gothic" panose="020B0502020202020204" pitchFamily="34" charset="0"/>
              </a:rPr>
              <a:t>F</a:t>
            </a:r>
            <a:r>
              <a:rPr lang="en-GB" sz="4400" b="1" dirty="0">
                <a:solidFill>
                  <a:srgbClr val="002060"/>
                </a:solidFill>
                <a:latin typeface="Century Gothic" panose="020B0502020202020204" pitchFamily="34" charset="0"/>
              </a:rPr>
              <a:t>ee</a:t>
            </a:r>
            <a:r>
              <a:rPr lang="en-GB" sz="4400" dirty="0">
                <a:solidFill>
                  <a:srgbClr val="002060"/>
                </a:solidFill>
                <a:latin typeface="Century Gothic" panose="020B0502020202020204" pitchFamily="34" charset="0"/>
              </a:rPr>
              <a:t>n</a:t>
            </a:r>
          </a:p>
        </p:txBody>
      </p:sp>
      <p:sp>
        <p:nvSpPr>
          <p:cNvPr id="61" name="TextBox 60">
            <a:extLst>
              <a:ext uri="{FF2B5EF4-FFF2-40B4-BE49-F238E27FC236}">
                <a16:creationId xmlns:a16="http://schemas.microsoft.com/office/drawing/2014/main" id="{F712A09F-4BCB-4339-AB91-E8AAA9B08128}"/>
              </a:ext>
            </a:extLst>
          </p:cNvPr>
          <p:cNvSpPr txBox="1"/>
          <p:nvPr/>
        </p:nvSpPr>
        <p:spPr>
          <a:xfrm>
            <a:off x="5851689" y="5095458"/>
            <a:ext cx="2353866" cy="769441"/>
          </a:xfrm>
          <a:prstGeom prst="rect">
            <a:avLst/>
          </a:prstGeom>
          <a:noFill/>
        </p:spPr>
        <p:txBody>
          <a:bodyPr wrap="square" rtlCol="0">
            <a:spAutoFit/>
          </a:bodyPr>
          <a:lstStyle/>
          <a:p>
            <a:pPr algn="ctr"/>
            <a:r>
              <a:rPr lang="en-GB" sz="4400" dirty="0" err="1">
                <a:solidFill>
                  <a:srgbClr val="002060"/>
                </a:solidFill>
                <a:latin typeface="Century Gothic" panose="020B0502020202020204" pitchFamily="34" charset="0"/>
              </a:rPr>
              <a:t>f</a:t>
            </a:r>
            <a:r>
              <a:rPr lang="en-GB" sz="4400" b="1" dirty="0" err="1">
                <a:solidFill>
                  <a:srgbClr val="002060"/>
                </a:solidFill>
                <a:latin typeface="Century Gothic" panose="020B0502020202020204" pitchFamily="34" charset="0"/>
              </a:rPr>
              <a:t>ei</a:t>
            </a:r>
            <a:r>
              <a:rPr lang="en-GB" sz="4400" dirty="0" err="1">
                <a:solidFill>
                  <a:srgbClr val="002060"/>
                </a:solidFill>
                <a:latin typeface="Century Gothic" panose="020B0502020202020204" pitchFamily="34" charset="0"/>
              </a:rPr>
              <a:t>n</a:t>
            </a:r>
            <a:endParaRPr lang="en-GB" sz="4400" dirty="0">
              <a:solidFill>
                <a:srgbClr val="002060"/>
              </a:solidFill>
              <a:latin typeface="Century Gothic" panose="020B0502020202020204" pitchFamily="34" charset="0"/>
            </a:endParaRPr>
          </a:p>
        </p:txBody>
      </p:sp>
      <p:sp>
        <p:nvSpPr>
          <p:cNvPr id="83" name="CustomShape 23">
            <a:hlinkClick r:id="" action="ppaction://noaction">
              <a:snd r:embed="rId5" name="T1_W5F_4.5.wav"/>
            </a:hlinkClick>
            <a:extLst>
              <a:ext uri="{FF2B5EF4-FFF2-40B4-BE49-F238E27FC236}">
                <a16:creationId xmlns:a16="http://schemas.microsoft.com/office/drawing/2014/main" id="{2C8F67BC-3ED2-43E4-8BBD-165E0D99ABC4}"/>
              </a:ext>
            </a:extLst>
          </p:cNvPr>
          <p:cNvSpPr/>
          <p:nvPr/>
        </p:nvSpPr>
        <p:spPr>
          <a:xfrm>
            <a:off x="286626" y="2052208"/>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1" normalizeH="0" baseline="0" noProof="0" dirty="0">
                <a:ln>
                  <a:noFill/>
                </a:ln>
                <a:solidFill>
                  <a:schemeClr val="bg1"/>
                </a:solidFill>
                <a:effectLst/>
                <a:uLnTx/>
                <a:uFillTx/>
                <a:latin typeface="Century Gothic" panose="020B0502020202020204" pitchFamily="34" charset="0"/>
              </a:rPr>
              <a:t>2</a:t>
            </a:r>
            <a:endParaRPr kumimoji="0" lang="en-GB" sz="2000" b="1"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19" name="Oval 18">
            <a:extLst>
              <a:ext uri="{FF2B5EF4-FFF2-40B4-BE49-F238E27FC236}">
                <a16:creationId xmlns:a16="http://schemas.microsoft.com/office/drawing/2014/main" id="{575EB237-CD01-4EB3-84B9-FDDAF33B7552}"/>
              </a:ext>
            </a:extLst>
          </p:cNvPr>
          <p:cNvSpPr/>
          <p:nvPr/>
        </p:nvSpPr>
        <p:spPr>
          <a:xfrm>
            <a:off x="1715152" y="1664535"/>
            <a:ext cx="3319836" cy="4824134"/>
          </a:xfrm>
          <a:prstGeom prst="ellipse">
            <a:avLst/>
          </a:prstGeom>
          <a:solidFill>
            <a:schemeClr val="accent6">
              <a:lumMod val="20000"/>
              <a:lumOff val="80000"/>
              <a:alpha val="40000"/>
            </a:schemeClr>
          </a:solidFill>
          <a:ln>
            <a:solidFill>
              <a:srgbClr val="FCF0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8" name="Picture 4" descr="Creature, Faery, Fairy, Fantasy, Female, Fictional, Fly">
            <a:extLst>
              <a:ext uri="{FF2B5EF4-FFF2-40B4-BE49-F238E27FC236}">
                <a16:creationId xmlns:a16="http://schemas.microsoft.com/office/drawing/2014/main" id="{86210B4B-F27D-7604-72A2-5EDF15E937D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07455" y="2716135"/>
            <a:ext cx="1214886" cy="214918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Creature, Faery, Fairy, Fantasy, Female, Fictional, Fly">
            <a:extLst>
              <a:ext uri="{FF2B5EF4-FFF2-40B4-BE49-F238E27FC236}">
                <a16:creationId xmlns:a16="http://schemas.microsoft.com/office/drawing/2014/main" id="{4E4F8EA3-E580-079A-F1F5-7BE408951A7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75070" y="2716135"/>
            <a:ext cx="1214886" cy="214918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onfirmation, Symbol, Icon, Green, To Approve, Approval">
            <a:extLst>
              <a:ext uri="{FF2B5EF4-FFF2-40B4-BE49-F238E27FC236}">
                <a16:creationId xmlns:a16="http://schemas.microsoft.com/office/drawing/2014/main" id="{FAD9F107-B3AC-4CD1-EC4F-06ACD3FA446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99740" y="2883818"/>
            <a:ext cx="1300525" cy="130052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A picture containing text, clock&#10;&#10;Description automatically generated">
            <a:extLst>
              <a:ext uri="{FF2B5EF4-FFF2-40B4-BE49-F238E27FC236}">
                <a16:creationId xmlns:a16="http://schemas.microsoft.com/office/drawing/2014/main" id="{321BF1C6-638F-02DD-C12B-752E27643C3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85164" y="3881813"/>
            <a:ext cx="718347" cy="361324"/>
          </a:xfrm>
          <a:prstGeom prst="rect">
            <a:avLst/>
          </a:prstGeom>
        </p:spPr>
      </p:pic>
      <p:sp>
        <p:nvSpPr>
          <p:cNvPr id="25" name="Rectangle 24">
            <a:extLst>
              <a:ext uri="{FF2B5EF4-FFF2-40B4-BE49-F238E27FC236}">
                <a16:creationId xmlns:a16="http://schemas.microsoft.com/office/drawing/2014/main" id="{44EC3E6E-25B6-4667-96B2-1CA2BA00AEA1}"/>
              </a:ext>
            </a:extLst>
          </p:cNvPr>
          <p:cNvSpPr/>
          <p:nvPr/>
        </p:nvSpPr>
        <p:spPr>
          <a:xfrm>
            <a:off x="10178143" y="1785257"/>
            <a:ext cx="2013857" cy="357398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6" name="Picture 4" descr="pillow clipart png - Clip Art Library">
            <a:extLst>
              <a:ext uri="{FF2B5EF4-FFF2-40B4-BE49-F238E27FC236}">
                <a16:creationId xmlns:a16="http://schemas.microsoft.com/office/drawing/2014/main" id="{27D8AA50-3835-4F3C-8CFA-2EC094CDE999}"/>
              </a:ext>
            </a:extLst>
          </p:cNvPr>
          <p:cNvPicPr>
            <a:picLocks noChangeAspect="1" noChangeArrowheads="1"/>
          </p:cNvPicPr>
          <p:nvPr/>
        </p:nvPicPr>
        <p:blipFill>
          <a:blip r:embed="rId9" cstate="print">
            <a:lum bright="70000" contrast="-70000"/>
            <a:extLst>
              <a:ext uri="{28A0092B-C50C-407E-A947-70E740481C1C}">
                <a14:useLocalDpi xmlns:a14="http://schemas.microsoft.com/office/drawing/2010/main" val="0"/>
              </a:ext>
            </a:extLst>
          </a:blip>
          <a:srcRect/>
          <a:stretch>
            <a:fillRect/>
          </a:stretch>
        </p:blipFill>
        <p:spPr bwMode="auto">
          <a:xfrm>
            <a:off x="10511669" y="1866475"/>
            <a:ext cx="1481037" cy="1130802"/>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descr="A person wearing a yellow shirt&#10;&#10;Description automatically generated with low confidence">
            <a:extLst>
              <a:ext uri="{FF2B5EF4-FFF2-40B4-BE49-F238E27FC236}">
                <a16:creationId xmlns:a16="http://schemas.microsoft.com/office/drawing/2014/main" id="{FEE6A665-73AF-4B39-B21E-88A737E9903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511669" y="1901888"/>
            <a:ext cx="1403125" cy="3421944"/>
          </a:xfrm>
          <a:prstGeom prst="rect">
            <a:avLst/>
          </a:prstGeom>
        </p:spPr>
      </p:pic>
      <p:grpSp>
        <p:nvGrpSpPr>
          <p:cNvPr id="29" name="Group 28">
            <a:extLst>
              <a:ext uri="{FF2B5EF4-FFF2-40B4-BE49-F238E27FC236}">
                <a16:creationId xmlns:a16="http://schemas.microsoft.com/office/drawing/2014/main" id="{021F4AC3-605D-4972-924F-65CACBB2D198}"/>
              </a:ext>
            </a:extLst>
          </p:cNvPr>
          <p:cNvGrpSpPr/>
          <p:nvPr/>
        </p:nvGrpSpPr>
        <p:grpSpPr>
          <a:xfrm>
            <a:off x="10849413" y="2166924"/>
            <a:ext cx="890953" cy="513823"/>
            <a:chOff x="5360602" y="517320"/>
            <a:chExt cx="1445474" cy="733564"/>
          </a:xfrm>
        </p:grpSpPr>
        <p:sp>
          <p:nvSpPr>
            <p:cNvPr id="31" name="Freeform: Shape 18">
              <a:extLst>
                <a:ext uri="{FF2B5EF4-FFF2-40B4-BE49-F238E27FC236}">
                  <a16:creationId xmlns:a16="http://schemas.microsoft.com/office/drawing/2014/main" id="{7AF9E834-0343-4150-9695-6E84C3E5F073}"/>
                </a:ext>
              </a:extLst>
            </p:cNvPr>
            <p:cNvSpPr/>
            <p:nvPr/>
          </p:nvSpPr>
          <p:spPr>
            <a:xfrm>
              <a:off x="5360602" y="517320"/>
              <a:ext cx="1445474" cy="733564"/>
            </a:xfrm>
            <a:custGeom>
              <a:avLst/>
              <a:gdLst>
                <a:gd name="connsiteX0" fmla="*/ 719667 w 1445474"/>
                <a:gd name="connsiteY0" fmla="*/ 610797 h 733564"/>
                <a:gd name="connsiteX1" fmla="*/ 719667 w 1445474"/>
                <a:gd name="connsiteY1" fmla="*/ 610797 h 733564"/>
                <a:gd name="connsiteX2" fmla="*/ 673100 w 1445474"/>
                <a:gd name="connsiteY2" fmla="*/ 615030 h 733564"/>
                <a:gd name="connsiteX3" fmla="*/ 656167 w 1445474"/>
                <a:gd name="connsiteY3" fmla="*/ 627730 h 733564"/>
                <a:gd name="connsiteX4" fmla="*/ 643467 w 1445474"/>
                <a:gd name="connsiteY4" fmla="*/ 631964 h 733564"/>
                <a:gd name="connsiteX5" fmla="*/ 630767 w 1445474"/>
                <a:gd name="connsiteY5" fmla="*/ 644664 h 733564"/>
                <a:gd name="connsiteX6" fmla="*/ 605367 w 1445474"/>
                <a:gd name="connsiteY6" fmla="*/ 653130 h 733564"/>
                <a:gd name="connsiteX7" fmla="*/ 575734 w 1445474"/>
                <a:gd name="connsiteY7" fmla="*/ 665830 h 733564"/>
                <a:gd name="connsiteX8" fmla="*/ 558800 w 1445474"/>
                <a:gd name="connsiteY8" fmla="*/ 674297 h 733564"/>
                <a:gd name="connsiteX9" fmla="*/ 533400 w 1445474"/>
                <a:gd name="connsiteY9" fmla="*/ 682764 h 733564"/>
                <a:gd name="connsiteX10" fmla="*/ 520700 w 1445474"/>
                <a:gd name="connsiteY10" fmla="*/ 691230 h 733564"/>
                <a:gd name="connsiteX11" fmla="*/ 508000 w 1445474"/>
                <a:gd name="connsiteY11" fmla="*/ 695464 h 733564"/>
                <a:gd name="connsiteX12" fmla="*/ 495300 w 1445474"/>
                <a:gd name="connsiteY12" fmla="*/ 703930 h 733564"/>
                <a:gd name="connsiteX13" fmla="*/ 482600 w 1445474"/>
                <a:gd name="connsiteY13" fmla="*/ 716630 h 733564"/>
                <a:gd name="connsiteX14" fmla="*/ 465667 w 1445474"/>
                <a:gd name="connsiteY14" fmla="*/ 720864 h 733564"/>
                <a:gd name="connsiteX15" fmla="*/ 393700 w 1445474"/>
                <a:gd name="connsiteY15" fmla="*/ 733564 h 733564"/>
                <a:gd name="connsiteX16" fmla="*/ 249767 w 1445474"/>
                <a:gd name="connsiteY16" fmla="*/ 729330 h 733564"/>
                <a:gd name="connsiteX17" fmla="*/ 220134 w 1445474"/>
                <a:gd name="connsiteY17" fmla="*/ 712397 h 733564"/>
                <a:gd name="connsiteX18" fmla="*/ 182034 w 1445474"/>
                <a:gd name="connsiteY18" fmla="*/ 686997 h 733564"/>
                <a:gd name="connsiteX19" fmla="*/ 169334 w 1445474"/>
                <a:gd name="connsiteY19" fmla="*/ 678530 h 733564"/>
                <a:gd name="connsiteX20" fmla="*/ 139700 w 1445474"/>
                <a:gd name="connsiteY20" fmla="*/ 657364 h 733564"/>
                <a:gd name="connsiteX21" fmla="*/ 122767 w 1445474"/>
                <a:gd name="connsiteY21" fmla="*/ 636197 h 733564"/>
                <a:gd name="connsiteX22" fmla="*/ 101600 w 1445474"/>
                <a:gd name="connsiteY22" fmla="*/ 623497 h 733564"/>
                <a:gd name="connsiteX23" fmla="*/ 84667 w 1445474"/>
                <a:gd name="connsiteY23" fmla="*/ 598097 h 733564"/>
                <a:gd name="connsiteX24" fmla="*/ 76200 w 1445474"/>
                <a:gd name="connsiteY24" fmla="*/ 585397 h 733564"/>
                <a:gd name="connsiteX25" fmla="*/ 59267 w 1445474"/>
                <a:gd name="connsiteY25" fmla="*/ 564230 h 733564"/>
                <a:gd name="connsiteX26" fmla="*/ 42334 w 1445474"/>
                <a:gd name="connsiteY26" fmla="*/ 534597 h 733564"/>
                <a:gd name="connsiteX27" fmla="*/ 29634 w 1445474"/>
                <a:gd name="connsiteY27" fmla="*/ 517664 h 733564"/>
                <a:gd name="connsiteX28" fmla="*/ 21167 w 1445474"/>
                <a:gd name="connsiteY28" fmla="*/ 488030 h 733564"/>
                <a:gd name="connsiteX29" fmla="*/ 12700 w 1445474"/>
                <a:gd name="connsiteY29" fmla="*/ 475330 h 733564"/>
                <a:gd name="connsiteX30" fmla="*/ 0 w 1445474"/>
                <a:gd name="connsiteY30" fmla="*/ 428764 h 733564"/>
                <a:gd name="connsiteX31" fmla="*/ 4234 w 1445474"/>
                <a:gd name="connsiteY31" fmla="*/ 255197 h 733564"/>
                <a:gd name="connsiteX32" fmla="*/ 21167 w 1445474"/>
                <a:gd name="connsiteY32" fmla="*/ 225564 h 733564"/>
                <a:gd name="connsiteX33" fmla="*/ 38100 w 1445474"/>
                <a:gd name="connsiteY33" fmla="*/ 200164 h 733564"/>
                <a:gd name="connsiteX34" fmla="*/ 42334 w 1445474"/>
                <a:gd name="connsiteY34" fmla="*/ 187464 h 733564"/>
                <a:gd name="connsiteX35" fmla="*/ 59267 w 1445474"/>
                <a:gd name="connsiteY35" fmla="*/ 174764 h 733564"/>
                <a:gd name="connsiteX36" fmla="*/ 80434 w 1445474"/>
                <a:gd name="connsiteY36" fmla="*/ 145130 h 733564"/>
                <a:gd name="connsiteX37" fmla="*/ 93134 w 1445474"/>
                <a:gd name="connsiteY37" fmla="*/ 128197 h 733564"/>
                <a:gd name="connsiteX38" fmla="*/ 118534 w 1445474"/>
                <a:gd name="connsiteY38" fmla="*/ 111264 h 733564"/>
                <a:gd name="connsiteX39" fmla="*/ 156634 w 1445474"/>
                <a:gd name="connsiteY39" fmla="*/ 90097 h 733564"/>
                <a:gd name="connsiteX40" fmla="*/ 186267 w 1445474"/>
                <a:gd name="connsiteY40" fmla="*/ 77397 h 733564"/>
                <a:gd name="connsiteX41" fmla="*/ 215900 w 1445474"/>
                <a:gd name="connsiteY41" fmla="*/ 64697 h 733564"/>
                <a:gd name="connsiteX42" fmla="*/ 249767 w 1445474"/>
                <a:gd name="connsiteY42" fmla="*/ 56230 h 733564"/>
                <a:gd name="connsiteX43" fmla="*/ 262467 w 1445474"/>
                <a:gd name="connsiteY43" fmla="*/ 51997 h 733564"/>
                <a:gd name="connsiteX44" fmla="*/ 287867 w 1445474"/>
                <a:gd name="connsiteY44" fmla="*/ 47764 h 733564"/>
                <a:gd name="connsiteX45" fmla="*/ 309034 w 1445474"/>
                <a:gd name="connsiteY45" fmla="*/ 43530 h 733564"/>
                <a:gd name="connsiteX46" fmla="*/ 334434 w 1445474"/>
                <a:gd name="connsiteY46" fmla="*/ 39297 h 733564"/>
                <a:gd name="connsiteX47" fmla="*/ 355600 w 1445474"/>
                <a:gd name="connsiteY47" fmla="*/ 35064 h 733564"/>
                <a:gd name="connsiteX48" fmla="*/ 440267 w 1445474"/>
                <a:gd name="connsiteY48" fmla="*/ 22364 h 733564"/>
                <a:gd name="connsiteX49" fmla="*/ 486834 w 1445474"/>
                <a:gd name="connsiteY49" fmla="*/ 13897 h 733564"/>
                <a:gd name="connsiteX50" fmla="*/ 520700 w 1445474"/>
                <a:gd name="connsiteY50" fmla="*/ 9664 h 733564"/>
                <a:gd name="connsiteX51" fmla="*/ 719667 w 1445474"/>
                <a:gd name="connsiteY51" fmla="*/ 5430 h 733564"/>
                <a:gd name="connsiteX52" fmla="*/ 931334 w 1445474"/>
                <a:gd name="connsiteY52" fmla="*/ 5430 h 733564"/>
                <a:gd name="connsiteX53" fmla="*/ 948267 w 1445474"/>
                <a:gd name="connsiteY53" fmla="*/ 9664 h 733564"/>
                <a:gd name="connsiteX54" fmla="*/ 990600 w 1445474"/>
                <a:gd name="connsiteY54" fmla="*/ 18130 h 733564"/>
                <a:gd name="connsiteX55" fmla="*/ 1066800 w 1445474"/>
                <a:gd name="connsiteY55" fmla="*/ 39297 h 733564"/>
                <a:gd name="connsiteX56" fmla="*/ 1104900 w 1445474"/>
                <a:gd name="connsiteY56" fmla="*/ 51997 h 733564"/>
                <a:gd name="connsiteX57" fmla="*/ 1151467 w 1445474"/>
                <a:gd name="connsiteY57" fmla="*/ 64697 h 733564"/>
                <a:gd name="connsiteX58" fmla="*/ 1168400 w 1445474"/>
                <a:gd name="connsiteY58" fmla="*/ 73164 h 733564"/>
                <a:gd name="connsiteX59" fmla="*/ 1198034 w 1445474"/>
                <a:gd name="connsiteY59" fmla="*/ 77397 h 733564"/>
                <a:gd name="connsiteX60" fmla="*/ 1219200 w 1445474"/>
                <a:gd name="connsiteY60" fmla="*/ 85864 h 733564"/>
                <a:gd name="connsiteX61" fmla="*/ 1231900 w 1445474"/>
                <a:gd name="connsiteY61" fmla="*/ 98564 h 733564"/>
                <a:gd name="connsiteX62" fmla="*/ 1261534 w 1445474"/>
                <a:gd name="connsiteY62" fmla="*/ 102797 h 733564"/>
                <a:gd name="connsiteX63" fmla="*/ 1278467 w 1445474"/>
                <a:gd name="connsiteY63" fmla="*/ 115497 h 733564"/>
                <a:gd name="connsiteX64" fmla="*/ 1299634 w 1445474"/>
                <a:gd name="connsiteY64" fmla="*/ 123964 h 733564"/>
                <a:gd name="connsiteX65" fmla="*/ 1312334 w 1445474"/>
                <a:gd name="connsiteY65" fmla="*/ 136664 h 733564"/>
                <a:gd name="connsiteX66" fmla="*/ 1333500 w 1445474"/>
                <a:gd name="connsiteY66" fmla="*/ 149364 h 733564"/>
                <a:gd name="connsiteX67" fmla="*/ 1341967 w 1445474"/>
                <a:gd name="connsiteY67" fmla="*/ 162064 h 733564"/>
                <a:gd name="connsiteX68" fmla="*/ 1354667 w 1445474"/>
                <a:gd name="connsiteY68" fmla="*/ 174764 h 733564"/>
                <a:gd name="connsiteX69" fmla="*/ 1375834 w 1445474"/>
                <a:gd name="connsiteY69" fmla="*/ 200164 h 733564"/>
                <a:gd name="connsiteX70" fmla="*/ 1397000 w 1445474"/>
                <a:gd name="connsiteY70" fmla="*/ 234030 h 733564"/>
                <a:gd name="connsiteX71" fmla="*/ 1422400 w 1445474"/>
                <a:gd name="connsiteY71" fmla="*/ 280597 h 733564"/>
                <a:gd name="connsiteX72" fmla="*/ 1430867 w 1445474"/>
                <a:gd name="connsiteY72" fmla="*/ 301764 h 733564"/>
                <a:gd name="connsiteX73" fmla="*/ 1439334 w 1445474"/>
                <a:gd name="connsiteY73" fmla="*/ 327164 h 733564"/>
                <a:gd name="connsiteX74" fmla="*/ 1439334 w 1445474"/>
                <a:gd name="connsiteY74" fmla="*/ 475330 h 733564"/>
                <a:gd name="connsiteX75" fmla="*/ 1430867 w 1445474"/>
                <a:gd name="connsiteY75" fmla="*/ 500730 h 733564"/>
                <a:gd name="connsiteX76" fmla="*/ 1418167 w 1445474"/>
                <a:gd name="connsiteY76" fmla="*/ 517664 h 733564"/>
                <a:gd name="connsiteX77" fmla="*/ 1405467 w 1445474"/>
                <a:gd name="connsiteY77" fmla="*/ 559997 h 733564"/>
                <a:gd name="connsiteX78" fmla="*/ 1392767 w 1445474"/>
                <a:gd name="connsiteY78" fmla="*/ 576930 h 733564"/>
                <a:gd name="connsiteX79" fmla="*/ 1371600 w 1445474"/>
                <a:gd name="connsiteY79" fmla="*/ 602330 h 733564"/>
                <a:gd name="connsiteX80" fmla="*/ 1333500 w 1445474"/>
                <a:gd name="connsiteY80" fmla="*/ 644664 h 733564"/>
                <a:gd name="connsiteX81" fmla="*/ 1312334 w 1445474"/>
                <a:gd name="connsiteY81" fmla="*/ 665830 h 733564"/>
                <a:gd name="connsiteX82" fmla="*/ 1282700 w 1445474"/>
                <a:gd name="connsiteY82" fmla="*/ 691230 h 733564"/>
                <a:gd name="connsiteX83" fmla="*/ 1265767 w 1445474"/>
                <a:gd name="connsiteY83" fmla="*/ 699697 h 733564"/>
                <a:gd name="connsiteX84" fmla="*/ 1253067 w 1445474"/>
                <a:gd name="connsiteY84" fmla="*/ 703930 h 733564"/>
                <a:gd name="connsiteX85" fmla="*/ 1155700 w 1445474"/>
                <a:gd name="connsiteY85" fmla="*/ 720864 h 733564"/>
                <a:gd name="connsiteX86" fmla="*/ 982134 w 1445474"/>
                <a:gd name="connsiteY86" fmla="*/ 716630 h 733564"/>
                <a:gd name="connsiteX87" fmla="*/ 965200 w 1445474"/>
                <a:gd name="connsiteY87" fmla="*/ 708164 h 733564"/>
                <a:gd name="connsiteX88" fmla="*/ 952500 w 1445474"/>
                <a:gd name="connsiteY88" fmla="*/ 703930 h 733564"/>
                <a:gd name="connsiteX89" fmla="*/ 939800 w 1445474"/>
                <a:gd name="connsiteY89" fmla="*/ 695464 h 733564"/>
                <a:gd name="connsiteX90" fmla="*/ 905934 w 1445474"/>
                <a:gd name="connsiteY90" fmla="*/ 686997 h 733564"/>
                <a:gd name="connsiteX91" fmla="*/ 880534 w 1445474"/>
                <a:gd name="connsiteY91" fmla="*/ 674297 h 733564"/>
                <a:gd name="connsiteX92" fmla="*/ 867834 w 1445474"/>
                <a:gd name="connsiteY92" fmla="*/ 665830 h 733564"/>
                <a:gd name="connsiteX93" fmla="*/ 838200 w 1445474"/>
                <a:gd name="connsiteY93" fmla="*/ 653130 h 733564"/>
                <a:gd name="connsiteX94" fmla="*/ 821267 w 1445474"/>
                <a:gd name="connsiteY94" fmla="*/ 640430 h 733564"/>
                <a:gd name="connsiteX95" fmla="*/ 795867 w 1445474"/>
                <a:gd name="connsiteY95" fmla="*/ 631964 h 733564"/>
                <a:gd name="connsiteX96" fmla="*/ 753534 w 1445474"/>
                <a:gd name="connsiteY96" fmla="*/ 615030 h 733564"/>
                <a:gd name="connsiteX97" fmla="*/ 740834 w 1445474"/>
                <a:gd name="connsiteY97" fmla="*/ 610797 h 733564"/>
                <a:gd name="connsiteX98" fmla="*/ 719667 w 1445474"/>
                <a:gd name="connsiteY98" fmla="*/ 610797 h 733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1445474" h="733564">
                  <a:moveTo>
                    <a:pt x="719667" y="610797"/>
                  </a:moveTo>
                  <a:lnTo>
                    <a:pt x="719667" y="610797"/>
                  </a:lnTo>
                  <a:cubicBezTo>
                    <a:pt x="704145" y="612208"/>
                    <a:pt x="688160" y="611014"/>
                    <a:pt x="673100" y="615030"/>
                  </a:cubicBezTo>
                  <a:cubicBezTo>
                    <a:pt x="666283" y="616848"/>
                    <a:pt x="662293" y="624229"/>
                    <a:pt x="656167" y="627730"/>
                  </a:cubicBezTo>
                  <a:cubicBezTo>
                    <a:pt x="652293" y="629944"/>
                    <a:pt x="647700" y="630553"/>
                    <a:pt x="643467" y="631964"/>
                  </a:cubicBezTo>
                  <a:cubicBezTo>
                    <a:pt x="639234" y="636197"/>
                    <a:pt x="636000" y="641757"/>
                    <a:pt x="630767" y="644664"/>
                  </a:cubicBezTo>
                  <a:cubicBezTo>
                    <a:pt x="622965" y="648998"/>
                    <a:pt x="613349" y="649139"/>
                    <a:pt x="605367" y="653130"/>
                  </a:cubicBezTo>
                  <a:cubicBezTo>
                    <a:pt x="549220" y="681205"/>
                    <a:pt x="619327" y="647148"/>
                    <a:pt x="575734" y="665830"/>
                  </a:cubicBezTo>
                  <a:cubicBezTo>
                    <a:pt x="569933" y="668316"/>
                    <a:pt x="564660" y="671953"/>
                    <a:pt x="558800" y="674297"/>
                  </a:cubicBezTo>
                  <a:cubicBezTo>
                    <a:pt x="550514" y="677612"/>
                    <a:pt x="540826" y="677814"/>
                    <a:pt x="533400" y="682764"/>
                  </a:cubicBezTo>
                  <a:cubicBezTo>
                    <a:pt x="529167" y="685586"/>
                    <a:pt x="525251" y="688955"/>
                    <a:pt x="520700" y="691230"/>
                  </a:cubicBezTo>
                  <a:cubicBezTo>
                    <a:pt x="516709" y="693226"/>
                    <a:pt x="511991" y="693468"/>
                    <a:pt x="508000" y="695464"/>
                  </a:cubicBezTo>
                  <a:cubicBezTo>
                    <a:pt x="503449" y="697739"/>
                    <a:pt x="499209" y="700673"/>
                    <a:pt x="495300" y="703930"/>
                  </a:cubicBezTo>
                  <a:cubicBezTo>
                    <a:pt x="490701" y="707763"/>
                    <a:pt x="487798" y="713660"/>
                    <a:pt x="482600" y="716630"/>
                  </a:cubicBezTo>
                  <a:cubicBezTo>
                    <a:pt x="477549" y="719517"/>
                    <a:pt x="471397" y="719853"/>
                    <a:pt x="465667" y="720864"/>
                  </a:cubicBezTo>
                  <a:cubicBezTo>
                    <a:pt x="386177" y="734892"/>
                    <a:pt x="434504" y="723362"/>
                    <a:pt x="393700" y="733564"/>
                  </a:cubicBezTo>
                  <a:cubicBezTo>
                    <a:pt x="345722" y="732153"/>
                    <a:pt x="297695" y="731921"/>
                    <a:pt x="249767" y="729330"/>
                  </a:cubicBezTo>
                  <a:cubicBezTo>
                    <a:pt x="237686" y="728677"/>
                    <a:pt x="229074" y="718587"/>
                    <a:pt x="220134" y="712397"/>
                  </a:cubicBezTo>
                  <a:cubicBezTo>
                    <a:pt x="207584" y="703709"/>
                    <a:pt x="194734" y="695464"/>
                    <a:pt x="182034" y="686997"/>
                  </a:cubicBezTo>
                  <a:cubicBezTo>
                    <a:pt x="177801" y="684175"/>
                    <a:pt x="172932" y="682128"/>
                    <a:pt x="169334" y="678530"/>
                  </a:cubicBezTo>
                  <a:cubicBezTo>
                    <a:pt x="152172" y="661368"/>
                    <a:pt x="161989" y="668507"/>
                    <a:pt x="139700" y="657364"/>
                  </a:cubicBezTo>
                  <a:cubicBezTo>
                    <a:pt x="134056" y="650308"/>
                    <a:pt x="129520" y="642200"/>
                    <a:pt x="122767" y="636197"/>
                  </a:cubicBezTo>
                  <a:cubicBezTo>
                    <a:pt x="116617" y="630730"/>
                    <a:pt x="107418" y="629315"/>
                    <a:pt x="101600" y="623497"/>
                  </a:cubicBezTo>
                  <a:cubicBezTo>
                    <a:pt x="94405" y="616302"/>
                    <a:pt x="90311" y="606564"/>
                    <a:pt x="84667" y="598097"/>
                  </a:cubicBezTo>
                  <a:lnTo>
                    <a:pt x="76200" y="585397"/>
                  </a:lnTo>
                  <a:cubicBezTo>
                    <a:pt x="67960" y="560674"/>
                    <a:pt x="78415" y="583378"/>
                    <a:pt x="59267" y="564230"/>
                  </a:cubicBezTo>
                  <a:cubicBezTo>
                    <a:pt x="51496" y="556459"/>
                    <a:pt x="47870" y="543455"/>
                    <a:pt x="42334" y="534597"/>
                  </a:cubicBezTo>
                  <a:cubicBezTo>
                    <a:pt x="38595" y="528614"/>
                    <a:pt x="33867" y="523308"/>
                    <a:pt x="29634" y="517664"/>
                  </a:cubicBezTo>
                  <a:cubicBezTo>
                    <a:pt x="28279" y="512243"/>
                    <a:pt x="24202" y="494100"/>
                    <a:pt x="21167" y="488030"/>
                  </a:cubicBezTo>
                  <a:cubicBezTo>
                    <a:pt x="18892" y="483479"/>
                    <a:pt x="15522" y="479563"/>
                    <a:pt x="12700" y="475330"/>
                  </a:cubicBezTo>
                  <a:cubicBezTo>
                    <a:pt x="1959" y="443104"/>
                    <a:pt x="5985" y="458681"/>
                    <a:pt x="0" y="428764"/>
                  </a:cubicBezTo>
                  <a:cubicBezTo>
                    <a:pt x="1411" y="370908"/>
                    <a:pt x="-1762" y="312758"/>
                    <a:pt x="4234" y="255197"/>
                  </a:cubicBezTo>
                  <a:cubicBezTo>
                    <a:pt x="5413" y="243882"/>
                    <a:pt x="15205" y="235253"/>
                    <a:pt x="21167" y="225564"/>
                  </a:cubicBezTo>
                  <a:cubicBezTo>
                    <a:pt x="26500" y="216898"/>
                    <a:pt x="34882" y="209817"/>
                    <a:pt x="38100" y="200164"/>
                  </a:cubicBezTo>
                  <a:cubicBezTo>
                    <a:pt x="39511" y="195931"/>
                    <a:pt x="39477" y="190892"/>
                    <a:pt x="42334" y="187464"/>
                  </a:cubicBezTo>
                  <a:cubicBezTo>
                    <a:pt x="46851" y="182044"/>
                    <a:pt x="53623" y="178997"/>
                    <a:pt x="59267" y="174764"/>
                  </a:cubicBezTo>
                  <a:cubicBezTo>
                    <a:pt x="66888" y="151900"/>
                    <a:pt x="58800" y="169855"/>
                    <a:pt x="80434" y="145130"/>
                  </a:cubicBezTo>
                  <a:cubicBezTo>
                    <a:pt x="85080" y="139820"/>
                    <a:pt x="87861" y="132884"/>
                    <a:pt x="93134" y="128197"/>
                  </a:cubicBezTo>
                  <a:cubicBezTo>
                    <a:pt x="100739" y="121437"/>
                    <a:pt x="110588" y="117621"/>
                    <a:pt x="118534" y="111264"/>
                  </a:cubicBezTo>
                  <a:cubicBezTo>
                    <a:pt x="147896" y="87774"/>
                    <a:pt x="121022" y="97219"/>
                    <a:pt x="156634" y="90097"/>
                  </a:cubicBezTo>
                  <a:cubicBezTo>
                    <a:pt x="182372" y="72938"/>
                    <a:pt x="155025" y="89113"/>
                    <a:pt x="186267" y="77397"/>
                  </a:cubicBezTo>
                  <a:cubicBezTo>
                    <a:pt x="217114" y="65829"/>
                    <a:pt x="190196" y="71707"/>
                    <a:pt x="215900" y="64697"/>
                  </a:cubicBezTo>
                  <a:cubicBezTo>
                    <a:pt x="227126" y="61635"/>
                    <a:pt x="238541" y="59292"/>
                    <a:pt x="249767" y="56230"/>
                  </a:cubicBezTo>
                  <a:cubicBezTo>
                    <a:pt x="254072" y="55056"/>
                    <a:pt x="258111" y="52965"/>
                    <a:pt x="262467" y="51997"/>
                  </a:cubicBezTo>
                  <a:cubicBezTo>
                    <a:pt x="270846" y="50135"/>
                    <a:pt x="279422" y="49299"/>
                    <a:pt x="287867" y="47764"/>
                  </a:cubicBezTo>
                  <a:cubicBezTo>
                    <a:pt x="294946" y="46477"/>
                    <a:pt x="301955" y="44817"/>
                    <a:pt x="309034" y="43530"/>
                  </a:cubicBezTo>
                  <a:cubicBezTo>
                    <a:pt x="317479" y="41995"/>
                    <a:pt x="325989" y="40832"/>
                    <a:pt x="334434" y="39297"/>
                  </a:cubicBezTo>
                  <a:cubicBezTo>
                    <a:pt x="341513" y="38010"/>
                    <a:pt x="348493" y="36186"/>
                    <a:pt x="355600" y="35064"/>
                  </a:cubicBezTo>
                  <a:cubicBezTo>
                    <a:pt x="399482" y="28135"/>
                    <a:pt x="405454" y="28694"/>
                    <a:pt x="440267" y="22364"/>
                  </a:cubicBezTo>
                  <a:cubicBezTo>
                    <a:pt x="467029" y="17498"/>
                    <a:pt x="457703" y="18058"/>
                    <a:pt x="486834" y="13897"/>
                  </a:cubicBezTo>
                  <a:cubicBezTo>
                    <a:pt x="498096" y="12288"/>
                    <a:pt x="509331" y="10077"/>
                    <a:pt x="520700" y="9664"/>
                  </a:cubicBezTo>
                  <a:cubicBezTo>
                    <a:pt x="586994" y="7253"/>
                    <a:pt x="653345" y="6841"/>
                    <a:pt x="719667" y="5430"/>
                  </a:cubicBezTo>
                  <a:cubicBezTo>
                    <a:pt x="816105" y="-1988"/>
                    <a:pt x="786604" y="-1630"/>
                    <a:pt x="931334" y="5430"/>
                  </a:cubicBezTo>
                  <a:cubicBezTo>
                    <a:pt x="937145" y="5713"/>
                    <a:pt x="942578" y="8445"/>
                    <a:pt x="948267" y="9664"/>
                  </a:cubicBezTo>
                  <a:cubicBezTo>
                    <a:pt x="962338" y="12679"/>
                    <a:pt x="976948" y="13579"/>
                    <a:pt x="990600" y="18130"/>
                  </a:cubicBezTo>
                  <a:cubicBezTo>
                    <a:pt x="1049543" y="37778"/>
                    <a:pt x="1023793" y="32130"/>
                    <a:pt x="1066800" y="39297"/>
                  </a:cubicBezTo>
                  <a:cubicBezTo>
                    <a:pt x="1088540" y="53791"/>
                    <a:pt x="1071279" y="44792"/>
                    <a:pt x="1104900" y="51997"/>
                  </a:cubicBezTo>
                  <a:cubicBezTo>
                    <a:pt x="1109207" y="52920"/>
                    <a:pt x="1140723" y="60093"/>
                    <a:pt x="1151467" y="64697"/>
                  </a:cubicBezTo>
                  <a:cubicBezTo>
                    <a:pt x="1157267" y="67183"/>
                    <a:pt x="1162312" y="71504"/>
                    <a:pt x="1168400" y="73164"/>
                  </a:cubicBezTo>
                  <a:cubicBezTo>
                    <a:pt x="1178027" y="75789"/>
                    <a:pt x="1188156" y="75986"/>
                    <a:pt x="1198034" y="77397"/>
                  </a:cubicBezTo>
                  <a:cubicBezTo>
                    <a:pt x="1205089" y="80219"/>
                    <a:pt x="1212756" y="81836"/>
                    <a:pt x="1219200" y="85864"/>
                  </a:cubicBezTo>
                  <a:cubicBezTo>
                    <a:pt x="1224277" y="89037"/>
                    <a:pt x="1226341" y="96341"/>
                    <a:pt x="1231900" y="98564"/>
                  </a:cubicBezTo>
                  <a:cubicBezTo>
                    <a:pt x="1241165" y="102270"/>
                    <a:pt x="1251656" y="101386"/>
                    <a:pt x="1261534" y="102797"/>
                  </a:cubicBezTo>
                  <a:cubicBezTo>
                    <a:pt x="1267178" y="107030"/>
                    <a:pt x="1272299" y="112071"/>
                    <a:pt x="1278467" y="115497"/>
                  </a:cubicBezTo>
                  <a:cubicBezTo>
                    <a:pt x="1285110" y="119188"/>
                    <a:pt x="1293190" y="119936"/>
                    <a:pt x="1299634" y="123964"/>
                  </a:cubicBezTo>
                  <a:cubicBezTo>
                    <a:pt x="1304711" y="127137"/>
                    <a:pt x="1307545" y="133072"/>
                    <a:pt x="1312334" y="136664"/>
                  </a:cubicBezTo>
                  <a:cubicBezTo>
                    <a:pt x="1318916" y="141601"/>
                    <a:pt x="1326445" y="145131"/>
                    <a:pt x="1333500" y="149364"/>
                  </a:cubicBezTo>
                  <a:cubicBezTo>
                    <a:pt x="1336322" y="153597"/>
                    <a:pt x="1338710" y="158155"/>
                    <a:pt x="1341967" y="162064"/>
                  </a:cubicBezTo>
                  <a:cubicBezTo>
                    <a:pt x="1345800" y="166663"/>
                    <a:pt x="1351187" y="169892"/>
                    <a:pt x="1354667" y="174764"/>
                  </a:cubicBezTo>
                  <a:cubicBezTo>
                    <a:pt x="1374198" y="202107"/>
                    <a:pt x="1350797" y="183472"/>
                    <a:pt x="1375834" y="200164"/>
                  </a:cubicBezTo>
                  <a:cubicBezTo>
                    <a:pt x="1384031" y="224756"/>
                    <a:pt x="1375039" y="202656"/>
                    <a:pt x="1397000" y="234030"/>
                  </a:cubicBezTo>
                  <a:cubicBezTo>
                    <a:pt x="1405456" y="246109"/>
                    <a:pt x="1416506" y="267630"/>
                    <a:pt x="1422400" y="280597"/>
                  </a:cubicBezTo>
                  <a:cubicBezTo>
                    <a:pt x="1425545" y="287515"/>
                    <a:pt x="1428270" y="294622"/>
                    <a:pt x="1430867" y="301764"/>
                  </a:cubicBezTo>
                  <a:cubicBezTo>
                    <a:pt x="1433917" y="310151"/>
                    <a:pt x="1439334" y="327164"/>
                    <a:pt x="1439334" y="327164"/>
                  </a:cubicBezTo>
                  <a:cubicBezTo>
                    <a:pt x="1447126" y="389505"/>
                    <a:pt x="1447908" y="381020"/>
                    <a:pt x="1439334" y="475330"/>
                  </a:cubicBezTo>
                  <a:cubicBezTo>
                    <a:pt x="1438526" y="484218"/>
                    <a:pt x="1436222" y="493590"/>
                    <a:pt x="1430867" y="500730"/>
                  </a:cubicBezTo>
                  <a:lnTo>
                    <a:pt x="1418167" y="517664"/>
                  </a:lnTo>
                  <a:cubicBezTo>
                    <a:pt x="1415968" y="526459"/>
                    <a:pt x="1409333" y="554842"/>
                    <a:pt x="1405467" y="559997"/>
                  </a:cubicBezTo>
                  <a:cubicBezTo>
                    <a:pt x="1401234" y="565641"/>
                    <a:pt x="1396506" y="570947"/>
                    <a:pt x="1392767" y="576930"/>
                  </a:cubicBezTo>
                  <a:cubicBezTo>
                    <a:pt x="1377421" y="601484"/>
                    <a:pt x="1393263" y="587889"/>
                    <a:pt x="1371600" y="602330"/>
                  </a:cubicBezTo>
                  <a:cubicBezTo>
                    <a:pt x="1355385" y="626654"/>
                    <a:pt x="1366732" y="611432"/>
                    <a:pt x="1333500" y="644664"/>
                  </a:cubicBezTo>
                  <a:lnTo>
                    <a:pt x="1312334" y="665830"/>
                  </a:lnTo>
                  <a:cubicBezTo>
                    <a:pt x="1300787" y="677377"/>
                    <a:pt x="1297184" y="682177"/>
                    <a:pt x="1282700" y="691230"/>
                  </a:cubicBezTo>
                  <a:cubicBezTo>
                    <a:pt x="1277349" y="694575"/>
                    <a:pt x="1271567" y="697211"/>
                    <a:pt x="1265767" y="699697"/>
                  </a:cubicBezTo>
                  <a:cubicBezTo>
                    <a:pt x="1261666" y="701455"/>
                    <a:pt x="1257423" y="702962"/>
                    <a:pt x="1253067" y="703930"/>
                  </a:cubicBezTo>
                  <a:cubicBezTo>
                    <a:pt x="1195476" y="716728"/>
                    <a:pt x="1201992" y="715077"/>
                    <a:pt x="1155700" y="720864"/>
                  </a:cubicBezTo>
                  <a:cubicBezTo>
                    <a:pt x="1097845" y="719453"/>
                    <a:pt x="1039878" y="720480"/>
                    <a:pt x="982134" y="716630"/>
                  </a:cubicBezTo>
                  <a:cubicBezTo>
                    <a:pt x="975837" y="716210"/>
                    <a:pt x="971001" y="710650"/>
                    <a:pt x="965200" y="708164"/>
                  </a:cubicBezTo>
                  <a:cubicBezTo>
                    <a:pt x="961098" y="706406"/>
                    <a:pt x="956491" y="705926"/>
                    <a:pt x="952500" y="703930"/>
                  </a:cubicBezTo>
                  <a:cubicBezTo>
                    <a:pt x="947949" y="701655"/>
                    <a:pt x="944581" y="697203"/>
                    <a:pt x="939800" y="695464"/>
                  </a:cubicBezTo>
                  <a:cubicBezTo>
                    <a:pt x="928864" y="691487"/>
                    <a:pt x="905934" y="686997"/>
                    <a:pt x="905934" y="686997"/>
                  </a:cubicBezTo>
                  <a:cubicBezTo>
                    <a:pt x="869537" y="662731"/>
                    <a:pt x="915588" y="691824"/>
                    <a:pt x="880534" y="674297"/>
                  </a:cubicBezTo>
                  <a:cubicBezTo>
                    <a:pt x="875983" y="672022"/>
                    <a:pt x="872252" y="668354"/>
                    <a:pt x="867834" y="665830"/>
                  </a:cubicBezTo>
                  <a:cubicBezTo>
                    <a:pt x="853191" y="657463"/>
                    <a:pt x="852444" y="657879"/>
                    <a:pt x="838200" y="653130"/>
                  </a:cubicBezTo>
                  <a:cubicBezTo>
                    <a:pt x="832556" y="648897"/>
                    <a:pt x="827578" y="643585"/>
                    <a:pt x="821267" y="640430"/>
                  </a:cubicBezTo>
                  <a:cubicBezTo>
                    <a:pt x="813285" y="636439"/>
                    <a:pt x="803849" y="635955"/>
                    <a:pt x="795867" y="631964"/>
                  </a:cubicBezTo>
                  <a:cubicBezTo>
                    <a:pt x="770953" y="619506"/>
                    <a:pt x="784918" y="625491"/>
                    <a:pt x="753534" y="615030"/>
                  </a:cubicBezTo>
                  <a:cubicBezTo>
                    <a:pt x="749301" y="613619"/>
                    <a:pt x="745296" y="610797"/>
                    <a:pt x="740834" y="610797"/>
                  </a:cubicBezTo>
                  <a:lnTo>
                    <a:pt x="719667" y="610797"/>
                  </a:lnTo>
                  <a:close/>
                </a:path>
              </a:pathLst>
            </a:custGeom>
            <a:solidFill>
              <a:srgbClr val="36AFCE">
                <a:lumMod val="60000"/>
                <a:lumOff val="40000"/>
              </a:srgbClr>
            </a:solidFill>
            <a:ln w="25400" cap="flat" cmpd="sng" algn="ctr">
              <a:solidFill>
                <a:srgbClr val="36AFCE">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ndParaRPr>
            </a:p>
          </p:txBody>
        </p:sp>
        <p:sp>
          <p:nvSpPr>
            <p:cNvPr id="32" name="Arc 31">
              <a:extLst>
                <a:ext uri="{FF2B5EF4-FFF2-40B4-BE49-F238E27FC236}">
                  <a16:creationId xmlns:a16="http://schemas.microsoft.com/office/drawing/2014/main" id="{51FD5BF2-8A8F-4762-94E3-2EEB8A2241C4}"/>
                </a:ext>
              </a:extLst>
            </p:cNvPr>
            <p:cNvSpPr/>
            <p:nvPr/>
          </p:nvSpPr>
          <p:spPr>
            <a:xfrm rot="7191684">
              <a:off x="5610239" y="606663"/>
              <a:ext cx="239236" cy="337455"/>
            </a:xfrm>
            <a:prstGeom prst="arc">
              <a:avLst>
                <a:gd name="adj1" fmla="val 15420208"/>
                <a:gd name="adj2" fmla="val 1366665"/>
              </a:avLst>
            </a:prstGeom>
            <a:noFill/>
            <a:ln w="28575" cap="flat" cmpd="sng" algn="ctr">
              <a:solidFill>
                <a:srgbClr val="36AFCE">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ndParaRPr>
            </a:p>
          </p:txBody>
        </p:sp>
        <p:sp>
          <p:nvSpPr>
            <p:cNvPr id="33" name="Arc 32">
              <a:extLst>
                <a:ext uri="{FF2B5EF4-FFF2-40B4-BE49-F238E27FC236}">
                  <a16:creationId xmlns:a16="http://schemas.microsoft.com/office/drawing/2014/main" id="{F7D37E77-9250-40D4-8F13-CEED343EE338}"/>
                </a:ext>
              </a:extLst>
            </p:cNvPr>
            <p:cNvSpPr/>
            <p:nvPr/>
          </p:nvSpPr>
          <p:spPr>
            <a:xfrm rot="3469173" flipV="1">
              <a:off x="6244454" y="571096"/>
              <a:ext cx="220931" cy="375759"/>
            </a:xfrm>
            <a:prstGeom prst="arc">
              <a:avLst>
                <a:gd name="adj1" fmla="val 15420208"/>
                <a:gd name="adj2" fmla="val 1366665"/>
              </a:avLst>
            </a:prstGeom>
            <a:noFill/>
            <a:ln w="28575" cap="flat" cmpd="sng" algn="ctr">
              <a:solidFill>
                <a:srgbClr val="36AFCE">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ndParaRPr>
            </a:p>
          </p:txBody>
        </p:sp>
      </p:grpSp>
    </p:spTree>
    <p:extLst>
      <p:ext uri="{BB962C8B-B14F-4D97-AF65-F5344CB8AC3E}">
        <p14:creationId xmlns:p14="http://schemas.microsoft.com/office/powerpoint/2010/main" val="4109024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fill="hold" nodeType="withEffect">
                                  <p:stCondLst>
                                    <p:cond delay="0"/>
                                  </p:stCondLst>
                                  <p:childTnLst>
                                    <p:set>
                                      <p:cBhvr>
                                        <p:cTn id="6" dur="1" fill="hold">
                                          <p:stCondLst>
                                            <p:cond delay="0"/>
                                          </p:stCondLst>
                                        </p:cTn>
                                        <p:tgtEl>
                                          <p:spTgt spid="8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heel(1)">
                                      <p:cBhvr>
                                        <p:cTn id="11"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2869907" cy="523220"/>
          </a:xfrm>
        </p:spPr>
        <p:txBody>
          <a:bodyPr>
            <a:noAutofit/>
          </a:bodyPr>
          <a:lstStyle/>
          <a:p>
            <a:r>
              <a:rPr lang="es-AR" sz="3200" b="1" dirty="0">
                <a:solidFill>
                  <a:srgbClr val="002060"/>
                </a:solidFill>
                <a:latin typeface="Century Gothic" panose="020B0502020202020204" pitchFamily="34" charset="0"/>
                <a:cs typeface="Arial"/>
                <a:sym typeface="Arial"/>
              </a:rPr>
              <a:t>Follow up 1</a:t>
            </a:r>
            <a:endParaRPr lang="en-GB" sz="3200" dirty="0"/>
          </a:p>
        </p:txBody>
      </p:sp>
      <p:sp>
        <p:nvSpPr>
          <p:cNvPr id="30" name="Google Shape;119;p1">
            <a:extLst>
              <a:ext uri="{FF2B5EF4-FFF2-40B4-BE49-F238E27FC236}">
                <a16:creationId xmlns:a16="http://schemas.microsoft.com/office/drawing/2014/main" id="{32B2FA15-5DA8-4C4C-AE80-A88014C07B0D}"/>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2" name="CustomShape 3">
            <a:hlinkClick r:id="" action="ppaction://noaction">
              <a:snd r:embed="rId3" name="T1_W5F_4.1.wav"/>
            </a:hlinkClick>
            <a:extLst>
              <a:ext uri="{FF2B5EF4-FFF2-40B4-BE49-F238E27FC236}">
                <a16:creationId xmlns:a16="http://schemas.microsoft.com/office/drawing/2014/main" id="{976A85E5-4281-4E0F-BAB0-72DE6B3B6253}"/>
              </a:ext>
            </a:extLst>
          </p:cNvPr>
          <p:cNvSpPr/>
          <p:nvPr/>
        </p:nvSpPr>
        <p:spPr>
          <a:xfrm>
            <a:off x="3062469" y="108715"/>
            <a:ext cx="7563739"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Hör</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zu</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Langes</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[e]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oder</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ei</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7" name="Title 1">
            <a:extLst>
              <a:ext uri="{FF2B5EF4-FFF2-40B4-BE49-F238E27FC236}">
                <a16:creationId xmlns:a16="http://schemas.microsoft.com/office/drawing/2014/main" id="{838FA4EB-C376-4C71-B8CC-7F70A7145A27}"/>
              </a:ext>
            </a:extLst>
          </p:cNvPr>
          <p:cNvSpPr txBox="1">
            <a:spLocks/>
          </p:cNvSpPr>
          <p:nvPr/>
        </p:nvSpPr>
        <p:spPr>
          <a:xfrm>
            <a:off x="10950576" y="1239720"/>
            <a:ext cx="1241424" cy="424815"/>
          </a:xfrm>
          <a:prstGeom prst="rect">
            <a:avLst/>
          </a:prstGeom>
          <a:solidFill>
            <a:schemeClr val="accent6">
              <a:lumMod val="40000"/>
              <a:lumOff val="60000"/>
            </a:scheme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002060"/>
                </a:solidFill>
                <a:effectLst/>
                <a:uLnTx/>
                <a:uFillTx/>
                <a:latin typeface="Century Gothic" panose="020B0502020202020204" pitchFamily="34" charset="0"/>
                <a:cs typeface="Calibri"/>
                <a:sym typeface="Calibri"/>
              </a:rPr>
              <a:t>hören</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Calibri"/>
              <a:sym typeface="Calibri"/>
            </a:endParaRPr>
          </a:p>
        </p:txBody>
      </p:sp>
      <p:pic>
        <p:nvPicPr>
          <p:cNvPr id="59" name="Picture 58" descr="A picture containing text, clipart&#10;&#10;Description automatically generated">
            <a:extLst>
              <a:ext uri="{FF2B5EF4-FFF2-40B4-BE49-F238E27FC236}">
                <a16:creationId xmlns:a16="http://schemas.microsoft.com/office/drawing/2014/main" id="{2644025C-1047-4977-9BC4-E6B193CA6A2F}"/>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sp>
        <p:nvSpPr>
          <p:cNvPr id="2" name="TextBox 1">
            <a:extLst>
              <a:ext uri="{FF2B5EF4-FFF2-40B4-BE49-F238E27FC236}">
                <a16:creationId xmlns:a16="http://schemas.microsoft.com/office/drawing/2014/main" id="{9FBC9A05-B85A-4A53-99A7-ED41BF2A1809}"/>
              </a:ext>
            </a:extLst>
          </p:cNvPr>
          <p:cNvSpPr txBox="1"/>
          <p:nvPr/>
        </p:nvSpPr>
        <p:spPr>
          <a:xfrm>
            <a:off x="10793637" y="6488668"/>
            <a:ext cx="1398363" cy="369332"/>
          </a:xfrm>
          <a:prstGeom prst="rect">
            <a:avLst/>
          </a:prstGeom>
          <a:solidFill>
            <a:srgbClr val="92D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oder</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or</a:t>
            </a:r>
          </a:p>
        </p:txBody>
      </p:sp>
      <p:sp>
        <p:nvSpPr>
          <p:cNvPr id="47" name="Thought Bubble: Cloud 46">
            <a:extLst>
              <a:ext uri="{FF2B5EF4-FFF2-40B4-BE49-F238E27FC236}">
                <a16:creationId xmlns:a16="http://schemas.microsoft.com/office/drawing/2014/main" id="{0C05796A-0A4E-455A-B644-FE927F76B21A}"/>
              </a:ext>
            </a:extLst>
          </p:cNvPr>
          <p:cNvSpPr/>
          <p:nvPr/>
        </p:nvSpPr>
        <p:spPr>
          <a:xfrm>
            <a:off x="983078" y="1382309"/>
            <a:ext cx="8361835" cy="5366976"/>
          </a:xfrm>
          <a:prstGeom prst="cloudCallout">
            <a:avLst>
              <a:gd name="adj1" fmla="val 59209"/>
              <a:gd name="adj2" fmla="val -28791"/>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41093156-4097-40FF-92E4-A6649A0AD66A}"/>
              </a:ext>
            </a:extLst>
          </p:cNvPr>
          <p:cNvSpPr txBox="1"/>
          <p:nvPr/>
        </p:nvSpPr>
        <p:spPr>
          <a:xfrm>
            <a:off x="2810129" y="2055584"/>
            <a:ext cx="1300525" cy="769441"/>
          </a:xfrm>
          <a:prstGeom prst="rect">
            <a:avLst/>
          </a:prstGeom>
          <a:noFill/>
        </p:spPr>
        <p:txBody>
          <a:bodyPr wrap="square" rtlCol="0">
            <a:spAutoFit/>
          </a:bodyPr>
          <a:lstStyle/>
          <a:p>
            <a:r>
              <a:rPr lang="en-GB" sz="4400" b="1" dirty="0">
                <a:solidFill>
                  <a:srgbClr val="002060"/>
                </a:solidFill>
                <a:latin typeface="Century Gothic" panose="020B0502020202020204" pitchFamily="34" charset="0"/>
              </a:rPr>
              <a:t>A</a:t>
            </a:r>
          </a:p>
        </p:txBody>
      </p:sp>
      <p:sp>
        <p:nvSpPr>
          <p:cNvPr id="54" name="TextBox 53">
            <a:extLst>
              <a:ext uri="{FF2B5EF4-FFF2-40B4-BE49-F238E27FC236}">
                <a16:creationId xmlns:a16="http://schemas.microsoft.com/office/drawing/2014/main" id="{EC9FC918-BABF-481B-BCBC-BBA93D48E307}"/>
              </a:ext>
            </a:extLst>
          </p:cNvPr>
          <p:cNvSpPr txBox="1"/>
          <p:nvPr/>
        </p:nvSpPr>
        <p:spPr>
          <a:xfrm>
            <a:off x="6489501" y="2055583"/>
            <a:ext cx="1300525" cy="769441"/>
          </a:xfrm>
          <a:prstGeom prst="rect">
            <a:avLst/>
          </a:prstGeom>
          <a:noFill/>
        </p:spPr>
        <p:txBody>
          <a:bodyPr wrap="square" rtlCol="0">
            <a:spAutoFit/>
          </a:bodyPr>
          <a:lstStyle/>
          <a:p>
            <a:r>
              <a:rPr lang="en-GB" sz="4400" b="1" dirty="0">
                <a:solidFill>
                  <a:srgbClr val="002060"/>
                </a:solidFill>
                <a:latin typeface="Century Gothic" panose="020B0502020202020204" pitchFamily="34" charset="0"/>
              </a:rPr>
              <a:t>B</a:t>
            </a:r>
          </a:p>
        </p:txBody>
      </p:sp>
      <p:sp>
        <p:nvSpPr>
          <p:cNvPr id="9" name="TextBox 8">
            <a:extLst>
              <a:ext uri="{FF2B5EF4-FFF2-40B4-BE49-F238E27FC236}">
                <a16:creationId xmlns:a16="http://schemas.microsoft.com/office/drawing/2014/main" id="{1284BE1E-37D0-4C10-9FBB-8EF9D7D73677}"/>
              </a:ext>
            </a:extLst>
          </p:cNvPr>
          <p:cNvSpPr txBox="1"/>
          <p:nvPr/>
        </p:nvSpPr>
        <p:spPr>
          <a:xfrm>
            <a:off x="2357558" y="5323832"/>
            <a:ext cx="2353866" cy="769441"/>
          </a:xfrm>
          <a:prstGeom prst="rect">
            <a:avLst/>
          </a:prstGeom>
          <a:noFill/>
        </p:spPr>
        <p:txBody>
          <a:bodyPr wrap="square" rtlCol="0">
            <a:spAutoFit/>
          </a:bodyPr>
          <a:lstStyle/>
          <a:p>
            <a:pPr algn="ctr"/>
            <a:r>
              <a:rPr lang="en-GB" sz="4400" dirty="0">
                <a:solidFill>
                  <a:srgbClr val="002060"/>
                </a:solidFill>
                <a:latin typeface="Century Gothic" panose="020B0502020202020204" pitchFamily="34" charset="0"/>
              </a:rPr>
              <a:t>M</a:t>
            </a:r>
            <a:r>
              <a:rPr lang="en-GB" sz="4400" b="1" dirty="0">
                <a:solidFill>
                  <a:srgbClr val="002060"/>
                </a:solidFill>
                <a:latin typeface="Century Gothic" panose="020B0502020202020204" pitchFamily="34" charset="0"/>
              </a:rPr>
              <a:t>ee</a:t>
            </a:r>
            <a:r>
              <a:rPr lang="en-GB" sz="4400" dirty="0">
                <a:solidFill>
                  <a:srgbClr val="002060"/>
                </a:solidFill>
                <a:latin typeface="Century Gothic" panose="020B0502020202020204" pitchFamily="34" charset="0"/>
              </a:rPr>
              <a:t>r</a:t>
            </a:r>
          </a:p>
        </p:txBody>
      </p:sp>
      <p:sp>
        <p:nvSpPr>
          <p:cNvPr id="61" name="TextBox 60">
            <a:extLst>
              <a:ext uri="{FF2B5EF4-FFF2-40B4-BE49-F238E27FC236}">
                <a16:creationId xmlns:a16="http://schemas.microsoft.com/office/drawing/2014/main" id="{F712A09F-4BCB-4339-AB91-E8AAA9B08128}"/>
              </a:ext>
            </a:extLst>
          </p:cNvPr>
          <p:cNvSpPr txBox="1"/>
          <p:nvPr/>
        </p:nvSpPr>
        <p:spPr>
          <a:xfrm>
            <a:off x="5725840" y="4922091"/>
            <a:ext cx="2353866" cy="769441"/>
          </a:xfrm>
          <a:prstGeom prst="rect">
            <a:avLst/>
          </a:prstGeom>
          <a:noFill/>
        </p:spPr>
        <p:txBody>
          <a:bodyPr wrap="square" rtlCol="0">
            <a:spAutoFit/>
          </a:bodyPr>
          <a:lstStyle/>
          <a:p>
            <a:pPr algn="ctr"/>
            <a:r>
              <a:rPr lang="en-GB" sz="4400" dirty="0">
                <a:solidFill>
                  <a:srgbClr val="002060"/>
                </a:solidFill>
                <a:latin typeface="Century Gothic" panose="020B0502020202020204" pitchFamily="34" charset="0"/>
              </a:rPr>
              <a:t>M</a:t>
            </a:r>
            <a:r>
              <a:rPr lang="en-GB" sz="4400" b="1" dirty="0">
                <a:solidFill>
                  <a:srgbClr val="002060"/>
                </a:solidFill>
                <a:latin typeface="Century Gothic" panose="020B0502020202020204" pitchFamily="34" charset="0"/>
              </a:rPr>
              <a:t>ei</a:t>
            </a:r>
            <a:r>
              <a:rPr lang="en-GB" sz="4400" dirty="0">
                <a:solidFill>
                  <a:srgbClr val="002060"/>
                </a:solidFill>
                <a:latin typeface="Century Gothic" panose="020B0502020202020204" pitchFamily="34" charset="0"/>
              </a:rPr>
              <a:t>er</a:t>
            </a:r>
          </a:p>
        </p:txBody>
      </p:sp>
      <p:sp>
        <p:nvSpPr>
          <p:cNvPr id="83" name="CustomShape 23">
            <a:hlinkClick r:id="" action="ppaction://noaction">
              <a:snd r:embed="rId5" name="T1_W5F_4.8.wav"/>
            </a:hlinkClick>
            <a:extLst>
              <a:ext uri="{FF2B5EF4-FFF2-40B4-BE49-F238E27FC236}">
                <a16:creationId xmlns:a16="http://schemas.microsoft.com/office/drawing/2014/main" id="{2C8F67BC-3ED2-43E4-8BBD-165E0D99ABC4}"/>
              </a:ext>
            </a:extLst>
          </p:cNvPr>
          <p:cNvSpPr/>
          <p:nvPr/>
        </p:nvSpPr>
        <p:spPr>
          <a:xfrm>
            <a:off x="286626" y="2052208"/>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1" dirty="0">
                <a:solidFill>
                  <a:schemeClr val="bg1"/>
                </a:solidFill>
                <a:latin typeface="Century Gothic" panose="020B0502020202020204" pitchFamily="34" charset="0"/>
              </a:rPr>
              <a:t>3</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19" name="Oval 18">
            <a:extLst>
              <a:ext uri="{FF2B5EF4-FFF2-40B4-BE49-F238E27FC236}">
                <a16:creationId xmlns:a16="http://schemas.microsoft.com/office/drawing/2014/main" id="{575EB237-CD01-4EB3-84B9-FDDAF33B7552}"/>
              </a:ext>
            </a:extLst>
          </p:cNvPr>
          <p:cNvSpPr/>
          <p:nvPr/>
        </p:nvSpPr>
        <p:spPr>
          <a:xfrm>
            <a:off x="5153918" y="1925151"/>
            <a:ext cx="3319836" cy="4824134"/>
          </a:xfrm>
          <a:prstGeom prst="ellipse">
            <a:avLst/>
          </a:prstGeom>
          <a:solidFill>
            <a:schemeClr val="accent6">
              <a:lumMod val="20000"/>
              <a:lumOff val="80000"/>
              <a:alpha val="40000"/>
            </a:schemeClr>
          </a:solidFill>
          <a:ln>
            <a:solidFill>
              <a:srgbClr val="FCF0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52" name="Picture 4" descr="The Great Wave Off Kanagawa, Art, Drawing, Landscape">
            <a:extLst>
              <a:ext uri="{FF2B5EF4-FFF2-40B4-BE49-F238E27FC236}">
                <a16:creationId xmlns:a16="http://schemas.microsoft.com/office/drawing/2014/main" id="{547ED875-E24A-3758-1488-14AD288DF66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17775" y="3204276"/>
            <a:ext cx="2262495" cy="152247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Mother, Old Age, Aunt, Aunty, Granny, Grandmother">
            <a:extLst>
              <a:ext uri="{FF2B5EF4-FFF2-40B4-BE49-F238E27FC236}">
                <a16:creationId xmlns:a16="http://schemas.microsoft.com/office/drawing/2014/main" id="{29D4CE5C-6269-231C-B43E-1B26B697153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24415" y="3035484"/>
            <a:ext cx="1347417" cy="154974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71781483-0670-D34D-A59B-3EB316DB084B}"/>
              </a:ext>
            </a:extLst>
          </p:cNvPr>
          <p:cNvSpPr txBox="1"/>
          <p:nvPr/>
        </p:nvSpPr>
        <p:spPr>
          <a:xfrm>
            <a:off x="7049758" y="3735606"/>
            <a:ext cx="946435" cy="707886"/>
          </a:xfrm>
          <a:prstGeom prst="rect">
            <a:avLst/>
          </a:prstGeom>
          <a:solidFill>
            <a:srgbClr val="FFD319"/>
          </a:solidFill>
        </p:spPr>
        <p:txBody>
          <a:bodyPr wrap="square" rtlCol="0">
            <a:spAutoFit/>
          </a:bodyPr>
          <a:lstStyle/>
          <a:p>
            <a:r>
              <a:rPr lang="en-US" sz="2000" dirty="0">
                <a:latin typeface="Century Gothic" panose="020B0502020202020204" pitchFamily="34" charset="0"/>
              </a:rPr>
              <a:t>Frau Meier</a:t>
            </a:r>
            <a:endParaRPr lang="en-GB" sz="2000" dirty="0">
              <a:latin typeface="Century Gothic" panose="020B0502020202020204" pitchFamily="34" charset="0"/>
            </a:endParaRPr>
          </a:p>
        </p:txBody>
      </p:sp>
      <p:sp>
        <p:nvSpPr>
          <p:cNvPr id="24" name="Rectangle 23">
            <a:extLst>
              <a:ext uri="{FF2B5EF4-FFF2-40B4-BE49-F238E27FC236}">
                <a16:creationId xmlns:a16="http://schemas.microsoft.com/office/drawing/2014/main" id="{B4FC995A-E500-4D6F-842E-D8D671921411}"/>
              </a:ext>
            </a:extLst>
          </p:cNvPr>
          <p:cNvSpPr/>
          <p:nvPr/>
        </p:nvSpPr>
        <p:spPr>
          <a:xfrm>
            <a:off x="10178143" y="1785257"/>
            <a:ext cx="2013857" cy="357398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5" name="Picture 4" descr="pillow clipart png - Clip Art Library">
            <a:extLst>
              <a:ext uri="{FF2B5EF4-FFF2-40B4-BE49-F238E27FC236}">
                <a16:creationId xmlns:a16="http://schemas.microsoft.com/office/drawing/2014/main" id="{3EF15533-0E29-46CB-A6D4-B3D49D6D97C0}"/>
              </a:ext>
            </a:extLst>
          </p:cNvPr>
          <p:cNvPicPr>
            <a:picLocks noChangeAspect="1" noChangeArrowheads="1"/>
          </p:cNvPicPr>
          <p:nvPr/>
        </p:nvPicPr>
        <p:blipFill>
          <a:blip r:embed="rId8" cstate="print">
            <a:lum bright="70000" contrast="-70000"/>
            <a:extLst>
              <a:ext uri="{28A0092B-C50C-407E-A947-70E740481C1C}">
                <a14:useLocalDpi xmlns:a14="http://schemas.microsoft.com/office/drawing/2010/main" val="0"/>
              </a:ext>
            </a:extLst>
          </a:blip>
          <a:srcRect/>
          <a:stretch>
            <a:fillRect/>
          </a:stretch>
        </p:blipFill>
        <p:spPr bwMode="auto">
          <a:xfrm>
            <a:off x="10511669" y="1866475"/>
            <a:ext cx="1481037" cy="113080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descr="A person wearing a yellow shirt&#10;&#10;Description automatically generated with low confidence">
            <a:extLst>
              <a:ext uri="{FF2B5EF4-FFF2-40B4-BE49-F238E27FC236}">
                <a16:creationId xmlns:a16="http://schemas.microsoft.com/office/drawing/2014/main" id="{9F7DF80C-04A3-452D-A186-5AEBDCE669E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511669" y="1901888"/>
            <a:ext cx="1403125" cy="3421944"/>
          </a:xfrm>
          <a:prstGeom prst="rect">
            <a:avLst/>
          </a:prstGeom>
        </p:spPr>
      </p:pic>
      <p:grpSp>
        <p:nvGrpSpPr>
          <p:cNvPr id="27" name="Group 26">
            <a:extLst>
              <a:ext uri="{FF2B5EF4-FFF2-40B4-BE49-F238E27FC236}">
                <a16:creationId xmlns:a16="http://schemas.microsoft.com/office/drawing/2014/main" id="{873813E6-1CD0-4C8C-8EF8-552060769720}"/>
              </a:ext>
            </a:extLst>
          </p:cNvPr>
          <p:cNvGrpSpPr/>
          <p:nvPr/>
        </p:nvGrpSpPr>
        <p:grpSpPr>
          <a:xfrm>
            <a:off x="10849413" y="2166924"/>
            <a:ext cx="890953" cy="513823"/>
            <a:chOff x="5360602" y="517320"/>
            <a:chExt cx="1445474" cy="733564"/>
          </a:xfrm>
        </p:grpSpPr>
        <p:sp>
          <p:nvSpPr>
            <p:cNvPr id="28" name="Freeform: Shape 18">
              <a:extLst>
                <a:ext uri="{FF2B5EF4-FFF2-40B4-BE49-F238E27FC236}">
                  <a16:creationId xmlns:a16="http://schemas.microsoft.com/office/drawing/2014/main" id="{E5F64820-0D72-4F51-841F-A02B87BFA9C4}"/>
                </a:ext>
              </a:extLst>
            </p:cNvPr>
            <p:cNvSpPr/>
            <p:nvPr/>
          </p:nvSpPr>
          <p:spPr>
            <a:xfrm>
              <a:off x="5360602" y="517320"/>
              <a:ext cx="1445474" cy="733564"/>
            </a:xfrm>
            <a:custGeom>
              <a:avLst/>
              <a:gdLst>
                <a:gd name="connsiteX0" fmla="*/ 719667 w 1445474"/>
                <a:gd name="connsiteY0" fmla="*/ 610797 h 733564"/>
                <a:gd name="connsiteX1" fmla="*/ 719667 w 1445474"/>
                <a:gd name="connsiteY1" fmla="*/ 610797 h 733564"/>
                <a:gd name="connsiteX2" fmla="*/ 673100 w 1445474"/>
                <a:gd name="connsiteY2" fmla="*/ 615030 h 733564"/>
                <a:gd name="connsiteX3" fmla="*/ 656167 w 1445474"/>
                <a:gd name="connsiteY3" fmla="*/ 627730 h 733564"/>
                <a:gd name="connsiteX4" fmla="*/ 643467 w 1445474"/>
                <a:gd name="connsiteY4" fmla="*/ 631964 h 733564"/>
                <a:gd name="connsiteX5" fmla="*/ 630767 w 1445474"/>
                <a:gd name="connsiteY5" fmla="*/ 644664 h 733564"/>
                <a:gd name="connsiteX6" fmla="*/ 605367 w 1445474"/>
                <a:gd name="connsiteY6" fmla="*/ 653130 h 733564"/>
                <a:gd name="connsiteX7" fmla="*/ 575734 w 1445474"/>
                <a:gd name="connsiteY7" fmla="*/ 665830 h 733564"/>
                <a:gd name="connsiteX8" fmla="*/ 558800 w 1445474"/>
                <a:gd name="connsiteY8" fmla="*/ 674297 h 733564"/>
                <a:gd name="connsiteX9" fmla="*/ 533400 w 1445474"/>
                <a:gd name="connsiteY9" fmla="*/ 682764 h 733564"/>
                <a:gd name="connsiteX10" fmla="*/ 520700 w 1445474"/>
                <a:gd name="connsiteY10" fmla="*/ 691230 h 733564"/>
                <a:gd name="connsiteX11" fmla="*/ 508000 w 1445474"/>
                <a:gd name="connsiteY11" fmla="*/ 695464 h 733564"/>
                <a:gd name="connsiteX12" fmla="*/ 495300 w 1445474"/>
                <a:gd name="connsiteY12" fmla="*/ 703930 h 733564"/>
                <a:gd name="connsiteX13" fmla="*/ 482600 w 1445474"/>
                <a:gd name="connsiteY13" fmla="*/ 716630 h 733564"/>
                <a:gd name="connsiteX14" fmla="*/ 465667 w 1445474"/>
                <a:gd name="connsiteY14" fmla="*/ 720864 h 733564"/>
                <a:gd name="connsiteX15" fmla="*/ 393700 w 1445474"/>
                <a:gd name="connsiteY15" fmla="*/ 733564 h 733564"/>
                <a:gd name="connsiteX16" fmla="*/ 249767 w 1445474"/>
                <a:gd name="connsiteY16" fmla="*/ 729330 h 733564"/>
                <a:gd name="connsiteX17" fmla="*/ 220134 w 1445474"/>
                <a:gd name="connsiteY17" fmla="*/ 712397 h 733564"/>
                <a:gd name="connsiteX18" fmla="*/ 182034 w 1445474"/>
                <a:gd name="connsiteY18" fmla="*/ 686997 h 733564"/>
                <a:gd name="connsiteX19" fmla="*/ 169334 w 1445474"/>
                <a:gd name="connsiteY19" fmla="*/ 678530 h 733564"/>
                <a:gd name="connsiteX20" fmla="*/ 139700 w 1445474"/>
                <a:gd name="connsiteY20" fmla="*/ 657364 h 733564"/>
                <a:gd name="connsiteX21" fmla="*/ 122767 w 1445474"/>
                <a:gd name="connsiteY21" fmla="*/ 636197 h 733564"/>
                <a:gd name="connsiteX22" fmla="*/ 101600 w 1445474"/>
                <a:gd name="connsiteY22" fmla="*/ 623497 h 733564"/>
                <a:gd name="connsiteX23" fmla="*/ 84667 w 1445474"/>
                <a:gd name="connsiteY23" fmla="*/ 598097 h 733564"/>
                <a:gd name="connsiteX24" fmla="*/ 76200 w 1445474"/>
                <a:gd name="connsiteY24" fmla="*/ 585397 h 733564"/>
                <a:gd name="connsiteX25" fmla="*/ 59267 w 1445474"/>
                <a:gd name="connsiteY25" fmla="*/ 564230 h 733564"/>
                <a:gd name="connsiteX26" fmla="*/ 42334 w 1445474"/>
                <a:gd name="connsiteY26" fmla="*/ 534597 h 733564"/>
                <a:gd name="connsiteX27" fmla="*/ 29634 w 1445474"/>
                <a:gd name="connsiteY27" fmla="*/ 517664 h 733564"/>
                <a:gd name="connsiteX28" fmla="*/ 21167 w 1445474"/>
                <a:gd name="connsiteY28" fmla="*/ 488030 h 733564"/>
                <a:gd name="connsiteX29" fmla="*/ 12700 w 1445474"/>
                <a:gd name="connsiteY29" fmla="*/ 475330 h 733564"/>
                <a:gd name="connsiteX30" fmla="*/ 0 w 1445474"/>
                <a:gd name="connsiteY30" fmla="*/ 428764 h 733564"/>
                <a:gd name="connsiteX31" fmla="*/ 4234 w 1445474"/>
                <a:gd name="connsiteY31" fmla="*/ 255197 h 733564"/>
                <a:gd name="connsiteX32" fmla="*/ 21167 w 1445474"/>
                <a:gd name="connsiteY32" fmla="*/ 225564 h 733564"/>
                <a:gd name="connsiteX33" fmla="*/ 38100 w 1445474"/>
                <a:gd name="connsiteY33" fmla="*/ 200164 h 733564"/>
                <a:gd name="connsiteX34" fmla="*/ 42334 w 1445474"/>
                <a:gd name="connsiteY34" fmla="*/ 187464 h 733564"/>
                <a:gd name="connsiteX35" fmla="*/ 59267 w 1445474"/>
                <a:gd name="connsiteY35" fmla="*/ 174764 h 733564"/>
                <a:gd name="connsiteX36" fmla="*/ 80434 w 1445474"/>
                <a:gd name="connsiteY36" fmla="*/ 145130 h 733564"/>
                <a:gd name="connsiteX37" fmla="*/ 93134 w 1445474"/>
                <a:gd name="connsiteY37" fmla="*/ 128197 h 733564"/>
                <a:gd name="connsiteX38" fmla="*/ 118534 w 1445474"/>
                <a:gd name="connsiteY38" fmla="*/ 111264 h 733564"/>
                <a:gd name="connsiteX39" fmla="*/ 156634 w 1445474"/>
                <a:gd name="connsiteY39" fmla="*/ 90097 h 733564"/>
                <a:gd name="connsiteX40" fmla="*/ 186267 w 1445474"/>
                <a:gd name="connsiteY40" fmla="*/ 77397 h 733564"/>
                <a:gd name="connsiteX41" fmla="*/ 215900 w 1445474"/>
                <a:gd name="connsiteY41" fmla="*/ 64697 h 733564"/>
                <a:gd name="connsiteX42" fmla="*/ 249767 w 1445474"/>
                <a:gd name="connsiteY42" fmla="*/ 56230 h 733564"/>
                <a:gd name="connsiteX43" fmla="*/ 262467 w 1445474"/>
                <a:gd name="connsiteY43" fmla="*/ 51997 h 733564"/>
                <a:gd name="connsiteX44" fmla="*/ 287867 w 1445474"/>
                <a:gd name="connsiteY44" fmla="*/ 47764 h 733564"/>
                <a:gd name="connsiteX45" fmla="*/ 309034 w 1445474"/>
                <a:gd name="connsiteY45" fmla="*/ 43530 h 733564"/>
                <a:gd name="connsiteX46" fmla="*/ 334434 w 1445474"/>
                <a:gd name="connsiteY46" fmla="*/ 39297 h 733564"/>
                <a:gd name="connsiteX47" fmla="*/ 355600 w 1445474"/>
                <a:gd name="connsiteY47" fmla="*/ 35064 h 733564"/>
                <a:gd name="connsiteX48" fmla="*/ 440267 w 1445474"/>
                <a:gd name="connsiteY48" fmla="*/ 22364 h 733564"/>
                <a:gd name="connsiteX49" fmla="*/ 486834 w 1445474"/>
                <a:gd name="connsiteY49" fmla="*/ 13897 h 733564"/>
                <a:gd name="connsiteX50" fmla="*/ 520700 w 1445474"/>
                <a:gd name="connsiteY50" fmla="*/ 9664 h 733564"/>
                <a:gd name="connsiteX51" fmla="*/ 719667 w 1445474"/>
                <a:gd name="connsiteY51" fmla="*/ 5430 h 733564"/>
                <a:gd name="connsiteX52" fmla="*/ 931334 w 1445474"/>
                <a:gd name="connsiteY52" fmla="*/ 5430 h 733564"/>
                <a:gd name="connsiteX53" fmla="*/ 948267 w 1445474"/>
                <a:gd name="connsiteY53" fmla="*/ 9664 h 733564"/>
                <a:gd name="connsiteX54" fmla="*/ 990600 w 1445474"/>
                <a:gd name="connsiteY54" fmla="*/ 18130 h 733564"/>
                <a:gd name="connsiteX55" fmla="*/ 1066800 w 1445474"/>
                <a:gd name="connsiteY55" fmla="*/ 39297 h 733564"/>
                <a:gd name="connsiteX56" fmla="*/ 1104900 w 1445474"/>
                <a:gd name="connsiteY56" fmla="*/ 51997 h 733564"/>
                <a:gd name="connsiteX57" fmla="*/ 1151467 w 1445474"/>
                <a:gd name="connsiteY57" fmla="*/ 64697 h 733564"/>
                <a:gd name="connsiteX58" fmla="*/ 1168400 w 1445474"/>
                <a:gd name="connsiteY58" fmla="*/ 73164 h 733564"/>
                <a:gd name="connsiteX59" fmla="*/ 1198034 w 1445474"/>
                <a:gd name="connsiteY59" fmla="*/ 77397 h 733564"/>
                <a:gd name="connsiteX60" fmla="*/ 1219200 w 1445474"/>
                <a:gd name="connsiteY60" fmla="*/ 85864 h 733564"/>
                <a:gd name="connsiteX61" fmla="*/ 1231900 w 1445474"/>
                <a:gd name="connsiteY61" fmla="*/ 98564 h 733564"/>
                <a:gd name="connsiteX62" fmla="*/ 1261534 w 1445474"/>
                <a:gd name="connsiteY62" fmla="*/ 102797 h 733564"/>
                <a:gd name="connsiteX63" fmla="*/ 1278467 w 1445474"/>
                <a:gd name="connsiteY63" fmla="*/ 115497 h 733564"/>
                <a:gd name="connsiteX64" fmla="*/ 1299634 w 1445474"/>
                <a:gd name="connsiteY64" fmla="*/ 123964 h 733564"/>
                <a:gd name="connsiteX65" fmla="*/ 1312334 w 1445474"/>
                <a:gd name="connsiteY65" fmla="*/ 136664 h 733564"/>
                <a:gd name="connsiteX66" fmla="*/ 1333500 w 1445474"/>
                <a:gd name="connsiteY66" fmla="*/ 149364 h 733564"/>
                <a:gd name="connsiteX67" fmla="*/ 1341967 w 1445474"/>
                <a:gd name="connsiteY67" fmla="*/ 162064 h 733564"/>
                <a:gd name="connsiteX68" fmla="*/ 1354667 w 1445474"/>
                <a:gd name="connsiteY68" fmla="*/ 174764 h 733564"/>
                <a:gd name="connsiteX69" fmla="*/ 1375834 w 1445474"/>
                <a:gd name="connsiteY69" fmla="*/ 200164 h 733564"/>
                <a:gd name="connsiteX70" fmla="*/ 1397000 w 1445474"/>
                <a:gd name="connsiteY70" fmla="*/ 234030 h 733564"/>
                <a:gd name="connsiteX71" fmla="*/ 1422400 w 1445474"/>
                <a:gd name="connsiteY71" fmla="*/ 280597 h 733564"/>
                <a:gd name="connsiteX72" fmla="*/ 1430867 w 1445474"/>
                <a:gd name="connsiteY72" fmla="*/ 301764 h 733564"/>
                <a:gd name="connsiteX73" fmla="*/ 1439334 w 1445474"/>
                <a:gd name="connsiteY73" fmla="*/ 327164 h 733564"/>
                <a:gd name="connsiteX74" fmla="*/ 1439334 w 1445474"/>
                <a:gd name="connsiteY74" fmla="*/ 475330 h 733564"/>
                <a:gd name="connsiteX75" fmla="*/ 1430867 w 1445474"/>
                <a:gd name="connsiteY75" fmla="*/ 500730 h 733564"/>
                <a:gd name="connsiteX76" fmla="*/ 1418167 w 1445474"/>
                <a:gd name="connsiteY76" fmla="*/ 517664 h 733564"/>
                <a:gd name="connsiteX77" fmla="*/ 1405467 w 1445474"/>
                <a:gd name="connsiteY77" fmla="*/ 559997 h 733564"/>
                <a:gd name="connsiteX78" fmla="*/ 1392767 w 1445474"/>
                <a:gd name="connsiteY78" fmla="*/ 576930 h 733564"/>
                <a:gd name="connsiteX79" fmla="*/ 1371600 w 1445474"/>
                <a:gd name="connsiteY79" fmla="*/ 602330 h 733564"/>
                <a:gd name="connsiteX80" fmla="*/ 1333500 w 1445474"/>
                <a:gd name="connsiteY80" fmla="*/ 644664 h 733564"/>
                <a:gd name="connsiteX81" fmla="*/ 1312334 w 1445474"/>
                <a:gd name="connsiteY81" fmla="*/ 665830 h 733564"/>
                <a:gd name="connsiteX82" fmla="*/ 1282700 w 1445474"/>
                <a:gd name="connsiteY82" fmla="*/ 691230 h 733564"/>
                <a:gd name="connsiteX83" fmla="*/ 1265767 w 1445474"/>
                <a:gd name="connsiteY83" fmla="*/ 699697 h 733564"/>
                <a:gd name="connsiteX84" fmla="*/ 1253067 w 1445474"/>
                <a:gd name="connsiteY84" fmla="*/ 703930 h 733564"/>
                <a:gd name="connsiteX85" fmla="*/ 1155700 w 1445474"/>
                <a:gd name="connsiteY85" fmla="*/ 720864 h 733564"/>
                <a:gd name="connsiteX86" fmla="*/ 982134 w 1445474"/>
                <a:gd name="connsiteY86" fmla="*/ 716630 h 733564"/>
                <a:gd name="connsiteX87" fmla="*/ 965200 w 1445474"/>
                <a:gd name="connsiteY87" fmla="*/ 708164 h 733564"/>
                <a:gd name="connsiteX88" fmla="*/ 952500 w 1445474"/>
                <a:gd name="connsiteY88" fmla="*/ 703930 h 733564"/>
                <a:gd name="connsiteX89" fmla="*/ 939800 w 1445474"/>
                <a:gd name="connsiteY89" fmla="*/ 695464 h 733564"/>
                <a:gd name="connsiteX90" fmla="*/ 905934 w 1445474"/>
                <a:gd name="connsiteY90" fmla="*/ 686997 h 733564"/>
                <a:gd name="connsiteX91" fmla="*/ 880534 w 1445474"/>
                <a:gd name="connsiteY91" fmla="*/ 674297 h 733564"/>
                <a:gd name="connsiteX92" fmla="*/ 867834 w 1445474"/>
                <a:gd name="connsiteY92" fmla="*/ 665830 h 733564"/>
                <a:gd name="connsiteX93" fmla="*/ 838200 w 1445474"/>
                <a:gd name="connsiteY93" fmla="*/ 653130 h 733564"/>
                <a:gd name="connsiteX94" fmla="*/ 821267 w 1445474"/>
                <a:gd name="connsiteY94" fmla="*/ 640430 h 733564"/>
                <a:gd name="connsiteX95" fmla="*/ 795867 w 1445474"/>
                <a:gd name="connsiteY95" fmla="*/ 631964 h 733564"/>
                <a:gd name="connsiteX96" fmla="*/ 753534 w 1445474"/>
                <a:gd name="connsiteY96" fmla="*/ 615030 h 733564"/>
                <a:gd name="connsiteX97" fmla="*/ 740834 w 1445474"/>
                <a:gd name="connsiteY97" fmla="*/ 610797 h 733564"/>
                <a:gd name="connsiteX98" fmla="*/ 719667 w 1445474"/>
                <a:gd name="connsiteY98" fmla="*/ 610797 h 733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1445474" h="733564">
                  <a:moveTo>
                    <a:pt x="719667" y="610797"/>
                  </a:moveTo>
                  <a:lnTo>
                    <a:pt x="719667" y="610797"/>
                  </a:lnTo>
                  <a:cubicBezTo>
                    <a:pt x="704145" y="612208"/>
                    <a:pt x="688160" y="611014"/>
                    <a:pt x="673100" y="615030"/>
                  </a:cubicBezTo>
                  <a:cubicBezTo>
                    <a:pt x="666283" y="616848"/>
                    <a:pt x="662293" y="624229"/>
                    <a:pt x="656167" y="627730"/>
                  </a:cubicBezTo>
                  <a:cubicBezTo>
                    <a:pt x="652293" y="629944"/>
                    <a:pt x="647700" y="630553"/>
                    <a:pt x="643467" y="631964"/>
                  </a:cubicBezTo>
                  <a:cubicBezTo>
                    <a:pt x="639234" y="636197"/>
                    <a:pt x="636000" y="641757"/>
                    <a:pt x="630767" y="644664"/>
                  </a:cubicBezTo>
                  <a:cubicBezTo>
                    <a:pt x="622965" y="648998"/>
                    <a:pt x="613349" y="649139"/>
                    <a:pt x="605367" y="653130"/>
                  </a:cubicBezTo>
                  <a:cubicBezTo>
                    <a:pt x="549220" y="681205"/>
                    <a:pt x="619327" y="647148"/>
                    <a:pt x="575734" y="665830"/>
                  </a:cubicBezTo>
                  <a:cubicBezTo>
                    <a:pt x="569933" y="668316"/>
                    <a:pt x="564660" y="671953"/>
                    <a:pt x="558800" y="674297"/>
                  </a:cubicBezTo>
                  <a:cubicBezTo>
                    <a:pt x="550514" y="677612"/>
                    <a:pt x="540826" y="677814"/>
                    <a:pt x="533400" y="682764"/>
                  </a:cubicBezTo>
                  <a:cubicBezTo>
                    <a:pt x="529167" y="685586"/>
                    <a:pt x="525251" y="688955"/>
                    <a:pt x="520700" y="691230"/>
                  </a:cubicBezTo>
                  <a:cubicBezTo>
                    <a:pt x="516709" y="693226"/>
                    <a:pt x="511991" y="693468"/>
                    <a:pt x="508000" y="695464"/>
                  </a:cubicBezTo>
                  <a:cubicBezTo>
                    <a:pt x="503449" y="697739"/>
                    <a:pt x="499209" y="700673"/>
                    <a:pt x="495300" y="703930"/>
                  </a:cubicBezTo>
                  <a:cubicBezTo>
                    <a:pt x="490701" y="707763"/>
                    <a:pt x="487798" y="713660"/>
                    <a:pt x="482600" y="716630"/>
                  </a:cubicBezTo>
                  <a:cubicBezTo>
                    <a:pt x="477549" y="719517"/>
                    <a:pt x="471397" y="719853"/>
                    <a:pt x="465667" y="720864"/>
                  </a:cubicBezTo>
                  <a:cubicBezTo>
                    <a:pt x="386177" y="734892"/>
                    <a:pt x="434504" y="723362"/>
                    <a:pt x="393700" y="733564"/>
                  </a:cubicBezTo>
                  <a:cubicBezTo>
                    <a:pt x="345722" y="732153"/>
                    <a:pt x="297695" y="731921"/>
                    <a:pt x="249767" y="729330"/>
                  </a:cubicBezTo>
                  <a:cubicBezTo>
                    <a:pt x="237686" y="728677"/>
                    <a:pt x="229074" y="718587"/>
                    <a:pt x="220134" y="712397"/>
                  </a:cubicBezTo>
                  <a:cubicBezTo>
                    <a:pt x="207584" y="703709"/>
                    <a:pt x="194734" y="695464"/>
                    <a:pt x="182034" y="686997"/>
                  </a:cubicBezTo>
                  <a:cubicBezTo>
                    <a:pt x="177801" y="684175"/>
                    <a:pt x="172932" y="682128"/>
                    <a:pt x="169334" y="678530"/>
                  </a:cubicBezTo>
                  <a:cubicBezTo>
                    <a:pt x="152172" y="661368"/>
                    <a:pt x="161989" y="668507"/>
                    <a:pt x="139700" y="657364"/>
                  </a:cubicBezTo>
                  <a:cubicBezTo>
                    <a:pt x="134056" y="650308"/>
                    <a:pt x="129520" y="642200"/>
                    <a:pt x="122767" y="636197"/>
                  </a:cubicBezTo>
                  <a:cubicBezTo>
                    <a:pt x="116617" y="630730"/>
                    <a:pt x="107418" y="629315"/>
                    <a:pt x="101600" y="623497"/>
                  </a:cubicBezTo>
                  <a:cubicBezTo>
                    <a:pt x="94405" y="616302"/>
                    <a:pt x="90311" y="606564"/>
                    <a:pt x="84667" y="598097"/>
                  </a:cubicBezTo>
                  <a:lnTo>
                    <a:pt x="76200" y="585397"/>
                  </a:lnTo>
                  <a:cubicBezTo>
                    <a:pt x="67960" y="560674"/>
                    <a:pt x="78415" y="583378"/>
                    <a:pt x="59267" y="564230"/>
                  </a:cubicBezTo>
                  <a:cubicBezTo>
                    <a:pt x="51496" y="556459"/>
                    <a:pt x="47870" y="543455"/>
                    <a:pt x="42334" y="534597"/>
                  </a:cubicBezTo>
                  <a:cubicBezTo>
                    <a:pt x="38595" y="528614"/>
                    <a:pt x="33867" y="523308"/>
                    <a:pt x="29634" y="517664"/>
                  </a:cubicBezTo>
                  <a:cubicBezTo>
                    <a:pt x="28279" y="512243"/>
                    <a:pt x="24202" y="494100"/>
                    <a:pt x="21167" y="488030"/>
                  </a:cubicBezTo>
                  <a:cubicBezTo>
                    <a:pt x="18892" y="483479"/>
                    <a:pt x="15522" y="479563"/>
                    <a:pt x="12700" y="475330"/>
                  </a:cubicBezTo>
                  <a:cubicBezTo>
                    <a:pt x="1959" y="443104"/>
                    <a:pt x="5985" y="458681"/>
                    <a:pt x="0" y="428764"/>
                  </a:cubicBezTo>
                  <a:cubicBezTo>
                    <a:pt x="1411" y="370908"/>
                    <a:pt x="-1762" y="312758"/>
                    <a:pt x="4234" y="255197"/>
                  </a:cubicBezTo>
                  <a:cubicBezTo>
                    <a:pt x="5413" y="243882"/>
                    <a:pt x="15205" y="235253"/>
                    <a:pt x="21167" y="225564"/>
                  </a:cubicBezTo>
                  <a:cubicBezTo>
                    <a:pt x="26500" y="216898"/>
                    <a:pt x="34882" y="209817"/>
                    <a:pt x="38100" y="200164"/>
                  </a:cubicBezTo>
                  <a:cubicBezTo>
                    <a:pt x="39511" y="195931"/>
                    <a:pt x="39477" y="190892"/>
                    <a:pt x="42334" y="187464"/>
                  </a:cubicBezTo>
                  <a:cubicBezTo>
                    <a:pt x="46851" y="182044"/>
                    <a:pt x="53623" y="178997"/>
                    <a:pt x="59267" y="174764"/>
                  </a:cubicBezTo>
                  <a:cubicBezTo>
                    <a:pt x="66888" y="151900"/>
                    <a:pt x="58800" y="169855"/>
                    <a:pt x="80434" y="145130"/>
                  </a:cubicBezTo>
                  <a:cubicBezTo>
                    <a:pt x="85080" y="139820"/>
                    <a:pt x="87861" y="132884"/>
                    <a:pt x="93134" y="128197"/>
                  </a:cubicBezTo>
                  <a:cubicBezTo>
                    <a:pt x="100739" y="121437"/>
                    <a:pt x="110588" y="117621"/>
                    <a:pt x="118534" y="111264"/>
                  </a:cubicBezTo>
                  <a:cubicBezTo>
                    <a:pt x="147896" y="87774"/>
                    <a:pt x="121022" y="97219"/>
                    <a:pt x="156634" y="90097"/>
                  </a:cubicBezTo>
                  <a:cubicBezTo>
                    <a:pt x="182372" y="72938"/>
                    <a:pt x="155025" y="89113"/>
                    <a:pt x="186267" y="77397"/>
                  </a:cubicBezTo>
                  <a:cubicBezTo>
                    <a:pt x="217114" y="65829"/>
                    <a:pt x="190196" y="71707"/>
                    <a:pt x="215900" y="64697"/>
                  </a:cubicBezTo>
                  <a:cubicBezTo>
                    <a:pt x="227126" y="61635"/>
                    <a:pt x="238541" y="59292"/>
                    <a:pt x="249767" y="56230"/>
                  </a:cubicBezTo>
                  <a:cubicBezTo>
                    <a:pt x="254072" y="55056"/>
                    <a:pt x="258111" y="52965"/>
                    <a:pt x="262467" y="51997"/>
                  </a:cubicBezTo>
                  <a:cubicBezTo>
                    <a:pt x="270846" y="50135"/>
                    <a:pt x="279422" y="49299"/>
                    <a:pt x="287867" y="47764"/>
                  </a:cubicBezTo>
                  <a:cubicBezTo>
                    <a:pt x="294946" y="46477"/>
                    <a:pt x="301955" y="44817"/>
                    <a:pt x="309034" y="43530"/>
                  </a:cubicBezTo>
                  <a:cubicBezTo>
                    <a:pt x="317479" y="41995"/>
                    <a:pt x="325989" y="40832"/>
                    <a:pt x="334434" y="39297"/>
                  </a:cubicBezTo>
                  <a:cubicBezTo>
                    <a:pt x="341513" y="38010"/>
                    <a:pt x="348493" y="36186"/>
                    <a:pt x="355600" y="35064"/>
                  </a:cubicBezTo>
                  <a:cubicBezTo>
                    <a:pt x="399482" y="28135"/>
                    <a:pt x="405454" y="28694"/>
                    <a:pt x="440267" y="22364"/>
                  </a:cubicBezTo>
                  <a:cubicBezTo>
                    <a:pt x="467029" y="17498"/>
                    <a:pt x="457703" y="18058"/>
                    <a:pt x="486834" y="13897"/>
                  </a:cubicBezTo>
                  <a:cubicBezTo>
                    <a:pt x="498096" y="12288"/>
                    <a:pt x="509331" y="10077"/>
                    <a:pt x="520700" y="9664"/>
                  </a:cubicBezTo>
                  <a:cubicBezTo>
                    <a:pt x="586994" y="7253"/>
                    <a:pt x="653345" y="6841"/>
                    <a:pt x="719667" y="5430"/>
                  </a:cubicBezTo>
                  <a:cubicBezTo>
                    <a:pt x="816105" y="-1988"/>
                    <a:pt x="786604" y="-1630"/>
                    <a:pt x="931334" y="5430"/>
                  </a:cubicBezTo>
                  <a:cubicBezTo>
                    <a:pt x="937145" y="5713"/>
                    <a:pt x="942578" y="8445"/>
                    <a:pt x="948267" y="9664"/>
                  </a:cubicBezTo>
                  <a:cubicBezTo>
                    <a:pt x="962338" y="12679"/>
                    <a:pt x="976948" y="13579"/>
                    <a:pt x="990600" y="18130"/>
                  </a:cubicBezTo>
                  <a:cubicBezTo>
                    <a:pt x="1049543" y="37778"/>
                    <a:pt x="1023793" y="32130"/>
                    <a:pt x="1066800" y="39297"/>
                  </a:cubicBezTo>
                  <a:cubicBezTo>
                    <a:pt x="1088540" y="53791"/>
                    <a:pt x="1071279" y="44792"/>
                    <a:pt x="1104900" y="51997"/>
                  </a:cubicBezTo>
                  <a:cubicBezTo>
                    <a:pt x="1109207" y="52920"/>
                    <a:pt x="1140723" y="60093"/>
                    <a:pt x="1151467" y="64697"/>
                  </a:cubicBezTo>
                  <a:cubicBezTo>
                    <a:pt x="1157267" y="67183"/>
                    <a:pt x="1162312" y="71504"/>
                    <a:pt x="1168400" y="73164"/>
                  </a:cubicBezTo>
                  <a:cubicBezTo>
                    <a:pt x="1178027" y="75789"/>
                    <a:pt x="1188156" y="75986"/>
                    <a:pt x="1198034" y="77397"/>
                  </a:cubicBezTo>
                  <a:cubicBezTo>
                    <a:pt x="1205089" y="80219"/>
                    <a:pt x="1212756" y="81836"/>
                    <a:pt x="1219200" y="85864"/>
                  </a:cubicBezTo>
                  <a:cubicBezTo>
                    <a:pt x="1224277" y="89037"/>
                    <a:pt x="1226341" y="96341"/>
                    <a:pt x="1231900" y="98564"/>
                  </a:cubicBezTo>
                  <a:cubicBezTo>
                    <a:pt x="1241165" y="102270"/>
                    <a:pt x="1251656" y="101386"/>
                    <a:pt x="1261534" y="102797"/>
                  </a:cubicBezTo>
                  <a:cubicBezTo>
                    <a:pt x="1267178" y="107030"/>
                    <a:pt x="1272299" y="112071"/>
                    <a:pt x="1278467" y="115497"/>
                  </a:cubicBezTo>
                  <a:cubicBezTo>
                    <a:pt x="1285110" y="119188"/>
                    <a:pt x="1293190" y="119936"/>
                    <a:pt x="1299634" y="123964"/>
                  </a:cubicBezTo>
                  <a:cubicBezTo>
                    <a:pt x="1304711" y="127137"/>
                    <a:pt x="1307545" y="133072"/>
                    <a:pt x="1312334" y="136664"/>
                  </a:cubicBezTo>
                  <a:cubicBezTo>
                    <a:pt x="1318916" y="141601"/>
                    <a:pt x="1326445" y="145131"/>
                    <a:pt x="1333500" y="149364"/>
                  </a:cubicBezTo>
                  <a:cubicBezTo>
                    <a:pt x="1336322" y="153597"/>
                    <a:pt x="1338710" y="158155"/>
                    <a:pt x="1341967" y="162064"/>
                  </a:cubicBezTo>
                  <a:cubicBezTo>
                    <a:pt x="1345800" y="166663"/>
                    <a:pt x="1351187" y="169892"/>
                    <a:pt x="1354667" y="174764"/>
                  </a:cubicBezTo>
                  <a:cubicBezTo>
                    <a:pt x="1374198" y="202107"/>
                    <a:pt x="1350797" y="183472"/>
                    <a:pt x="1375834" y="200164"/>
                  </a:cubicBezTo>
                  <a:cubicBezTo>
                    <a:pt x="1384031" y="224756"/>
                    <a:pt x="1375039" y="202656"/>
                    <a:pt x="1397000" y="234030"/>
                  </a:cubicBezTo>
                  <a:cubicBezTo>
                    <a:pt x="1405456" y="246109"/>
                    <a:pt x="1416506" y="267630"/>
                    <a:pt x="1422400" y="280597"/>
                  </a:cubicBezTo>
                  <a:cubicBezTo>
                    <a:pt x="1425545" y="287515"/>
                    <a:pt x="1428270" y="294622"/>
                    <a:pt x="1430867" y="301764"/>
                  </a:cubicBezTo>
                  <a:cubicBezTo>
                    <a:pt x="1433917" y="310151"/>
                    <a:pt x="1439334" y="327164"/>
                    <a:pt x="1439334" y="327164"/>
                  </a:cubicBezTo>
                  <a:cubicBezTo>
                    <a:pt x="1447126" y="389505"/>
                    <a:pt x="1447908" y="381020"/>
                    <a:pt x="1439334" y="475330"/>
                  </a:cubicBezTo>
                  <a:cubicBezTo>
                    <a:pt x="1438526" y="484218"/>
                    <a:pt x="1436222" y="493590"/>
                    <a:pt x="1430867" y="500730"/>
                  </a:cubicBezTo>
                  <a:lnTo>
                    <a:pt x="1418167" y="517664"/>
                  </a:lnTo>
                  <a:cubicBezTo>
                    <a:pt x="1415968" y="526459"/>
                    <a:pt x="1409333" y="554842"/>
                    <a:pt x="1405467" y="559997"/>
                  </a:cubicBezTo>
                  <a:cubicBezTo>
                    <a:pt x="1401234" y="565641"/>
                    <a:pt x="1396506" y="570947"/>
                    <a:pt x="1392767" y="576930"/>
                  </a:cubicBezTo>
                  <a:cubicBezTo>
                    <a:pt x="1377421" y="601484"/>
                    <a:pt x="1393263" y="587889"/>
                    <a:pt x="1371600" y="602330"/>
                  </a:cubicBezTo>
                  <a:cubicBezTo>
                    <a:pt x="1355385" y="626654"/>
                    <a:pt x="1366732" y="611432"/>
                    <a:pt x="1333500" y="644664"/>
                  </a:cubicBezTo>
                  <a:lnTo>
                    <a:pt x="1312334" y="665830"/>
                  </a:lnTo>
                  <a:cubicBezTo>
                    <a:pt x="1300787" y="677377"/>
                    <a:pt x="1297184" y="682177"/>
                    <a:pt x="1282700" y="691230"/>
                  </a:cubicBezTo>
                  <a:cubicBezTo>
                    <a:pt x="1277349" y="694575"/>
                    <a:pt x="1271567" y="697211"/>
                    <a:pt x="1265767" y="699697"/>
                  </a:cubicBezTo>
                  <a:cubicBezTo>
                    <a:pt x="1261666" y="701455"/>
                    <a:pt x="1257423" y="702962"/>
                    <a:pt x="1253067" y="703930"/>
                  </a:cubicBezTo>
                  <a:cubicBezTo>
                    <a:pt x="1195476" y="716728"/>
                    <a:pt x="1201992" y="715077"/>
                    <a:pt x="1155700" y="720864"/>
                  </a:cubicBezTo>
                  <a:cubicBezTo>
                    <a:pt x="1097845" y="719453"/>
                    <a:pt x="1039878" y="720480"/>
                    <a:pt x="982134" y="716630"/>
                  </a:cubicBezTo>
                  <a:cubicBezTo>
                    <a:pt x="975837" y="716210"/>
                    <a:pt x="971001" y="710650"/>
                    <a:pt x="965200" y="708164"/>
                  </a:cubicBezTo>
                  <a:cubicBezTo>
                    <a:pt x="961098" y="706406"/>
                    <a:pt x="956491" y="705926"/>
                    <a:pt x="952500" y="703930"/>
                  </a:cubicBezTo>
                  <a:cubicBezTo>
                    <a:pt x="947949" y="701655"/>
                    <a:pt x="944581" y="697203"/>
                    <a:pt x="939800" y="695464"/>
                  </a:cubicBezTo>
                  <a:cubicBezTo>
                    <a:pt x="928864" y="691487"/>
                    <a:pt x="905934" y="686997"/>
                    <a:pt x="905934" y="686997"/>
                  </a:cubicBezTo>
                  <a:cubicBezTo>
                    <a:pt x="869537" y="662731"/>
                    <a:pt x="915588" y="691824"/>
                    <a:pt x="880534" y="674297"/>
                  </a:cubicBezTo>
                  <a:cubicBezTo>
                    <a:pt x="875983" y="672022"/>
                    <a:pt x="872252" y="668354"/>
                    <a:pt x="867834" y="665830"/>
                  </a:cubicBezTo>
                  <a:cubicBezTo>
                    <a:pt x="853191" y="657463"/>
                    <a:pt x="852444" y="657879"/>
                    <a:pt x="838200" y="653130"/>
                  </a:cubicBezTo>
                  <a:cubicBezTo>
                    <a:pt x="832556" y="648897"/>
                    <a:pt x="827578" y="643585"/>
                    <a:pt x="821267" y="640430"/>
                  </a:cubicBezTo>
                  <a:cubicBezTo>
                    <a:pt x="813285" y="636439"/>
                    <a:pt x="803849" y="635955"/>
                    <a:pt x="795867" y="631964"/>
                  </a:cubicBezTo>
                  <a:cubicBezTo>
                    <a:pt x="770953" y="619506"/>
                    <a:pt x="784918" y="625491"/>
                    <a:pt x="753534" y="615030"/>
                  </a:cubicBezTo>
                  <a:cubicBezTo>
                    <a:pt x="749301" y="613619"/>
                    <a:pt x="745296" y="610797"/>
                    <a:pt x="740834" y="610797"/>
                  </a:cubicBezTo>
                  <a:lnTo>
                    <a:pt x="719667" y="610797"/>
                  </a:lnTo>
                  <a:close/>
                </a:path>
              </a:pathLst>
            </a:custGeom>
            <a:solidFill>
              <a:srgbClr val="36AFCE">
                <a:lumMod val="60000"/>
                <a:lumOff val="40000"/>
              </a:srgbClr>
            </a:solidFill>
            <a:ln w="25400" cap="flat" cmpd="sng" algn="ctr">
              <a:solidFill>
                <a:srgbClr val="36AFCE">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ndParaRPr>
            </a:p>
          </p:txBody>
        </p:sp>
        <p:sp>
          <p:nvSpPr>
            <p:cNvPr id="29" name="Arc 28">
              <a:extLst>
                <a:ext uri="{FF2B5EF4-FFF2-40B4-BE49-F238E27FC236}">
                  <a16:creationId xmlns:a16="http://schemas.microsoft.com/office/drawing/2014/main" id="{032805CD-E6A0-4120-8CCE-D86D3624A9CD}"/>
                </a:ext>
              </a:extLst>
            </p:cNvPr>
            <p:cNvSpPr/>
            <p:nvPr/>
          </p:nvSpPr>
          <p:spPr>
            <a:xfrm rot="7191684">
              <a:off x="5610239" y="606663"/>
              <a:ext cx="239236" cy="337455"/>
            </a:xfrm>
            <a:prstGeom prst="arc">
              <a:avLst>
                <a:gd name="adj1" fmla="val 15420208"/>
                <a:gd name="adj2" fmla="val 1366665"/>
              </a:avLst>
            </a:prstGeom>
            <a:noFill/>
            <a:ln w="28575" cap="flat" cmpd="sng" algn="ctr">
              <a:solidFill>
                <a:srgbClr val="36AFCE">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ndParaRPr>
            </a:p>
          </p:txBody>
        </p:sp>
        <p:sp>
          <p:nvSpPr>
            <p:cNvPr id="31" name="Arc 30">
              <a:extLst>
                <a:ext uri="{FF2B5EF4-FFF2-40B4-BE49-F238E27FC236}">
                  <a16:creationId xmlns:a16="http://schemas.microsoft.com/office/drawing/2014/main" id="{39B2E5A5-2EBE-44F6-A6B2-C39C1030583A}"/>
                </a:ext>
              </a:extLst>
            </p:cNvPr>
            <p:cNvSpPr/>
            <p:nvPr/>
          </p:nvSpPr>
          <p:spPr>
            <a:xfrm rot="3469173" flipV="1">
              <a:off x="6244454" y="571096"/>
              <a:ext cx="220931" cy="375759"/>
            </a:xfrm>
            <a:prstGeom prst="arc">
              <a:avLst>
                <a:gd name="adj1" fmla="val 15420208"/>
                <a:gd name="adj2" fmla="val 1366665"/>
              </a:avLst>
            </a:prstGeom>
            <a:noFill/>
            <a:ln w="28575" cap="flat" cmpd="sng" algn="ctr">
              <a:solidFill>
                <a:srgbClr val="36AFCE">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ndParaRPr>
            </a:p>
          </p:txBody>
        </p:sp>
      </p:grpSp>
    </p:spTree>
    <p:extLst>
      <p:ext uri="{BB962C8B-B14F-4D97-AF65-F5344CB8AC3E}">
        <p14:creationId xmlns:p14="http://schemas.microsoft.com/office/powerpoint/2010/main" val="11313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heel(1)">
                                      <p:cBhvr>
                                        <p:cTn id="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2869907" cy="523220"/>
          </a:xfrm>
        </p:spPr>
        <p:txBody>
          <a:bodyPr>
            <a:noAutofit/>
          </a:bodyPr>
          <a:lstStyle/>
          <a:p>
            <a:r>
              <a:rPr lang="es-AR" sz="3200" b="1" dirty="0">
                <a:solidFill>
                  <a:srgbClr val="002060"/>
                </a:solidFill>
                <a:latin typeface="Century Gothic" panose="020B0502020202020204" pitchFamily="34" charset="0"/>
                <a:cs typeface="Arial"/>
                <a:sym typeface="Arial"/>
              </a:rPr>
              <a:t>Follow up 1</a:t>
            </a:r>
            <a:endParaRPr lang="en-GB" sz="3200" dirty="0"/>
          </a:p>
        </p:txBody>
      </p:sp>
      <p:sp>
        <p:nvSpPr>
          <p:cNvPr id="30" name="Google Shape;119;p1">
            <a:extLst>
              <a:ext uri="{FF2B5EF4-FFF2-40B4-BE49-F238E27FC236}">
                <a16:creationId xmlns:a16="http://schemas.microsoft.com/office/drawing/2014/main" id="{32B2FA15-5DA8-4C4C-AE80-A88014C07B0D}"/>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2" name="CustomShape 3">
            <a:hlinkClick r:id="" action="ppaction://noaction">
              <a:snd r:embed="rId3" name="T1_W5F_4.1.wav"/>
            </a:hlinkClick>
            <a:extLst>
              <a:ext uri="{FF2B5EF4-FFF2-40B4-BE49-F238E27FC236}">
                <a16:creationId xmlns:a16="http://schemas.microsoft.com/office/drawing/2014/main" id="{976A85E5-4281-4E0F-BAB0-72DE6B3B6253}"/>
              </a:ext>
            </a:extLst>
          </p:cNvPr>
          <p:cNvSpPr/>
          <p:nvPr/>
        </p:nvSpPr>
        <p:spPr>
          <a:xfrm>
            <a:off x="3062469" y="108715"/>
            <a:ext cx="7563739"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Hör</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zu</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Langes</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[e]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oder</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ei</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7" name="Title 1">
            <a:extLst>
              <a:ext uri="{FF2B5EF4-FFF2-40B4-BE49-F238E27FC236}">
                <a16:creationId xmlns:a16="http://schemas.microsoft.com/office/drawing/2014/main" id="{838FA4EB-C376-4C71-B8CC-7F70A7145A27}"/>
              </a:ext>
            </a:extLst>
          </p:cNvPr>
          <p:cNvSpPr txBox="1">
            <a:spLocks/>
          </p:cNvSpPr>
          <p:nvPr/>
        </p:nvSpPr>
        <p:spPr>
          <a:xfrm>
            <a:off x="10950576" y="1239720"/>
            <a:ext cx="1241424" cy="424815"/>
          </a:xfrm>
          <a:prstGeom prst="rect">
            <a:avLst/>
          </a:prstGeom>
          <a:solidFill>
            <a:schemeClr val="accent6">
              <a:lumMod val="40000"/>
              <a:lumOff val="60000"/>
            </a:scheme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002060"/>
                </a:solidFill>
                <a:effectLst/>
                <a:uLnTx/>
                <a:uFillTx/>
                <a:latin typeface="Century Gothic" panose="020B0502020202020204" pitchFamily="34" charset="0"/>
                <a:cs typeface="Calibri"/>
                <a:sym typeface="Calibri"/>
              </a:rPr>
              <a:t>hören</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Calibri"/>
              <a:sym typeface="Calibri"/>
            </a:endParaRPr>
          </a:p>
        </p:txBody>
      </p:sp>
      <p:pic>
        <p:nvPicPr>
          <p:cNvPr id="59" name="Picture 58" descr="A picture containing text, clipart&#10;&#10;Description automatically generated">
            <a:extLst>
              <a:ext uri="{FF2B5EF4-FFF2-40B4-BE49-F238E27FC236}">
                <a16:creationId xmlns:a16="http://schemas.microsoft.com/office/drawing/2014/main" id="{2644025C-1047-4977-9BC4-E6B193CA6A2F}"/>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sp>
        <p:nvSpPr>
          <p:cNvPr id="2" name="TextBox 1">
            <a:extLst>
              <a:ext uri="{FF2B5EF4-FFF2-40B4-BE49-F238E27FC236}">
                <a16:creationId xmlns:a16="http://schemas.microsoft.com/office/drawing/2014/main" id="{9FBC9A05-B85A-4A53-99A7-ED41BF2A1809}"/>
              </a:ext>
            </a:extLst>
          </p:cNvPr>
          <p:cNvSpPr txBox="1"/>
          <p:nvPr/>
        </p:nvSpPr>
        <p:spPr>
          <a:xfrm>
            <a:off x="10793637" y="6488668"/>
            <a:ext cx="1398363" cy="369332"/>
          </a:xfrm>
          <a:prstGeom prst="rect">
            <a:avLst/>
          </a:prstGeom>
          <a:solidFill>
            <a:srgbClr val="92D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oder</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or</a:t>
            </a:r>
          </a:p>
        </p:txBody>
      </p:sp>
      <p:sp>
        <p:nvSpPr>
          <p:cNvPr id="47" name="Thought Bubble: Cloud 46">
            <a:extLst>
              <a:ext uri="{FF2B5EF4-FFF2-40B4-BE49-F238E27FC236}">
                <a16:creationId xmlns:a16="http://schemas.microsoft.com/office/drawing/2014/main" id="{0C05796A-0A4E-455A-B644-FE927F76B21A}"/>
              </a:ext>
            </a:extLst>
          </p:cNvPr>
          <p:cNvSpPr/>
          <p:nvPr/>
        </p:nvSpPr>
        <p:spPr>
          <a:xfrm>
            <a:off x="983078" y="1382309"/>
            <a:ext cx="8361835" cy="5366976"/>
          </a:xfrm>
          <a:prstGeom prst="cloudCallout">
            <a:avLst>
              <a:gd name="adj1" fmla="val 59209"/>
              <a:gd name="adj2" fmla="val -28791"/>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41093156-4097-40FF-92E4-A6649A0AD66A}"/>
              </a:ext>
            </a:extLst>
          </p:cNvPr>
          <p:cNvSpPr txBox="1"/>
          <p:nvPr/>
        </p:nvSpPr>
        <p:spPr>
          <a:xfrm>
            <a:off x="2810129" y="2055584"/>
            <a:ext cx="1300525" cy="769441"/>
          </a:xfrm>
          <a:prstGeom prst="rect">
            <a:avLst/>
          </a:prstGeom>
          <a:noFill/>
        </p:spPr>
        <p:txBody>
          <a:bodyPr wrap="square" rtlCol="0">
            <a:spAutoFit/>
          </a:bodyPr>
          <a:lstStyle/>
          <a:p>
            <a:r>
              <a:rPr lang="en-GB" sz="4400" b="1" dirty="0">
                <a:solidFill>
                  <a:srgbClr val="002060"/>
                </a:solidFill>
                <a:latin typeface="Century Gothic" panose="020B0502020202020204" pitchFamily="34" charset="0"/>
              </a:rPr>
              <a:t>A</a:t>
            </a:r>
          </a:p>
        </p:txBody>
      </p:sp>
      <p:sp>
        <p:nvSpPr>
          <p:cNvPr id="54" name="TextBox 53">
            <a:extLst>
              <a:ext uri="{FF2B5EF4-FFF2-40B4-BE49-F238E27FC236}">
                <a16:creationId xmlns:a16="http://schemas.microsoft.com/office/drawing/2014/main" id="{EC9FC918-BABF-481B-BCBC-BBA93D48E307}"/>
              </a:ext>
            </a:extLst>
          </p:cNvPr>
          <p:cNvSpPr txBox="1"/>
          <p:nvPr/>
        </p:nvSpPr>
        <p:spPr>
          <a:xfrm>
            <a:off x="6489501" y="2055583"/>
            <a:ext cx="1300525" cy="769441"/>
          </a:xfrm>
          <a:prstGeom prst="rect">
            <a:avLst/>
          </a:prstGeom>
          <a:noFill/>
        </p:spPr>
        <p:txBody>
          <a:bodyPr wrap="square" rtlCol="0">
            <a:spAutoFit/>
          </a:bodyPr>
          <a:lstStyle/>
          <a:p>
            <a:r>
              <a:rPr lang="en-GB" sz="4400" b="1" dirty="0">
                <a:solidFill>
                  <a:srgbClr val="002060"/>
                </a:solidFill>
                <a:latin typeface="Century Gothic" panose="020B0502020202020204" pitchFamily="34" charset="0"/>
              </a:rPr>
              <a:t>B</a:t>
            </a:r>
          </a:p>
        </p:txBody>
      </p:sp>
      <p:sp>
        <p:nvSpPr>
          <p:cNvPr id="9" name="TextBox 8">
            <a:extLst>
              <a:ext uri="{FF2B5EF4-FFF2-40B4-BE49-F238E27FC236}">
                <a16:creationId xmlns:a16="http://schemas.microsoft.com/office/drawing/2014/main" id="{1284BE1E-37D0-4C10-9FBB-8EF9D7D73677}"/>
              </a:ext>
            </a:extLst>
          </p:cNvPr>
          <p:cNvSpPr txBox="1"/>
          <p:nvPr/>
        </p:nvSpPr>
        <p:spPr>
          <a:xfrm>
            <a:off x="2357558" y="5323832"/>
            <a:ext cx="2353866" cy="769441"/>
          </a:xfrm>
          <a:prstGeom prst="rect">
            <a:avLst/>
          </a:prstGeom>
          <a:noFill/>
        </p:spPr>
        <p:txBody>
          <a:bodyPr wrap="square" rtlCol="0">
            <a:spAutoFit/>
          </a:bodyPr>
          <a:lstStyle/>
          <a:p>
            <a:pPr algn="ctr"/>
            <a:r>
              <a:rPr lang="en-GB" sz="4400" dirty="0" err="1">
                <a:solidFill>
                  <a:srgbClr val="002060"/>
                </a:solidFill>
                <a:latin typeface="Century Gothic" panose="020B0502020202020204" pitchFamily="34" charset="0"/>
              </a:rPr>
              <a:t>w</a:t>
            </a:r>
            <a:r>
              <a:rPr lang="en-GB" sz="4400" b="1" dirty="0" err="1">
                <a:solidFill>
                  <a:srgbClr val="002060"/>
                </a:solidFill>
                <a:latin typeface="Century Gothic" panose="020B0502020202020204" pitchFamily="34" charset="0"/>
              </a:rPr>
              <a:t>ei</a:t>
            </a:r>
            <a:r>
              <a:rPr lang="en-GB" sz="4400" dirty="0" err="1">
                <a:solidFill>
                  <a:srgbClr val="002060"/>
                </a:solidFill>
                <a:latin typeface="Century Gothic" panose="020B0502020202020204" pitchFamily="34" charset="0"/>
              </a:rPr>
              <a:t>nen</a:t>
            </a:r>
            <a:endParaRPr lang="en-GB" sz="4400" dirty="0">
              <a:solidFill>
                <a:srgbClr val="002060"/>
              </a:solidFill>
              <a:latin typeface="Century Gothic" panose="020B0502020202020204" pitchFamily="34" charset="0"/>
            </a:endParaRPr>
          </a:p>
        </p:txBody>
      </p:sp>
      <p:sp>
        <p:nvSpPr>
          <p:cNvPr id="61" name="TextBox 60">
            <a:extLst>
              <a:ext uri="{FF2B5EF4-FFF2-40B4-BE49-F238E27FC236}">
                <a16:creationId xmlns:a16="http://schemas.microsoft.com/office/drawing/2014/main" id="{F712A09F-4BCB-4339-AB91-E8AAA9B08128}"/>
              </a:ext>
            </a:extLst>
          </p:cNvPr>
          <p:cNvSpPr txBox="1"/>
          <p:nvPr/>
        </p:nvSpPr>
        <p:spPr>
          <a:xfrm>
            <a:off x="5667405" y="5033418"/>
            <a:ext cx="2353866" cy="769441"/>
          </a:xfrm>
          <a:prstGeom prst="rect">
            <a:avLst/>
          </a:prstGeom>
          <a:noFill/>
        </p:spPr>
        <p:txBody>
          <a:bodyPr wrap="square" rtlCol="0">
            <a:spAutoFit/>
          </a:bodyPr>
          <a:lstStyle/>
          <a:p>
            <a:pPr algn="ctr"/>
            <a:r>
              <a:rPr lang="en-GB" sz="4400" dirty="0" err="1">
                <a:solidFill>
                  <a:srgbClr val="002060"/>
                </a:solidFill>
                <a:latin typeface="Century Gothic" panose="020B0502020202020204" pitchFamily="34" charset="0"/>
              </a:rPr>
              <a:t>V</a:t>
            </a:r>
            <a:r>
              <a:rPr lang="en-GB" sz="4400" b="1" dirty="0" err="1">
                <a:solidFill>
                  <a:srgbClr val="002060"/>
                </a:solidFill>
                <a:latin typeface="Century Gothic" panose="020B0502020202020204" pitchFamily="34" charset="0"/>
              </a:rPr>
              <a:t>e</a:t>
            </a:r>
            <a:r>
              <a:rPr lang="en-GB" sz="4400" dirty="0" err="1">
                <a:solidFill>
                  <a:srgbClr val="002060"/>
                </a:solidFill>
                <a:latin typeface="Century Gothic" panose="020B0502020202020204" pitchFamily="34" charset="0"/>
              </a:rPr>
              <a:t>nen</a:t>
            </a:r>
            <a:endParaRPr lang="en-GB" sz="4400" dirty="0">
              <a:solidFill>
                <a:srgbClr val="002060"/>
              </a:solidFill>
              <a:latin typeface="Century Gothic" panose="020B0502020202020204" pitchFamily="34" charset="0"/>
            </a:endParaRPr>
          </a:p>
        </p:txBody>
      </p:sp>
      <p:sp>
        <p:nvSpPr>
          <p:cNvPr id="83" name="CustomShape 23">
            <a:hlinkClick r:id="" action="ppaction://noaction">
              <a:snd r:embed="rId5" name="T1_W5F_4.11.wav"/>
            </a:hlinkClick>
            <a:extLst>
              <a:ext uri="{FF2B5EF4-FFF2-40B4-BE49-F238E27FC236}">
                <a16:creationId xmlns:a16="http://schemas.microsoft.com/office/drawing/2014/main" id="{2C8F67BC-3ED2-43E4-8BBD-165E0D99ABC4}"/>
              </a:ext>
            </a:extLst>
          </p:cNvPr>
          <p:cNvSpPr/>
          <p:nvPr/>
        </p:nvSpPr>
        <p:spPr>
          <a:xfrm>
            <a:off x="286626" y="2052208"/>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1" dirty="0">
                <a:solidFill>
                  <a:schemeClr val="bg1"/>
                </a:solidFill>
                <a:latin typeface="Century Gothic" panose="020B0502020202020204" pitchFamily="34" charset="0"/>
              </a:rPr>
              <a:t>4</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19" name="Oval 18">
            <a:extLst>
              <a:ext uri="{FF2B5EF4-FFF2-40B4-BE49-F238E27FC236}">
                <a16:creationId xmlns:a16="http://schemas.microsoft.com/office/drawing/2014/main" id="{575EB237-CD01-4EB3-84B9-FDDAF33B7552}"/>
              </a:ext>
            </a:extLst>
          </p:cNvPr>
          <p:cNvSpPr/>
          <p:nvPr/>
        </p:nvSpPr>
        <p:spPr>
          <a:xfrm>
            <a:off x="1697189" y="1785257"/>
            <a:ext cx="3319836" cy="4824134"/>
          </a:xfrm>
          <a:prstGeom prst="ellipse">
            <a:avLst/>
          </a:prstGeom>
          <a:solidFill>
            <a:schemeClr val="accent6">
              <a:lumMod val="20000"/>
              <a:lumOff val="80000"/>
              <a:alpha val="40000"/>
            </a:schemeClr>
          </a:solidFill>
          <a:ln>
            <a:solidFill>
              <a:srgbClr val="FCF0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122" name="Picture 2" descr="Human Body, Circulatory System, Circulation, Blood">
            <a:extLst>
              <a:ext uri="{FF2B5EF4-FFF2-40B4-BE49-F238E27FC236}">
                <a16:creationId xmlns:a16="http://schemas.microsoft.com/office/drawing/2014/main" id="{659C92ED-880C-6F31-1C4E-9DCA2CD4D9D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69606" y="2767472"/>
            <a:ext cx="1071841" cy="2143682"/>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Emoji, Emoticon, Smiley, Face, Expression, Chat, Symbol">
            <a:extLst>
              <a:ext uri="{FF2B5EF4-FFF2-40B4-BE49-F238E27FC236}">
                <a16:creationId xmlns:a16="http://schemas.microsoft.com/office/drawing/2014/main" id="{DD3F618A-2BBA-6F84-0296-D634E6499EFA}"/>
              </a:ext>
            </a:extLst>
          </p:cNvPr>
          <p:cNvPicPr>
            <a:picLocks noChangeAspect="1" noChangeArrowheads="1"/>
          </p:cNvPicPr>
          <p:nvPr/>
        </p:nvPicPr>
        <p:blipFill>
          <a:blip r:embed="rId7">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2070215" y="2767472"/>
            <a:ext cx="2650667" cy="2650667"/>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a:extLst>
              <a:ext uri="{FF2B5EF4-FFF2-40B4-BE49-F238E27FC236}">
                <a16:creationId xmlns:a16="http://schemas.microsoft.com/office/drawing/2014/main" id="{983A12E4-BCF3-488C-A3FD-130CFC7986CC}"/>
              </a:ext>
            </a:extLst>
          </p:cNvPr>
          <p:cNvSpPr/>
          <p:nvPr/>
        </p:nvSpPr>
        <p:spPr>
          <a:xfrm>
            <a:off x="10178143" y="1785257"/>
            <a:ext cx="2013857" cy="357398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4" name="Picture 4" descr="pillow clipart png - Clip Art Library">
            <a:extLst>
              <a:ext uri="{FF2B5EF4-FFF2-40B4-BE49-F238E27FC236}">
                <a16:creationId xmlns:a16="http://schemas.microsoft.com/office/drawing/2014/main" id="{1A7DC57B-0943-4D53-926F-EAA4DA85CFD3}"/>
              </a:ext>
            </a:extLst>
          </p:cNvPr>
          <p:cNvPicPr>
            <a:picLocks noChangeAspect="1" noChangeArrowheads="1"/>
          </p:cNvPicPr>
          <p:nvPr/>
        </p:nvPicPr>
        <p:blipFill>
          <a:blip r:embed="rId8" cstate="print">
            <a:lum bright="70000" contrast="-70000"/>
            <a:extLst>
              <a:ext uri="{28A0092B-C50C-407E-A947-70E740481C1C}">
                <a14:useLocalDpi xmlns:a14="http://schemas.microsoft.com/office/drawing/2010/main" val="0"/>
              </a:ext>
            </a:extLst>
          </a:blip>
          <a:srcRect/>
          <a:stretch>
            <a:fillRect/>
          </a:stretch>
        </p:blipFill>
        <p:spPr bwMode="auto">
          <a:xfrm>
            <a:off x="10511669" y="1866475"/>
            <a:ext cx="1481037" cy="113080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A person wearing a yellow shirt&#10;&#10;Description automatically generated with low confidence">
            <a:extLst>
              <a:ext uri="{FF2B5EF4-FFF2-40B4-BE49-F238E27FC236}">
                <a16:creationId xmlns:a16="http://schemas.microsoft.com/office/drawing/2014/main" id="{AFB603AA-23C6-4798-A8C6-1D5FA555933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511669" y="1901888"/>
            <a:ext cx="1403125" cy="3421944"/>
          </a:xfrm>
          <a:prstGeom prst="rect">
            <a:avLst/>
          </a:prstGeom>
        </p:spPr>
      </p:pic>
      <p:grpSp>
        <p:nvGrpSpPr>
          <p:cNvPr id="26" name="Group 25">
            <a:extLst>
              <a:ext uri="{FF2B5EF4-FFF2-40B4-BE49-F238E27FC236}">
                <a16:creationId xmlns:a16="http://schemas.microsoft.com/office/drawing/2014/main" id="{D316184B-1B1B-4EE1-8632-BE89B830CC1B}"/>
              </a:ext>
            </a:extLst>
          </p:cNvPr>
          <p:cNvGrpSpPr/>
          <p:nvPr/>
        </p:nvGrpSpPr>
        <p:grpSpPr>
          <a:xfrm>
            <a:off x="10849413" y="2166924"/>
            <a:ext cx="890953" cy="513823"/>
            <a:chOff x="5360602" y="517320"/>
            <a:chExt cx="1445474" cy="733564"/>
          </a:xfrm>
        </p:grpSpPr>
        <p:sp>
          <p:nvSpPr>
            <p:cNvPr id="27" name="Freeform: Shape 18">
              <a:extLst>
                <a:ext uri="{FF2B5EF4-FFF2-40B4-BE49-F238E27FC236}">
                  <a16:creationId xmlns:a16="http://schemas.microsoft.com/office/drawing/2014/main" id="{810CB186-0013-4267-98BF-64DAD7F06597}"/>
                </a:ext>
              </a:extLst>
            </p:cNvPr>
            <p:cNvSpPr/>
            <p:nvPr/>
          </p:nvSpPr>
          <p:spPr>
            <a:xfrm>
              <a:off x="5360602" y="517320"/>
              <a:ext cx="1445474" cy="733564"/>
            </a:xfrm>
            <a:custGeom>
              <a:avLst/>
              <a:gdLst>
                <a:gd name="connsiteX0" fmla="*/ 719667 w 1445474"/>
                <a:gd name="connsiteY0" fmla="*/ 610797 h 733564"/>
                <a:gd name="connsiteX1" fmla="*/ 719667 w 1445474"/>
                <a:gd name="connsiteY1" fmla="*/ 610797 h 733564"/>
                <a:gd name="connsiteX2" fmla="*/ 673100 w 1445474"/>
                <a:gd name="connsiteY2" fmla="*/ 615030 h 733564"/>
                <a:gd name="connsiteX3" fmla="*/ 656167 w 1445474"/>
                <a:gd name="connsiteY3" fmla="*/ 627730 h 733564"/>
                <a:gd name="connsiteX4" fmla="*/ 643467 w 1445474"/>
                <a:gd name="connsiteY4" fmla="*/ 631964 h 733564"/>
                <a:gd name="connsiteX5" fmla="*/ 630767 w 1445474"/>
                <a:gd name="connsiteY5" fmla="*/ 644664 h 733564"/>
                <a:gd name="connsiteX6" fmla="*/ 605367 w 1445474"/>
                <a:gd name="connsiteY6" fmla="*/ 653130 h 733564"/>
                <a:gd name="connsiteX7" fmla="*/ 575734 w 1445474"/>
                <a:gd name="connsiteY7" fmla="*/ 665830 h 733564"/>
                <a:gd name="connsiteX8" fmla="*/ 558800 w 1445474"/>
                <a:gd name="connsiteY8" fmla="*/ 674297 h 733564"/>
                <a:gd name="connsiteX9" fmla="*/ 533400 w 1445474"/>
                <a:gd name="connsiteY9" fmla="*/ 682764 h 733564"/>
                <a:gd name="connsiteX10" fmla="*/ 520700 w 1445474"/>
                <a:gd name="connsiteY10" fmla="*/ 691230 h 733564"/>
                <a:gd name="connsiteX11" fmla="*/ 508000 w 1445474"/>
                <a:gd name="connsiteY11" fmla="*/ 695464 h 733564"/>
                <a:gd name="connsiteX12" fmla="*/ 495300 w 1445474"/>
                <a:gd name="connsiteY12" fmla="*/ 703930 h 733564"/>
                <a:gd name="connsiteX13" fmla="*/ 482600 w 1445474"/>
                <a:gd name="connsiteY13" fmla="*/ 716630 h 733564"/>
                <a:gd name="connsiteX14" fmla="*/ 465667 w 1445474"/>
                <a:gd name="connsiteY14" fmla="*/ 720864 h 733564"/>
                <a:gd name="connsiteX15" fmla="*/ 393700 w 1445474"/>
                <a:gd name="connsiteY15" fmla="*/ 733564 h 733564"/>
                <a:gd name="connsiteX16" fmla="*/ 249767 w 1445474"/>
                <a:gd name="connsiteY16" fmla="*/ 729330 h 733564"/>
                <a:gd name="connsiteX17" fmla="*/ 220134 w 1445474"/>
                <a:gd name="connsiteY17" fmla="*/ 712397 h 733564"/>
                <a:gd name="connsiteX18" fmla="*/ 182034 w 1445474"/>
                <a:gd name="connsiteY18" fmla="*/ 686997 h 733564"/>
                <a:gd name="connsiteX19" fmla="*/ 169334 w 1445474"/>
                <a:gd name="connsiteY19" fmla="*/ 678530 h 733564"/>
                <a:gd name="connsiteX20" fmla="*/ 139700 w 1445474"/>
                <a:gd name="connsiteY20" fmla="*/ 657364 h 733564"/>
                <a:gd name="connsiteX21" fmla="*/ 122767 w 1445474"/>
                <a:gd name="connsiteY21" fmla="*/ 636197 h 733564"/>
                <a:gd name="connsiteX22" fmla="*/ 101600 w 1445474"/>
                <a:gd name="connsiteY22" fmla="*/ 623497 h 733564"/>
                <a:gd name="connsiteX23" fmla="*/ 84667 w 1445474"/>
                <a:gd name="connsiteY23" fmla="*/ 598097 h 733564"/>
                <a:gd name="connsiteX24" fmla="*/ 76200 w 1445474"/>
                <a:gd name="connsiteY24" fmla="*/ 585397 h 733564"/>
                <a:gd name="connsiteX25" fmla="*/ 59267 w 1445474"/>
                <a:gd name="connsiteY25" fmla="*/ 564230 h 733564"/>
                <a:gd name="connsiteX26" fmla="*/ 42334 w 1445474"/>
                <a:gd name="connsiteY26" fmla="*/ 534597 h 733564"/>
                <a:gd name="connsiteX27" fmla="*/ 29634 w 1445474"/>
                <a:gd name="connsiteY27" fmla="*/ 517664 h 733564"/>
                <a:gd name="connsiteX28" fmla="*/ 21167 w 1445474"/>
                <a:gd name="connsiteY28" fmla="*/ 488030 h 733564"/>
                <a:gd name="connsiteX29" fmla="*/ 12700 w 1445474"/>
                <a:gd name="connsiteY29" fmla="*/ 475330 h 733564"/>
                <a:gd name="connsiteX30" fmla="*/ 0 w 1445474"/>
                <a:gd name="connsiteY30" fmla="*/ 428764 h 733564"/>
                <a:gd name="connsiteX31" fmla="*/ 4234 w 1445474"/>
                <a:gd name="connsiteY31" fmla="*/ 255197 h 733564"/>
                <a:gd name="connsiteX32" fmla="*/ 21167 w 1445474"/>
                <a:gd name="connsiteY32" fmla="*/ 225564 h 733564"/>
                <a:gd name="connsiteX33" fmla="*/ 38100 w 1445474"/>
                <a:gd name="connsiteY33" fmla="*/ 200164 h 733564"/>
                <a:gd name="connsiteX34" fmla="*/ 42334 w 1445474"/>
                <a:gd name="connsiteY34" fmla="*/ 187464 h 733564"/>
                <a:gd name="connsiteX35" fmla="*/ 59267 w 1445474"/>
                <a:gd name="connsiteY35" fmla="*/ 174764 h 733564"/>
                <a:gd name="connsiteX36" fmla="*/ 80434 w 1445474"/>
                <a:gd name="connsiteY36" fmla="*/ 145130 h 733564"/>
                <a:gd name="connsiteX37" fmla="*/ 93134 w 1445474"/>
                <a:gd name="connsiteY37" fmla="*/ 128197 h 733564"/>
                <a:gd name="connsiteX38" fmla="*/ 118534 w 1445474"/>
                <a:gd name="connsiteY38" fmla="*/ 111264 h 733564"/>
                <a:gd name="connsiteX39" fmla="*/ 156634 w 1445474"/>
                <a:gd name="connsiteY39" fmla="*/ 90097 h 733564"/>
                <a:gd name="connsiteX40" fmla="*/ 186267 w 1445474"/>
                <a:gd name="connsiteY40" fmla="*/ 77397 h 733564"/>
                <a:gd name="connsiteX41" fmla="*/ 215900 w 1445474"/>
                <a:gd name="connsiteY41" fmla="*/ 64697 h 733564"/>
                <a:gd name="connsiteX42" fmla="*/ 249767 w 1445474"/>
                <a:gd name="connsiteY42" fmla="*/ 56230 h 733564"/>
                <a:gd name="connsiteX43" fmla="*/ 262467 w 1445474"/>
                <a:gd name="connsiteY43" fmla="*/ 51997 h 733564"/>
                <a:gd name="connsiteX44" fmla="*/ 287867 w 1445474"/>
                <a:gd name="connsiteY44" fmla="*/ 47764 h 733564"/>
                <a:gd name="connsiteX45" fmla="*/ 309034 w 1445474"/>
                <a:gd name="connsiteY45" fmla="*/ 43530 h 733564"/>
                <a:gd name="connsiteX46" fmla="*/ 334434 w 1445474"/>
                <a:gd name="connsiteY46" fmla="*/ 39297 h 733564"/>
                <a:gd name="connsiteX47" fmla="*/ 355600 w 1445474"/>
                <a:gd name="connsiteY47" fmla="*/ 35064 h 733564"/>
                <a:gd name="connsiteX48" fmla="*/ 440267 w 1445474"/>
                <a:gd name="connsiteY48" fmla="*/ 22364 h 733564"/>
                <a:gd name="connsiteX49" fmla="*/ 486834 w 1445474"/>
                <a:gd name="connsiteY49" fmla="*/ 13897 h 733564"/>
                <a:gd name="connsiteX50" fmla="*/ 520700 w 1445474"/>
                <a:gd name="connsiteY50" fmla="*/ 9664 h 733564"/>
                <a:gd name="connsiteX51" fmla="*/ 719667 w 1445474"/>
                <a:gd name="connsiteY51" fmla="*/ 5430 h 733564"/>
                <a:gd name="connsiteX52" fmla="*/ 931334 w 1445474"/>
                <a:gd name="connsiteY52" fmla="*/ 5430 h 733564"/>
                <a:gd name="connsiteX53" fmla="*/ 948267 w 1445474"/>
                <a:gd name="connsiteY53" fmla="*/ 9664 h 733564"/>
                <a:gd name="connsiteX54" fmla="*/ 990600 w 1445474"/>
                <a:gd name="connsiteY54" fmla="*/ 18130 h 733564"/>
                <a:gd name="connsiteX55" fmla="*/ 1066800 w 1445474"/>
                <a:gd name="connsiteY55" fmla="*/ 39297 h 733564"/>
                <a:gd name="connsiteX56" fmla="*/ 1104900 w 1445474"/>
                <a:gd name="connsiteY56" fmla="*/ 51997 h 733564"/>
                <a:gd name="connsiteX57" fmla="*/ 1151467 w 1445474"/>
                <a:gd name="connsiteY57" fmla="*/ 64697 h 733564"/>
                <a:gd name="connsiteX58" fmla="*/ 1168400 w 1445474"/>
                <a:gd name="connsiteY58" fmla="*/ 73164 h 733564"/>
                <a:gd name="connsiteX59" fmla="*/ 1198034 w 1445474"/>
                <a:gd name="connsiteY59" fmla="*/ 77397 h 733564"/>
                <a:gd name="connsiteX60" fmla="*/ 1219200 w 1445474"/>
                <a:gd name="connsiteY60" fmla="*/ 85864 h 733564"/>
                <a:gd name="connsiteX61" fmla="*/ 1231900 w 1445474"/>
                <a:gd name="connsiteY61" fmla="*/ 98564 h 733564"/>
                <a:gd name="connsiteX62" fmla="*/ 1261534 w 1445474"/>
                <a:gd name="connsiteY62" fmla="*/ 102797 h 733564"/>
                <a:gd name="connsiteX63" fmla="*/ 1278467 w 1445474"/>
                <a:gd name="connsiteY63" fmla="*/ 115497 h 733564"/>
                <a:gd name="connsiteX64" fmla="*/ 1299634 w 1445474"/>
                <a:gd name="connsiteY64" fmla="*/ 123964 h 733564"/>
                <a:gd name="connsiteX65" fmla="*/ 1312334 w 1445474"/>
                <a:gd name="connsiteY65" fmla="*/ 136664 h 733564"/>
                <a:gd name="connsiteX66" fmla="*/ 1333500 w 1445474"/>
                <a:gd name="connsiteY66" fmla="*/ 149364 h 733564"/>
                <a:gd name="connsiteX67" fmla="*/ 1341967 w 1445474"/>
                <a:gd name="connsiteY67" fmla="*/ 162064 h 733564"/>
                <a:gd name="connsiteX68" fmla="*/ 1354667 w 1445474"/>
                <a:gd name="connsiteY68" fmla="*/ 174764 h 733564"/>
                <a:gd name="connsiteX69" fmla="*/ 1375834 w 1445474"/>
                <a:gd name="connsiteY69" fmla="*/ 200164 h 733564"/>
                <a:gd name="connsiteX70" fmla="*/ 1397000 w 1445474"/>
                <a:gd name="connsiteY70" fmla="*/ 234030 h 733564"/>
                <a:gd name="connsiteX71" fmla="*/ 1422400 w 1445474"/>
                <a:gd name="connsiteY71" fmla="*/ 280597 h 733564"/>
                <a:gd name="connsiteX72" fmla="*/ 1430867 w 1445474"/>
                <a:gd name="connsiteY72" fmla="*/ 301764 h 733564"/>
                <a:gd name="connsiteX73" fmla="*/ 1439334 w 1445474"/>
                <a:gd name="connsiteY73" fmla="*/ 327164 h 733564"/>
                <a:gd name="connsiteX74" fmla="*/ 1439334 w 1445474"/>
                <a:gd name="connsiteY74" fmla="*/ 475330 h 733564"/>
                <a:gd name="connsiteX75" fmla="*/ 1430867 w 1445474"/>
                <a:gd name="connsiteY75" fmla="*/ 500730 h 733564"/>
                <a:gd name="connsiteX76" fmla="*/ 1418167 w 1445474"/>
                <a:gd name="connsiteY76" fmla="*/ 517664 h 733564"/>
                <a:gd name="connsiteX77" fmla="*/ 1405467 w 1445474"/>
                <a:gd name="connsiteY77" fmla="*/ 559997 h 733564"/>
                <a:gd name="connsiteX78" fmla="*/ 1392767 w 1445474"/>
                <a:gd name="connsiteY78" fmla="*/ 576930 h 733564"/>
                <a:gd name="connsiteX79" fmla="*/ 1371600 w 1445474"/>
                <a:gd name="connsiteY79" fmla="*/ 602330 h 733564"/>
                <a:gd name="connsiteX80" fmla="*/ 1333500 w 1445474"/>
                <a:gd name="connsiteY80" fmla="*/ 644664 h 733564"/>
                <a:gd name="connsiteX81" fmla="*/ 1312334 w 1445474"/>
                <a:gd name="connsiteY81" fmla="*/ 665830 h 733564"/>
                <a:gd name="connsiteX82" fmla="*/ 1282700 w 1445474"/>
                <a:gd name="connsiteY82" fmla="*/ 691230 h 733564"/>
                <a:gd name="connsiteX83" fmla="*/ 1265767 w 1445474"/>
                <a:gd name="connsiteY83" fmla="*/ 699697 h 733564"/>
                <a:gd name="connsiteX84" fmla="*/ 1253067 w 1445474"/>
                <a:gd name="connsiteY84" fmla="*/ 703930 h 733564"/>
                <a:gd name="connsiteX85" fmla="*/ 1155700 w 1445474"/>
                <a:gd name="connsiteY85" fmla="*/ 720864 h 733564"/>
                <a:gd name="connsiteX86" fmla="*/ 982134 w 1445474"/>
                <a:gd name="connsiteY86" fmla="*/ 716630 h 733564"/>
                <a:gd name="connsiteX87" fmla="*/ 965200 w 1445474"/>
                <a:gd name="connsiteY87" fmla="*/ 708164 h 733564"/>
                <a:gd name="connsiteX88" fmla="*/ 952500 w 1445474"/>
                <a:gd name="connsiteY88" fmla="*/ 703930 h 733564"/>
                <a:gd name="connsiteX89" fmla="*/ 939800 w 1445474"/>
                <a:gd name="connsiteY89" fmla="*/ 695464 h 733564"/>
                <a:gd name="connsiteX90" fmla="*/ 905934 w 1445474"/>
                <a:gd name="connsiteY90" fmla="*/ 686997 h 733564"/>
                <a:gd name="connsiteX91" fmla="*/ 880534 w 1445474"/>
                <a:gd name="connsiteY91" fmla="*/ 674297 h 733564"/>
                <a:gd name="connsiteX92" fmla="*/ 867834 w 1445474"/>
                <a:gd name="connsiteY92" fmla="*/ 665830 h 733564"/>
                <a:gd name="connsiteX93" fmla="*/ 838200 w 1445474"/>
                <a:gd name="connsiteY93" fmla="*/ 653130 h 733564"/>
                <a:gd name="connsiteX94" fmla="*/ 821267 w 1445474"/>
                <a:gd name="connsiteY94" fmla="*/ 640430 h 733564"/>
                <a:gd name="connsiteX95" fmla="*/ 795867 w 1445474"/>
                <a:gd name="connsiteY95" fmla="*/ 631964 h 733564"/>
                <a:gd name="connsiteX96" fmla="*/ 753534 w 1445474"/>
                <a:gd name="connsiteY96" fmla="*/ 615030 h 733564"/>
                <a:gd name="connsiteX97" fmla="*/ 740834 w 1445474"/>
                <a:gd name="connsiteY97" fmla="*/ 610797 h 733564"/>
                <a:gd name="connsiteX98" fmla="*/ 719667 w 1445474"/>
                <a:gd name="connsiteY98" fmla="*/ 610797 h 733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1445474" h="733564">
                  <a:moveTo>
                    <a:pt x="719667" y="610797"/>
                  </a:moveTo>
                  <a:lnTo>
                    <a:pt x="719667" y="610797"/>
                  </a:lnTo>
                  <a:cubicBezTo>
                    <a:pt x="704145" y="612208"/>
                    <a:pt x="688160" y="611014"/>
                    <a:pt x="673100" y="615030"/>
                  </a:cubicBezTo>
                  <a:cubicBezTo>
                    <a:pt x="666283" y="616848"/>
                    <a:pt x="662293" y="624229"/>
                    <a:pt x="656167" y="627730"/>
                  </a:cubicBezTo>
                  <a:cubicBezTo>
                    <a:pt x="652293" y="629944"/>
                    <a:pt x="647700" y="630553"/>
                    <a:pt x="643467" y="631964"/>
                  </a:cubicBezTo>
                  <a:cubicBezTo>
                    <a:pt x="639234" y="636197"/>
                    <a:pt x="636000" y="641757"/>
                    <a:pt x="630767" y="644664"/>
                  </a:cubicBezTo>
                  <a:cubicBezTo>
                    <a:pt x="622965" y="648998"/>
                    <a:pt x="613349" y="649139"/>
                    <a:pt x="605367" y="653130"/>
                  </a:cubicBezTo>
                  <a:cubicBezTo>
                    <a:pt x="549220" y="681205"/>
                    <a:pt x="619327" y="647148"/>
                    <a:pt x="575734" y="665830"/>
                  </a:cubicBezTo>
                  <a:cubicBezTo>
                    <a:pt x="569933" y="668316"/>
                    <a:pt x="564660" y="671953"/>
                    <a:pt x="558800" y="674297"/>
                  </a:cubicBezTo>
                  <a:cubicBezTo>
                    <a:pt x="550514" y="677612"/>
                    <a:pt x="540826" y="677814"/>
                    <a:pt x="533400" y="682764"/>
                  </a:cubicBezTo>
                  <a:cubicBezTo>
                    <a:pt x="529167" y="685586"/>
                    <a:pt x="525251" y="688955"/>
                    <a:pt x="520700" y="691230"/>
                  </a:cubicBezTo>
                  <a:cubicBezTo>
                    <a:pt x="516709" y="693226"/>
                    <a:pt x="511991" y="693468"/>
                    <a:pt x="508000" y="695464"/>
                  </a:cubicBezTo>
                  <a:cubicBezTo>
                    <a:pt x="503449" y="697739"/>
                    <a:pt x="499209" y="700673"/>
                    <a:pt x="495300" y="703930"/>
                  </a:cubicBezTo>
                  <a:cubicBezTo>
                    <a:pt x="490701" y="707763"/>
                    <a:pt x="487798" y="713660"/>
                    <a:pt x="482600" y="716630"/>
                  </a:cubicBezTo>
                  <a:cubicBezTo>
                    <a:pt x="477549" y="719517"/>
                    <a:pt x="471397" y="719853"/>
                    <a:pt x="465667" y="720864"/>
                  </a:cubicBezTo>
                  <a:cubicBezTo>
                    <a:pt x="386177" y="734892"/>
                    <a:pt x="434504" y="723362"/>
                    <a:pt x="393700" y="733564"/>
                  </a:cubicBezTo>
                  <a:cubicBezTo>
                    <a:pt x="345722" y="732153"/>
                    <a:pt x="297695" y="731921"/>
                    <a:pt x="249767" y="729330"/>
                  </a:cubicBezTo>
                  <a:cubicBezTo>
                    <a:pt x="237686" y="728677"/>
                    <a:pt x="229074" y="718587"/>
                    <a:pt x="220134" y="712397"/>
                  </a:cubicBezTo>
                  <a:cubicBezTo>
                    <a:pt x="207584" y="703709"/>
                    <a:pt x="194734" y="695464"/>
                    <a:pt x="182034" y="686997"/>
                  </a:cubicBezTo>
                  <a:cubicBezTo>
                    <a:pt x="177801" y="684175"/>
                    <a:pt x="172932" y="682128"/>
                    <a:pt x="169334" y="678530"/>
                  </a:cubicBezTo>
                  <a:cubicBezTo>
                    <a:pt x="152172" y="661368"/>
                    <a:pt x="161989" y="668507"/>
                    <a:pt x="139700" y="657364"/>
                  </a:cubicBezTo>
                  <a:cubicBezTo>
                    <a:pt x="134056" y="650308"/>
                    <a:pt x="129520" y="642200"/>
                    <a:pt x="122767" y="636197"/>
                  </a:cubicBezTo>
                  <a:cubicBezTo>
                    <a:pt x="116617" y="630730"/>
                    <a:pt x="107418" y="629315"/>
                    <a:pt x="101600" y="623497"/>
                  </a:cubicBezTo>
                  <a:cubicBezTo>
                    <a:pt x="94405" y="616302"/>
                    <a:pt x="90311" y="606564"/>
                    <a:pt x="84667" y="598097"/>
                  </a:cubicBezTo>
                  <a:lnTo>
                    <a:pt x="76200" y="585397"/>
                  </a:lnTo>
                  <a:cubicBezTo>
                    <a:pt x="67960" y="560674"/>
                    <a:pt x="78415" y="583378"/>
                    <a:pt x="59267" y="564230"/>
                  </a:cubicBezTo>
                  <a:cubicBezTo>
                    <a:pt x="51496" y="556459"/>
                    <a:pt x="47870" y="543455"/>
                    <a:pt x="42334" y="534597"/>
                  </a:cubicBezTo>
                  <a:cubicBezTo>
                    <a:pt x="38595" y="528614"/>
                    <a:pt x="33867" y="523308"/>
                    <a:pt x="29634" y="517664"/>
                  </a:cubicBezTo>
                  <a:cubicBezTo>
                    <a:pt x="28279" y="512243"/>
                    <a:pt x="24202" y="494100"/>
                    <a:pt x="21167" y="488030"/>
                  </a:cubicBezTo>
                  <a:cubicBezTo>
                    <a:pt x="18892" y="483479"/>
                    <a:pt x="15522" y="479563"/>
                    <a:pt x="12700" y="475330"/>
                  </a:cubicBezTo>
                  <a:cubicBezTo>
                    <a:pt x="1959" y="443104"/>
                    <a:pt x="5985" y="458681"/>
                    <a:pt x="0" y="428764"/>
                  </a:cubicBezTo>
                  <a:cubicBezTo>
                    <a:pt x="1411" y="370908"/>
                    <a:pt x="-1762" y="312758"/>
                    <a:pt x="4234" y="255197"/>
                  </a:cubicBezTo>
                  <a:cubicBezTo>
                    <a:pt x="5413" y="243882"/>
                    <a:pt x="15205" y="235253"/>
                    <a:pt x="21167" y="225564"/>
                  </a:cubicBezTo>
                  <a:cubicBezTo>
                    <a:pt x="26500" y="216898"/>
                    <a:pt x="34882" y="209817"/>
                    <a:pt x="38100" y="200164"/>
                  </a:cubicBezTo>
                  <a:cubicBezTo>
                    <a:pt x="39511" y="195931"/>
                    <a:pt x="39477" y="190892"/>
                    <a:pt x="42334" y="187464"/>
                  </a:cubicBezTo>
                  <a:cubicBezTo>
                    <a:pt x="46851" y="182044"/>
                    <a:pt x="53623" y="178997"/>
                    <a:pt x="59267" y="174764"/>
                  </a:cubicBezTo>
                  <a:cubicBezTo>
                    <a:pt x="66888" y="151900"/>
                    <a:pt x="58800" y="169855"/>
                    <a:pt x="80434" y="145130"/>
                  </a:cubicBezTo>
                  <a:cubicBezTo>
                    <a:pt x="85080" y="139820"/>
                    <a:pt x="87861" y="132884"/>
                    <a:pt x="93134" y="128197"/>
                  </a:cubicBezTo>
                  <a:cubicBezTo>
                    <a:pt x="100739" y="121437"/>
                    <a:pt x="110588" y="117621"/>
                    <a:pt x="118534" y="111264"/>
                  </a:cubicBezTo>
                  <a:cubicBezTo>
                    <a:pt x="147896" y="87774"/>
                    <a:pt x="121022" y="97219"/>
                    <a:pt x="156634" y="90097"/>
                  </a:cubicBezTo>
                  <a:cubicBezTo>
                    <a:pt x="182372" y="72938"/>
                    <a:pt x="155025" y="89113"/>
                    <a:pt x="186267" y="77397"/>
                  </a:cubicBezTo>
                  <a:cubicBezTo>
                    <a:pt x="217114" y="65829"/>
                    <a:pt x="190196" y="71707"/>
                    <a:pt x="215900" y="64697"/>
                  </a:cubicBezTo>
                  <a:cubicBezTo>
                    <a:pt x="227126" y="61635"/>
                    <a:pt x="238541" y="59292"/>
                    <a:pt x="249767" y="56230"/>
                  </a:cubicBezTo>
                  <a:cubicBezTo>
                    <a:pt x="254072" y="55056"/>
                    <a:pt x="258111" y="52965"/>
                    <a:pt x="262467" y="51997"/>
                  </a:cubicBezTo>
                  <a:cubicBezTo>
                    <a:pt x="270846" y="50135"/>
                    <a:pt x="279422" y="49299"/>
                    <a:pt x="287867" y="47764"/>
                  </a:cubicBezTo>
                  <a:cubicBezTo>
                    <a:pt x="294946" y="46477"/>
                    <a:pt x="301955" y="44817"/>
                    <a:pt x="309034" y="43530"/>
                  </a:cubicBezTo>
                  <a:cubicBezTo>
                    <a:pt x="317479" y="41995"/>
                    <a:pt x="325989" y="40832"/>
                    <a:pt x="334434" y="39297"/>
                  </a:cubicBezTo>
                  <a:cubicBezTo>
                    <a:pt x="341513" y="38010"/>
                    <a:pt x="348493" y="36186"/>
                    <a:pt x="355600" y="35064"/>
                  </a:cubicBezTo>
                  <a:cubicBezTo>
                    <a:pt x="399482" y="28135"/>
                    <a:pt x="405454" y="28694"/>
                    <a:pt x="440267" y="22364"/>
                  </a:cubicBezTo>
                  <a:cubicBezTo>
                    <a:pt x="467029" y="17498"/>
                    <a:pt x="457703" y="18058"/>
                    <a:pt x="486834" y="13897"/>
                  </a:cubicBezTo>
                  <a:cubicBezTo>
                    <a:pt x="498096" y="12288"/>
                    <a:pt x="509331" y="10077"/>
                    <a:pt x="520700" y="9664"/>
                  </a:cubicBezTo>
                  <a:cubicBezTo>
                    <a:pt x="586994" y="7253"/>
                    <a:pt x="653345" y="6841"/>
                    <a:pt x="719667" y="5430"/>
                  </a:cubicBezTo>
                  <a:cubicBezTo>
                    <a:pt x="816105" y="-1988"/>
                    <a:pt x="786604" y="-1630"/>
                    <a:pt x="931334" y="5430"/>
                  </a:cubicBezTo>
                  <a:cubicBezTo>
                    <a:pt x="937145" y="5713"/>
                    <a:pt x="942578" y="8445"/>
                    <a:pt x="948267" y="9664"/>
                  </a:cubicBezTo>
                  <a:cubicBezTo>
                    <a:pt x="962338" y="12679"/>
                    <a:pt x="976948" y="13579"/>
                    <a:pt x="990600" y="18130"/>
                  </a:cubicBezTo>
                  <a:cubicBezTo>
                    <a:pt x="1049543" y="37778"/>
                    <a:pt x="1023793" y="32130"/>
                    <a:pt x="1066800" y="39297"/>
                  </a:cubicBezTo>
                  <a:cubicBezTo>
                    <a:pt x="1088540" y="53791"/>
                    <a:pt x="1071279" y="44792"/>
                    <a:pt x="1104900" y="51997"/>
                  </a:cubicBezTo>
                  <a:cubicBezTo>
                    <a:pt x="1109207" y="52920"/>
                    <a:pt x="1140723" y="60093"/>
                    <a:pt x="1151467" y="64697"/>
                  </a:cubicBezTo>
                  <a:cubicBezTo>
                    <a:pt x="1157267" y="67183"/>
                    <a:pt x="1162312" y="71504"/>
                    <a:pt x="1168400" y="73164"/>
                  </a:cubicBezTo>
                  <a:cubicBezTo>
                    <a:pt x="1178027" y="75789"/>
                    <a:pt x="1188156" y="75986"/>
                    <a:pt x="1198034" y="77397"/>
                  </a:cubicBezTo>
                  <a:cubicBezTo>
                    <a:pt x="1205089" y="80219"/>
                    <a:pt x="1212756" y="81836"/>
                    <a:pt x="1219200" y="85864"/>
                  </a:cubicBezTo>
                  <a:cubicBezTo>
                    <a:pt x="1224277" y="89037"/>
                    <a:pt x="1226341" y="96341"/>
                    <a:pt x="1231900" y="98564"/>
                  </a:cubicBezTo>
                  <a:cubicBezTo>
                    <a:pt x="1241165" y="102270"/>
                    <a:pt x="1251656" y="101386"/>
                    <a:pt x="1261534" y="102797"/>
                  </a:cubicBezTo>
                  <a:cubicBezTo>
                    <a:pt x="1267178" y="107030"/>
                    <a:pt x="1272299" y="112071"/>
                    <a:pt x="1278467" y="115497"/>
                  </a:cubicBezTo>
                  <a:cubicBezTo>
                    <a:pt x="1285110" y="119188"/>
                    <a:pt x="1293190" y="119936"/>
                    <a:pt x="1299634" y="123964"/>
                  </a:cubicBezTo>
                  <a:cubicBezTo>
                    <a:pt x="1304711" y="127137"/>
                    <a:pt x="1307545" y="133072"/>
                    <a:pt x="1312334" y="136664"/>
                  </a:cubicBezTo>
                  <a:cubicBezTo>
                    <a:pt x="1318916" y="141601"/>
                    <a:pt x="1326445" y="145131"/>
                    <a:pt x="1333500" y="149364"/>
                  </a:cubicBezTo>
                  <a:cubicBezTo>
                    <a:pt x="1336322" y="153597"/>
                    <a:pt x="1338710" y="158155"/>
                    <a:pt x="1341967" y="162064"/>
                  </a:cubicBezTo>
                  <a:cubicBezTo>
                    <a:pt x="1345800" y="166663"/>
                    <a:pt x="1351187" y="169892"/>
                    <a:pt x="1354667" y="174764"/>
                  </a:cubicBezTo>
                  <a:cubicBezTo>
                    <a:pt x="1374198" y="202107"/>
                    <a:pt x="1350797" y="183472"/>
                    <a:pt x="1375834" y="200164"/>
                  </a:cubicBezTo>
                  <a:cubicBezTo>
                    <a:pt x="1384031" y="224756"/>
                    <a:pt x="1375039" y="202656"/>
                    <a:pt x="1397000" y="234030"/>
                  </a:cubicBezTo>
                  <a:cubicBezTo>
                    <a:pt x="1405456" y="246109"/>
                    <a:pt x="1416506" y="267630"/>
                    <a:pt x="1422400" y="280597"/>
                  </a:cubicBezTo>
                  <a:cubicBezTo>
                    <a:pt x="1425545" y="287515"/>
                    <a:pt x="1428270" y="294622"/>
                    <a:pt x="1430867" y="301764"/>
                  </a:cubicBezTo>
                  <a:cubicBezTo>
                    <a:pt x="1433917" y="310151"/>
                    <a:pt x="1439334" y="327164"/>
                    <a:pt x="1439334" y="327164"/>
                  </a:cubicBezTo>
                  <a:cubicBezTo>
                    <a:pt x="1447126" y="389505"/>
                    <a:pt x="1447908" y="381020"/>
                    <a:pt x="1439334" y="475330"/>
                  </a:cubicBezTo>
                  <a:cubicBezTo>
                    <a:pt x="1438526" y="484218"/>
                    <a:pt x="1436222" y="493590"/>
                    <a:pt x="1430867" y="500730"/>
                  </a:cubicBezTo>
                  <a:lnTo>
                    <a:pt x="1418167" y="517664"/>
                  </a:lnTo>
                  <a:cubicBezTo>
                    <a:pt x="1415968" y="526459"/>
                    <a:pt x="1409333" y="554842"/>
                    <a:pt x="1405467" y="559997"/>
                  </a:cubicBezTo>
                  <a:cubicBezTo>
                    <a:pt x="1401234" y="565641"/>
                    <a:pt x="1396506" y="570947"/>
                    <a:pt x="1392767" y="576930"/>
                  </a:cubicBezTo>
                  <a:cubicBezTo>
                    <a:pt x="1377421" y="601484"/>
                    <a:pt x="1393263" y="587889"/>
                    <a:pt x="1371600" y="602330"/>
                  </a:cubicBezTo>
                  <a:cubicBezTo>
                    <a:pt x="1355385" y="626654"/>
                    <a:pt x="1366732" y="611432"/>
                    <a:pt x="1333500" y="644664"/>
                  </a:cubicBezTo>
                  <a:lnTo>
                    <a:pt x="1312334" y="665830"/>
                  </a:lnTo>
                  <a:cubicBezTo>
                    <a:pt x="1300787" y="677377"/>
                    <a:pt x="1297184" y="682177"/>
                    <a:pt x="1282700" y="691230"/>
                  </a:cubicBezTo>
                  <a:cubicBezTo>
                    <a:pt x="1277349" y="694575"/>
                    <a:pt x="1271567" y="697211"/>
                    <a:pt x="1265767" y="699697"/>
                  </a:cubicBezTo>
                  <a:cubicBezTo>
                    <a:pt x="1261666" y="701455"/>
                    <a:pt x="1257423" y="702962"/>
                    <a:pt x="1253067" y="703930"/>
                  </a:cubicBezTo>
                  <a:cubicBezTo>
                    <a:pt x="1195476" y="716728"/>
                    <a:pt x="1201992" y="715077"/>
                    <a:pt x="1155700" y="720864"/>
                  </a:cubicBezTo>
                  <a:cubicBezTo>
                    <a:pt x="1097845" y="719453"/>
                    <a:pt x="1039878" y="720480"/>
                    <a:pt x="982134" y="716630"/>
                  </a:cubicBezTo>
                  <a:cubicBezTo>
                    <a:pt x="975837" y="716210"/>
                    <a:pt x="971001" y="710650"/>
                    <a:pt x="965200" y="708164"/>
                  </a:cubicBezTo>
                  <a:cubicBezTo>
                    <a:pt x="961098" y="706406"/>
                    <a:pt x="956491" y="705926"/>
                    <a:pt x="952500" y="703930"/>
                  </a:cubicBezTo>
                  <a:cubicBezTo>
                    <a:pt x="947949" y="701655"/>
                    <a:pt x="944581" y="697203"/>
                    <a:pt x="939800" y="695464"/>
                  </a:cubicBezTo>
                  <a:cubicBezTo>
                    <a:pt x="928864" y="691487"/>
                    <a:pt x="905934" y="686997"/>
                    <a:pt x="905934" y="686997"/>
                  </a:cubicBezTo>
                  <a:cubicBezTo>
                    <a:pt x="869537" y="662731"/>
                    <a:pt x="915588" y="691824"/>
                    <a:pt x="880534" y="674297"/>
                  </a:cubicBezTo>
                  <a:cubicBezTo>
                    <a:pt x="875983" y="672022"/>
                    <a:pt x="872252" y="668354"/>
                    <a:pt x="867834" y="665830"/>
                  </a:cubicBezTo>
                  <a:cubicBezTo>
                    <a:pt x="853191" y="657463"/>
                    <a:pt x="852444" y="657879"/>
                    <a:pt x="838200" y="653130"/>
                  </a:cubicBezTo>
                  <a:cubicBezTo>
                    <a:pt x="832556" y="648897"/>
                    <a:pt x="827578" y="643585"/>
                    <a:pt x="821267" y="640430"/>
                  </a:cubicBezTo>
                  <a:cubicBezTo>
                    <a:pt x="813285" y="636439"/>
                    <a:pt x="803849" y="635955"/>
                    <a:pt x="795867" y="631964"/>
                  </a:cubicBezTo>
                  <a:cubicBezTo>
                    <a:pt x="770953" y="619506"/>
                    <a:pt x="784918" y="625491"/>
                    <a:pt x="753534" y="615030"/>
                  </a:cubicBezTo>
                  <a:cubicBezTo>
                    <a:pt x="749301" y="613619"/>
                    <a:pt x="745296" y="610797"/>
                    <a:pt x="740834" y="610797"/>
                  </a:cubicBezTo>
                  <a:lnTo>
                    <a:pt x="719667" y="610797"/>
                  </a:lnTo>
                  <a:close/>
                </a:path>
              </a:pathLst>
            </a:custGeom>
            <a:solidFill>
              <a:srgbClr val="36AFCE">
                <a:lumMod val="60000"/>
                <a:lumOff val="40000"/>
              </a:srgbClr>
            </a:solidFill>
            <a:ln w="25400" cap="flat" cmpd="sng" algn="ctr">
              <a:solidFill>
                <a:srgbClr val="36AFCE">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ndParaRPr>
            </a:p>
          </p:txBody>
        </p:sp>
        <p:sp>
          <p:nvSpPr>
            <p:cNvPr id="28" name="Arc 27">
              <a:extLst>
                <a:ext uri="{FF2B5EF4-FFF2-40B4-BE49-F238E27FC236}">
                  <a16:creationId xmlns:a16="http://schemas.microsoft.com/office/drawing/2014/main" id="{223C5EEF-1914-4936-BA29-EC5D7CEE8FCB}"/>
                </a:ext>
              </a:extLst>
            </p:cNvPr>
            <p:cNvSpPr/>
            <p:nvPr/>
          </p:nvSpPr>
          <p:spPr>
            <a:xfrm rot="7191684">
              <a:off x="5610239" y="606663"/>
              <a:ext cx="239236" cy="337455"/>
            </a:xfrm>
            <a:prstGeom prst="arc">
              <a:avLst>
                <a:gd name="adj1" fmla="val 15420208"/>
                <a:gd name="adj2" fmla="val 1366665"/>
              </a:avLst>
            </a:prstGeom>
            <a:noFill/>
            <a:ln w="28575" cap="flat" cmpd="sng" algn="ctr">
              <a:solidFill>
                <a:srgbClr val="36AFCE">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ndParaRPr>
            </a:p>
          </p:txBody>
        </p:sp>
        <p:sp>
          <p:nvSpPr>
            <p:cNvPr id="29" name="Arc 28">
              <a:extLst>
                <a:ext uri="{FF2B5EF4-FFF2-40B4-BE49-F238E27FC236}">
                  <a16:creationId xmlns:a16="http://schemas.microsoft.com/office/drawing/2014/main" id="{D869AA07-B08E-4B23-ADE8-4769794956A8}"/>
                </a:ext>
              </a:extLst>
            </p:cNvPr>
            <p:cNvSpPr/>
            <p:nvPr/>
          </p:nvSpPr>
          <p:spPr>
            <a:xfrm rot="3469173" flipV="1">
              <a:off x="6244454" y="571096"/>
              <a:ext cx="220931" cy="375759"/>
            </a:xfrm>
            <a:prstGeom prst="arc">
              <a:avLst>
                <a:gd name="adj1" fmla="val 15420208"/>
                <a:gd name="adj2" fmla="val 1366665"/>
              </a:avLst>
            </a:prstGeom>
            <a:noFill/>
            <a:ln w="28575" cap="flat" cmpd="sng" algn="ctr">
              <a:solidFill>
                <a:srgbClr val="36AFCE">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ndParaRPr>
            </a:p>
          </p:txBody>
        </p:sp>
      </p:grpSp>
    </p:spTree>
    <p:extLst>
      <p:ext uri="{BB962C8B-B14F-4D97-AF65-F5344CB8AC3E}">
        <p14:creationId xmlns:p14="http://schemas.microsoft.com/office/powerpoint/2010/main" val="4167734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heel(1)">
                                      <p:cBhvr>
                                        <p:cTn id="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2869907" cy="523220"/>
          </a:xfrm>
        </p:spPr>
        <p:txBody>
          <a:bodyPr>
            <a:noAutofit/>
          </a:bodyPr>
          <a:lstStyle/>
          <a:p>
            <a:r>
              <a:rPr lang="es-AR" sz="3200" b="1" dirty="0">
                <a:solidFill>
                  <a:srgbClr val="002060"/>
                </a:solidFill>
                <a:latin typeface="Century Gothic" panose="020B0502020202020204" pitchFamily="34" charset="0"/>
                <a:cs typeface="Arial"/>
                <a:sym typeface="Arial"/>
              </a:rPr>
              <a:t>Follow up 1</a:t>
            </a:r>
            <a:endParaRPr lang="en-GB" sz="3200" dirty="0"/>
          </a:p>
        </p:txBody>
      </p:sp>
      <p:sp>
        <p:nvSpPr>
          <p:cNvPr id="30" name="Google Shape;119;p1">
            <a:extLst>
              <a:ext uri="{FF2B5EF4-FFF2-40B4-BE49-F238E27FC236}">
                <a16:creationId xmlns:a16="http://schemas.microsoft.com/office/drawing/2014/main" id="{32B2FA15-5DA8-4C4C-AE80-A88014C07B0D}"/>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2" name="CustomShape 3">
            <a:hlinkClick r:id="" action="ppaction://noaction">
              <a:snd r:embed="rId3" name="T1_W5F_4.1.wav"/>
            </a:hlinkClick>
            <a:extLst>
              <a:ext uri="{FF2B5EF4-FFF2-40B4-BE49-F238E27FC236}">
                <a16:creationId xmlns:a16="http://schemas.microsoft.com/office/drawing/2014/main" id="{976A85E5-4281-4E0F-BAB0-72DE6B3B6253}"/>
              </a:ext>
            </a:extLst>
          </p:cNvPr>
          <p:cNvSpPr/>
          <p:nvPr/>
        </p:nvSpPr>
        <p:spPr>
          <a:xfrm>
            <a:off x="3062469" y="108715"/>
            <a:ext cx="7563739"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Hör</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zu</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Langes</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[e]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oder</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ei</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7" name="Title 1">
            <a:extLst>
              <a:ext uri="{FF2B5EF4-FFF2-40B4-BE49-F238E27FC236}">
                <a16:creationId xmlns:a16="http://schemas.microsoft.com/office/drawing/2014/main" id="{838FA4EB-C376-4C71-B8CC-7F70A7145A27}"/>
              </a:ext>
            </a:extLst>
          </p:cNvPr>
          <p:cNvSpPr txBox="1">
            <a:spLocks/>
          </p:cNvSpPr>
          <p:nvPr/>
        </p:nvSpPr>
        <p:spPr>
          <a:xfrm>
            <a:off x="10950576" y="1239720"/>
            <a:ext cx="1241424" cy="424815"/>
          </a:xfrm>
          <a:prstGeom prst="rect">
            <a:avLst/>
          </a:prstGeom>
          <a:solidFill>
            <a:schemeClr val="accent6">
              <a:lumMod val="40000"/>
              <a:lumOff val="60000"/>
            </a:scheme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002060"/>
                </a:solidFill>
                <a:effectLst/>
                <a:uLnTx/>
                <a:uFillTx/>
                <a:latin typeface="Century Gothic" panose="020B0502020202020204" pitchFamily="34" charset="0"/>
                <a:cs typeface="Calibri"/>
                <a:sym typeface="Calibri"/>
              </a:rPr>
              <a:t>hören</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Calibri"/>
              <a:sym typeface="Calibri"/>
            </a:endParaRPr>
          </a:p>
        </p:txBody>
      </p:sp>
      <p:pic>
        <p:nvPicPr>
          <p:cNvPr id="59" name="Picture 58" descr="A picture containing text, clipart&#10;&#10;Description automatically generated">
            <a:extLst>
              <a:ext uri="{FF2B5EF4-FFF2-40B4-BE49-F238E27FC236}">
                <a16:creationId xmlns:a16="http://schemas.microsoft.com/office/drawing/2014/main" id="{2644025C-1047-4977-9BC4-E6B193CA6A2F}"/>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sp>
        <p:nvSpPr>
          <p:cNvPr id="2" name="TextBox 1">
            <a:extLst>
              <a:ext uri="{FF2B5EF4-FFF2-40B4-BE49-F238E27FC236}">
                <a16:creationId xmlns:a16="http://schemas.microsoft.com/office/drawing/2014/main" id="{9FBC9A05-B85A-4A53-99A7-ED41BF2A1809}"/>
              </a:ext>
            </a:extLst>
          </p:cNvPr>
          <p:cNvSpPr txBox="1"/>
          <p:nvPr/>
        </p:nvSpPr>
        <p:spPr>
          <a:xfrm>
            <a:off x="10793637" y="6488668"/>
            <a:ext cx="1398363" cy="369332"/>
          </a:xfrm>
          <a:prstGeom prst="rect">
            <a:avLst/>
          </a:prstGeom>
          <a:solidFill>
            <a:srgbClr val="92D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oder</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or</a:t>
            </a:r>
          </a:p>
        </p:txBody>
      </p:sp>
      <p:sp>
        <p:nvSpPr>
          <p:cNvPr id="47" name="Thought Bubble: Cloud 46">
            <a:extLst>
              <a:ext uri="{FF2B5EF4-FFF2-40B4-BE49-F238E27FC236}">
                <a16:creationId xmlns:a16="http://schemas.microsoft.com/office/drawing/2014/main" id="{0C05796A-0A4E-455A-B644-FE927F76B21A}"/>
              </a:ext>
            </a:extLst>
          </p:cNvPr>
          <p:cNvSpPr/>
          <p:nvPr/>
        </p:nvSpPr>
        <p:spPr>
          <a:xfrm>
            <a:off x="978962" y="1382309"/>
            <a:ext cx="8361835" cy="5366976"/>
          </a:xfrm>
          <a:prstGeom prst="cloudCallout">
            <a:avLst>
              <a:gd name="adj1" fmla="val 59209"/>
              <a:gd name="adj2" fmla="val -28791"/>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41093156-4097-40FF-92E4-A6649A0AD66A}"/>
              </a:ext>
            </a:extLst>
          </p:cNvPr>
          <p:cNvSpPr txBox="1"/>
          <p:nvPr/>
        </p:nvSpPr>
        <p:spPr>
          <a:xfrm>
            <a:off x="2810129" y="2055584"/>
            <a:ext cx="1300525" cy="769441"/>
          </a:xfrm>
          <a:prstGeom prst="rect">
            <a:avLst/>
          </a:prstGeom>
          <a:noFill/>
        </p:spPr>
        <p:txBody>
          <a:bodyPr wrap="square" rtlCol="0">
            <a:spAutoFit/>
          </a:bodyPr>
          <a:lstStyle/>
          <a:p>
            <a:r>
              <a:rPr lang="en-GB" sz="4400" b="1" dirty="0">
                <a:solidFill>
                  <a:srgbClr val="002060"/>
                </a:solidFill>
                <a:latin typeface="Century Gothic" panose="020B0502020202020204" pitchFamily="34" charset="0"/>
              </a:rPr>
              <a:t>A</a:t>
            </a:r>
          </a:p>
        </p:txBody>
      </p:sp>
      <p:sp>
        <p:nvSpPr>
          <p:cNvPr id="54" name="TextBox 53">
            <a:extLst>
              <a:ext uri="{FF2B5EF4-FFF2-40B4-BE49-F238E27FC236}">
                <a16:creationId xmlns:a16="http://schemas.microsoft.com/office/drawing/2014/main" id="{EC9FC918-BABF-481B-BCBC-BBA93D48E307}"/>
              </a:ext>
            </a:extLst>
          </p:cNvPr>
          <p:cNvSpPr txBox="1"/>
          <p:nvPr/>
        </p:nvSpPr>
        <p:spPr>
          <a:xfrm>
            <a:off x="6489501" y="2055583"/>
            <a:ext cx="1300525" cy="769441"/>
          </a:xfrm>
          <a:prstGeom prst="rect">
            <a:avLst/>
          </a:prstGeom>
          <a:noFill/>
        </p:spPr>
        <p:txBody>
          <a:bodyPr wrap="square" rtlCol="0">
            <a:spAutoFit/>
          </a:bodyPr>
          <a:lstStyle/>
          <a:p>
            <a:r>
              <a:rPr lang="en-GB" sz="4400" b="1" dirty="0">
                <a:solidFill>
                  <a:srgbClr val="002060"/>
                </a:solidFill>
                <a:latin typeface="Century Gothic" panose="020B0502020202020204" pitchFamily="34" charset="0"/>
              </a:rPr>
              <a:t>B</a:t>
            </a:r>
          </a:p>
        </p:txBody>
      </p:sp>
      <p:sp>
        <p:nvSpPr>
          <p:cNvPr id="9" name="TextBox 8">
            <a:extLst>
              <a:ext uri="{FF2B5EF4-FFF2-40B4-BE49-F238E27FC236}">
                <a16:creationId xmlns:a16="http://schemas.microsoft.com/office/drawing/2014/main" id="{1284BE1E-37D0-4C10-9FBB-8EF9D7D73677}"/>
              </a:ext>
            </a:extLst>
          </p:cNvPr>
          <p:cNvSpPr txBox="1"/>
          <p:nvPr/>
        </p:nvSpPr>
        <p:spPr>
          <a:xfrm>
            <a:off x="2206742" y="5099572"/>
            <a:ext cx="2353866" cy="769441"/>
          </a:xfrm>
          <a:prstGeom prst="rect">
            <a:avLst/>
          </a:prstGeom>
          <a:noFill/>
        </p:spPr>
        <p:txBody>
          <a:bodyPr wrap="square" rtlCol="0">
            <a:spAutoFit/>
          </a:bodyPr>
          <a:lstStyle/>
          <a:p>
            <a:pPr algn="ctr"/>
            <a:r>
              <a:rPr lang="en-GB" sz="4400" dirty="0" err="1">
                <a:solidFill>
                  <a:srgbClr val="002060"/>
                </a:solidFill>
                <a:latin typeface="Century Gothic" panose="020B0502020202020204" pitchFamily="34" charset="0"/>
              </a:rPr>
              <a:t>s</a:t>
            </a:r>
            <a:r>
              <a:rPr lang="en-GB" sz="4400" b="1" dirty="0" err="1">
                <a:solidFill>
                  <a:srgbClr val="002060"/>
                </a:solidFill>
                <a:latin typeface="Century Gothic" panose="020B0502020202020204" pitchFamily="34" charset="0"/>
              </a:rPr>
              <a:t>e</a:t>
            </a:r>
            <a:r>
              <a:rPr lang="en-GB" sz="4400" dirty="0" err="1">
                <a:solidFill>
                  <a:srgbClr val="002060"/>
                </a:solidFill>
                <a:latin typeface="Century Gothic" panose="020B0502020202020204" pitchFamily="34" charset="0"/>
              </a:rPr>
              <a:t>hen</a:t>
            </a:r>
            <a:endParaRPr lang="en-GB" sz="4400" dirty="0">
              <a:solidFill>
                <a:srgbClr val="002060"/>
              </a:solidFill>
              <a:latin typeface="Century Gothic" panose="020B0502020202020204" pitchFamily="34" charset="0"/>
            </a:endParaRPr>
          </a:p>
        </p:txBody>
      </p:sp>
      <p:sp>
        <p:nvSpPr>
          <p:cNvPr id="61" name="TextBox 60">
            <a:extLst>
              <a:ext uri="{FF2B5EF4-FFF2-40B4-BE49-F238E27FC236}">
                <a16:creationId xmlns:a16="http://schemas.microsoft.com/office/drawing/2014/main" id="{F712A09F-4BCB-4339-AB91-E8AAA9B08128}"/>
              </a:ext>
            </a:extLst>
          </p:cNvPr>
          <p:cNvSpPr txBox="1"/>
          <p:nvPr/>
        </p:nvSpPr>
        <p:spPr>
          <a:xfrm>
            <a:off x="5848954" y="5095767"/>
            <a:ext cx="2353866" cy="769441"/>
          </a:xfrm>
          <a:prstGeom prst="rect">
            <a:avLst/>
          </a:prstGeom>
          <a:noFill/>
        </p:spPr>
        <p:txBody>
          <a:bodyPr wrap="square" rtlCol="0">
            <a:spAutoFit/>
          </a:bodyPr>
          <a:lstStyle/>
          <a:p>
            <a:pPr algn="ctr"/>
            <a:r>
              <a:rPr lang="en-GB" sz="4400" dirty="0">
                <a:solidFill>
                  <a:srgbClr val="002060"/>
                </a:solidFill>
                <a:latin typeface="Century Gothic" panose="020B0502020202020204" pitchFamily="34" charset="0"/>
              </a:rPr>
              <a:t>s</a:t>
            </a:r>
            <a:r>
              <a:rPr lang="en-GB" sz="4400" b="1" dirty="0">
                <a:solidFill>
                  <a:srgbClr val="002060"/>
                </a:solidFill>
                <a:latin typeface="Century Gothic" panose="020B0502020202020204" pitchFamily="34" charset="0"/>
              </a:rPr>
              <a:t>ei</a:t>
            </a:r>
            <a:r>
              <a:rPr lang="en-GB" sz="4400" dirty="0">
                <a:solidFill>
                  <a:srgbClr val="002060"/>
                </a:solidFill>
                <a:latin typeface="Century Gothic" panose="020B0502020202020204" pitchFamily="34" charset="0"/>
              </a:rPr>
              <a:t>n</a:t>
            </a:r>
          </a:p>
        </p:txBody>
      </p:sp>
      <p:sp>
        <p:nvSpPr>
          <p:cNvPr id="83" name="CustomShape 23">
            <a:hlinkClick r:id="" action="ppaction://noaction">
              <a:snd r:embed="rId5" name="T1_W5F_4.9.wav"/>
            </a:hlinkClick>
            <a:extLst>
              <a:ext uri="{FF2B5EF4-FFF2-40B4-BE49-F238E27FC236}">
                <a16:creationId xmlns:a16="http://schemas.microsoft.com/office/drawing/2014/main" id="{2C8F67BC-3ED2-43E4-8BBD-165E0D99ABC4}"/>
              </a:ext>
            </a:extLst>
          </p:cNvPr>
          <p:cNvSpPr/>
          <p:nvPr/>
        </p:nvSpPr>
        <p:spPr>
          <a:xfrm>
            <a:off x="286626" y="2052208"/>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1" dirty="0">
                <a:solidFill>
                  <a:schemeClr val="bg1"/>
                </a:solidFill>
                <a:latin typeface="Century Gothic" panose="020B0502020202020204" pitchFamily="34" charset="0"/>
              </a:rPr>
              <a:t>5</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19" name="Oval 18">
            <a:extLst>
              <a:ext uri="{FF2B5EF4-FFF2-40B4-BE49-F238E27FC236}">
                <a16:creationId xmlns:a16="http://schemas.microsoft.com/office/drawing/2014/main" id="{575EB237-CD01-4EB3-84B9-FDDAF33B7552}"/>
              </a:ext>
            </a:extLst>
          </p:cNvPr>
          <p:cNvSpPr/>
          <p:nvPr/>
        </p:nvSpPr>
        <p:spPr>
          <a:xfrm>
            <a:off x="1681173" y="1645612"/>
            <a:ext cx="3319836" cy="4824134"/>
          </a:xfrm>
          <a:prstGeom prst="ellipse">
            <a:avLst/>
          </a:prstGeom>
          <a:solidFill>
            <a:schemeClr val="accent6">
              <a:lumMod val="20000"/>
              <a:lumOff val="80000"/>
              <a:alpha val="40000"/>
            </a:schemeClr>
          </a:solidFill>
          <a:ln>
            <a:solidFill>
              <a:srgbClr val="FCF0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098" name="Picture 2" descr="Diversity, Equality, Children, Nursery">
            <a:extLst>
              <a:ext uri="{FF2B5EF4-FFF2-40B4-BE49-F238E27FC236}">
                <a16:creationId xmlns:a16="http://schemas.microsoft.com/office/drawing/2014/main" id="{C45813EF-7A59-E7A9-5B0C-4C9756949B4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0" y="2694904"/>
            <a:ext cx="1278473" cy="153416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picture containing text, clock&#10;&#10;Description automatically generated">
            <a:extLst>
              <a:ext uri="{FF2B5EF4-FFF2-40B4-BE49-F238E27FC236}">
                <a16:creationId xmlns:a16="http://schemas.microsoft.com/office/drawing/2014/main" id="{94EA8816-9235-F632-9A24-BAD16C9D183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92909" y="3732992"/>
            <a:ext cx="746854" cy="324687"/>
          </a:xfrm>
          <a:prstGeom prst="rect">
            <a:avLst/>
          </a:prstGeom>
        </p:spPr>
      </p:pic>
      <p:pic>
        <p:nvPicPr>
          <p:cNvPr id="4100" name="Picture 4" descr="Eye, Optics, Eyelashes, Iris, Lid, Optician">
            <a:extLst>
              <a:ext uri="{FF2B5EF4-FFF2-40B4-BE49-F238E27FC236}">
                <a16:creationId xmlns:a16="http://schemas.microsoft.com/office/drawing/2014/main" id="{4413F99A-4785-EF6C-2A7E-720B50C8B4D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97508" y="3053094"/>
            <a:ext cx="2085278" cy="1042639"/>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a:extLst>
              <a:ext uri="{FF2B5EF4-FFF2-40B4-BE49-F238E27FC236}">
                <a16:creationId xmlns:a16="http://schemas.microsoft.com/office/drawing/2014/main" id="{A6B38C2F-505B-49CA-973B-3D29E9E8DED7}"/>
              </a:ext>
            </a:extLst>
          </p:cNvPr>
          <p:cNvSpPr/>
          <p:nvPr/>
        </p:nvSpPr>
        <p:spPr>
          <a:xfrm>
            <a:off x="10178143" y="1785257"/>
            <a:ext cx="2013857" cy="357398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5" name="Picture 4" descr="pillow clipart png - Clip Art Library">
            <a:extLst>
              <a:ext uri="{FF2B5EF4-FFF2-40B4-BE49-F238E27FC236}">
                <a16:creationId xmlns:a16="http://schemas.microsoft.com/office/drawing/2014/main" id="{04F222A4-95FA-448F-9ED4-9219B3366162}"/>
              </a:ext>
            </a:extLst>
          </p:cNvPr>
          <p:cNvPicPr>
            <a:picLocks noChangeAspect="1" noChangeArrowheads="1"/>
          </p:cNvPicPr>
          <p:nvPr/>
        </p:nvPicPr>
        <p:blipFill>
          <a:blip r:embed="rId9" cstate="print">
            <a:lum bright="70000" contrast="-70000"/>
            <a:extLst>
              <a:ext uri="{28A0092B-C50C-407E-A947-70E740481C1C}">
                <a14:useLocalDpi xmlns:a14="http://schemas.microsoft.com/office/drawing/2010/main" val="0"/>
              </a:ext>
            </a:extLst>
          </a:blip>
          <a:srcRect/>
          <a:stretch>
            <a:fillRect/>
          </a:stretch>
        </p:blipFill>
        <p:spPr bwMode="auto">
          <a:xfrm>
            <a:off x="10511669" y="1866475"/>
            <a:ext cx="1481037" cy="113080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descr="A person wearing a yellow shirt&#10;&#10;Description automatically generated with low confidence">
            <a:extLst>
              <a:ext uri="{FF2B5EF4-FFF2-40B4-BE49-F238E27FC236}">
                <a16:creationId xmlns:a16="http://schemas.microsoft.com/office/drawing/2014/main" id="{EBC54830-83F6-4836-BD44-55FE5991A1D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511669" y="1901888"/>
            <a:ext cx="1403125" cy="3421944"/>
          </a:xfrm>
          <a:prstGeom prst="rect">
            <a:avLst/>
          </a:prstGeom>
        </p:spPr>
      </p:pic>
      <p:grpSp>
        <p:nvGrpSpPr>
          <p:cNvPr id="27" name="Group 26">
            <a:extLst>
              <a:ext uri="{FF2B5EF4-FFF2-40B4-BE49-F238E27FC236}">
                <a16:creationId xmlns:a16="http://schemas.microsoft.com/office/drawing/2014/main" id="{CBD557D7-7CF2-436B-9C7B-E05B8540F5A7}"/>
              </a:ext>
            </a:extLst>
          </p:cNvPr>
          <p:cNvGrpSpPr/>
          <p:nvPr/>
        </p:nvGrpSpPr>
        <p:grpSpPr>
          <a:xfrm>
            <a:off x="10849413" y="2166924"/>
            <a:ext cx="890953" cy="513823"/>
            <a:chOff x="5360602" y="517320"/>
            <a:chExt cx="1445474" cy="733564"/>
          </a:xfrm>
        </p:grpSpPr>
        <p:sp>
          <p:nvSpPr>
            <p:cNvPr id="28" name="Freeform: Shape 18">
              <a:extLst>
                <a:ext uri="{FF2B5EF4-FFF2-40B4-BE49-F238E27FC236}">
                  <a16:creationId xmlns:a16="http://schemas.microsoft.com/office/drawing/2014/main" id="{8A736394-D2CC-41D4-8EA0-BC5F623B81AC}"/>
                </a:ext>
              </a:extLst>
            </p:cNvPr>
            <p:cNvSpPr/>
            <p:nvPr/>
          </p:nvSpPr>
          <p:spPr>
            <a:xfrm>
              <a:off x="5360602" y="517320"/>
              <a:ext cx="1445474" cy="733564"/>
            </a:xfrm>
            <a:custGeom>
              <a:avLst/>
              <a:gdLst>
                <a:gd name="connsiteX0" fmla="*/ 719667 w 1445474"/>
                <a:gd name="connsiteY0" fmla="*/ 610797 h 733564"/>
                <a:gd name="connsiteX1" fmla="*/ 719667 w 1445474"/>
                <a:gd name="connsiteY1" fmla="*/ 610797 h 733564"/>
                <a:gd name="connsiteX2" fmla="*/ 673100 w 1445474"/>
                <a:gd name="connsiteY2" fmla="*/ 615030 h 733564"/>
                <a:gd name="connsiteX3" fmla="*/ 656167 w 1445474"/>
                <a:gd name="connsiteY3" fmla="*/ 627730 h 733564"/>
                <a:gd name="connsiteX4" fmla="*/ 643467 w 1445474"/>
                <a:gd name="connsiteY4" fmla="*/ 631964 h 733564"/>
                <a:gd name="connsiteX5" fmla="*/ 630767 w 1445474"/>
                <a:gd name="connsiteY5" fmla="*/ 644664 h 733564"/>
                <a:gd name="connsiteX6" fmla="*/ 605367 w 1445474"/>
                <a:gd name="connsiteY6" fmla="*/ 653130 h 733564"/>
                <a:gd name="connsiteX7" fmla="*/ 575734 w 1445474"/>
                <a:gd name="connsiteY7" fmla="*/ 665830 h 733564"/>
                <a:gd name="connsiteX8" fmla="*/ 558800 w 1445474"/>
                <a:gd name="connsiteY8" fmla="*/ 674297 h 733564"/>
                <a:gd name="connsiteX9" fmla="*/ 533400 w 1445474"/>
                <a:gd name="connsiteY9" fmla="*/ 682764 h 733564"/>
                <a:gd name="connsiteX10" fmla="*/ 520700 w 1445474"/>
                <a:gd name="connsiteY10" fmla="*/ 691230 h 733564"/>
                <a:gd name="connsiteX11" fmla="*/ 508000 w 1445474"/>
                <a:gd name="connsiteY11" fmla="*/ 695464 h 733564"/>
                <a:gd name="connsiteX12" fmla="*/ 495300 w 1445474"/>
                <a:gd name="connsiteY12" fmla="*/ 703930 h 733564"/>
                <a:gd name="connsiteX13" fmla="*/ 482600 w 1445474"/>
                <a:gd name="connsiteY13" fmla="*/ 716630 h 733564"/>
                <a:gd name="connsiteX14" fmla="*/ 465667 w 1445474"/>
                <a:gd name="connsiteY14" fmla="*/ 720864 h 733564"/>
                <a:gd name="connsiteX15" fmla="*/ 393700 w 1445474"/>
                <a:gd name="connsiteY15" fmla="*/ 733564 h 733564"/>
                <a:gd name="connsiteX16" fmla="*/ 249767 w 1445474"/>
                <a:gd name="connsiteY16" fmla="*/ 729330 h 733564"/>
                <a:gd name="connsiteX17" fmla="*/ 220134 w 1445474"/>
                <a:gd name="connsiteY17" fmla="*/ 712397 h 733564"/>
                <a:gd name="connsiteX18" fmla="*/ 182034 w 1445474"/>
                <a:gd name="connsiteY18" fmla="*/ 686997 h 733564"/>
                <a:gd name="connsiteX19" fmla="*/ 169334 w 1445474"/>
                <a:gd name="connsiteY19" fmla="*/ 678530 h 733564"/>
                <a:gd name="connsiteX20" fmla="*/ 139700 w 1445474"/>
                <a:gd name="connsiteY20" fmla="*/ 657364 h 733564"/>
                <a:gd name="connsiteX21" fmla="*/ 122767 w 1445474"/>
                <a:gd name="connsiteY21" fmla="*/ 636197 h 733564"/>
                <a:gd name="connsiteX22" fmla="*/ 101600 w 1445474"/>
                <a:gd name="connsiteY22" fmla="*/ 623497 h 733564"/>
                <a:gd name="connsiteX23" fmla="*/ 84667 w 1445474"/>
                <a:gd name="connsiteY23" fmla="*/ 598097 h 733564"/>
                <a:gd name="connsiteX24" fmla="*/ 76200 w 1445474"/>
                <a:gd name="connsiteY24" fmla="*/ 585397 h 733564"/>
                <a:gd name="connsiteX25" fmla="*/ 59267 w 1445474"/>
                <a:gd name="connsiteY25" fmla="*/ 564230 h 733564"/>
                <a:gd name="connsiteX26" fmla="*/ 42334 w 1445474"/>
                <a:gd name="connsiteY26" fmla="*/ 534597 h 733564"/>
                <a:gd name="connsiteX27" fmla="*/ 29634 w 1445474"/>
                <a:gd name="connsiteY27" fmla="*/ 517664 h 733564"/>
                <a:gd name="connsiteX28" fmla="*/ 21167 w 1445474"/>
                <a:gd name="connsiteY28" fmla="*/ 488030 h 733564"/>
                <a:gd name="connsiteX29" fmla="*/ 12700 w 1445474"/>
                <a:gd name="connsiteY29" fmla="*/ 475330 h 733564"/>
                <a:gd name="connsiteX30" fmla="*/ 0 w 1445474"/>
                <a:gd name="connsiteY30" fmla="*/ 428764 h 733564"/>
                <a:gd name="connsiteX31" fmla="*/ 4234 w 1445474"/>
                <a:gd name="connsiteY31" fmla="*/ 255197 h 733564"/>
                <a:gd name="connsiteX32" fmla="*/ 21167 w 1445474"/>
                <a:gd name="connsiteY32" fmla="*/ 225564 h 733564"/>
                <a:gd name="connsiteX33" fmla="*/ 38100 w 1445474"/>
                <a:gd name="connsiteY33" fmla="*/ 200164 h 733564"/>
                <a:gd name="connsiteX34" fmla="*/ 42334 w 1445474"/>
                <a:gd name="connsiteY34" fmla="*/ 187464 h 733564"/>
                <a:gd name="connsiteX35" fmla="*/ 59267 w 1445474"/>
                <a:gd name="connsiteY35" fmla="*/ 174764 h 733564"/>
                <a:gd name="connsiteX36" fmla="*/ 80434 w 1445474"/>
                <a:gd name="connsiteY36" fmla="*/ 145130 h 733564"/>
                <a:gd name="connsiteX37" fmla="*/ 93134 w 1445474"/>
                <a:gd name="connsiteY37" fmla="*/ 128197 h 733564"/>
                <a:gd name="connsiteX38" fmla="*/ 118534 w 1445474"/>
                <a:gd name="connsiteY38" fmla="*/ 111264 h 733564"/>
                <a:gd name="connsiteX39" fmla="*/ 156634 w 1445474"/>
                <a:gd name="connsiteY39" fmla="*/ 90097 h 733564"/>
                <a:gd name="connsiteX40" fmla="*/ 186267 w 1445474"/>
                <a:gd name="connsiteY40" fmla="*/ 77397 h 733564"/>
                <a:gd name="connsiteX41" fmla="*/ 215900 w 1445474"/>
                <a:gd name="connsiteY41" fmla="*/ 64697 h 733564"/>
                <a:gd name="connsiteX42" fmla="*/ 249767 w 1445474"/>
                <a:gd name="connsiteY42" fmla="*/ 56230 h 733564"/>
                <a:gd name="connsiteX43" fmla="*/ 262467 w 1445474"/>
                <a:gd name="connsiteY43" fmla="*/ 51997 h 733564"/>
                <a:gd name="connsiteX44" fmla="*/ 287867 w 1445474"/>
                <a:gd name="connsiteY44" fmla="*/ 47764 h 733564"/>
                <a:gd name="connsiteX45" fmla="*/ 309034 w 1445474"/>
                <a:gd name="connsiteY45" fmla="*/ 43530 h 733564"/>
                <a:gd name="connsiteX46" fmla="*/ 334434 w 1445474"/>
                <a:gd name="connsiteY46" fmla="*/ 39297 h 733564"/>
                <a:gd name="connsiteX47" fmla="*/ 355600 w 1445474"/>
                <a:gd name="connsiteY47" fmla="*/ 35064 h 733564"/>
                <a:gd name="connsiteX48" fmla="*/ 440267 w 1445474"/>
                <a:gd name="connsiteY48" fmla="*/ 22364 h 733564"/>
                <a:gd name="connsiteX49" fmla="*/ 486834 w 1445474"/>
                <a:gd name="connsiteY49" fmla="*/ 13897 h 733564"/>
                <a:gd name="connsiteX50" fmla="*/ 520700 w 1445474"/>
                <a:gd name="connsiteY50" fmla="*/ 9664 h 733564"/>
                <a:gd name="connsiteX51" fmla="*/ 719667 w 1445474"/>
                <a:gd name="connsiteY51" fmla="*/ 5430 h 733564"/>
                <a:gd name="connsiteX52" fmla="*/ 931334 w 1445474"/>
                <a:gd name="connsiteY52" fmla="*/ 5430 h 733564"/>
                <a:gd name="connsiteX53" fmla="*/ 948267 w 1445474"/>
                <a:gd name="connsiteY53" fmla="*/ 9664 h 733564"/>
                <a:gd name="connsiteX54" fmla="*/ 990600 w 1445474"/>
                <a:gd name="connsiteY54" fmla="*/ 18130 h 733564"/>
                <a:gd name="connsiteX55" fmla="*/ 1066800 w 1445474"/>
                <a:gd name="connsiteY55" fmla="*/ 39297 h 733564"/>
                <a:gd name="connsiteX56" fmla="*/ 1104900 w 1445474"/>
                <a:gd name="connsiteY56" fmla="*/ 51997 h 733564"/>
                <a:gd name="connsiteX57" fmla="*/ 1151467 w 1445474"/>
                <a:gd name="connsiteY57" fmla="*/ 64697 h 733564"/>
                <a:gd name="connsiteX58" fmla="*/ 1168400 w 1445474"/>
                <a:gd name="connsiteY58" fmla="*/ 73164 h 733564"/>
                <a:gd name="connsiteX59" fmla="*/ 1198034 w 1445474"/>
                <a:gd name="connsiteY59" fmla="*/ 77397 h 733564"/>
                <a:gd name="connsiteX60" fmla="*/ 1219200 w 1445474"/>
                <a:gd name="connsiteY60" fmla="*/ 85864 h 733564"/>
                <a:gd name="connsiteX61" fmla="*/ 1231900 w 1445474"/>
                <a:gd name="connsiteY61" fmla="*/ 98564 h 733564"/>
                <a:gd name="connsiteX62" fmla="*/ 1261534 w 1445474"/>
                <a:gd name="connsiteY62" fmla="*/ 102797 h 733564"/>
                <a:gd name="connsiteX63" fmla="*/ 1278467 w 1445474"/>
                <a:gd name="connsiteY63" fmla="*/ 115497 h 733564"/>
                <a:gd name="connsiteX64" fmla="*/ 1299634 w 1445474"/>
                <a:gd name="connsiteY64" fmla="*/ 123964 h 733564"/>
                <a:gd name="connsiteX65" fmla="*/ 1312334 w 1445474"/>
                <a:gd name="connsiteY65" fmla="*/ 136664 h 733564"/>
                <a:gd name="connsiteX66" fmla="*/ 1333500 w 1445474"/>
                <a:gd name="connsiteY66" fmla="*/ 149364 h 733564"/>
                <a:gd name="connsiteX67" fmla="*/ 1341967 w 1445474"/>
                <a:gd name="connsiteY67" fmla="*/ 162064 h 733564"/>
                <a:gd name="connsiteX68" fmla="*/ 1354667 w 1445474"/>
                <a:gd name="connsiteY68" fmla="*/ 174764 h 733564"/>
                <a:gd name="connsiteX69" fmla="*/ 1375834 w 1445474"/>
                <a:gd name="connsiteY69" fmla="*/ 200164 h 733564"/>
                <a:gd name="connsiteX70" fmla="*/ 1397000 w 1445474"/>
                <a:gd name="connsiteY70" fmla="*/ 234030 h 733564"/>
                <a:gd name="connsiteX71" fmla="*/ 1422400 w 1445474"/>
                <a:gd name="connsiteY71" fmla="*/ 280597 h 733564"/>
                <a:gd name="connsiteX72" fmla="*/ 1430867 w 1445474"/>
                <a:gd name="connsiteY72" fmla="*/ 301764 h 733564"/>
                <a:gd name="connsiteX73" fmla="*/ 1439334 w 1445474"/>
                <a:gd name="connsiteY73" fmla="*/ 327164 h 733564"/>
                <a:gd name="connsiteX74" fmla="*/ 1439334 w 1445474"/>
                <a:gd name="connsiteY74" fmla="*/ 475330 h 733564"/>
                <a:gd name="connsiteX75" fmla="*/ 1430867 w 1445474"/>
                <a:gd name="connsiteY75" fmla="*/ 500730 h 733564"/>
                <a:gd name="connsiteX76" fmla="*/ 1418167 w 1445474"/>
                <a:gd name="connsiteY76" fmla="*/ 517664 h 733564"/>
                <a:gd name="connsiteX77" fmla="*/ 1405467 w 1445474"/>
                <a:gd name="connsiteY77" fmla="*/ 559997 h 733564"/>
                <a:gd name="connsiteX78" fmla="*/ 1392767 w 1445474"/>
                <a:gd name="connsiteY78" fmla="*/ 576930 h 733564"/>
                <a:gd name="connsiteX79" fmla="*/ 1371600 w 1445474"/>
                <a:gd name="connsiteY79" fmla="*/ 602330 h 733564"/>
                <a:gd name="connsiteX80" fmla="*/ 1333500 w 1445474"/>
                <a:gd name="connsiteY80" fmla="*/ 644664 h 733564"/>
                <a:gd name="connsiteX81" fmla="*/ 1312334 w 1445474"/>
                <a:gd name="connsiteY81" fmla="*/ 665830 h 733564"/>
                <a:gd name="connsiteX82" fmla="*/ 1282700 w 1445474"/>
                <a:gd name="connsiteY82" fmla="*/ 691230 h 733564"/>
                <a:gd name="connsiteX83" fmla="*/ 1265767 w 1445474"/>
                <a:gd name="connsiteY83" fmla="*/ 699697 h 733564"/>
                <a:gd name="connsiteX84" fmla="*/ 1253067 w 1445474"/>
                <a:gd name="connsiteY84" fmla="*/ 703930 h 733564"/>
                <a:gd name="connsiteX85" fmla="*/ 1155700 w 1445474"/>
                <a:gd name="connsiteY85" fmla="*/ 720864 h 733564"/>
                <a:gd name="connsiteX86" fmla="*/ 982134 w 1445474"/>
                <a:gd name="connsiteY86" fmla="*/ 716630 h 733564"/>
                <a:gd name="connsiteX87" fmla="*/ 965200 w 1445474"/>
                <a:gd name="connsiteY87" fmla="*/ 708164 h 733564"/>
                <a:gd name="connsiteX88" fmla="*/ 952500 w 1445474"/>
                <a:gd name="connsiteY88" fmla="*/ 703930 h 733564"/>
                <a:gd name="connsiteX89" fmla="*/ 939800 w 1445474"/>
                <a:gd name="connsiteY89" fmla="*/ 695464 h 733564"/>
                <a:gd name="connsiteX90" fmla="*/ 905934 w 1445474"/>
                <a:gd name="connsiteY90" fmla="*/ 686997 h 733564"/>
                <a:gd name="connsiteX91" fmla="*/ 880534 w 1445474"/>
                <a:gd name="connsiteY91" fmla="*/ 674297 h 733564"/>
                <a:gd name="connsiteX92" fmla="*/ 867834 w 1445474"/>
                <a:gd name="connsiteY92" fmla="*/ 665830 h 733564"/>
                <a:gd name="connsiteX93" fmla="*/ 838200 w 1445474"/>
                <a:gd name="connsiteY93" fmla="*/ 653130 h 733564"/>
                <a:gd name="connsiteX94" fmla="*/ 821267 w 1445474"/>
                <a:gd name="connsiteY94" fmla="*/ 640430 h 733564"/>
                <a:gd name="connsiteX95" fmla="*/ 795867 w 1445474"/>
                <a:gd name="connsiteY95" fmla="*/ 631964 h 733564"/>
                <a:gd name="connsiteX96" fmla="*/ 753534 w 1445474"/>
                <a:gd name="connsiteY96" fmla="*/ 615030 h 733564"/>
                <a:gd name="connsiteX97" fmla="*/ 740834 w 1445474"/>
                <a:gd name="connsiteY97" fmla="*/ 610797 h 733564"/>
                <a:gd name="connsiteX98" fmla="*/ 719667 w 1445474"/>
                <a:gd name="connsiteY98" fmla="*/ 610797 h 733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1445474" h="733564">
                  <a:moveTo>
                    <a:pt x="719667" y="610797"/>
                  </a:moveTo>
                  <a:lnTo>
                    <a:pt x="719667" y="610797"/>
                  </a:lnTo>
                  <a:cubicBezTo>
                    <a:pt x="704145" y="612208"/>
                    <a:pt x="688160" y="611014"/>
                    <a:pt x="673100" y="615030"/>
                  </a:cubicBezTo>
                  <a:cubicBezTo>
                    <a:pt x="666283" y="616848"/>
                    <a:pt x="662293" y="624229"/>
                    <a:pt x="656167" y="627730"/>
                  </a:cubicBezTo>
                  <a:cubicBezTo>
                    <a:pt x="652293" y="629944"/>
                    <a:pt x="647700" y="630553"/>
                    <a:pt x="643467" y="631964"/>
                  </a:cubicBezTo>
                  <a:cubicBezTo>
                    <a:pt x="639234" y="636197"/>
                    <a:pt x="636000" y="641757"/>
                    <a:pt x="630767" y="644664"/>
                  </a:cubicBezTo>
                  <a:cubicBezTo>
                    <a:pt x="622965" y="648998"/>
                    <a:pt x="613349" y="649139"/>
                    <a:pt x="605367" y="653130"/>
                  </a:cubicBezTo>
                  <a:cubicBezTo>
                    <a:pt x="549220" y="681205"/>
                    <a:pt x="619327" y="647148"/>
                    <a:pt x="575734" y="665830"/>
                  </a:cubicBezTo>
                  <a:cubicBezTo>
                    <a:pt x="569933" y="668316"/>
                    <a:pt x="564660" y="671953"/>
                    <a:pt x="558800" y="674297"/>
                  </a:cubicBezTo>
                  <a:cubicBezTo>
                    <a:pt x="550514" y="677612"/>
                    <a:pt x="540826" y="677814"/>
                    <a:pt x="533400" y="682764"/>
                  </a:cubicBezTo>
                  <a:cubicBezTo>
                    <a:pt x="529167" y="685586"/>
                    <a:pt x="525251" y="688955"/>
                    <a:pt x="520700" y="691230"/>
                  </a:cubicBezTo>
                  <a:cubicBezTo>
                    <a:pt x="516709" y="693226"/>
                    <a:pt x="511991" y="693468"/>
                    <a:pt x="508000" y="695464"/>
                  </a:cubicBezTo>
                  <a:cubicBezTo>
                    <a:pt x="503449" y="697739"/>
                    <a:pt x="499209" y="700673"/>
                    <a:pt x="495300" y="703930"/>
                  </a:cubicBezTo>
                  <a:cubicBezTo>
                    <a:pt x="490701" y="707763"/>
                    <a:pt x="487798" y="713660"/>
                    <a:pt x="482600" y="716630"/>
                  </a:cubicBezTo>
                  <a:cubicBezTo>
                    <a:pt x="477549" y="719517"/>
                    <a:pt x="471397" y="719853"/>
                    <a:pt x="465667" y="720864"/>
                  </a:cubicBezTo>
                  <a:cubicBezTo>
                    <a:pt x="386177" y="734892"/>
                    <a:pt x="434504" y="723362"/>
                    <a:pt x="393700" y="733564"/>
                  </a:cubicBezTo>
                  <a:cubicBezTo>
                    <a:pt x="345722" y="732153"/>
                    <a:pt x="297695" y="731921"/>
                    <a:pt x="249767" y="729330"/>
                  </a:cubicBezTo>
                  <a:cubicBezTo>
                    <a:pt x="237686" y="728677"/>
                    <a:pt x="229074" y="718587"/>
                    <a:pt x="220134" y="712397"/>
                  </a:cubicBezTo>
                  <a:cubicBezTo>
                    <a:pt x="207584" y="703709"/>
                    <a:pt x="194734" y="695464"/>
                    <a:pt x="182034" y="686997"/>
                  </a:cubicBezTo>
                  <a:cubicBezTo>
                    <a:pt x="177801" y="684175"/>
                    <a:pt x="172932" y="682128"/>
                    <a:pt x="169334" y="678530"/>
                  </a:cubicBezTo>
                  <a:cubicBezTo>
                    <a:pt x="152172" y="661368"/>
                    <a:pt x="161989" y="668507"/>
                    <a:pt x="139700" y="657364"/>
                  </a:cubicBezTo>
                  <a:cubicBezTo>
                    <a:pt x="134056" y="650308"/>
                    <a:pt x="129520" y="642200"/>
                    <a:pt x="122767" y="636197"/>
                  </a:cubicBezTo>
                  <a:cubicBezTo>
                    <a:pt x="116617" y="630730"/>
                    <a:pt x="107418" y="629315"/>
                    <a:pt x="101600" y="623497"/>
                  </a:cubicBezTo>
                  <a:cubicBezTo>
                    <a:pt x="94405" y="616302"/>
                    <a:pt x="90311" y="606564"/>
                    <a:pt x="84667" y="598097"/>
                  </a:cubicBezTo>
                  <a:lnTo>
                    <a:pt x="76200" y="585397"/>
                  </a:lnTo>
                  <a:cubicBezTo>
                    <a:pt x="67960" y="560674"/>
                    <a:pt x="78415" y="583378"/>
                    <a:pt x="59267" y="564230"/>
                  </a:cubicBezTo>
                  <a:cubicBezTo>
                    <a:pt x="51496" y="556459"/>
                    <a:pt x="47870" y="543455"/>
                    <a:pt x="42334" y="534597"/>
                  </a:cubicBezTo>
                  <a:cubicBezTo>
                    <a:pt x="38595" y="528614"/>
                    <a:pt x="33867" y="523308"/>
                    <a:pt x="29634" y="517664"/>
                  </a:cubicBezTo>
                  <a:cubicBezTo>
                    <a:pt x="28279" y="512243"/>
                    <a:pt x="24202" y="494100"/>
                    <a:pt x="21167" y="488030"/>
                  </a:cubicBezTo>
                  <a:cubicBezTo>
                    <a:pt x="18892" y="483479"/>
                    <a:pt x="15522" y="479563"/>
                    <a:pt x="12700" y="475330"/>
                  </a:cubicBezTo>
                  <a:cubicBezTo>
                    <a:pt x="1959" y="443104"/>
                    <a:pt x="5985" y="458681"/>
                    <a:pt x="0" y="428764"/>
                  </a:cubicBezTo>
                  <a:cubicBezTo>
                    <a:pt x="1411" y="370908"/>
                    <a:pt x="-1762" y="312758"/>
                    <a:pt x="4234" y="255197"/>
                  </a:cubicBezTo>
                  <a:cubicBezTo>
                    <a:pt x="5413" y="243882"/>
                    <a:pt x="15205" y="235253"/>
                    <a:pt x="21167" y="225564"/>
                  </a:cubicBezTo>
                  <a:cubicBezTo>
                    <a:pt x="26500" y="216898"/>
                    <a:pt x="34882" y="209817"/>
                    <a:pt x="38100" y="200164"/>
                  </a:cubicBezTo>
                  <a:cubicBezTo>
                    <a:pt x="39511" y="195931"/>
                    <a:pt x="39477" y="190892"/>
                    <a:pt x="42334" y="187464"/>
                  </a:cubicBezTo>
                  <a:cubicBezTo>
                    <a:pt x="46851" y="182044"/>
                    <a:pt x="53623" y="178997"/>
                    <a:pt x="59267" y="174764"/>
                  </a:cubicBezTo>
                  <a:cubicBezTo>
                    <a:pt x="66888" y="151900"/>
                    <a:pt x="58800" y="169855"/>
                    <a:pt x="80434" y="145130"/>
                  </a:cubicBezTo>
                  <a:cubicBezTo>
                    <a:pt x="85080" y="139820"/>
                    <a:pt x="87861" y="132884"/>
                    <a:pt x="93134" y="128197"/>
                  </a:cubicBezTo>
                  <a:cubicBezTo>
                    <a:pt x="100739" y="121437"/>
                    <a:pt x="110588" y="117621"/>
                    <a:pt x="118534" y="111264"/>
                  </a:cubicBezTo>
                  <a:cubicBezTo>
                    <a:pt x="147896" y="87774"/>
                    <a:pt x="121022" y="97219"/>
                    <a:pt x="156634" y="90097"/>
                  </a:cubicBezTo>
                  <a:cubicBezTo>
                    <a:pt x="182372" y="72938"/>
                    <a:pt x="155025" y="89113"/>
                    <a:pt x="186267" y="77397"/>
                  </a:cubicBezTo>
                  <a:cubicBezTo>
                    <a:pt x="217114" y="65829"/>
                    <a:pt x="190196" y="71707"/>
                    <a:pt x="215900" y="64697"/>
                  </a:cubicBezTo>
                  <a:cubicBezTo>
                    <a:pt x="227126" y="61635"/>
                    <a:pt x="238541" y="59292"/>
                    <a:pt x="249767" y="56230"/>
                  </a:cubicBezTo>
                  <a:cubicBezTo>
                    <a:pt x="254072" y="55056"/>
                    <a:pt x="258111" y="52965"/>
                    <a:pt x="262467" y="51997"/>
                  </a:cubicBezTo>
                  <a:cubicBezTo>
                    <a:pt x="270846" y="50135"/>
                    <a:pt x="279422" y="49299"/>
                    <a:pt x="287867" y="47764"/>
                  </a:cubicBezTo>
                  <a:cubicBezTo>
                    <a:pt x="294946" y="46477"/>
                    <a:pt x="301955" y="44817"/>
                    <a:pt x="309034" y="43530"/>
                  </a:cubicBezTo>
                  <a:cubicBezTo>
                    <a:pt x="317479" y="41995"/>
                    <a:pt x="325989" y="40832"/>
                    <a:pt x="334434" y="39297"/>
                  </a:cubicBezTo>
                  <a:cubicBezTo>
                    <a:pt x="341513" y="38010"/>
                    <a:pt x="348493" y="36186"/>
                    <a:pt x="355600" y="35064"/>
                  </a:cubicBezTo>
                  <a:cubicBezTo>
                    <a:pt x="399482" y="28135"/>
                    <a:pt x="405454" y="28694"/>
                    <a:pt x="440267" y="22364"/>
                  </a:cubicBezTo>
                  <a:cubicBezTo>
                    <a:pt x="467029" y="17498"/>
                    <a:pt x="457703" y="18058"/>
                    <a:pt x="486834" y="13897"/>
                  </a:cubicBezTo>
                  <a:cubicBezTo>
                    <a:pt x="498096" y="12288"/>
                    <a:pt x="509331" y="10077"/>
                    <a:pt x="520700" y="9664"/>
                  </a:cubicBezTo>
                  <a:cubicBezTo>
                    <a:pt x="586994" y="7253"/>
                    <a:pt x="653345" y="6841"/>
                    <a:pt x="719667" y="5430"/>
                  </a:cubicBezTo>
                  <a:cubicBezTo>
                    <a:pt x="816105" y="-1988"/>
                    <a:pt x="786604" y="-1630"/>
                    <a:pt x="931334" y="5430"/>
                  </a:cubicBezTo>
                  <a:cubicBezTo>
                    <a:pt x="937145" y="5713"/>
                    <a:pt x="942578" y="8445"/>
                    <a:pt x="948267" y="9664"/>
                  </a:cubicBezTo>
                  <a:cubicBezTo>
                    <a:pt x="962338" y="12679"/>
                    <a:pt x="976948" y="13579"/>
                    <a:pt x="990600" y="18130"/>
                  </a:cubicBezTo>
                  <a:cubicBezTo>
                    <a:pt x="1049543" y="37778"/>
                    <a:pt x="1023793" y="32130"/>
                    <a:pt x="1066800" y="39297"/>
                  </a:cubicBezTo>
                  <a:cubicBezTo>
                    <a:pt x="1088540" y="53791"/>
                    <a:pt x="1071279" y="44792"/>
                    <a:pt x="1104900" y="51997"/>
                  </a:cubicBezTo>
                  <a:cubicBezTo>
                    <a:pt x="1109207" y="52920"/>
                    <a:pt x="1140723" y="60093"/>
                    <a:pt x="1151467" y="64697"/>
                  </a:cubicBezTo>
                  <a:cubicBezTo>
                    <a:pt x="1157267" y="67183"/>
                    <a:pt x="1162312" y="71504"/>
                    <a:pt x="1168400" y="73164"/>
                  </a:cubicBezTo>
                  <a:cubicBezTo>
                    <a:pt x="1178027" y="75789"/>
                    <a:pt x="1188156" y="75986"/>
                    <a:pt x="1198034" y="77397"/>
                  </a:cubicBezTo>
                  <a:cubicBezTo>
                    <a:pt x="1205089" y="80219"/>
                    <a:pt x="1212756" y="81836"/>
                    <a:pt x="1219200" y="85864"/>
                  </a:cubicBezTo>
                  <a:cubicBezTo>
                    <a:pt x="1224277" y="89037"/>
                    <a:pt x="1226341" y="96341"/>
                    <a:pt x="1231900" y="98564"/>
                  </a:cubicBezTo>
                  <a:cubicBezTo>
                    <a:pt x="1241165" y="102270"/>
                    <a:pt x="1251656" y="101386"/>
                    <a:pt x="1261534" y="102797"/>
                  </a:cubicBezTo>
                  <a:cubicBezTo>
                    <a:pt x="1267178" y="107030"/>
                    <a:pt x="1272299" y="112071"/>
                    <a:pt x="1278467" y="115497"/>
                  </a:cubicBezTo>
                  <a:cubicBezTo>
                    <a:pt x="1285110" y="119188"/>
                    <a:pt x="1293190" y="119936"/>
                    <a:pt x="1299634" y="123964"/>
                  </a:cubicBezTo>
                  <a:cubicBezTo>
                    <a:pt x="1304711" y="127137"/>
                    <a:pt x="1307545" y="133072"/>
                    <a:pt x="1312334" y="136664"/>
                  </a:cubicBezTo>
                  <a:cubicBezTo>
                    <a:pt x="1318916" y="141601"/>
                    <a:pt x="1326445" y="145131"/>
                    <a:pt x="1333500" y="149364"/>
                  </a:cubicBezTo>
                  <a:cubicBezTo>
                    <a:pt x="1336322" y="153597"/>
                    <a:pt x="1338710" y="158155"/>
                    <a:pt x="1341967" y="162064"/>
                  </a:cubicBezTo>
                  <a:cubicBezTo>
                    <a:pt x="1345800" y="166663"/>
                    <a:pt x="1351187" y="169892"/>
                    <a:pt x="1354667" y="174764"/>
                  </a:cubicBezTo>
                  <a:cubicBezTo>
                    <a:pt x="1374198" y="202107"/>
                    <a:pt x="1350797" y="183472"/>
                    <a:pt x="1375834" y="200164"/>
                  </a:cubicBezTo>
                  <a:cubicBezTo>
                    <a:pt x="1384031" y="224756"/>
                    <a:pt x="1375039" y="202656"/>
                    <a:pt x="1397000" y="234030"/>
                  </a:cubicBezTo>
                  <a:cubicBezTo>
                    <a:pt x="1405456" y="246109"/>
                    <a:pt x="1416506" y="267630"/>
                    <a:pt x="1422400" y="280597"/>
                  </a:cubicBezTo>
                  <a:cubicBezTo>
                    <a:pt x="1425545" y="287515"/>
                    <a:pt x="1428270" y="294622"/>
                    <a:pt x="1430867" y="301764"/>
                  </a:cubicBezTo>
                  <a:cubicBezTo>
                    <a:pt x="1433917" y="310151"/>
                    <a:pt x="1439334" y="327164"/>
                    <a:pt x="1439334" y="327164"/>
                  </a:cubicBezTo>
                  <a:cubicBezTo>
                    <a:pt x="1447126" y="389505"/>
                    <a:pt x="1447908" y="381020"/>
                    <a:pt x="1439334" y="475330"/>
                  </a:cubicBezTo>
                  <a:cubicBezTo>
                    <a:pt x="1438526" y="484218"/>
                    <a:pt x="1436222" y="493590"/>
                    <a:pt x="1430867" y="500730"/>
                  </a:cubicBezTo>
                  <a:lnTo>
                    <a:pt x="1418167" y="517664"/>
                  </a:lnTo>
                  <a:cubicBezTo>
                    <a:pt x="1415968" y="526459"/>
                    <a:pt x="1409333" y="554842"/>
                    <a:pt x="1405467" y="559997"/>
                  </a:cubicBezTo>
                  <a:cubicBezTo>
                    <a:pt x="1401234" y="565641"/>
                    <a:pt x="1396506" y="570947"/>
                    <a:pt x="1392767" y="576930"/>
                  </a:cubicBezTo>
                  <a:cubicBezTo>
                    <a:pt x="1377421" y="601484"/>
                    <a:pt x="1393263" y="587889"/>
                    <a:pt x="1371600" y="602330"/>
                  </a:cubicBezTo>
                  <a:cubicBezTo>
                    <a:pt x="1355385" y="626654"/>
                    <a:pt x="1366732" y="611432"/>
                    <a:pt x="1333500" y="644664"/>
                  </a:cubicBezTo>
                  <a:lnTo>
                    <a:pt x="1312334" y="665830"/>
                  </a:lnTo>
                  <a:cubicBezTo>
                    <a:pt x="1300787" y="677377"/>
                    <a:pt x="1297184" y="682177"/>
                    <a:pt x="1282700" y="691230"/>
                  </a:cubicBezTo>
                  <a:cubicBezTo>
                    <a:pt x="1277349" y="694575"/>
                    <a:pt x="1271567" y="697211"/>
                    <a:pt x="1265767" y="699697"/>
                  </a:cubicBezTo>
                  <a:cubicBezTo>
                    <a:pt x="1261666" y="701455"/>
                    <a:pt x="1257423" y="702962"/>
                    <a:pt x="1253067" y="703930"/>
                  </a:cubicBezTo>
                  <a:cubicBezTo>
                    <a:pt x="1195476" y="716728"/>
                    <a:pt x="1201992" y="715077"/>
                    <a:pt x="1155700" y="720864"/>
                  </a:cubicBezTo>
                  <a:cubicBezTo>
                    <a:pt x="1097845" y="719453"/>
                    <a:pt x="1039878" y="720480"/>
                    <a:pt x="982134" y="716630"/>
                  </a:cubicBezTo>
                  <a:cubicBezTo>
                    <a:pt x="975837" y="716210"/>
                    <a:pt x="971001" y="710650"/>
                    <a:pt x="965200" y="708164"/>
                  </a:cubicBezTo>
                  <a:cubicBezTo>
                    <a:pt x="961098" y="706406"/>
                    <a:pt x="956491" y="705926"/>
                    <a:pt x="952500" y="703930"/>
                  </a:cubicBezTo>
                  <a:cubicBezTo>
                    <a:pt x="947949" y="701655"/>
                    <a:pt x="944581" y="697203"/>
                    <a:pt x="939800" y="695464"/>
                  </a:cubicBezTo>
                  <a:cubicBezTo>
                    <a:pt x="928864" y="691487"/>
                    <a:pt x="905934" y="686997"/>
                    <a:pt x="905934" y="686997"/>
                  </a:cubicBezTo>
                  <a:cubicBezTo>
                    <a:pt x="869537" y="662731"/>
                    <a:pt x="915588" y="691824"/>
                    <a:pt x="880534" y="674297"/>
                  </a:cubicBezTo>
                  <a:cubicBezTo>
                    <a:pt x="875983" y="672022"/>
                    <a:pt x="872252" y="668354"/>
                    <a:pt x="867834" y="665830"/>
                  </a:cubicBezTo>
                  <a:cubicBezTo>
                    <a:pt x="853191" y="657463"/>
                    <a:pt x="852444" y="657879"/>
                    <a:pt x="838200" y="653130"/>
                  </a:cubicBezTo>
                  <a:cubicBezTo>
                    <a:pt x="832556" y="648897"/>
                    <a:pt x="827578" y="643585"/>
                    <a:pt x="821267" y="640430"/>
                  </a:cubicBezTo>
                  <a:cubicBezTo>
                    <a:pt x="813285" y="636439"/>
                    <a:pt x="803849" y="635955"/>
                    <a:pt x="795867" y="631964"/>
                  </a:cubicBezTo>
                  <a:cubicBezTo>
                    <a:pt x="770953" y="619506"/>
                    <a:pt x="784918" y="625491"/>
                    <a:pt x="753534" y="615030"/>
                  </a:cubicBezTo>
                  <a:cubicBezTo>
                    <a:pt x="749301" y="613619"/>
                    <a:pt x="745296" y="610797"/>
                    <a:pt x="740834" y="610797"/>
                  </a:cubicBezTo>
                  <a:lnTo>
                    <a:pt x="719667" y="610797"/>
                  </a:lnTo>
                  <a:close/>
                </a:path>
              </a:pathLst>
            </a:custGeom>
            <a:solidFill>
              <a:srgbClr val="36AFCE">
                <a:lumMod val="60000"/>
                <a:lumOff val="40000"/>
              </a:srgbClr>
            </a:solidFill>
            <a:ln w="25400" cap="flat" cmpd="sng" algn="ctr">
              <a:solidFill>
                <a:srgbClr val="36AFCE">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ndParaRPr>
            </a:p>
          </p:txBody>
        </p:sp>
        <p:sp>
          <p:nvSpPr>
            <p:cNvPr id="29" name="Arc 28">
              <a:extLst>
                <a:ext uri="{FF2B5EF4-FFF2-40B4-BE49-F238E27FC236}">
                  <a16:creationId xmlns:a16="http://schemas.microsoft.com/office/drawing/2014/main" id="{BEAA18F4-911C-4F27-8CC3-0D51F53FAA42}"/>
                </a:ext>
              </a:extLst>
            </p:cNvPr>
            <p:cNvSpPr/>
            <p:nvPr/>
          </p:nvSpPr>
          <p:spPr>
            <a:xfrm rot="7191684">
              <a:off x="5610239" y="606663"/>
              <a:ext cx="239236" cy="337455"/>
            </a:xfrm>
            <a:prstGeom prst="arc">
              <a:avLst>
                <a:gd name="adj1" fmla="val 15420208"/>
                <a:gd name="adj2" fmla="val 1366665"/>
              </a:avLst>
            </a:prstGeom>
            <a:noFill/>
            <a:ln w="28575" cap="flat" cmpd="sng" algn="ctr">
              <a:solidFill>
                <a:srgbClr val="36AFCE">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ndParaRPr>
            </a:p>
          </p:txBody>
        </p:sp>
        <p:sp>
          <p:nvSpPr>
            <p:cNvPr id="31" name="Arc 30">
              <a:extLst>
                <a:ext uri="{FF2B5EF4-FFF2-40B4-BE49-F238E27FC236}">
                  <a16:creationId xmlns:a16="http://schemas.microsoft.com/office/drawing/2014/main" id="{4C50126B-DF86-46DB-A471-AD502DFDFFCD}"/>
                </a:ext>
              </a:extLst>
            </p:cNvPr>
            <p:cNvSpPr/>
            <p:nvPr/>
          </p:nvSpPr>
          <p:spPr>
            <a:xfrm rot="3469173" flipV="1">
              <a:off x="6244454" y="571096"/>
              <a:ext cx="220931" cy="375759"/>
            </a:xfrm>
            <a:prstGeom prst="arc">
              <a:avLst>
                <a:gd name="adj1" fmla="val 15420208"/>
                <a:gd name="adj2" fmla="val 1366665"/>
              </a:avLst>
            </a:prstGeom>
            <a:noFill/>
            <a:ln w="28575" cap="flat" cmpd="sng" algn="ctr">
              <a:solidFill>
                <a:srgbClr val="36AFCE">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ndParaRPr>
            </a:p>
          </p:txBody>
        </p:sp>
      </p:grpSp>
    </p:spTree>
    <p:extLst>
      <p:ext uri="{BB962C8B-B14F-4D97-AF65-F5344CB8AC3E}">
        <p14:creationId xmlns:p14="http://schemas.microsoft.com/office/powerpoint/2010/main" val="4226674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heel(1)">
                                      <p:cBhvr>
                                        <p:cTn id="7"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622725" y="144150"/>
            <a:ext cx="2869907" cy="523220"/>
          </a:xfrm>
        </p:spPr>
        <p:txBody>
          <a:bodyPr>
            <a:noAutofit/>
          </a:bodyPr>
          <a:lstStyle/>
          <a:p>
            <a:r>
              <a:rPr lang="es-AR" sz="3200" b="1" dirty="0">
                <a:solidFill>
                  <a:srgbClr val="002060"/>
                </a:solidFill>
                <a:latin typeface="Century Gothic" panose="020B0502020202020204" pitchFamily="34" charset="0"/>
                <a:cs typeface="Arial"/>
                <a:sym typeface="Arial"/>
              </a:rPr>
              <a:t>Follow up 1</a:t>
            </a:r>
            <a:endParaRPr lang="en-GB" sz="3200" dirty="0"/>
          </a:p>
        </p:txBody>
      </p:sp>
      <p:sp>
        <p:nvSpPr>
          <p:cNvPr id="30" name="Google Shape;119;p1">
            <a:extLst>
              <a:ext uri="{FF2B5EF4-FFF2-40B4-BE49-F238E27FC236}">
                <a16:creationId xmlns:a16="http://schemas.microsoft.com/office/drawing/2014/main" id="{32B2FA15-5DA8-4C4C-AE80-A88014C07B0D}"/>
              </a:ext>
            </a:extLst>
          </p:cNvPr>
          <p:cNvSpPr/>
          <p:nvPr/>
        </p:nvSpPr>
        <p:spPr>
          <a:xfrm>
            <a:off x="123171" y="128500"/>
            <a:ext cx="521370" cy="478471"/>
          </a:xfrm>
          <a:prstGeom prst="roundRect">
            <a:avLst>
              <a:gd name="adj" fmla="val 16667"/>
            </a:avLst>
          </a:prstGeom>
          <a:solidFill>
            <a:srgbClr val="FF0000"/>
          </a:solidFill>
          <a:ln w="12700" cap="flat" cmpd="sng">
            <a:solidFill>
              <a:srgbClr val="FF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2" name="CustomShape 3">
            <a:hlinkClick r:id="" action="ppaction://noaction">
              <a:snd r:embed="rId3" name="T1_W5F_4.1.wav"/>
            </a:hlinkClick>
            <a:extLst>
              <a:ext uri="{FF2B5EF4-FFF2-40B4-BE49-F238E27FC236}">
                <a16:creationId xmlns:a16="http://schemas.microsoft.com/office/drawing/2014/main" id="{976A85E5-4281-4E0F-BAB0-72DE6B3B6253}"/>
              </a:ext>
            </a:extLst>
          </p:cNvPr>
          <p:cNvSpPr/>
          <p:nvPr/>
        </p:nvSpPr>
        <p:spPr>
          <a:xfrm>
            <a:off x="3062469" y="108715"/>
            <a:ext cx="7563739"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Hör</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zu</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Langes</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[e]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oder</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ei</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 </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7" name="Title 1">
            <a:extLst>
              <a:ext uri="{FF2B5EF4-FFF2-40B4-BE49-F238E27FC236}">
                <a16:creationId xmlns:a16="http://schemas.microsoft.com/office/drawing/2014/main" id="{838FA4EB-C376-4C71-B8CC-7F70A7145A27}"/>
              </a:ext>
            </a:extLst>
          </p:cNvPr>
          <p:cNvSpPr txBox="1">
            <a:spLocks/>
          </p:cNvSpPr>
          <p:nvPr/>
        </p:nvSpPr>
        <p:spPr>
          <a:xfrm>
            <a:off x="10950576" y="1239720"/>
            <a:ext cx="1241424" cy="424815"/>
          </a:xfrm>
          <a:prstGeom prst="rect">
            <a:avLst/>
          </a:prstGeom>
          <a:solidFill>
            <a:schemeClr val="accent6">
              <a:lumMod val="40000"/>
              <a:lumOff val="60000"/>
            </a:schemeClr>
          </a:solid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2000" b="1" i="0" u="none" strike="noStrike" kern="0" cap="none" spc="0" normalizeH="0" baseline="0" noProof="0">
                <a:ln>
                  <a:noFill/>
                </a:ln>
                <a:solidFill>
                  <a:srgbClr val="002060"/>
                </a:solidFill>
                <a:effectLst/>
                <a:uLnTx/>
                <a:uFillTx/>
                <a:latin typeface="Century Gothic" panose="020B0502020202020204" pitchFamily="34" charset="0"/>
                <a:cs typeface="Calibri"/>
                <a:sym typeface="Calibri"/>
              </a:rPr>
              <a:t>hören</a:t>
            </a:r>
            <a:endParaRPr kumimoji="0" lang="en-GB" sz="2000" b="1" i="0" u="none" strike="noStrike" kern="0" cap="none" spc="0" normalizeH="0" baseline="0" noProof="0" dirty="0">
              <a:ln>
                <a:noFill/>
              </a:ln>
              <a:solidFill>
                <a:srgbClr val="002060"/>
              </a:solidFill>
              <a:effectLst/>
              <a:uLnTx/>
              <a:uFillTx/>
              <a:latin typeface="Century Gothic" panose="020B0502020202020204" pitchFamily="34" charset="0"/>
              <a:cs typeface="Calibri"/>
              <a:sym typeface="Calibri"/>
            </a:endParaRPr>
          </a:p>
        </p:txBody>
      </p:sp>
      <p:pic>
        <p:nvPicPr>
          <p:cNvPr id="59" name="Picture 58" descr="A picture containing text, clipart&#10;&#10;Description automatically generated">
            <a:extLst>
              <a:ext uri="{FF2B5EF4-FFF2-40B4-BE49-F238E27FC236}">
                <a16:creationId xmlns:a16="http://schemas.microsoft.com/office/drawing/2014/main" id="{2644025C-1047-4977-9BC4-E6B193CA6A2F}"/>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4625" y="0"/>
            <a:ext cx="1097375" cy="1402202"/>
          </a:xfrm>
          <a:prstGeom prst="rect">
            <a:avLst/>
          </a:prstGeom>
        </p:spPr>
      </p:pic>
      <p:sp>
        <p:nvSpPr>
          <p:cNvPr id="2" name="TextBox 1">
            <a:extLst>
              <a:ext uri="{FF2B5EF4-FFF2-40B4-BE49-F238E27FC236}">
                <a16:creationId xmlns:a16="http://schemas.microsoft.com/office/drawing/2014/main" id="{9FBC9A05-B85A-4A53-99A7-ED41BF2A1809}"/>
              </a:ext>
            </a:extLst>
          </p:cNvPr>
          <p:cNvSpPr txBox="1"/>
          <p:nvPr/>
        </p:nvSpPr>
        <p:spPr>
          <a:xfrm>
            <a:off x="10793637" y="6488668"/>
            <a:ext cx="1398363" cy="369332"/>
          </a:xfrm>
          <a:prstGeom prst="rect">
            <a:avLst/>
          </a:prstGeom>
          <a:solidFill>
            <a:srgbClr val="92D05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oder</a:t>
            </a: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 or</a:t>
            </a:r>
          </a:p>
        </p:txBody>
      </p:sp>
      <p:sp>
        <p:nvSpPr>
          <p:cNvPr id="47" name="Thought Bubble: Cloud 46">
            <a:extLst>
              <a:ext uri="{FF2B5EF4-FFF2-40B4-BE49-F238E27FC236}">
                <a16:creationId xmlns:a16="http://schemas.microsoft.com/office/drawing/2014/main" id="{0C05796A-0A4E-455A-B644-FE927F76B21A}"/>
              </a:ext>
            </a:extLst>
          </p:cNvPr>
          <p:cNvSpPr/>
          <p:nvPr/>
        </p:nvSpPr>
        <p:spPr>
          <a:xfrm>
            <a:off x="983078" y="1382309"/>
            <a:ext cx="8361835" cy="5366976"/>
          </a:xfrm>
          <a:prstGeom prst="cloudCallout">
            <a:avLst>
              <a:gd name="adj1" fmla="val 59209"/>
              <a:gd name="adj2" fmla="val -28791"/>
            </a:avLst>
          </a:prstGeom>
          <a:solidFill>
            <a:schemeClr val="bg1"/>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41093156-4097-40FF-92E4-A6649A0AD66A}"/>
              </a:ext>
            </a:extLst>
          </p:cNvPr>
          <p:cNvSpPr txBox="1"/>
          <p:nvPr/>
        </p:nvSpPr>
        <p:spPr>
          <a:xfrm>
            <a:off x="2810129" y="2055584"/>
            <a:ext cx="1300525" cy="769441"/>
          </a:xfrm>
          <a:prstGeom prst="rect">
            <a:avLst/>
          </a:prstGeom>
          <a:noFill/>
        </p:spPr>
        <p:txBody>
          <a:bodyPr wrap="square" rtlCol="0">
            <a:spAutoFit/>
          </a:bodyPr>
          <a:lstStyle/>
          <a:p>
            <a:r>
              <a:rPr lang="en-GB" sz="4400" b="1" dirty="0">
                <a:solidFill>
                  <a:srgbClr val="002060"/>
                </a:solidFill>
                <a:latin typeface="Century Gothic" panose="020B0502020202020204" pitchFamily="34" charset="0"/>
              </a:rPr>
              <a:t>A</a:t>
            </a:r>
          </a:p>
        </p:txBody>
      </p:sp>
      <p:sp>
        <p:nvSpPr>
          <p:cNvPr id="54" name="TextBox 53">
            <a:extLst>
              <a:ext uri="{FF2B5EF4-FFF2-40B4-BE49-F238E27FC236}">
                <a16:creationId xmlns:a16="http://schemas.microsoft.com/office/drawing/2014/main" id="{EC9FC918-BABF-481B-BCBC-BBA93D48E307}"/>
              </a:ext>
            </a:extLst>
          </p:cNvPr>
          <p:cNvSpPr txBox="1"/>
          <p:nvPr/>
        </p:nvSpPr>
        <p:spPr>
          <a:xfrm>
            <a:off x="6489501" y="2055583"/>
            <a:ext cx="1300525" cy="769441"/>
          </a:xfrm>
          <a:prstGeom prst="rect">
            <a:avLst/>
          </a:prstGeom>
          <a:noFill/>
        </p:spPr>
        <p:txBody>
          <a:bodyPr wrap="square" rtlCol="0">
            <a:spAutoFit/>
          </a:bodyPr>
          <a:lstStyle/>
          <a:p>
            <a:r>
              <a:rPr lang="en-GB" sz="4400" b="1" dirty="0">
                <a:solidFill>
                  <a:srgbClr val="002060"/>
                </a:solidFill>
                <a:latin typeface="Century Gothic" panose="020B0502020202020204" pitchFamily="34" charset="0"/>
              </a:rPr>
              <a:t>B</a:t>
            </a:r>
          </a:p>
        </p:txBody>
      </p:sp>
      <p:sp>
        <p:nvSpPr>
          <p:cNvPr id="9" name="TextBox 8">
            <a:extLst>
              <a:ext uri="{FF2B5EF4-FFF2-40B4-BE49-F238E27FC236}">
                <a16:creationId xmlns:a16="http://schemas.microsoft.com/office/drawing/2014/main" id="{1284BE1E-37D0-4C10-9FBB-8EF9D7D73677}"/>
              </a:ext>
            </a:extLst>
          </p:cNvPr>
          <p:cNvSpPr txBox="1"/>
          <p:nvPr/>
        </p:nvSpPr>
        <p:spPr>
          <a:xfrm>
            <a:off x="2357558" y="5323832"/>
            <a:ext cx="2353866" cy="769441"/>
          </a:xfrm>
          <a:prstGeom prst="rect">
            <a:avLst/>
          </a:prstGeom>
          <a:noFill/>
        </p:spPr>
        <p:txBody>
          <a:bodyPr wrap="square" rtlCol="0">
            <a:spAutoFit/>
          </a:bodyPr>
          <a:lstStyle/>
          <a:p>
            <a:pPr algn="ctr"/>
            <a:r>
              <a:rPr lang="en-GB" sz="4400" dirty="0" err="1">
                <a:solidFill>
                  <a:srgbClr val="002060"/>
                </a:solidFill>
                <a:latin typeface="Century Gothic" panose="020B0502020202020204" pitchFamily="34" charset="0"/>
              </a:rPr>
              <a:t>n</a:t>
            </a:r>
            <a:r>
              <a:rPr lang="en-GB" sz="4400" b="1" dirty="0" err="1">
                <a:solidFill>
                  <a:srgbClr val="002060"/>
                </a:solidFill>
                <a:latin typeface="Century Gothic" panose="020B0502020202020204" pitchFamily="34" charset="0"/>
              </a:rPr>
              <a:t>ei</a:t>
            </a:r>
            <a:r>
              <a:rPr lang="en-GB" sz="4400" dirty="0" err="1">
                <a:solidFill>
                  <a:srgbClr val="002060"/>
                </a:solidFill>
                <a:latin typeface="Century Gothic" panose="020B0502020202020204" pitchFamily="34" charset="0"/>
              </a:rPr>
              <a:t>n</a:t>
            </a:r>
            <a:endParaRPr lang="en-GB" sz="4400" dirty="0">
              <a:solidFill>
                <a:srgbClr val="002060"/>
              </a:solidFill>
              <a:latin typeface="Century Gothic" panose="020B0502020202020204" pitchFamily="34" charset="0"/>
            </a:endParaRPr>
          </a:p>
        </p:txBody>
      </p:sp>
      <p:sp>
        <p:nvSpPr>
          <p:cNvPr id="61" name="TextBox 60">
            <a:extLst>
              <a:ext uri="{FF2B5EF4-FFF2-40B4-BE49-F238E27FC236}">
                <a16:creationId xmlns:a16="http://schemas.microsoft.com/office/drawing/2014/main" id="{F712A09F-4BCB-4339-AB91-E8AAA9B08128}"/>
              </a:ext>
            </a:extLst>
          </p:cNvPr>
          <p:cNvSpPr txBox="1"/>
          <p:nvPr/>
        </p:nvSpPr>
        <p:spPr>
          <a:xfrm>
            <a:off x="5851689" y="5095458"/>
            <a:ext cx="2353866" cy="769441"/>
          </a:xfrm>
          <a:prstGeom prst="rect">
            <a:avLst/>
          </a:prstGeom>
          <a:noFill/>
        </p:spPr>
        <p:txBody>
          <a:bodyPr wrap="square" rtlCol="0">
            <a:spAutoFit/>
          </a:bodyPr>
          <a:lstStyle/>
          <a:p>
            <a:pPr algn="ctr"/>
            <a:r>
              <a:rPr lang="en-GB" sz="4400" dirty="0">
                <a:solidFill>
                  <a:srgbClr val="002060"/>
                </a:solidFill>
                <a:latin typeface="Century Gothic" panose="020B0502020202020204" pitchFamily="34" charset="0"/>
              </a:rPr>
              <a:t>n</a:t>
            </a:r>
            <a:r>
              <a:rPr lang="en-GB" sz="4400" b="1" dirty="0">
                <a:solidFill>
                  <a:srgbClr val="002060"/>
                </a:solidFill>
                <a:latin typeface="Century Gothic" panose="020B0502020202020204" pitchFamily="34" charset="0"/>
              </a:rPr>
              <a:t>ee</a:t>
            </a:r>
            <a:endParaRPr lang="en-GB" sz="4400" dirty="0">
              <a:solidFill>
                <a:srgbClr val="002060"/>
              </a:solidFill>
              <a:latin typeface="Century Gothic" panose="020B0502020202020204" pitchFamily="34" charset="0"/>
            </a:endParaRPr>
          </a:p>
        </p:txBody>
      </p:sp>
      <p:sp>
        <p:nvSpPr>
          <p:cNvPr id="83" name="CustomShape 23">
            <a:hlinkClick r:id="" action="ppaction://noaction">
              <a:snd r:embed="rId5" name="T1_W5F_4.14.wav"/>
            </a:hlinkClick>
            <a:extLst>
              <a:ext uri="{FF2B5EF4-FFF2-40B4-BE49-F238E27FC236}">
                <a16:creationId xmlns:a16="http://schemas.microsoft.com/office/drawing/2014/main" id="{2C8F67BC-3ED2-43E4-8BBD-165E0D99ABC4}"/>
              </a:ext>
            </a:extLst>
          </p:cNvPr>
          <p:cNvSpPr/>
          <p:nvPr/>
        </p:nvSpPr>
        <p:spPr>
          <a:xfrm>
            <a:off x="286626" y="2052208"/>
            <a:ext cx="464040" cy="396360"/>
          </a:xfrm>
          <a:prstGeom prst="actionButtonBlank">
            <a:avLst/>
          </a:prstGeom>
          <a:solidFill>
            <a:srgbClr val="002060"/>
          </a:solidFill>
          <a:ln>
            <a:solidFill>
              <a:srgbClr val="FFC000"/>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spc="-1" dirty="0">
                <a:solidFill>
                  <a:schemeClr val="bg1"/>
                </a:solidFill>
                <a:latin typeface="Century Gothic" panose="020B0502020202020204" pitchFamily="34" charset="0"/>
              </a:rPr>
              <a:t>6</a:t>
            </a:r>
            <a:endParaRPr kumimoji="0" lang="en-GB" sz="2000" b="0" i="0" u="none" strike="noStrike" kern="1200" cap="none" spc="-1" normalizeH="0" baseline="0" noProof="0" dirty="0">
              <a:ln>
                <a:noFill/>
              </a:ln>
              <a:solidFill>
                <a:schemeClr val="bg1"/>
              </a:solidFill>
              <a:effectLst/>
              <a:uLnTx/>
              <a:uFillTx/>
              <a:latin typeface="Century Gothic" panose="020B0502020202020204" pitchFamily="34" charset="0"/>
            </a:endParaRPr>
          </a:p>
        </p:txBody>
      </p:sp>
      <p:sp>
        <p:nvSpPr>
          <p:cNvPr id="19" name="Oval 18">
            <a:extLst>
              <a:ext uri="{FF2B5EF4-FFF2-40B4-BE49-F238E27FC236}">
                <a16:creationId xmlns:a16="http://schemas.microsoft.com/office/drawing/2014/main" id="{575EB237-CD01-4EB3-84B9-FDDAF33B7552}"/>
              </a:ext>
            </a:extLst>
          </p:cNvPr>
          <p:cNvSpPr/>
          <p:nvPr/>
        </p:nvSpPr>
        <p:spPr>
          <a:xfrm>
            <a:off x="1691344" y="1760027"/>
            <a:ext cx="3319836" cy="4824134"/>
          </a:xfrm>
          <a:prstGeom prst="ellipse">
            <a:avLst/>
          </a:prstGeom>
          <a:solidFill>
            <a:schemeClr val="accent6">
              <a:lumMod val="20000"/>
              <a:lumOff val="80000"/>
              <a:alpha val="40000"/>
            </a:schemeClr>
          </a:solidFill>
          <a:ln>
            <a:solidFill>
              <a:srgbClr val="FCF0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76" name="Picture 4" descr="No Symbol, Prohibition, Sign, Prohibited, Symbol">
            <a:extLst>
              <a:ext uri="{FF2B5EF4-FFF2-40B4-BE49-F238E27FC236}">
                <a16:creationId xmlns:a16="http://schemas.microsoft.com/office/drawing/2014/main" id="{E5B2F2F4-601D-2D5D-F863-BFB0BE230B7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21453" y="3470508"/>
            <a:ext cx="1382309" cy="138230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No Symbol, Prohibition, Sign, Prohibited, Symbol">
            <a:extLst>
              <a:ext uri="{FF2B5EF4-FFF2-40B4-BE49-F238E27FC236}">
                <a16:creationId xmlns:a16="http://schemas.microsoft.com/office/drawing/2014/main" id="{7041DEDC-B0FC-87DF-5119-906B1E0AD6B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52673" y="3269086"/>
            <a:ext cx="1382309" cy="1382309"/>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a:extLst>
              <a:ext uri="{FF2B5EF4-FFF2-40B4-BE49-F238E27FC236}">
                <a16:creationId xmlns:a16="http://schemas.microsoft.com/office/drawing/2014/main" id="{7EBB25F7-4501-496F-83C6-EBDAE355AAFA}"/>
              </a:ext>
            </a:extLst>
          </p:cNvPr>
          <p:cNvSpPr/>
          <p:nvPr/>
        </p:nvSpPr>
        <p:spPr>
          <a:xfrm>
            <a:off x="10178143" y="1785257"/>
            <a:ext cx="2013857" cy="357398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4" name="Picture 4" descr="pillow clipart png - Clip Art Library">
            <a:extLst>
              <a:ext uri="{FF2B5EF4-FFF2-40B4-BE49-F238E27FC236}">
                <a16:creationId xmlns:a16="http://schemas.microsoft.com/office/drawing/2014/main" id="{AAAE027B-3165-4C77-8C56-C279ECFBB1AA}"/>
              </a:ext>
            </a:extLst>
          </p:cNvPr>
          <p:cNvPicPr>
            <a:picLocks noChangeAspect="1" noChangeArrowheads="1"/>
          </p:cNvPicPr>
          <p:nvPr/>
        </p:nvPicPr>
        <p:blipFill>
          <a:blip r:embed="rId7" cstate="print">
            <a:lum bright="70000" contrast="-70000"/>
            <a:extLst>
              <a:ext uri="{28A0092B-C50C-407E-A947-70E740481C1C}">
                <a14:useLocalDpi xmlns:a14="http://schemas.microsoft.com/office/drawing/2010/main" val="0"/>
              </a:ext>
            </a:extLst>
          </a:blip>
          <a:srcRect/>
          <a:stretch>
            <a:fillRect/>
          </a:stretch>
        </p:blipFill>
        <p:spPr bwMode="auto">
          <a:xfrm>
            <a:off x="10511669" y="1866475"/>
            <a:ext cx="1481037" cy="113080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A person wearing a yellow shirt&#10;&#10;Description automatically generated with low confidence">
            <a:extLst>
              <a:ext uri="{FF2B5EF4-FFF2-40B4-BE49-F238E27FC236}">
                <a16:creationId xmlns:a16="http://schemas.microsoft.com/office/drawing/2014/main" id="{278D58E7-E8D0-4A51-AB23-93BA49C6C66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511669" y="1901888"/>
            <a:ext cx="1403125" cy="3421944"/>
          </a:xfrm>
          <a:prstGeom prst="rect">
            <a:avLst/>
          </a:prstGeom>
        </p:spPr>
      </p:pic>
      <p:grpSp>
        <p:nvGrpSpPr>
          <p:cNvPr id="26" name="Group 25">
            <a:extLst>
              <a:ext uri="{FF2B5EF4-FFF2-40B4-BE49-F238E27FC236}">
                <a16:creationId xmlns:a16="http://schemas.microsoft.com/office/drawing/2014/main" id="{F2CA29AC-780B-4F32-822B-C71EC03C6785}"/>
              </a:ext>
            </a:extLst>
          </p:cNvPr>
          <p:cNvGrpSpPr/>
          <p:nvPr/>
        </p:nvGrpSpPr>
        <p:grpSpPr>
          <a:xfrm>
            <a:off x="10849413" y="2166924"/>
            <a:ext cx="890953" cy="513823"/>
            <a:chOff x="5360602" y="517320"/>
            <a:chExt cx="1445474" cy="733564"/>
          </a:xfrm>
        </p:grpSpPr>
        <p:sp>
          <p:nvSpPr>
            <p:cNvPr id="28" name="Freeform: Shape 18">
              <a:extLst>
                <a:ext uri="{FF2B5EF4-FFF2-40B4-BE49-F238E27FC236}">
                  <a16:creationId xmlns:a16="http://schemas.microsoft.com/office/drawing/2014/main" id="{640FE838-D95F-4313-8301-064D729D46D8}"/>
                </a:ext>
              </a:extLst>
            </p:cNvPr>
            <p:cNvSpPr/>
            <p:nvPr/>
          </p:nvSpPr>
          <p:spPr>
            <a:xfrm>
              <a:off x="5360602" y="517320"/>
              <a:ext cx="1445474" cy="733564"/>
            </a:xfrm>
            <a:custGeom>
              <a:avLst/>
              <a:gdLst>
                <a:gd name="connsiteX0" fmla="*/ 719667 w 1445474"/>
                <a:gd name="connsiteY0" fmla="*/ 610797 h 733564"/>
                <a:gd name="connsiteX1" fmla="*/ 719667 w 1445474"/>
                <a:gd name="connsiteY1" fmla="*/ 610797 h 733564"/>
                <a:gd name="connsiteX2" fmla="*/ 673100 w 1445474"/>
                <a:gd name="connsiteY2" fmla="*/ 615030 h 733564"/>
                <a:gd name="connsiteX3" fmla="*/ 656167 w 1445474"/>
                <a:gd name="connsiteY3" fmla="*/ 627730 h 733564"/>
                <a:gd name="connsiteX4" fmla="*/ 643467 w 1445474"/>
                <a:gd name="connsiteY4" fmla="*/ 631964 h 733564"/>
                <a:gd name="connsiteX5" fmla="*/ 630767 w 1445474"/>
                <a:gd name="connsiteY5" fmla="*/ 644664 h 733564"/>
                <a:gd name="connsiteX6" fmla="*/ 605367 w 1445474"/>
                <a:gd name="connsiteY6" fmla="*/ 653130 h 733564"/>
                <a:gd name="connsiteX7" fmla="*/ 575734 w 1445474"/>
                <a:gd name="connsiteY7" fmla="*/ 665830 h 733564"/>
                <a:gd name="connsiteX8" fmla="*/ 558800 w 1445474"/>
                <a:gd name="connsiteY8" fmla="*/ 674297 h 733564"/>
                <a:gd name="connsiteX9" fmla="*/ 533400 w 1445474"/>
                <a:gd name="connsiteY9" fmla="*/ 682764 h 733564"/>
                <a:gd name="connsiteX10" fmla="*/ 520700 w 1445474"/>
                <a:gd name="connsiteY10" fmla="*/ 691230 h 733564"/>
                <a:gd name="connsiteX11" fmla="*/ 508000 w 1445474"/>
                <a:gd name="connsiteY11" fmla="*/ 695464 h 733564"/>
                <a:gd name="connsiteX12" fmla="*/ 495300 w 1445474"/>
                <a:gd name="connsiteY12" fmla="*/ 703930 h 733564"/>
                <a:gd name="connsiteX13" fmla="*/ 482600 w 1445474"/>
                <a:gd name="connsiteY13" fmla="*/ 716630 h 733564"/>
                <a:gd name="connsiteX14" fmla="*/ 465667 w 1445474"/>
                <a:gd name="connsiteY14" fmla="*/ 720864 h 733564"/>
                <a:gd name="connsiteX15" fmla="*/ 393700 w 1445474"/>
                <a:gd name="connsiteY15" fmla="*/ 733564 h 733564"/>
                <a:gd name="connsiteX16" fmla="*/ 249767 w 1445474"/>
                <a:gd name="connsiteY16" fmla="*/ 729330 h 733564"/>
                <a:gd name="connsiteX17" fmla="*/ 220134 w 1445474"/>
                <a:gd name="connsiteY17" fmla="*/ 712397 h 733564"/>
                <a:gd name="connsiteX18" fmla="*/ 182034 w 1445474"/>
                <a:gd name="connsiteY18" fmla="*/ 686997 h 733564"/>
                <a:gd name="connsiteX19" fmla="*/ 169334 w 1445474"/>
                <a:gd name="connsiteY19" fmla="*/ 678530 h 733564"/>
                <a:gd name="connsiteX20" fmla="*/ 139700 w 1445474"/>
                <a:gd name="connsiteY20" fmla="*/ 657364 h 733564"/>
                <a:gd name="connsiteX21" fmla="*/ 122767 w 1445474"/>
                <a:gd name="connsiteY21" fmla="*/ 636197 h 733564"/>
                <a:gd name="connsiteX22" fmla="*/ 101600 w 1445474"/>
                <a:gd name="connsiteY22" fmla="*/ 623497 h 733564"/>
                <a:gd name="connsiteX23" fmla="*/ 84667 w 1445474"/>
                <a:gd name="connsiteY23" fmla="*/ 598097 h 733564"/>
                <a:gd name="connsiteX24" fmla="*/ 76200 w 1445474"/>
                <a:gd name="connsiteY24" fmla="*/ 585397 h 733564"/>
                <a:gd name="connsiteX25" fmla="*/ 59267 w 1445474"/>
                <a:gd name="connsiteY25" fmla="*/ 564230 h 733564"/>
                <a:gd name="connsiteX26" fmla="*/ 42334 w 1445474"/>
                <a:gd name="connsiteY26" fmla="*/ 534597 h 733564"/>
                <a:gd name="connsiteX27" fmla="*/ 29634 w 1445474"/>
                <a:gd name="connsiteY27" fmla="*/ 517664 h 733564"/>
                <a:gd name="connsiteX28" fmla="*/ 21167 w 1445474"/>
                <a:gd name="connsiteY28" fmla="*/ 488030 h 733564"/>
                <a:gd name="connsiteX29" fmla="*/ 12700 w 1445474"/>
                <a:gd name="connsiteY29" fmla="*/ 475330 h 733564"/>
                <a:gd name="connsiteX30" fmla="*/ 0 w 1445474"/>
                <a:gd name="connsiteY30" fmla="*/ 428764 h 733564"/>
                <a:gd name="connsiteX31" fmla="*/ 4234 w 1445474"/>
                <a:gd name="connsiteY31" fmla="*/ 255197 h 733564"/>
                <a:gd name="connsiteX32" fmla="*/ 21167 w 1445474"/>
                <a:gd name="connsiteY32" fmla="*/ 225564 h 733564"/>
                <a:gd name="connsiteX33" fmla="*/ 38100 w 1445474"/>
                <a:gd name="connsiteY33" fmla="*/ 200164 h 733564"/>
                <a:gd name="connsiteX34" fmla="*/ 42334 w 1445474"/>
                <a:gd name="connsiteY34" fmla="*/ 187464 h 733564"/>
                <a:gd name="connsiteX35" fmla="*/ 59267 w 1445474"/>
                <a:gd name="connsiteY35" fmla="*/ 174764 h 733564"/>
                <a:gd name="connsiteX36" fmla="*/ 80434 w 1445474"/>
                <a:gd name="connsiteY36" fmla="*/ 145130 h 733564"/>
                <a:gd name="connsiteX37" fmla="*/ 93134 w 1445474"/>
                <a:gd name="connsiteY37" fmla="*/ 128197 h 733564"/>
                <a:gd name="connsiteX38" fmla="*/ 118534 w 1445474"/>
                <a:gd name="connsiteY38" fmla="*/ 111264 h 733564"/>
                <a:gd name="connsiteX39" fmla="*/ 156634 w 1445474"/>
                <a:gd name="connsiteY39" fmla="*/ 90097 h 733564"/>
                <a:gd name="connsiteX40" fmla="*/ 186267 w 1445474"/>
                <a:gd name="connsiteY40" fmla="*/ 77397 h 733564"/>
                <a:gd name="connsiteX41" fmla="*/ 215900 w 1445474"/>
                <a:gd name="connsiteY41" fmla="*/ 64697 h 733564"/>
                <a:gd name="connsiteX42" fmla="*/ 249767 w 1445474"/>
                <a:gd name="connsiteY42" fmla="*/ 56230 h 733564"/>
                <a:gd name="connsiteX43" fmla="*/ 262467 w 1445474"/>
                <a:gd name="connsiteY43" fmla="*/ 51997 h 733564"/>
                <a:gd name="connsiteX44" fmla="*/ 287867 w 1445474"/>
                <a:gd name="connsiteY44" fmla="*/ 47764 h 733564"/>
                <a:gd name="connsiteX45" fmla="*/ 309034 w 1445474"/>
                <a:gd name="connsiteY45" fmla="*/ 43530 h 733564"/>
                <a:gd name="connsiteX46" fmla="*/ 334434 w 1445474"/>
                <a:gd name="connsiteY46" fmla="*/ 39297 h 733564"/>
                <a:gd name="connsiteX47" fmla="*/ 355600 w 1445474"/>
                <a:gd name="connsiteY47" fmla="*/ 35064 h 733564"/>
                <a:gd name="connsiteX48" fmla="*/ 440267 w 1445474"/>
                <a:gd name="connsiteY48" fmla="*/ 22364 h 733564"/>
                <a:gd name="connsiteX49" fmla="*/ 486834 w 1445474"/>
                <a:gd name="connsiteY49" fmla="*/ 13897 h 733564"/>
                <a:gd name="connsiteX50" fmla="*/ 520700 w 1445474"/>
                <a:gd name="connsiteY50" fmla="*/ 9664 h 733564"/>
                <a:gd name="connsiteX51" fmla="*/ 719667 w 1445474"/>
                <a:gd name="connsiteY51" fmla="*/ 5430 h 733564"/>
                <a:gd name="connsiteX52" fmla="*/ 931334 w 1445474"/>
                <a:gd name="connsiteY52" fmla="*/ 5430 h 733564"/>
                <a:gd name="connsiteX53" fmla="*/ 948267 w 1445474"/>
                <a:gd name="connsiteY53" fmla="*/ 9664 h 733564"/>
                <a:gd name="connsiteX54" fmla="*/ 990600 w 1445474"/>
                <a:gd name="connsiteY54" fmla="*/ 18130 h 733564"/>
                <a:gd name="connsiteX55" fmla="*/ 1066800 w 1445474"/>
                <a:gd name="connsiteY55" fmla="*/ 39297 h 733564"/>
                <a:gd name="connsiteX56" fmla="*/ 1104900 w 1445474"/>
                <a:gd name="connsiteY56" fmla="*/ 51997 h 733564"/>
                <a:gd name="connsiteX57" fmla="*/ 1151467 w 1445474"/>
                <a:gd name="connsiteY57" fmla="*/ 64697 h 733564"/>
                <a:gd name="connsiteX58" fmla="*/ 1168400 w 1445474"/>
                <a:gd name="connsiteY58" fmla="*/ 73164 h 733564"/>
                <a:gd name="connsiteX59" fmla="*/ 1198034 w 1445474"/>
                <a:gd name="connsiteY59" fmla="*/ 77397 h 733564"/>
                <a:gd name="connsiteX60" fmla="*/ 1219200 w 1445474"/>
                <a:gd name="connsiteY60" fmla="*/ 85864 h 733564"/>
                <a:gd name="connsiteX61" fmla="*/ 1231900 w 1445474"/>
                <a:gd name="connsiteY61" fmla="*/ 98564 h 733564"/>
                <a:gd name="connsiteX62" fmla="*/ 1261534 w 1445474"/>
                <a:gd name="connsiteY62" fmla="*/ 102797 h 733564"/>
                <a:gd name="connsiteX63" fmla="*/ 1278467 w 1445474"/>
                <a:gd name="connsiteY63" fmla="*/ 115497 h 733564"/>
                <a:gd name="connsiteX64" fmla="*/ 1299634 w 1445474"/>
                <a:gd name="connsiteY64" fmla="*/ 123964 h 733564"/>
                <a:gd name="connsiteX65" fmla="*/ 1312334 w 1445474"/>
                <a:gd name="connsiteY65" fmla="*/ 136664 h 733564"/>
                <a:gd name="connsiteX66" fmla="*/ 1333500 w 1445474"/>
                <a:gd name="connsiteY66" fmla="*/ 149364 h 733564"/>
                <a:gd name="connsiteX67" fmla="*/ 1341967 w 1445474"/>
                <a:gd name="connsiteY67" fmla="*/ 162064 h 733564"/>
                <a:gd name="connsiteX68" fmla="*/ 1354667 w 1445474"/>
                <a:gd name="connsiteY68" fmla="*/ 174764 h 733564"/>
                <a:gd name="connsiteX69" fmla="*/ 1375834 w 1445474"/>
                <a:gd name="connsiteY69" fmla="*/ 200164 h 733564"/>
                <a:gd name="connsiteX70" fmla="*/ 1397000 w 1445474"/>
                <a:gd name="connsiteY70" fmla="*/ 234030 h 733564"/>
                <a:gd name="connsiteX71" fmla="*/ 1422400 w 1445474"/>
                <a:gd name="connsiteY71" fmla="*/ 280597 h 733564"/>
                <a:gd name="connsiteX72" fmla="*/ 1430867 w 1445474"/>
                <a:gd name="connsiteY72" fmla="*/ 301764 h 733564"/>
                <a:gd name="connsiteX73" fmla="*/ 1439334 w 1445474"/>
                <a:gd name="connsiteY73" fmla="*/ 327164 h 733564"/>
                <a:gd name="connsiteX74" fmla="*/ 1439334 w 1445474"/>
                <a:gd name="connsiteY74" fmla="*/ 475330 h 733564"/>
                <a:gd name="connsiteX75" fmla="*/ 1430867 w 1445474"/>
                <a:gd name="connsiteY75" fmla="*/ 500730 h 733564"/>
                <a:gd name="connsiteX76" fmla="*/ 1418167 w 1445474"/>
                <a:gd name="connsiteY76" fmla="*/ 517664 h 733564"/>
                <a:gd name="connsiteX77" fmla="*/ 1405467 w 1445474"/>
                <a:gd name="connsiteY77" fmla="*/ 559997 h 733564"/>
                <a:gd name="connsiteX78" fmla="*/ 1392767 w 1445474"/>
                <a:gd name="connsiteY78" fmla="*/ 576930 h 733564"/>
                <a:gd name="connsiteX79" fmla="*/ 1371600 w 1445474"/>
                <a:gd name="connsiteY79" fmla="*/ 602330 h 733564"/>
                <a:gd name="connsiteX80" fmla="*/ 1333500 w 1445474"/>
                <a:gd name="connsiteY80" fmla="*/ 644664 h 733564"/>
                <a:gd name="connsiteX81" fmla="*/ 1312334 w 1445474"/>
                <a:gd name="connsiteY81" fmla="*/ 665830 h 733564"/>
                <a:gd name="connsiteX82" fmla="*/ 1282700 w 1445474"/>
                <a:gd name="connsiteY82" fmla="*/ 691230 h 733564"/>
                <a:gd name="connsiteX83" fmla="*/ 1265767 w 1445474"/>
                <a:gd name="connsiteY83" fmla="*/ 699697 h 733564"/>
                <a:gd name="connsiteX84" fmla="*/ 1253067 w 1445474"/>
                <a:gd name="connsiteY84" fmla="*/ 703930 h 733564"/>
                <a:gd name="connsiteX85" fmla="*/ 1155700 w 1445474"/>
                <a:gd name="connsiteY85" fmla="*/ 720864 h 733564"/>
                <a:gd name="connsiteX86" fmla="*/ 982134 w 1445474"/>
                <a:gd name="connsiteY86" fmla="*/ 716630 h 733564"/>
                <a:gd name="connsiteX87" fmla="*/ 965200 w 1445474"/>
                <a:gd name="connsiteY87" fmla="*/ 708164 h 733564"/>
                <a:gd name="connsiteX88" fmla="*/ 952500 w 1445474"/>
                <a:gd name="connsiteY88" fmla="*/ 703930 h 733564"/>
                <a:gd name="connsiteX89" fmla="*/ 939800 w 1445474"/>
                <a:gd name="connsiteY89" fmla="*/ 695464 h 733564"/>
                <a:gd name="connsiteX90" fmla="*/ 905934 w 1445474"/>
                <a:gd name="connsiteY90" fmla="*/ 686997 h 733564"/>
                <a:gd name="connsiteX91" fmla="*/ 880534 w 1445474"/>
                <a:gd name="connsiteY91" fmla="*/ 674297 h 733564"/>
                <a:gd name="connsiteX92" fmla="*/ 867834 w 1445474"/>
                <a:gd name="connsiteY92" fmla="*/ 665830 h 733564"/>
                <a:gd name="connsiteX93" fmla="*/ 838200 w 1445474"/>
                <a:gd name="connsiteY93" fmla="*/ 653130 h 733564"/>
                <a:gd name="connsiteX94" fmla="*/ 821267 w 1445474"/>
                <a:gd name="connsiteY94" fmla="*/ 640430 h 733564"/>
                <a:gd name="connsiteX95" fmla="*/ 795867 w 1445474"/>
                <a:gd name="connsiteY95" fmla="*/ 631964 h 733564"/>
                <a:gd name="connsiteX96" fmla="*/ 753534 w 1445474"/>
                <a:gd name="connsiteY96" fmla="*/ 615030 h 733564"/>
                <a:gd name="connsiteX97" fmla="*/ 740834 w 1445474"/>
                <a:gd name="connsiteY97" fmla="*/ 610797 h 733564"/>
                <a:gd name="connsiteX98" fmla="*/ 719667 w 1445474"/>
                <a:gd name="connsiteY98" fmla="*/ 610797 h 733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1445474" h="733564">
                  <a:moveTo>
                    <a:pt x="719667" y="610797"/>
                  </a:moveTo>
                  <a:lnTo>
                    <a:pt x="719667" y="610797"/>
                  </a:lnTo>
                  <a:cubicBezTo>
                    <a:pt x="704145" y="612208"/>
                    <a:pt x="688160" y="611014"/>
                    <a:pt x="673100" y="615030"/>
                  </a:cubicBezTo>
                  <a:cubicBezTo>
                    <a:pt x="666283" y="616848"/>
                    <a:pt x="662293" y="624229"/>
                    <a:pt x="656167" y="627730"/>
                  </a:cubicBezTo>
                  <a:cubicBezTo>
                    <a:pt x="652293" y="629944"/>
                    <a:pt x="647700" y="630553"/>
                    <a:pt x="643467" y="631964"/>
                  </a:cubicBezTo>
                  <a:cubicBezTo>
                    <a:pt x="639234" y="636197"/>
                    <a:pt x="636000" y="641757"/>
                    <a:pt x="630767" y="644664"/>
                  </a:cubicBezTo>
                  <a:cubicBezTo>
                    <a:pt x="622965" y="648998"/>
                    <a:pt x="613349" y="649139"/>
                    <a:pt x="605367" y="653130"/>
                  </a:cubicBezTo>
                  <a:cubicBezTo>
                    <a:pt x="549220" y="681205"/>
                    <a:pt x="619327" y="647148"/>
                    <a:pt x="575734" y="665830"/>
                  </a:cubicBezTo>
                  <a:cubicBezTo>
                    <a:pt x="569933" y="668316"/>
                    <a:pt x="564660" y="671953"/>
                    <a:pt x="558800" y="674297"/>
                  </a:cubicBezTo>
                  <a:cubicBezTo>
                    <a:pt x="550514" y="677612"/>
                    <a:pt x="540826" y="677814"/>
                    <a:pt x="533400" y="682764"/>
                  </a:cubicBezTo>
                  <a:cubicBezTo>
                    <a:pt x="529167" y="685586"/>
                    <a:pt x="525251" y="688955"/>
                    <a:pt x="520700" y="691230"/>
                  </a:cubicBezTo>
                  <a:cubicBezTo>
                    <a:pt x="516709" y="693226"/>
                    <a:pt x="511991" y="693468"/>
                    <a:pt x="508000" y="695464"/>
                  </a:cubicBezTo>
                  <a:cubicBezTo>
                    <a:pt x="503449" y="697739"/>
                    <a:pt x="499209" y="700673"/>
                    <a:pt x="495300" y="703930"/>
                  </a:cubicBezTo>
                  <a:cubicBezTo>
                    <a:pt x="490701" y="707763"/>
                    <a:pt x="487798" y="713660"/>
                    <a:pt x="482600" y="716630"/>
                  </a:cubicBezTo>
                  <a:cubicBezTo>
                    <a:pt x="477549" y="719517"/>
                    <a:pt x="471397" y="719853"/>
                    <a:pt x="465667" y="720864"/>
                  </a:cubicBezTo>
                  <a:cubicBezTo>
                    <a:pt x="386177" y="734892"/>
                    <a:pt x="434504" y="723362"/>
                    <a:pt x="393700" y="733564"/>
                  </a:cubicBezTo>
                  <a:cubicBezTo>
                    <a:pt x="345722" y="732153"/>
                    <a:pt x="297695" y="731921"/>
                    <a:pt x="249767" y="729330"/>
                  </a:cubicBezTo>
                  <a:cubicBezTo>
                    <a:pt x="237686" y="728677"/>
                    <a:pt x="229074" y="718587"/>
                    <a:pt x="220134" y="712397"/>
                  </a:cubicBezTo>
                  <a:cubicBezTo>
                    <a:pt x="207584" y="703709"/>
                    <a:pt x="194734" y="695464"/>
                    <a:pt x="182034" y="686997"/>
                  </a:cubicBezTo>
                  <a:cubicBezTo>
                    <a:pt x="177801" y="684175"/>
                    <a:pt x="172932" y="682128"/>
                    <a:pt x="169334" y="678530"/>
                  </a:cubicBezTo>
                  <a:cubicBezTo>
                    <a:pt x="152172" y="661368"/>
                    <a:pt x="161989" y="668507"/>
                    <a:pt x="139700" y="657364"/>
                  </a:cubicBezTo>
                  <a:cubicBezTo>
                    <a:pt x="134056" y="650308"/>
                    <a:pt x="129520" y="642200"/>
                    <a:pt x="122767" y="636197"/>
                  </a:cubicBezTo>
                  <a:cubicBezTo>
                    <a:pt x="116617" y="630730"/>
                    <a:pt x="107418" y="629315"/>
                    <a:pt x="101600" y="623497"/>
                  </a:cubicBezTo>
                  <a:cubicBezTo>
                    <a:pt x="94405" y="616302"/>
                    <a:pt x="90311" y="606564"/>
                    <a:pt x="84667" y="598097"/>
                  </a:cubicBezTo>
                  <a:lnTo>
                    <a:pt x="76200" y="585397"/>
                  </a:lnTo>
                  <a:cubicBezTo>
                    <a:pt x="67960" y="560674"/>
                    <a:pt x="78415" y="583378"/>
                    <a:pt x="59267" y="564230"/>
                  </a:cubicBezTo>
                  <a:cubicBezTo>
                    <a:pt x="51496" y="556459"/>
                    <a:pt x="47870" y="543455"/>
                    <a:pt x="42334" y="534597"/>
                  </a:cubicBezTo>
                  <a:cubicBezTo>
                    <a:pt x="38595" y="528614"/>
                    <a:pt x="33867" y="523308"/>
                    <a:pt x="29634" y="517664"/>
                  </a:cubicBezTo>
                  <a:cubicBezTo>
                    <a:pt x="28279" y="512243"/>
                    <a:pt x="24202" y="494100"/>
                    <a:pt x="21167" y="488030"/>
                  </a:cubicBezTo>
                  <a:cubicBezTo>
                    <a:pt x="18892" y="483479"/>
                    <a:pt x="15522" y="479563"/>
                    <a:pt x="12700" y="475330"/>
                  </a:cubicBezTo>
                  <a:cubicBezTo>
                    <a:pt x="1959" y="443104"/>
                    <a:pt x="5985" y="458681"/>
                    <a:pt x="0" y="428764"/>
                  </a:cubicBezTo>
                  <a:cubicBezTo>
                    <a:pt x="1411" y="370908"/>
                    <a:pt x="-1762" y="312758"/>
                    <a:pt x="4234" y="255197"/>
                  </a:cubicBezTo>
                  <a:cubicBezTo>
                    <a:pt x="5413" y="243882"/>
                    <a:pt x="15205" y="235253"/>
                    <a:pt x="21167" y="225564"/>
                  </a:cubicBezTo>
                  <a:cubicBezTo>
                    <a:pt x="26500" y="216898"/>
                    <a:pt x="34882" y="209817"/>
                    <a:pt x="38100" y="200164"/>
                  </a:cubicBezTo>
                  <a:cubicBezTo>
                    <a:pt x="39511" y="195931"/>
                    <a:pt x="39477" y="190892"/>
                    <a:pt x="42334" y="187464"/>
                  </a:cubicBezTo>
                  <a:cubicBezTo>
                    <a:pt x="46851" y="182044"/>
                    <a:pt x="53623" y="178997"/>
                    <a:pt x="59267" y="174764"/>
                  </a:cubicBezTo>
                  <a:cubicBezTo>
                    <a:pt x="66888" y="151900"/>
                    <a:pt x="58800" y="169855"/>
                    <a:pt x="80434" y="145130"/>
                  </a:cubicBezTo>
                  <a:cubicBezTo>
                    <a:pt x="85080" y="139820"/>
                    <a:pt x="87861" y="132884"/>
                    <a:pt x="93134" y="128197"/>
                  </a:cubicBezTo>
                  <a:cubicBezTo>
                    <a:pt x="100739" y="121437"/>
                    <a:pt x="110588" y="117621"/>
                    <a:pt x="118534" y="111264"/>
                  </a:cubicBezTo>
                  <a:cubicBezTo>
                    <a:pt x="147896" y="87774"/>
                    <a:pt x="121022" y="97219"/>
                    <a:pt x="156634" y="90097"/>
                  </a:cubicBezTo>
                  <a:cubicBezTo>
                    <a:pt x="182372" y="72938"/>
                    <a:pt x="155025" y="89113"/>
                    <a:pt x="186267" y="77397"/>
                  </a:cubicBezTo>
                  <a:cubicBezTo>
                    <a:pt x="217114" y="65829"/>
                    <a:pt x="190196" y="71707"/>
                    <a:pt x="215900" y="64697"/>
                  </a:cubicBezTo>
                  <a:cubicBezTo>
                    <a:pt x="227126" y="61635"/>
                    <a:pt x="238541" y="59292"/>
                    <a:pt x="249767" y="56230"/>
                  </a:cubicBezTo>
                  <a:cubicBezTo>
                    <a:pt x="254072" y="55056"/>
                    <a:pt x="258111" y="52965"/>
                    <a:pt x="262467" y="51997"/>
                  </a:cubicBezTo>
                  <a:cubicBezTo>
                    <a:pt x="270846" y="50135"/>
                    <a:pt x="279422" y="49299"/>
                    <a:pt x="287867" y="47764"/>
                  </a:cubicBezTo>
                  <a:cubicBezTo>
                    <a:pt x="294946" y="46477"/>
                    <a:pt x="301955" y="44817"/>
                    <a:pt x="309034" y="43530"/>
                  </a:cubicBezTo>
                  <a:cubicBezTo>
                    <a:pt x="317479" y="41995"/>
                    <a:pt x="325989" y="40832"/>
                    <a:pt x="334434" y="39297"/>
                  </a:cubicBezTo>
                  <a:cubicBezTo>
                    <a:pt x="341513" y="38010"/>
                    <a:pt x="348493" y="36186"/>
                    <a:pt x="355600" y="35064"/>
                  </a:cubicBezTo>
                  <a:cubicBezTo>
                    <a:pt x="399482" y="28135"/>
                    <a:pt x="405454" y="28694"/>
                    <a:pt x="440267" y="22364"/>
                  </a:cubicBezTo>
                  <a:cubicBezTo>
                    <a:pt x="467029" y="17498"/>
                    <a:pt x="457703" y="18058"/>
                    <a:pt x="486834" y="13897"/>
                  </a:cubicBezTo>
                  <a:cubicBezTo>
                    <a:pt x="498096" y="12288"/>
                    <a:pt x="509331" y="10077"/>
                    <a:pt x="520700" y="9664"/>
                  </a:cubicBezTo>
                  <a:cubicBezTo>
                    <a:pt x="586994" y="7253"/>
                    <a:pt x="653345" y="6841"/>
                    <a:pt x="719667" y="5430"/>
                  </a:cubicBezTo>
                  <a:cubicBezTo>
                    <a:pt x="816105" y="-1988"/>
                    <a:pt x="786604" y="-1630"/>
                    <a:pt x="931334" y="5430"/>
                  </a:cubicBezTo>
                  <a:cubicBezTo>
                    <a:pt x="937145" y="5713"/>
                    <a:pt x="942578" y="8445"/>
                    <a:pt x="948267" y="9664"/>
                  </a:cubicBezTo>
                  <a:cubicBezTo>
                    <a:pt x="962338" y="12679"/>
                    <a:pt x="976948" y="13579"/>
                    <a:pt x="990600" y="18130"/>
                  </a:cubicBezTo>
                  <a:cubicBezTo>
                    <a:pt x="1049543" y="37778"/>
                    <a:pt x="1023793" y="32130"/>
                    <a:pt x="1066800" y="39297"/>
                  </a:cubicBezTo>
                  <a:cubicBezTo>
                    <a:pt x="1088540" y="53791"/>
                    <a:pt x="1071279" y="44792"/>
                    <a:pt x="1104900" y="51997"/>
                  </a:cubicBezTo>
                  <a:cubicBezTo>
                    <a:pt x="1109207" y="52920"/>
                    <a:pt x="1140723" y="60093"/>
                    <a:pt x="1151467" y="64697"/>
                  </a:cubicBezTo>
                  <a:cubicBezTo>
                    <a:pt x="1157267" y="67183"/>
                    <a:pt x="1162312" y="71504"/>
                    <a:pt x="1168400" y="73164"/>
                  </a:cubicBezTo>
                  <a:cubicBezTo>
                    <a:pt x="1178027" y="75789"/>
                    <a:pt x="1188156" y="75986"/>
                    <a:pt x="1198034" y="77397"/>
                  </a:cubicBezTo>
                  <a:cubicBezTo>
                    <a:pt x="1205089" y="80219"/>
                    <a:pt x="1212756" y="81836"/>
                    <a:pt x="1219200" y="85864"/>
                  </a:cubicBezTo>
                  <a:cubicBezTo>
                    <a:pt x="1224277" y="89037"/>
                    <a:pt x="1226341" y="96341"/>
                    <a:pt x="1231900" y="98564"/>
                  </a:cubicBezTo>
                  <a:cubicBezTo>
                    <a:pt x="1241165" y="102270"/>
                    <a:pt x="1251656" y="101386"/>
                    <a:pt x="1261534" y="102797"/>
                  </a:cubicBezTo>
                  <a:cubicBezTo>
                    <a:pt x="1267178" y="107030"/>
                    <a:pt x="1272299" y="112071"/>
                    <a:pt x="1278467" y="115497"/>
                  </a:cubicBezTo>
                  <a:cubicBezTo>
                    <a:pt x="1285110" y="119188"/>
                    <a:pt x="1293190" y="119936"/>
                    <a:pt x="1299634" y="123964"/>
                  </a:cubicBezTo>
                  <a:cubicBezTo>
                    <a:pt x="1304711" y="127137"/>
                    <a:pt x="1307545" y="133072"/>
                    <a:pt x="1312334" y="136664"/>
                  </a:cubicBezTo>
                  <a:cubicBezTo>
                    <a:pt x="1318916" y="141601"/>
                    <a:pt x="1326445" y="145131"/>
                    <a:pt x="1333500" y="149364"/>
                  </a:cubicBezTo>
                  <a:cubicBezTo>
                    <a:pt x="1336322" y="153597"/>
                    <a:pt x="1338710" y="158155"/>
                    <a:pt x="1341967" y="162064"/>
                  </a:cubicBezTo>
                  <a:cubicBezTo>
                    <a:pt x="1345800" y="166663"/>
                    <a:pt x="1351187" y="169892"/>
                    <a:pt x="1354667" y="174764"/>
                  </a:cubicBezTo>
                  <a:cubicBezTo>
                    <a:pt x="1374198" y="202107"/>
                    <a:pt x="1350797" y="183472"/>
                    <a:pt x="1375834" y="200164"/>
                  </a:cubicBezTo>
                  <a:cubicBezTo>
                    <a:pt x="1384031" y="224756"/>
                    <a:pt x="1375039" y="202656"/>
                    <a:pt x="1397000" y="234030"/>
                  </a:cubicBezTo>
                  <a:cubicBezTo>
                    <a:pt x="1405456" y="246109"/>
                    <a:pt x="1416506" y="267630"/>
                    <a:pt x="1422400" y="280597"/>
                  </a:cubicBezTo>
                  <a:cubicBezTo>
                    <a:pt x="1425545" y="287515"/>
                    <a:pt x="1428270" y="294622"/>
                    <a:pt x="1430867" y="301764"/>
                  </a:cubicBezTo>
                  <a:cubicBezTo>
                    <a:pt x="1433917" y="310151"/>
                    <a:pt x="1439334" y="327164"/>
                    <a:pt x="1439334" y="327164"/>
                  </a:cubicBezTo>
                  <a:cubicBezTo>
                    <a:pt x="1447126" y="389505"/>
                    <a:pt x="1447908" y="381020"/>
                    <a:pt x="1439334" y="475330"/>
                  </a:cubicBezTo>
                  <a:cubicBezTo>
                    <a:pt x="1438526" y="484218"/>
                    <a:pt x="1436222" y="493590"/>
                    <a:pt x="1430867" y="500730"/>
                  </a:cubicBezTo>
                  <a:lnTo>
                    <a:pt x="1418167" y="517664"/>
                  </a:lnTo>
                  <a:cubicBezTo>
                    <a:pt x="1415968" y="526459"/>
                    <a:pt x="1409333" y="554842"/>
                    <a:pt x="1405467" y="559997"/>
                  </a:cubicBezTo>
                  <a:cubicBezTo>
                    <a:pt x="1401234" y="565641"/>
                    <a:pt x="1396506" y="570947"/>
                    <a:pt x="1392767" y="576930"/>
                  </a:cubicBezTo>
                  <a:cubicBezTo>
                    <a:pt x="1377421" y="601484"/>
                    <a:pt x="1393263" y="587889"/>
                    <a:pt x="1371600" y="602330"/>
                  </a:cubicBezTo>
                  <a:cubicBezTo>
                    <a:pt x="1355385" y="626654"/>
                    <a:pt x="1366732" y="611432"/>
                    <a:pt x="1333500" y="644664"/>
                  </a:cubicBezTo>
                  <a:lnTo>
                    <a:pt x="1312334" y="665830"/>
                  </a:lnTo>
                  <a:cubicBezTo>
                    <a:pt x="1300787" y="677377"/>
                    <a:pt x="1297184" y="682177"/>
                    <a:pt x="1282700" y="691230"/>
                  </a:cubicBezTo>
                  <a:cubicBezTo>
                    <a:pt x="1277349" y="694575"/>
                    <a:pt x="1271567" y="697211"/>
                    <a:pt x="1265767" y="699697"/>
                  </a:cubicBezTo>
                  <a:cubicBezTo>
                    <a:pt x="1261666" y="701455"/>
                    <a:pt x="1257423" y="702962"/>
                    <a:pt x="1253067" y="703930"/>
                  </a:cubicBezTo>
                  <a:cubicBezTo>
                    <a:pt x="1195476" y="716728"/>
                    <a:pt x="1201992" y="715077"/>
                    <a:pt x="1155700" y="720864"/>
                  </a:cubicBezTo>
                  <a:cubicBezTo>
                    <a:pt x="1097845" y="719453"/>
                    <a:pt x="1039878" y="720480"/>
                    <a:pt x="982134" y="716630"/>
                  </a:cubicBezTo>
                  <a:cubicBezTo>
                    <a:pt x="975837" y="716210"/>
                    <a:pt x="971001" y="710650"/>
                    <a:pt x="965200" y="708164"/>
                  </a:cubicBezTo>
                  <a:cubicBezTo>
                    <a:pt x="961098" y="706406"/>
                    <a:pt x="956491" y="705926"/>
                    <a:pt x="952500" y="703930"/>
                  </a:cubicBezTo>
                  <a:cubicBezTo>
                    <a:pt x="947949" y="701655"/>
                    <a:pt x="944581" y="697203"/>
                    <a:pt x="939800" y="695464"/>
                  </a:cubicBezTo>
                  <a:cubicBezTo>
                    <a:pt x="928864" y="691487"/>
                    <a:pt x="905934" y="686997"/>
                    <a:pt x="905934" y="686997"/>
                  </a:cubicBezTo>
                  <a:cubicBezTo>
                    <a:pt x="869537" y="662731"/>
                    <a:pt x="915588" y="691824"/>
                    <a:pt x="880534" y="674297"/>
                  </a:cubicBezTo>
                  <a:cubicBezTo>
                    <a:pt x="875983" y="672022"/>
                    <a:pt x="872252" y="668354"/>
                    <a:pt x="867834" y="665830"/>
                  </a:cubicBezTo>
                  <a:cubicBezTo>
                    <a:pt x="853191" y="657463"/>
                    <a:pt x="852444" y="657879"/>
                    <a:pt x="838200" y="653130"/>
                  </a:cubicBezTo>
                  <a:cubicBezTo>
                    <a:pt x="832556" y="648897"/>
                    <a:pt x="827578" y="643585"/>
                    <a:pt x="821267" y="640430"/>
                  </a:cubicBezTo>
                  <a:cubicBezTo>
                    <a:pt x="813285" y="636439"/>
                    <a:pt x="803849" y="635955"/>
                    <a:pt x="795867" y="631964"/>
                  </a:cubicBezTo>
                  <a:cubicBezTo>
                    <a:pt x="770953" y="619506"/>
                    <a:pt x="784918" y="625491"/>
                    <a:pt x="753534" y="615030"/>
                  </a:cubicBezTo>
                  <a:cubicBezTo>
                    <a:pt x="749301" y="613619"/>
                    <a:pt x="745296" y="610797"/>
                    <a:pt x="740834" y="610797"/>
                  </a:cubicBezTo>
                  <a:lnTo>
                    <a:pt x="719667" y="610797"/>
                  </a:lnTo>
                  <a:close/>
                </a:path>
              </a:pathLst>
            </a:custGeom>
            <a:solidFill>
              <a:srgbClr val="36AFCE">
                <a:lumMod val="60000"/>
                <a:lumOff val="40000"/>
              </a:srgbClr>
            </a:solidFill>
            <a:ln w="25400" cap="flat" cmpd="sng" algn="ctr">
              <a:solidFill>
                <a:srgbClr val="36AFCE">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Arial"/>
              </a:endParaRPr>
            </a:p>
          </p:txBody>
        </p:sp>
        <p:sp>
          <p:nvSpPr>
            <p:cNvPr id="29" name="Arc 28">
              <a:extLst>
                <a:ext uri="{FF2B5EF4-FFF2-40B4-BE49-F238E27FC236}">
                  <a16:creationId xmlns:a16="http://schemas.microsoft.com/office/drawing/2014/main" id="{282659D0-D37F-423E-A27E-3EC773664C8C}"/>
                </a:ext>
              </a:extLst>
            </p:cNvPr>
            <p:cNvSpPr/>
            <p:nvPr/>
          </p:nvSpPr>
          <p:spPr>
            <a:xfrm rot="7191684">
              <a:off x="5610239" y="606663"/>
              <a:ext cx="239236" cy="337455"/>
            </a:xfrm>
            <a:prstGeom prst="arc">
              <a:avLst>
                <a:gd name="adj1" fmla="val 15420208"/>
                <a:gd name="adj2" fmla="val 1366665"/>
              </a:avLst>
            </a:prstGeom>
            <a:noFill/>
            <a:ln w="28575" cap="flat" cmpd="sng" algn="ctr">
              <a:solidFill>
                <a:srgbClr val="36AFCE">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ndParaRPr>
            </a:p>
          </p:txBody>
        </p:sp>
        <p:sp>
          <p:nvSpPr>
            <p:cNvPr id="31" name="Arc 30">
              <a:extLst>
                <a:ext uri="{FF2B5EF4-FFF2-40B4-BE49-F238E27FC236}">
                  <a16:creationId xmlns:a16="http://schemas.microsoft.com/office/drawing/2014/main" id="{0123FF5D-8658-4D93-BDC5-08224FCDE87F}"/>
                </a:ext>
              </a:extLst>
            </p:cNvPr>
            <p:cNvSpPr/>
            <p:nvPr/>
          </p:nvSpPr>
          <p:spPr>
            <a:xfrm rot="3469173" flipV="1">
              <a:off x="6244454" y="571096"/>
              <a:ext cx="220931" cy="375759"/>
            </a:xfrm>
            <a:prstGeom prst="arc">
              <a:avLst>
                <a:gd name="adj1" fmla="val 15420208"/>
                <a:gd name="adj2" fmla="val 1366665"/>
              </a:avLst>
            </a:prstGeom>
            <a:noFill/>
            <a:ln w="28575" cap="flat" cmpd="sng" algn="ctr">
              <a:solidFill>
                <a:srgbClr val="36AFCE">
                  <a:lumMod val="75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black"/>
                </a:solidFill>
                <a:effectLst/>
                <a:uLnTx/>
                <a:uFillTx/>
                <a:latin typeface="Arial"/>
              </a:endParaRPr>
            </a:p>
          </p:txBody>
        </p:sp>
      </p:grpSp>
      <p:sp>
        <p:nvSpPr>
          <p:cNvPr id="32" name="Llamada rectangular redondeada 23">
            <a:extLst>
              <a:ext uri="{FF2B5EF4-FFF2-40B4-BE49-F238E27FC236}">
                <a16:creationId xmlns:a16="http://schemas.microsoft.com/office/drawing/2014/main" id="{3F319CFA-CBEA-4D0A-ABC0-19D9AF355CD8}"/>
              </a:ext>
            </a:extLst>
          </p:cNvPr>
          <p:cNvSpPr/>
          <p:nvPr/>
        </p:nvSpPr>
        <p:spPr>
          <a:xfrm>
            <a:off x="7912255" y="5585861"/>
            <a:ext cx="2713953" cy="1059950"/>
          </a:xfrm>
          <a:prstGeom prst="wedgeRoundRectCallout">
            <a:avLst>
              <a:gd name="adj1" fmla="val -63269"/>
              <a:gd name="adj2" fmla="val -26315"/>
              <a:gd name="adj3" fmla="val 16667"/>
            </a:avLst>
          </a:prstGeom>
          <a:solidFill>
            <a:srgbClr val="FBF0D5"/>
          </a:solidFill>
          <a:ln w="25400" cap="flat" cmpd="sng" algn="ctr">
            <a:solidFill>
              <a:srgbClr val="5B9BD5">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srgbClr val="203864"/>
                </a:solidFill>
                <a:effectLst/>
                <a:uLnTx/>
                <a:uFillTx/>
                <a:latin typeface="Century Gothic" panose="020F0302020204030204"/>
                <a:ea typeface="+mn-ea"/>
                <a:cs typeface="+mn-cs"/>
                <a:sym typeface="Arial"/>
              </a:rPr>
              <a:t>Nee</a:t>
            </a:r>
            <a:r>
              <a:rPr kumimoji="0" lang="en-GB" sz="2000" b="0" i="0" u="none" strike="noStrike" kern="0" cap="none" spc="0" normalizeH="0" baseline="0" noProof="0" dirty="0">
                <a:ln>
                  <a:noFill/>
                </a:ln>
                <a:solidFill>
                  <a:srgbClr val="203864"/>
                </a:solidFill>
                <a:effectLst/>
                <a:uLnTx/>
                <a:uFillTx/>
                <a:latin typeface="Century Gothic" panose="020F0302020204030204"/>
                <a:ea typeface="+mn-ea"/>
                <a:cs typeface="+mn-cs"/>
                <a:sym typeface="Arial"/>
              </a:rPr>
              <a:t> </a:t>
            </a:r>
            <a:r>
              <a:rPr lang="en-GB" sz="2000" kern="0" dirty="0">
                <a:solidFill>
                  <a:srgbClr val="203864"/>
                </a:solidFill>
                <a:latin typeface="Century Gothic" panose="020F0302020204030204"/>
                <a:sym typeface="Arial"/>
              </a:rPr>
              <a:t>means the same as </a:t>
            </a:r>
            <a:r>
              <a:rPr lang="en-GB" sz="2000" b="1" kern="0" dirty="0" err="1">
                <a:solidFill>
                  <a:srgbClr val="203864"/>
                </a:solidFill>
                <a:latin typeface="Century Gothic" panose="020F0302020204030204"/>
                <a:sym typeface="Arial"/>
              </a:rPr>
              <a:t>nein</a:t>
            </a:r>
            <a:r>
              <a:rPr lang="en-GB" sz="2000" kern="0" dirty="0">
                <a:solidFill>
                  <a:srgbClr val="203864"/>
                </a:solidFill>
                <a:latin typeface="Century Gothic" panose="020F0302020204030204"/>
                <a:sym typeface="Arial"/>
              </a:rPr>
              <a:t>, like ‘nah’ in English.</a:t>
            </a:r>
            <a:endParaRPr kumimoji="0" lang="es-GB" sz="2000" b="0" i="0" u="none" strike="noStrike" kern="0" cap="none" spc="0" normalizeH="0" baseline="0" noProof="0" dirty="0">
              <a:ln>
                <a:noFill/>
              </a:ln>
              <a:solidFill>
                <a:srgbClr val="203864"/>
              </a:solidFill>
              <a:effectLst/>
              <a:uLnTx/>
              <a:uFillTx/>
              <a:latin typeface="Century Gothic" panose="020F0302020204030204"/>
              <a:ea typeface="+mn-ea"/>
              <a:cs typeface="+mn-cs"/>
              <a:sym typeface="Arial"/>
            </a:endParaRPr>
          </a:p>
        </p:txBody>
      </p:sp>
    </p:spTree>
    <p:extLst>
      <p:ext uri="{BB962C8B-B14F-4D97-AF65-F5344CB8AC3E}">
        <p14:creationId xmlns:p14="http://schemas.microsoft.com/office/powerpoint/2010/main" val="994553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heel(1)">
                                      <p:cBhvr>
                                        <p:cTn id="7" dur="20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32" grpId="0" animBg="1"/>
    </p:bld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TotalTime>
  <Words>2233</Words>
  <Application>Microsoft Office PowerPoint</Application>
  <PresentationFormat>Widescreen</PresentationFormat>
  <Paragraphs>427</Paragraphs>
  <Slides>17</Slides>
  <Notes>17</Notes>
  <HiddenSlides>0</HiddenSlides>
  <MMClips>1</MMClips>
  <ScaleCrop>false</ScaleCrop>
  <HeadingPairs>
    <vt:vector size="6" baseType="variant">
      <vt:variant>
        <vt:lpstr>Caratteri utilizzati</vt:lpstr>
      </vt:variant>
      <vt:variant>
        <vt:i4>6</vt:i4>
      </vt:variant>
      <vt:variant>
        <vt:lpstr>Tema</vt:lpstr>
      </vt:variant>
      <vt:variant>
        <vt:i4>1</vt:i4>
      </vt:variant>
      <vt:variant>
        <vt:lpstr>Titoli diapositive</vt:lpstr>
      </vt:variant>
      <vt:variant>
        <vt:i4>17</vt:i4>
      </vt:variant>
    </vt:vector>
  </HeadingPairs>
  <TitlesOfParts>
    <vt:vector size="24" baseType="lpstr">
      <vt:lpstr>Arial</vt:lpstr>
      <vt:lpstr>Calibri</vt:lpstr>
      <vt:lpstr>Century gothic</vt:lpstr>
      <vt:lpstr>Century gothic</vt:lpstr>
      <vt:lpstr>Modern Love</vt:lpstr>
      <vt:lpstr>Segoe Script</vt:lpstr>
      <vt:lpstr>1_Office Theme</vt:lpstr>
      <vt:lpstr>Describing me and others </vt:lpstr>
      <vt:lpstr>aussprechen</vt:lpstr>
      <vt:lpstr>aussprechen</vt:lpstr>
      <vt:lpstr>Follow up 1</vt:lpstr>
      <vt:lpstr>Follow up 1</vt:lpstr>
      <vt:lpstr>Follow up 1</vt:lpstr>
      <vt:lpstr>Follow up 1</vt:lpstr>
      <vt:lpstr>Follow up 1</vt:lpstr>
      <vt:lpstr>Follow up 1</vt:lpstr>
      <vt:lpstr>Follow up 2</vt:lpstr>
      <vt:lpstr>Follow up 3</vt:lpstr>
      <vt:lpstr>Follow up 4: </vt:lpstr>
      <vt:lpstr>Follow up 5: </vt:lpstr>
      <vt:lpstr>Follow up 5: </vt:lpstr>
      <vt:lpstr>Tschüss!</vt:lpstr>
      <vt:lpstr>Follow up 5: </vt:lpstr>
      <vt:lpstr>Follow up 5: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Ginevra Festanti</cp:lastModifiedBy>
  <cp:revision>95</cp:revision>
  <dcterms:created xsi:type="dcterms:W3CDTF">2021-06-12T06:20:35Z</dcterms:created>
  <dcterms:modified xsi:type="dcterms:W3CDTF">2023-08-10T16:42:14Z</dcterms:modified>
</cp:coreProperties>
</file>