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404" r:id="rId3"/>
    <p:sldId id="299" r:id="rId4"/>
    <p:sldId id="506" r:id="rId5"/>
    <p:sldId id="507" r:id="rId6"/>
    <p:sldId id="359" r:id="rId7"/>
    <p:sldId id="383" r:id="rId8"/>
    <p:sldId id="297" r:id="rId9"/>
    <p:sldId id="390" r:id="rId10"/>
    <p:sldId id="503" r:id="rId11"/>
    <p:sldId id="504" r:id="rId12"/>
    <p:sldId id="505"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319"/>
    <a:srgbClr val="FCF0EA"/>
    <a:srgbClr val="5FADE4"/>
    <a:srgbClr val="FEFCE6"/>
    <a:srgbClr val="F52BCA"/>
    <a:srgbClr val="F9D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70740" autoAdjust="0"/>
  </p:normalViewPr>
  <p:slideViewPr>
    <p:cSldViewPr snapToGrid="0">
      <p:cViewPr varScale="1">
        <p:scale>
          <a:sx n="72" d="100"/>
          <a:sy n="72" d="100"/>
        </p:scale>
        <p:origin x="984"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ke Krusemann" userId="22b930c6-ce99-468c-835c-dba6438d8ea3" providerId="ADAL" clId="{1DF46B26-A09E-4249-9A7F-705CA1E2AF54}"/>
    <pc:docChg chg="modSld">
      <pc:chgData name="Heike Krusemann" userId="22b930c6-ce99-468c-835c-dba6438d8ea3" providerId="ADAL" clId="{1DF46B26-A09E-4249-9A7F-705CA1E2AF54}" dt="2022-06-30T16:35:03.978" v="0"/>
      <pc:docMkLst>
        <pc:docMk/>
      </pc:docMkLst>
      <pc:sldChg chg="modAnim">
        <pc:chgData name="Heike Krusemann" userId="22b930c6-ce99-468c-835c-dba6438d8ea3" providerId="ADAL" clId="{1DF46B26-A09E-4249-9A7F-705CA1E2AF54}" dt="2022-06-30T16:35:03.978" v="0"/>
        <pc:sldMkLst>
          <pc:docMk/>
          <pc:sldMk cId="0" sldId="257"/>
        </pc:sldMkLst>
      </pc:sldChg>
    </pc:docChg>
  </pc:docChgLst>
  <pc:docChgLst>
    <pc:chgData name="Charlotte Moss" userId="17b589c9-cb67-41ed-a894-f82ca12b573d" providerId="ADAL" clId="{430D78E7-BE91-4F88-9919-7C2A76DA0007}"/>
    <pc:docChg chg="modSld">
      <pc:chgData name="Charlotte Moss" userId="17b589c9-cb67-41ed-a894-f82ca12b573d" providerId="ADAL" clId="{430D78E7-BE91-4F88-9919-7C2A76DA0007}" dt="2023-06-16T12:20:25.028" v="7" actId="20577"/>
      <pc:docMkLst>
        <pc:docMk/>
      </pc:docMkLst>
      <pc:sldChg chg="modNotesTx">
        <pc:chgData name="Charlotte Moss" userId="17b589c9-cb67-41ed-a894-f82ca12b573d" providerId="ADAL" clId="{430D78E7-BE91-4F88-9919-7C2A76DA0007}" dt="2023-06-16T12:20:25.028" v="7" actId="20577"/>
        <pc:sldMkLst>
          <pc:docMk/>
          <pc:sldMk cId="1005626018"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a:t>
            </a:r>
          </a:p>
          <a:p>
            <a:pPr marL="216000" indent="-216000">
              <a:lnSpc>
                <a:spcPct val="100000"/>
              </a:lnSpc>
            </a:pPr>
            <a:r>
              <a:rPr lang="de-DE" sz="1800" b="1" i="0" strike="noStrike" spc="-1" dirty="0">
                <a:solidFill>
                  <a:srgbClr val="002060"/>
                </a:solidFill>
                <a:latin typeface="Century Gothic"/>
                <a:ea typeface="Century Gothic"/>
              </a:rPr>
              <a:t>long [i] Familie </a:t>
            </a:r>
            <a:r>
              <a:rPr lang="de-DE" sz="1800" b="0" i="0" strike="noStrike" spc="-1" dirty="0">
                <a:solidFill>
                  <a:srgbClr val="002060"/>
                </a:solidFill>
                <a:latin typeface="Century Gothic"/>
                <a:ea typeface="Century Gothic"/>
              </a:rPr>
              <a:t>[329]</a:t>
            </a:r>
            <a:r>
              <a:rPr lang="de-DE" sz="1800" b="1" i="0" strike="noStrike" spc="-1" dirty="0">
                <a:solidFill>
                  <a:srgbClr val="002060"/>
                </a:solidFill>
                <a:latin typeface="Century Gothic"/>
                <a:ea typeface="Century Gothic"/>
              </a:rPr>
              <a:t> Linie </a:t>
            </a:r>
            <a:r>
              <a:rPr lang="de-DE" sz="1800" b="0" i="0" strike="noStrike" spc="-1" dirty="0">
                <a:solidFill>
                  <a:srgbClr val="002060"/>
                </a:solidFill>
                <a:latin typeface="Century Gothic"/>
                <a:ea typeface="Century Gothic"/>
              </a:rPr>
              <a:t>[926] </a:t>
            </a:r>
            <a:r>
              <a:rPr lang="de-DE" sz="1800" b="1" i="0" strike="noStrike" spc="-1" dirty="0">
                <a:solidFill>
                  <a:srgbClr val="002060"/>
                </a:solidFill>
                <a:latin typeface="Century Gothic"/>
                <a:ea typeface="Century Gothic"/>
              </a:rPr>
              <a:t>ihn </a:t>
            </a:r>
            <a:r>
              <a:rPr lang="de-DE" sz="1800" b="0" i="0" strike="noStrike" spc="-1" dirty="0">
                <a:solidFill>
                  <a:srgbClr val="002060"/>
                </a:solidFill>
                <a:latin typeface="Century Gothic"/>
                <a:ea typeface="Century Gothic"/>
              </a:rPr>
              <a:t>[92]</a:t>
            </a:r>
          </a:p>
          <a:p>
            <a:pPr marL="216000" indent="-216000">
              <a:lnSpc>
                <a:spcPct val="100000"/>
              </a:lnSpc>
            </a:pPr>
            <a:r>
              <a:rPr lang="de-DE" sz="1800" b="1" i="0" strike="noStrike" spc="-1" dirty="0">
                <a:solidFill>
                  <a:srgbClr val="002060"/>
                </a:solidFill>
                <a:latin typeface="Century Gothic"/>
                <a:ea typeface="Century Gothic"/>
              </a:rPr>
              <a:t>short [i] bitte </a:t>
            </a:r>
            <a:r>
              <a:rPr lang="de-DE" sz="1800" b="0" i="0" strike="noStrike" spc="-1" dirty="0">
                <a:solidFill>
                  <a:srgbClr val="002060"/>
                </a:solidFill>
                <a:latin typeface="Century Gothic"/>
                <a:ea typeface="Century Gothic"/>
              </a:rPr>
              <a:t>[471] </a:t>
            </a:r>
            <a:r>
              <a:rPr lang="de-DE" sz="1800" b="1" i="0" strike="noStrike" spc="-1" dirty="0">
                <a:solidFill>
                  <a:srgbClr val="002060"/>
                </a:solidFill>
                <a:latin typeface="Century Gothic"/>
                <a:ea typeface="Century Gothic"/>
              </a:rPr>
              <a:t>mit </a:t>
            </a:r>
            <a:r>
              <a:rPr lang="de-DE" sz="1800" b="0" i="0" strike="noStrike" spc="-1" dirty="0">
                <a:solidFill>
                  <a:srgbClr val="002060"/>
                </a:solidFill>
                <a:latin typeface="Century Gothic"/>
                <a:ea typeface="Century Gothic"/>
              </a:rPr>
              <a:t>[13] </a:t>
            </a:r>
            <a:r>
              <a:rPr lang="de-DE" sz="1800" b="1" i="0" strike="noStrike" spc="-1" dirty="0">
                <a:solidFill>
                  <a:srgbClr val="002060"/>
                </a:solidFill>
                <a:latin typeface="Century Gothic"/>
                <a:ea typeface="Century Gothic"/>
              </a:rPr>
              <a:t>Hilfe </a:t>
            </a:r>
            <a:r>
              <a:rPr lang="de-DE" sz="1800" b="0" i="0" strike="noStrike" spc="-1" dirty="0">
                <a:solidFill>
                  <a:srgbClr val="002060"/>
                </a:solidFill>
                <a:latin typeface="Century Gothic"/>
                <a:ea typeface="Century Gothic"/>
              </a:rPr>
              <a:t>[481]</a:t>
            </a:r>
          </a:p>
          <a:p>
            <a:pPr marL="216000" indent="-216000">
              <a:lnSpc>
                <a:spcPct val="100000"/>
              </a:lnSpc>
            </a:pPr>
            <a:endParaRPr lang="it-IT" sz="1800" b="1" strike="noStrike" spc="-1" dirty="0">
              <a:solidFill>
                <a:srgbClr val="002060"/>
              </a:solidFill>
              <a:latin typeface="Century Gothic"/>
              <a:ea typeface="Century Gothic"/>
            </a:endParaRPr>
          </a:p>
          <a:p>
            <a:pPr marL="216000" indent="-216000">
              <a:lnSpc>
                <a:spcPct val="100000"/>
              </a:lnSpc>
            </a:pPr>
            <a:r>
              <a:rPr lang="it-IT" sz="1800" b="1" strike="noStrike" spc="-1" dirty="0">
                <a:solidFill>
                  <a:srgbClr val="002060"/>
                </a:solidFill>
                <a:latin typeface="Century Gothic"/>
                <a:ea typeface="Century Gothic"/>
              </a:rPr>
              <a:t>Vocabulary (new)</a:t>
            </a:r>
            <a:r>
              <a:rPr lang="it-IT" sz="1800" b="0" strike="noStrike" spc="-1" dirty="0">
                <a:solidFill>
                  <a:srgbClr val="002060"/>
                </a:solidFill>
                <a:latin typeface="Century Gothic"/>
                <a:ea typeface="Century Gothic"/>
              </a:rPr>
              <a:t>: </a:t>
            </a:r>
            <a:r>
              <a:rPr lang="de-DE" sz="1800" b="1" i="0" strike="noStrike" spc="-1" dirty="0">
                <a:solidFill>
                  <a:srgbClr val="002060"/>
                </a:solidFill>
                <a:highlight>
                  <a:srgbClr val="FFFF00"/>
                </a:highlight>
                <a:latin typeface="Century Gothic"/>
                <a:ea typeface="Century Gothic"/>
              </a:rPr>
              <a:t>Ding </a:t>
            </a:r>
            <a:r>
              <a:rPr lang="de-DE" sz="1800" b="0" i="0" strike="noStrike" spc="-1" dirty="0">
                <a:solidFill>
                  <a:srgbClr val="002060"/>
                </a:solidFill>
                <a:highlight>
                  <a:srgbClr val="FFFF00"/>
                </a:highlight>
                <a:latin typeface="Century Gothic"/>
                <a:ea typeface="Century Gothic"/>
              </a:rPr>
              <a:t>[370] </a:t>
            </a:r>
            <a:r>
              <a:rPr lang="de-DE" sz="1800" b="1" i="0" strike="noStrike" spc="-1" dirty="0">
                <a:solidFill>
                  <a:srgbClr val="002060"/>
                </a:solidFill>
                <a:highlight>
                  <a:srgbClr val="FFFF00"/>
                </a:highlight>
                <a:latin typeface="Century Gothic"/>
                <a:ea typeface="Century Gothic"/>
              </a:rPr>
              <a:t>Farbe </a:t>
            </a:r>
            <a:r>
              <a:rPr lang="de-DE" sz="1800" b="0" i="0" strike="noStrike" spc="-1" dirty="0">
                <a:solidFill>
                  <a:srgbClr val="002060"/>
                </a:solidFill>
                <a:highlight>
                  <a:srgbClr val="FFFF00"/>
                </a:highlight>
                <a:latin typeface="Century Gothic"/>
                <a:ea typeface="Century Gothic"/>
              </a:rPr>
              <a:t>[1079] </a:t>
            </a:r>
            <a:r>
              <a:rPr lang="de-DE" sz="1800" b="1" i="0" strike="noStrike" spc="-1" dirty="0">
                <a:solidFill>
                  <a:srgbClr val="002060"/>
                </a:solidFill>
                <a:highlight>
                  <a:srgbClr val="FFFF00"/>
                </a:highlight>
                <a:latin typeface="Century Gothic"/>
                <a:ea typeface="Century Gothic"/>
              </a:rPr>
              <a:t>Ort </a:t>
            </a:r>
            <a:r>
              <a:rPr lang="de-DE" sz="1800" b="0" i="0" strike="noStrike" spc="-1" dirty="0">
                <a:solidFill>
                  <a:srgbClr val="002060"/>
                </a:solidFill>
                <a:highlight>
                  <a:srgbClr val="FFFF00"/>
                </a:highlight>
                <a:latin typeface="Century Gothic"/>
                <a:ea typeface="Century Gothic"/>
              </a:rPr>
              <a:t>[341] </a:t>
            </a:r>
            <a:r>
              <a:rPr lang="de-DE" sz="1800" b="1" i="0" strike="noStrike" spc="-1" dirty="0">
                <a:solidFill>
                  <a:srgbClr val="002060"/>
                </a:solidFill>
                <a:highlight>
                  <a:srgbClr val="FFFF00"/>
                </a:highlight>
                <a:latin typeface="Century Gothic"/>
                <a:ea typeface="Century Gothic"/>
              </a:rPr>
              <a:t>klar </a:t>
            </a:r>
            <a:r>
              <a:rPr lang="de-DE" sz="1800" b="0" i="0" strike="noStrike" spc="-1" dirty="0">
                <a:solidFill>
                  <a:srgbClr val="002060"/>
                </a:solidFill>
                <a:highlight>
                  <a:srgbClr val="FFFF00"/>
                </a:highlight>
                <a:latin typeface="Century Gothic"/>
                <a:ea typeface="Century Gothic"/>
              </a:rPr>
              <a:t>[239]</a:t>
            </a:r>
          </a:p>
          <a:p>
            <a:pPr marL="216000" indent="-216000">
              <a:lnSpc>
                <a:spcPct val="100000"/>
              </a:lnSpc>
            </a:pPr>
            <a:r>
              <a:rPr lang="en-GB" sz="1600" b="1" dirty="0">
                <a:solidFill>
                  <a:sysClr val="windowText" lastClr="000000"/>
                </a:solidFill>
                <a:effectLst/>
                <a:latin typeface="+mn-lt"/>
                <a:ea typeface="+mn-ea"/>
                <a:cs typeface="+mn-cs"/>
              </a:rPr>
              <a:t>Revisit 1: </a:t>
            </a:r>
            <a:r>
              <a:rPr lang="de-DE" sz="1600" b="0" dirty="0">
                <a:solidFill>
                  <a:sysClr val="windowText" lastClr="000000"/>
                </a:solidFill>
                <a:effectLst/>
                <a:latin typeface="+mn-lt"/>
                <a:ea typeface="+mn-ea"/>
                <a:cs typeface="+mn-cs"/>
              </a:rPr>
              <a:t>es [12] wo [94] England [1762] Deutschland [140] toll [972] und [2]</a:t>
            </a:r>
          </a:p>
          <a:p>
            <a:endParaRPr lang="en-GB" sz="1600" dirty="0">
              <a:solidFill>
                <a:sysClr val="windowText" lastClr="000000"/>
              </a:solidFill>
              <a:effectLst/>
              <a:latin typeface="+mn-lt"/>
              <a:ea typeface="+mn-ea"/>
              <a:cs typeface="+mn-cs"/>
            </a:endParaRPr>
          </a:p>
          <a:p>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a:t>
            </a:r>
          </a:p>
          <a:p>
            <a:pPr marL="0" indent="-216000">
              <a:lnSpc>
                <a:spcPct val="100000"/>
              </a:lnSpc>
            </a:pPr>
            <a:r>
              <a:rPr lang="en-GB" sz="1600" b="0" strike="noStrike" spc="-1" dirty="0">
                <a:solidFill>
                  <a:srgbClr val="000000"/>
                </a:solidFill>
                <a:latin typeface="+mn-lt"/>
                <a:ea typeface="Calibri"/>
              </a:rPr>
              <a:t>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27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24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2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latin typeface="Arial"/>
              </a:rPr>
              <a:t>Timing</a:t>
            </a:r>
            <a:r>
              <a:rPr lang="en-GB" sz="1200" b="0" strike="noStrike" spc="-1" dirty="0">
                <a:latin typeface="Arial"/>
              </a:rPr>
              <a:t>: 1 minute</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revisit long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i</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Familie</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Familie</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a:lnSpc>
                <a:spcPct val="100000"/>
              </a:lnSpc>
            </a:pPr>
            <a:endParaRPr lang="en-GB" sz="12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ihn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[52]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Linie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[451] </a:t>
            </a:r>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57351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revise the SSC short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i</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a:solidFill>
                  <a:srgbClr val="000000"/>
                </a:solidFill>
                <a:latin typeface="+mn-lt"/>
                <a:ea typeface="Calibri"/>
              </a:rPr>
              <a:t>bitte’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‘bitte’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prstClr val="black"/>
                </a:solidFill>
                <a:effectLst/>
                <a:uLnTx/>
                <a:uFillTx/>
                <a:latin typeface="Arial"/>
                <a:ea typeface="+mn-ea"/>
                <a:cs typeface="+mn-cs"/>
              </a:rPr>
              <a:t>Note</a:t>
            </a:r>
            <a:r>
              <a:rPr kumimoji="0" lang="en-GB" sz="1200" b="0" i="0" u="none" strike="noStrike" kern="1200" cap="none" spc="-1" normalizeH="0" baseline="0" noProof="0" dirty="0">
                <a:ln>
                  <a:noFill/>
                </a:ln>
                <a:solidFill>
                  <a:prstClr val="black"/>
                </a:solidFill>
                <a:effectLst/>
                <a:uLnTx/>
                <a:uFillTx/>
                <a:latin typeface="Arial"/>
                <a:ea typeface="+mn-ea"/>
                <a:cs typeface="+mn-cs"/>
              </a:rPr>
              <a:t>: a</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gesture for ‘bitte’ might be to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put your hands together as though asking for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1" normalizeH="0" baseline="0" noProof="0" dirty="0">
              <a:ln>
                <a:noFill/>
              </a:ln>
              <a:solidFill>
                <a:prstClr val="black"/>
              </a:solidFill>
              <a:effectLst/>
              <a:uLnTx/>
              <a:uFillTx/>
              <a:latin typeface="Arial"/>
              <a:ea typeface="+mn-ea"/>
              <a:cs typeface="+mn-cs"/>
            </a:endParaRPr>
          </a:p>
          <a:p>
            <a:pPr>
              <a:lnSpc>
                <a:spcPct val="100000"/>
              </a:lnSpc>
            </a:pPr>
            <a:r>
              <a:rPr lang="de-DE" sz="1200" b="1" strike="noStrike" spc="-1" dirty="0">
                <a:latin typeface="Arial"/>
              </a:rPr>
              <a:t>Hilfe</a:t>
            </a:r>
            <a:r>
              <a:rPr lang="de-DE" sz="1200" b="0" strike="noStrike" spc="-1" dirty="0">
                <a:latin typeface="Arial"/>
              </a:rPr>
              <a:t> [481]</a:t>
            </a:r>
            <a:r>
              <a:rPr lang="de-DE" sz="1200" b="1" strike="noStrike" spc="-1" dirty="0">
                <a:latin typeface="Arial"/>
              </a:rPr>
              <a:t> mit </a:t>
            </a:r>
            <a:r>
              <a:rPr lang="de-DE" sz="1200" b="0" strike="noStrike" spc="-1" dirty="0">
                <a:latin typeface="Arial"/>
              </a:rPr>
              <a:t>[13]</a:t>
            </a: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fld id="{6F88A7DB-3951-47CF-8E53-B42241E86674}" type="slidenum">
              <a:rPr lang="en-GB" smtClean="0"/>
              <a:t>3</a:t>
            </a:fld>
            <a:endParaRPr lang="en-GB"/>
          </a:p>
        </p:txBody>
      </p:sp>
    </p:spTree>
    <p:extLst>
      <p:ext uri="{BB962C8B-B14F-4D97-AF65-F5344CB8AC3E}">
        <p14:creationId xmlns:p14="http://schemas.microsoft.com/office/powerpoint/2010/main" val="155201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distinction between English and German SSC [</a:t>
            </a:r>
            <a:r>
              <a:rPr lang="en-GB" b="0" dirty="0" err="1"/>
              <a:t>i</a:t>
            </a:r>
            <a:r>
              <a:rPr lang="en-GB" b="0" dirty="0"/>
              <a:t>], by listening to cognates.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Do number 1 with pupils to model the task.</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hear the German word.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Ask them to tick if they think it is the same [</a:t>
            </a:r>
            <a:r>
              <a:rPr lang="en-GB" sz="1200" b="0" dirty="0" err="1"/>
              <a:t>i</a:t>
            </a:r>
            <a:r>
              <a:rPr lang="en-GB" sz="1200" b="0" dirty="0"/>
              <a:t>] sound as in the English word.</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reveal the written word and the answer tick or cross.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Repeat steps 2-4 with the remaining eight words.</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0" dirty="0"/>
            </a:br>
            <a:r>
              <a:rPr lang="en-GB" sz="1200" b="0" dirty="0"/>
              <a:t>Film</a:t>
            </a:r>
          </a:p>
          <a:p>
            <a:pPr marL="0" marR="0" lvl="0" indent="0" algn="l" rtl="0">
              <a:lnSpc>
                <a:spcPct val="100000"/>
              </a:lnSpc>
              <a:spcBef>
                <a:spcPts val="0"/>
              </a:spcBef>
              <a:spcAft>
                <a:spcPts val="0"/>
              </a:spcAft>
              <a:buClr>
                <a:schemeClr val="dk1"/>
              </a:buClr>
              <a:buSzPts val="1200"/>
              <a:buFont typeface="Calibri"/>
              <a:buNone/>
            </a:pPr>
            <a:r>
              <a:rPr lang="en-GB" sz="1200" b="0" dirty="0"/>
              <a:t>Tourist</a:t>
            </a:r>
          </a:p>
          <a:p>
            <a:pPr marL="0" marR="0" lvl="0" indent="0" algn="l" rtl="0">
              <a:lnSpc>
                <a:spcPct val="100000"/>
              </a:lnSpc>
              <a:spcBef>
                <a:spcPts val="0"/>
              </a:spcBef>
              <a:spcAft>
                <a:spcPts val="0"/>
              </a:spcAft>
              <a:buClr>
                <a:schemeClr val="dk1"/>
              </a:buClr>
              <a:buSzPts val="1200"/>
              <a:buFont typeface="Calibri"/>
              <a:buNone/>
            </a:pPr>
            <a:r>
              <a:rPr lang="en-GB" sz="1200" b="0" dirty="0"/>
              <a:t>ideal</a:t>
            </a:r>
          </a:p>
          <a:p>
            <a:pPr marL="0" marR="0" lvl="0" indent="0" algn="l" rtl="0">
              <a:lnSpc>
                <a:spcPct val="100000"/>
              </a:lnSpc>
              <a:spcBef>
                <a:spcPts val="0"/>
              </a:spcBef>
              <a:spcAft>
                <a:spcPts val="0"/>
              </a:spcAft>
              <a:buClr>
                <a:schemeClr val="dk1"/>
              </a:buClr>
              <a:buSzPts val="1200"/>
              <a:buFont typeface="Calibri"/>
              <a:buNone/>
            </a:pPr>
            <a:r>
              <a:rPr lang="en-GB" sz="1200" b="0" dirty="0"/>
              <a:t>Info</a:t>
            </a:r>
          </a:p>
          <a:p>
            <a:pPr marL="0" marR="0" lvl="0" indent="0" algn="l" rtl="0">
              <a:lnSpc>
                <a:spcPct val="100000"/>
              </a:lnSpc>
              <a:spcBef>
                <a:spcPts val="0"/>
              </a:spcBef>
              <a:spcAft>
                <a:spcPts val="0"/>
              </a:spcAft>
              <a:buClr>
                <a:schemeClr val="dk1"/>
              </a:buClr>
              <a:buSzPts val="1200"/>
              <a:buFont typeface="Calibri"/>
              <a:buNone/>
            </a:pPr>
            <a:r>
              <a:rPr lang="en-GB" sz="1200" b="0" dirty="0"/>
              <a:t>Tipp</a:t>
            </a:r>
          </a:p>
          <a:p>
            <a:pPr marL="0" marR="0" lvl="0" indent="0" algn="l" rtl="0">
              <a:lnSpc>
                <a:spcPct val="100000"/>
              </a:lnSpc>
              <a:spcBef>
                <a:spcPts val="0"/>
              </a:spcBef>
              <a:spcAft>
                <a:spcPts val="0"/>
              </a:spcAft>
              <a:buClr>
                <a:schemeClr val="dk1"/>
              </a:buClr>
              <a:buSzPts val="1200"/>
              <a:buFont typeface="Calibri"/>
              <a:buNone/>
            </a:pPr>
            <a:r>
              <a:rPr lang="en-GB" sz="1200" b="0" dirty="0" err="1"/>
              <a:t>Irisch</a:t>
            </a: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0" dirty="0"/>
              <a:t>Alternative</a:t>
            </a:r>
          </a:p>
          <a:p>
            <a:pPr marL="0" marR="0" lvl="0" indent="0" algn="l" rtl="0">
              <a:lnSpc>
                <a:spcPct val="100000"/>
              </a:lnSpc>
              <a:spcBef>
                <a:spcPts val="0"/>
              </a:spcBef>
              <a:spcAft>
                <a:spcPts val="0"/>
              </a:spcAft>
              <a:buClr>
                <a:schemeClr val="dk1"/>
              </a:buClr>
              <a:buSzPts val="1200"/>
              <a:buFont typeface="Calibri"/>
              <a:buNone/>
            </a:pPr>
            <a:r>
              <a:rPr lang="en-GB" sz="1200" b="0" dirty="0"/>
              <a:t>Minister</a:t>
            </a:r>
          </a:p>
          <a:p>
            <a:pPr marL="0" marR="0" lvl="0" indent="0" algn="l" rtl="0">
              <a:lnSpc>
                <a:spcPct val="100000"/>
              </a:lnSpc>
              <a:spcBef>
                <a:spcPts val="0"/>
              </a:spcBef>
              <a:spcAft>
                <a:spcPts val="0"/>
              </a:spcAft>
              <a:buClr>
                <a:schemeClr val="dk1"/>
              </a:buClr>
              <a:buSzPts val="1200"/>
              <a:buFont typeface="Calibri"/>
              <a:buNone/>
            </a:pPr>
            <a:r>
              <a:rPr lang="en-GB" sz="1200" b="0" dirty="0"/>
              <a:t>Idee</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Frequency of unknown words and cognates</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April [1004] Alternative [1688] Film [505] ideal [1234] Info(</a:t>
            </a:r>
            <a:r>
              <a:rPr kumimoji="0" lang="en-GB"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rmation</a:t>
            </a: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[465] </a:t>
            </a:r>
            <a:r>
              <a:rPr kumimoji="0" lang="en-GB"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Irisch</a:t>
            </a: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[&gt;5009] Minister [1720] Tipp [3088] Tourist [1318]</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5 minutes</a:t>
            </a:r>
          </a:p>
          <a:p>
            <a:br>
              <a:rPr lang="en-GB" b="1" dirty="0"/>
            </a:br>
            <a:r>
              <a:rPr lang="en-GB" b="1" dirty="0"/>
              <a:t>Aim: </a:t>
            </a:r>
            <a:r>
              <a:rPr lang="en-GB" b="0" dirty="0"/>
              <a:t>to practise aural comprehension of a range of the new language learnt so far in the course.</a:t>
            </a:r>
          </a:p>
          <a:p>
            <a:br>
              <a:rPr lang="en-GB" dirty="0"/>
            </a:br>
            <a:r>
              <a:rPr lang="en-GB" b="1" dirty="0"/>
              <a:t>Procedure:</a:t>
            </a:r>
            <a:br>
              <a:rPr lang="en-GB" dirty="0"/>
            </a:br>
            <a:r>
              <a:rPr lang="en-GB" dirty="0"/>
              <a:t>1. Read the teacher instruction for the activity in German.  Elicit the meaning from pupils.</a:t>
            </a:r>
          </a:p>
          <a:p>
            <a:r>
              <a:rPr lang="en-GB" dirty="0"/>
              <a:t>2. Click to listen to the first word.</a:t>
            </a:r>
          </a:p>
          <a:p>
            <a:r>
              <a:rPr lang="en-GB" dirty="0"/>
              <a:t>3. Pupils write down the meaning in English in the correct column.</a:t>
            </a:r>
          </a:p>
          <a:p>
            <a:r>
              <a:rPr lang="en-GB" dirty="0"/>
              <a:t>4. Click to reveal the English meanings in the correct category.</a:t>
            </a:r>
          </a:p>
          <a:p>
            <a:r>
              <a:rPr lang="en-GB" dirty="0"/>
              <a:t>5. Complete items 2-6 and click to correct.</a:t>
            </a:r>
          </a:p>
          <a:p>
            <a:r>
              <a:rPr lang="en-GB" dirty="0"/>
              <a:t>6. Extension: teachers can elicit the German from the English answers on the slide, including the articles (the/a) for the nouns.  It does not matter if pupils can only offer some of the words from memory in German.  They should be encouraged to say what they do know.  Teachers can re-play the audio for an additional listen and check step.</a:t>
            </a:r>
          </a:p>
          <a:p>
            <a:endParaRPr lang="en-GB" dirty="0"/>
          </a:p>
          <a:p>
            <a:r>
              <a:rPr lang="en-GB" b="1" dirty="0"/>
              <a:t>Transcript</a:t>
            </a:r>
            <a:r>
              <a:rPr lang="en-GB" dirty="0"/>
              <a:t>:</a:t>
            </a:r>
            <a:br>
              <a:rPr lang="en-GB" dirty="0"/>
            </a:br>
            <a:r>
              <a:rPr lang="en-GB" dirty="0"/>
              <a:t>Deutschland</a:t>
            </a:r>
            <a:br>
              <a:rPr lang="en-GB" dirty="0"/>
            </a:br>
            <a:r>
              <a:rPr lang="en-GB" dirty="0" err="1"/>
              <a:t>Bleistift</a:t>
            </a:r>
            <a:br>
              <a:rPr lang="en-GB" dirty="0"/>
            </a:br>
            <a:r>
              <a:rPr lang="en-GB" dirty="0"/>
              <a:t>Tafel</a:t>
            </a:r>
            <a:br>
              <a:rPr lang="en-GB" dirty="0"/>
            </a:br>
            <a:r>
              <a:rPr lang="en-GB" dirty="0"/>
              <a:t>Johanna</a:t>
            </a:r>
            <a:br>
              <a:rPr lang="en-GB" dirty="0"/>
            </a:br>
            <a:r>
              <a:rPr lang="en-GB" dirty="0"/>
              <a:t>Berlin</a:t>
            </a:r>
            <a:br>
              <a:rPr lang="en-GB" dirty="0"/>
            </a:br>
            <a:r>
              <a:rPr lang="en-GB" dirty="0"/>
              <a:t>die </a:t>
            </a:r>
            <a:r>
              <a:rPr lang="en-GB" dirty="0" err="1"/>
              <a:t>Farbe</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6715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recap yes / no questions = swapping verb and subject to form questions. </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German examples provided. </a:t>
            </a:r>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F5CB3E-F697-4EF5-82C2-431E736C45DD}"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2224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Timing:  </a:t>
            </a:r>
            <a:r>
              <a:rPr lang="en-US" b="0" dirty="0"/>
              <a:t>5 minutes</a:t>
            </a:r>
          </a:p>
          <a:p>
            <a:pPr marL="0" lvl="0" indent="0" algn="l" rtl="0">
              <a:spcBef>
                <a:spcPts val="0"/>
              </a:spcBef>
              <a:spcAft>
                <a:spcPts val="0"/>
              </a:spcAft>
              <a:buNone/>
            </a:pPr>
            <a:br>
              <a:rPr lang="en-US" b="0" dirty="0"/>
            </a:br>
            <a:r>
              <a:rPr lang="en-US" b="1" dirty="0"/>
              <a:t>Aim: </a:t>
            </a:r>
            <a:r>
              <a:rPr lang="en-US" b="0" dirty="0"/>
              <a:t>to </a:t>
            </a:r>
            <a:r>
              <a:rPr lang="en-US" b="0" dirty="0" err="1"/>
              <a:t>practise</a:t>
            </a:r>
            <a:r>
              <a:rPr lang="en-US" b="0" dirty="0"/>
              <a:t> asking </a:t>
            </a:r>
            <a:r>
              <a:rPr lang="en-US" b="0"/>
              <a:t>and answering </a:t>
            </a:r>
            <a:r>
              <a:rPr lang="en-US" b="0" dirty="0"/>
              <a:t>yes/no questions to identify previously taught vocabulary and the new vocabulary from this week.</a:t>
            </a:r>
            <a:br>
              <a:rPr lang="en-US" b="0" dirty="0"/>
            </a:br>
            <a:br>
              <a:rPr lang="en-US" b="0" dirty="0"/>
            </a:br>
            <a:r>
              <a:rPr lang="en-US" b="1" dirty="0"/>
              <a:t>Procedure:</a:t>
            </a:r>
          </a:p>
          <a:p>
            <a:pPr marL="228600" lvl="0" indent="-228600" algn="l" rtl="0">
              <a:spcBef>
                <a:spcPts val="0"/>
              </a:spcBef>
              <a:spcAft>
                <a:spcPts val="0"/>
              </a:spcAft>
              <a:buAutoNum type="arabicPeriod"/>
            </a:pPr>
            <a:r>
              <a:rPr lang="en-US" b="0" dirty="0"/>
              <a:t>Pupil B chooses 5 words and writes them down secretly.</a:t>
            </a:r>
          </a:p>
          <a:p>
            <a:pPr marL="228600" lvl="0" indent="-228600" algn="l" rtl="0">
              <a:spcBef>
                <a:spcPts val="0"/>
              </a:spcBef>
              <a:spcAft>
                <a:spcPts val="0"/>
              </a:spcAft>
              <a:buAutoNum type="arabicPeriod"/>
            </a:pPr>
            <a:r>
              <a:rPr lang="en-US" b="0" dirty="0"/>
              <a:t>Pupil A asks yes/no questions using the categories Person, Ort, </a:t>
            </a:r>
            <a:r>
              <a:rPr lang="en-US" b="0" dirty="0" err="1"/>
              <a:t>Farbe</a:t>
            </a:r>
            <a:r>
              <a:rPr lang="en-US" b="0" dirty="0"/>
              <a:t> and Ding and then asks ‘</a:t>
            </a:r>
            <a:r>
              <a:rPr lang="en-US" b="0" dirty="0" err="1"/>
              <a:t>Ist</a:t>
            </a:r>
            <a:r>
              <a:rPr lang="en-US" b="0" dirty="0"/>
              <a:t> es…’ until they work out the 5 words on B’s list.</a:t>
            </a:r>
          </a:p>
          <a:p>
            <a:pPr marL="228600" lvl="0" indent="-228600" algn="l" rtl="0">
              <a:spcBef>
                <a:spcPts val="0"/>
              </a:spcBef>
              <a:spcAft>
                <a:spcPts val="0"/>
              </a:spcAft>
              <a:buAutoNum type="arabicPeriod"/>
            </a:pPr>
            <a:r>
              <a:rPr lang="en-US" b="0" dirty="0"/>
              <a:t>Then pupils swap roles and play again. </a:t>
            </a:r>
            <a:br>
              <a:rPr lang="en-US" b="0" dirty="0"/>
            </a:br>
            <a:br>
              <a:rPr lang="en-GB" b="0"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578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production of the correct indefinite articles and their association with some previously taught nouns.</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1. Read the instruction in German.</a:t>
            </a:r>
            <a:endParaRPr lang="en-GB" dirty="0"/>
          </a:p>
          <a:p>
            <a:pPr marL="0" lvl="0" indent="0" algn="l" rtl="0">
              <a:spcBef>
                <a:spcPts val="0"/>
              </a:spcBef>
              <a:spcAft>
                <a:spcPts val="0"/>
              </a:spcAft>
              <a:buNone/>
            </a:pPr>
            <a:r>
              <a:rPr lang="en-GB" b="0" dirty="0"/>
              <a:t>2. Pupils to identify the gender of the nouns and write the correct indefinite article.</a:t>
            </a:r>
          </a:p>
          <a:p>
            <a:pPr marL="0" lvl="0" indent="0" algn="l" rtl="0">
              <a:spcBef>
                <a:spcPts val="0"/>
              </a:spcBef>
              <a:spcAft>
                <a:spcPts val="0"/>
              </a:spcAft>
              <a:buNone/>
            </a:pPr>
            <a:r>
              <a:rPr lang="en-GB" b="0" dirty="0"/>
              <a:t>3. Pupils match the pictures to the words to reinforce their understanding.</a:t>
            </a:r>
          </a:p>
          <a:p>
            <a:pPr marL="0" lvl="0" indent="0" algn="l" rtl="0">
              <a:spcBef>
                <a:spcPts val="0"/>
              </a:spcBef>
              <a:spcAft>
                <a:spcPts val="0"/>
              </a:spcAft>
              <a:buNone/>
            </a:pPr>
            <a:endParaRPr lang="en-GB" b="0" dirty="0"/>
          </a:p>
          <a:p>
            <a:pPr marL="0" lvl="0" indent="0" algn="l" rtl="0">
              <a:spcBef>
                <a:spcPts val="0"/>
              </a:spcBef>
              <a:spcAft>
                <a:spcPts val="0"/>
              </a:spcAft>
              <a:buNone/>
            </a:pPr>
            <a:r>
              <a:rPr lang="en-GB" b="1" dirty="0"/>
              <a:t>Transcript</a:t>
            </a:r>
            <a:r>
              <a:rPr lang="en-GB" b="0" dirty="0"/>
              <a:t>:</a:t>
            </a:r>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err="1"/>
              <a:t>ein</a:t>
            </a:r>
            <a:r>
              <a:rPr lang="en-GB" b="0" dirty="0"/>
              <a:t> Fenster</a:t>
            </a:r>
          </a:p>
          <a:p>
            <a:pPr marL="0" lvl="0" indent="0" algn="l" rtl="0">
              <a:spcBef>
                <a:spcPts val="0"/>
              </a:spcBef>
              <a:spcAft>
                <a:spcPts val="0"/>
              </a:spcAft>
              <a:buNone/>
            </a:pPr>
            <a:r>
              <a:rPr lang="en-GB" b="0" dirty="0" err="1"/>
              <a:t>eine</a:t>
            </a:r>
            <a:r>
              <a:rPr lang="en-GB" b="0" dirty="0"/>
              <a:t> Tafel</a:t>
            </a:r>
          </a:p>
          <a:p>
            <a:pPr marL="0" lvl="0" indent="0" algn="l" rtl="0">
              <a:spcBef>
                <a:spcPts val="0"/>
              </a:spcBef>
              <a:spcAft>
                <a:spcPts val="0"/>
              </a:spcAft>
              <a:buNone/>
            </a:pPr>
            <a:r>
              <a:rPr lang="en-GB" b="0" dirty="0" err="1"/>
              <a:t>ein</a:t>
            </a:r>
            <a:r>
              <a:rPr lang="en-GB" b="0" dirty="0"/>
              <a:t> Ding</a:t>
            </a:r>
          </a:p>
          <a:p>
            <a:pPr marL="0" lvl="0" indent="0" algn="l" rtl="0">
              <a:spcBef>
                <a:spcPts val="0"/>
              </a:spcBef>
              <a:spcAft>
                <a:spcPts val="0"/>
              </a:spcAft>
              <a:buNone/>
            </a:pPr>
            <a:r>
              <a:rPr lang="en-GB" b="0" dirty="0" err="1"/>
              <a:t>ein</a:t>
            </a:r>
            <a:r>
              <a:rPr lang="en-GB" b="0" dirty="0"/>
              <a:t> Tisch</a:t>
            </a:r>
          </a:p>
          <a:p>
            <a:pPr marL="0" lvl="0" indent="0" algn="l" rtl="0">
              <a:spcBef>
                <a:spcPts val="0"/>
              </a:spcBef>
              <a:spcAft>
                <a:spcPts val="0"/>
              </a:spcAft>
              <a:buNone/>
            </a:pPr>
            <a:r>
              <a:rPr lang="en-GB" b="0" dirty="0" err="1"/>
              <a:t>eine</a:t>
            </a:r>
            <a:r>
              <a:rPr lang="en-GB" b="0" dirty="0"/>
              <a:t> Person</a:t>
            </a:r>
          </a:p>
          <a:p>
            <a:pPr marL="0" lvl="0" indent="0" algn="l" rtl="0">
              <a:spcBef>
                <a:spcPts val="0"/>
              </a:spcBef>
              <a:spcAft>
                <a:spcPts val="0"/>
              </a:spcAft>
              <a:buNone/>
            </a:pPr>
            <a:r>
              <a:rPr lang="en-GB" b="0" dirty="0" err="1"/>
              <a:t>eine</a:t>
            </a:r>
            <a:r>
              <a:rPr lang="en-GB" b="0" dirty="0"/>
              <a:t> </a:t>
            </a:r>
            <a:r>
              <a:rPr lang="en-GB" b="0" dirty="0" err="1"/>
              <a:t>Flasche</a:t>
            </a:r>
            <a:endParaRPr lang="en-GB" b="0" dirty="0"/>
          </a:p>
          <a:p>
            <a:pPr marL="0" lvl="0" indent="0" algn="l" rtl="0">
              <a:spcBef>
                <a:spcPts val="0"/>
              </a:spcBef>
              <a:spcAft>
                <a:spcPts val="0"/>
              </a:spcAft>
              <a:buNone/>
            </a:pPr>
            <a:r>
              <a:rPr lang="en-GB" b="0" dirty="0" err="1"/>
              <a:t>ein</a:t>
            </a:r>
            <a:r>
              <a:rPr lang="en-GB" b="0" dirty="0"/>
              <a:t> Ort</a:t>
            </a:r>
          </a:p>
          <a:p>
            <a:pPr marL="0" lvl="0" indent="0" algn="l" rtl="0">
              <a:spcBef>
                <a:spcPts val="0"/>
              </a:spcBef>
              <a:spcAft>
                <a:spcPts val="0"/>
              </a:spcAft>
              <a:buNone/>
            </a:pPr>
            <a:r>
              <a:rPr lang="en-GB" b="0" dirty="0" err="1"/>
              <a:t>ein</a:t>
            </a:r>
            <a:r>
              <a:rPr lang="en-GB" b="0" dirty="0"/>
              <a:t> </a:t>
            </a:r>
            <a:r>
              <a:rPr lang="en-GB" b="0" dirty="0" err="1"/>
              <a:t>Bleistift</a:t>
            </a:r>
            <a:endParaRPr lang="en-GB" b="0" dirty="0"/>
          </a:p>
          <a:p>
            <a:pPr marL="0" lvl="0" indent="0" algn="l" rtl="0">
              <a:spcBef>
                <a:spcPts val="0"/>
              </a:spcBef>
              <a:spcAft>
                <a:spcPts val="0"/>
              </a:spcAft>
              <a:buNone/>
            </a:pPr>
            <a:r>
              <a:rPr lang="en-GB" b="0" dirty="0" err="1"/>
              <a:t>ein</a:t>
            </a:r>
            <a:r>
              <a:rPr lang="en-GB" b="0" dirty="0"/>
              <a:t> Heft</a:t>
            </a:r>
          </a:p>
          <a:p>
            <a:pPr marL="0" lvl="0" indent="0" algn="l" rtl="0">
              <a:spcBef>
                <a:spcPts val="0"/>
              </a:spcBef>
              <a:spcAft>
                <a:spcPts val="0"/>
              </a:spcAft>
              <a:buNone/>
            </a:pPr>
            <a:r>
              <a:rPr lang="en-GB" b="0" dirty="0" err="1"/>
              <a:t>eine</a:t>
            </a:r>
            <a:r>
              <a:rPr lang="en-GB" b="0" dirty="0"/>
              <a:t> </a:t>
            </a:r>
            <a:r>
              <a:rPr lang="en-GB" b="0" dirty="0" err="1"/>
              <a:t>Farbe</a:t>
            </a: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91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62207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audio" Target="../media/audio10.wav"/><Relationship Id="rId3" Type="http://schemas.openxmlformats.org/officeDocument/2006/relationships/audio" Target="../media/audio1.wav"/><Relationship Id="rId21" Type="http://schemas.openxmlformats.org/officeDocument/2006/relationships/audio" Target="../media/audio5.wav"/><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audio" Target="../media/audio9.wav"/><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audio" Target="../media/audio4.wav"/><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audio" Target="../media/audio8.wav"/><Relationship Id="rId5" Type="http://schemas.openxmlformats.org/officeDocument/2006/relationships/audio" Target="../media/audio2.wav"/><Relationship Id="rId15" Type="http://schemas.openxmlformats.org/officeDocument/2006/relationships/image" Target="../media/image27.png"/><Relationship Id="rId23" Type="http://schemas.openxmlformats.org/officeDocument/2006/relationships/audio" Target="../media/audio7.wav"/><Relationship Id="rId10" Type="http://schemas.openxmlformats.org/officeDocument/2006/relationships/image" Target="../media/image22.png"/><Relationship Id="rId19" Type="http://schemas.openxmlformats.org/officeDocument/2006/relationships/audio" Target="../media/audio3.wav"/><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audio" Target="../media/audio6.wav"/></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audio" Target="../media/audio18.wav"/><Relationship Id="rId3" Type="http://schemas.openxmlformats.org/officeDocument/2006/relationships/audio" Target="../media/audio11.wav"/><Relationship Id="rId7" Type="http://schemas.openxmlformats.org/officeDocument/2006/relationships/audio" Target="../media/audio12.wav"/><Relationship Id="rId12" Type="http://schemas.openxmlformats.org/officeDocument/2006/relationships/audio" Target="../media/audio17.wav"/><Relationship Id="rId17" Type="http://schemas.openxmlformats.org/officeDocument/2006/relationships/image" Target="../media/image7.png"/><Relationship Id="rId2" Type="http://schemas.openxmlformats.org/officeDocument/2006/relationships/notesSlide" Target="../notesSlides/notesSlide5.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audio" Target="../media/audio16.wav"/><Relationship Id="rId5" Type="http://schemas.openxmlformats.org/officeDocument/2006/relationships/image" Target="../media/image32.svg"/><Relationship Id="rId15" Type="http://schemas.openxmlformats.org/officeDocument/2006/relationships/image" Target="../media/image5.svg"/><Relationship Id="rId10" Type="http://schemas.openxmlformats.org/officeDocument/2006/relationships/audio" Target="../media/audio15.wav"/><Relationship Id="rId4" Type="http://schemas.openxmlformats.org/officeDocument/2006/relationships/image" Target="../media/image31.png"/><Relationship Id="rId9" Type="http://schemas.openxmlformats.org/officeDocument/2006/relationships/audio" Target="../media/audio14.wav"/><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5.svg"/><Relationship Id="rId17" Type="http://schemas.openxmlformats.org/officeDocument/2006/relationships/image" Target="../media/image48.svg"/><Relationship Id="rId2" Type="http://schemas.openxmlformats.org/officeDocument/2006/relationships/notesSlide" Target="../notesSlides/notesSlide8.xml"/><Relationship Id="rId16"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png"/><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7.png"/><Relationship Id="rId4" Type="http://schemas.openxmlformats.org/officeDocument/2006/relationships/image" Target="../media/image39.svg"/><Relationship Id="rId9" Type="http://schemas.openxmlformats.org/officeDocument/2006/relationships/image" Target="../media/image43.gif"/><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rot</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440688" y="-89691"/>
            <a:ext cx="3588984" cy="2085266"/>
          </a:xfrm>
        </p:spPr>
        <p:txBody>
          <a:bodyPr>
            <a:noAutofit/>
          </a:bodyPr>
          <a:lstStyle/>
          <a:p>
            <a:pPr algn="ctr"/>
            <a:r>
              <a:rPr lang="en-GB" sz="3600" b="1" dirty="0">
                <a:solidFill>
                  <a:srgbClr val="FFFFFF"/>
                </a:solidFill>
                <a:latin typeface="Century Gothic"/>
                <a:ea typeface="Century Gothic"/>
                <a:cs typeface="Century Gothic"/>
                <a:sym typeface="Century Gothic"/>
              </a:rPr>
              <a:t>Describing me and others</a:t>
            </a:r>
            <a:br>
              <a:rPr lang="en-GB" sz="3600" b="1" dirty="0">
                <a:solidFill>
                  <a:srgbClr val="FFFFFF"/>
                </a:solidFill>
                <a:latin typeface="Century Gothic"/>
                <a:ea typeface="Century Gothic"/>
                <a:cs typeface="Century Gothic"/>
                <a:sym typeface="Century Gothic"/>
              </a:rPr>
            </a:br>
            <a:endParaRPr lang="en-GB" sz="3600" dirty="0"/>
          </a:p>
        </p:txBody>
      </p:sp>
      <p:sp>
        <p:nvSpPr>
          <p:cNvPr id="8" name="TextBox 7">
            <a:extLst>
              <a:ext uri="{FF2B5EF4-FFF2-40B4-BE49-F238E27FC236}">
                <a16:creationId xmlns:a16="http://schemas.microsoft.com/office/drawing/2014/main" id="{43F01A48-890A-41B8-8615-395991797E91}"/>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6</a:t>
            </a:r>
          </a:p>
        </p:txBody>
      </p:sp>
      <p:pic>
        <p:nvPicPr>
          <p:cNvPr id="9" name="Picture 8" descr="Map&#10;&#10;Description automatically generated">
            <a:extLst>
              <a:ext uri="{FF2B5EF4-FFF2-40B4-BE49-F238E27FC236}">
                <a16:creationId xmlns:a16="http://schemas.microsoft.com/office/drawing/2014/main" id="{961F246B-A3AB-4ACE-850F-ECB5CD52C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066" y="15498"/>
            <a:ext cx="3811412" cy="4881282"/>
          </a:xfrm>
          <a:prstGeom prst="rect">
            <a:avLst/>
          </a:prstGeom>
        </p:spPr>
      </p:pic>
      <p:sp>
        <p:nvSpPr>
          <p:cNvPr id="10" name="Oval 9">
            <a:extLst>
              <a:ext uri="{FF2B5EF4-FFF2-40B4-BE49-F238E27FC236}">
                <a16:creationId xmlns:a16="http://schemas.microsoft.com/office/drawing/2014/main" id="{4A8169E5-EF05-40D7-91CA-73F2B62290A5}"/>
              </a:ext>
            </a:extLst>
          </p:cNvPr>
          <p:cNvSpPr/>
          <p:nvPr/>
        </p:nvSpPr>
        <p:spPr>
          <a:xfrm>
            <a:off x="250905" y="2035563"/>
            <a:ext cx="3645074" cy="2786873"/>
          </a:xfrm>
          <a:prstGeom prst="ellipse">
            <a:avLst/>
          </a:prstGeom>
          <a:solidFill>
            <a:srgbClr val="FFD10D"/>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9968438-BC84-4113-92E1-AB3089651342}"/>
              </a:ext>
            </a:extLst>
          </p:cNvPr>
          <p:cNvGrpSpPr/>
          <p:nvPr/>
        </p:nvGrpSpPr>
        <p:grpSpPr>
          <a:xfrm>
            <a:off x="2311164" y="2412330"/>
            <a:ext cx="1201367" cy="1162408"/>
            <a:chOff x="737208" y="1091664"/>
            <a:chExt cx="2045849" cy="2069572"/>
          </a:xfrm>
          <a:effectLst>
            <a:outerShdw blurRad="50800" dist="38100" dir="5400000" algn="t" rotWithShape="0">
              <a:prstClr val="black">
                <a:alpha val="40000"/>
              </a:prstClr>
            </a:outerShdw>
          </a:effectLst>
        </p:grpSpPr>
        <p:pic>
          <p:nvPicPr>
            <p:cNvPr id="12" name="Picture 11" descr="A picture containing engineering drawing&#10;&#10;Description automatically generated">
              <a:extLst>
                <a:ext uri="{FF2B5EF4-FFF2-40B4-BE49-F238E27FC236}">
                  <a16:creationId xmlns:a16="http://schemas.microsoft.com/office/drawing/2014/main" id="{0344CF0B-3953-4492-BB76-F876B3819E73}"/>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7208" y="1091664"/>
              <a:ext cx="1569170" cy="1502971"/>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716C6EC1-6BE1-4666-A16D-3E873B2CC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247" y="2326809"/>
              <a:ext cx="1974810" cy="834427"/>
            </a:xfrm>
            <a:prstGeom prst="rect">
              <a:avLst/>
            </a:prstGeom>
          </p:spPr>
        </p:pic>
      </p:grpSp>
      <p:grpSp>
        <p:nvGrpSpPr>
          <p:cNvPr id="14" name="Group 13">
            <a:extLst>
              <a:ext uri="{FF2B5EF4-FFF2-40B4-BE49-F238E27FC236}">
                <a16:creationId xmlns:a16="http://schemas.microsoft.com/office/drawing/2014/main" id="{3BF82F4C-377F-498F-8509-1F35C9F5C0E3}"/>
              </a:ext>
            </a:extLst>
          </p:cNvPr>
          <p:cNvGrpSpPr/>
          <p:nvPr/>
        </p:nvGrpSpPr>
        <p:grpSpPr>
          <a:xfrm>
            <a:off x="1508977" y="3468488"/>
            <a:ext cx="1233109" cy="1199070"/>
            <a:chOff x="5706132" y="749233"/>
            <a:chExt cx="2434638" cy="2267950"/>
          </a:xfrm>
          <a:effectLst>
            <a:outerShdw blurRad="50800" dist="38100" dir="5400000" algn="t" rotWithShape="0">
              <a:prstClr val="black">
                <a:alpha val="40000"/>
              </a:prstClr>
            </a:outerShdw>
          </a:effectLst>
        </p:grpSpPr>
        <p:pic>
          <p:nvPicPr>
            <p:cNvPr id="15" name="Graphic 14" descr="Map with pin with solid fill">
              <a:extLst>
                <a:ext uri="{FF2B5EF4-FFF2-40B4-BE49-F238E27FC236}">
                  <a16:creationId xmlns:a16="http://schemas.microsoft.com/office/drawing/2014/main" id="{3F4CED99-B3B3-44E5-82E9-F97DF5FE7B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6132" y="749233"/>
              <a:ext cx="2198607" cy="2198607"/>
            </a:xfrm>
            <a:prstGeom prst="rect">
              <a:avLst/>
            </a:prstGeom>
          </p:spPr>
        </p:pic>
        <p:pic>
          <p:nvPicPr>
            <p:cNvPr id="16" name="Picture 15" descr="Logo&#10;&#10;Description automatically generated">
              <a:extLst>
                <a:ext uri="{FF2B5EF4-FFF2-40B4-BE49-F238E27FC236}">
                  <a16:creationId xmlns:a16="http://schemas.microsoft.com/office/drawing/2014/main" id="{5751974C-5298-478E-9297-9A0D2B7D2D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9111" y="2182368"/>
              <a:ext cx="2001659" cy="834815"/>
            </a:xfrm>
            <a:prstGeom prst="rect">
              <a:avLst/>
            </a:prstGeom>
          </p:spPr>
        </p:pic>
      </p:grpSp>
      <p:grpSp>
        <p:nvGrpSpPr>
          <p:cNvPr id="17" name="Group 16">
            <a:extLst>
              <a:ext uri="{FF2B5EF4-FFF2-40B4-BE49-F238E27FC236}">
                <a16:creationId xmlns:a16="http://schemas.microsoft.com/office/drawing/2014/main" id="{9E48950A-128B-4EB2-A6CC-9E4FFC28321C}"/>
              </a:ext>
            </a:extLst>
          </p:cNvPr>
          <p:cNvGrpSpPr/>
          <p:nvPr/>
        </p:nvGrpSpPr>
        <p:grpSpPr>
          <a:xfrm>
            <a:off x="668572" y="2488690"/>
            <a:ext cx="1557037" cy="1090555"/>
            <a:chOff x="8960588" y="1130637"/>
            <a:chExt cx="2577874" cy="1851039"/>
          </a:xfrm>
          <a:effectLst>
            <a:outerShdw blurRad="50800" dist="38100" dir="5400000" algn="t" rotWithShape="0">
              <a:prstClr val="black">
                <a:alpha val="40000"/>
              </a:prstClr>
            </a:outerShdw>
          </a:effectLst>
        </p:grpSpPr>
        <p:pic>
          <p:nvPicPr>
            <p:cNvPr id="18" name="Picture 17" descr="Icon&#10;&#10;Description automatically generated">
              <a:extLst>
                <a:ext uri="{FF2B5EF4-FFF2-40B4-BE49-F238E27FC236}">
                  <a16:creationId xmlns:a16="http://schemas.microsoft.com/office/drawing/2014/main" id="{58AFAAC0-69F4-4E7D-BD0F-FD7D2A9196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60588" y="1130637"/>
              <a:ext cx="1494442" cy="1735831"/>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0C1CE3BE-4034-48E6-86C9-3B808399A6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73473" y="2335909"/>
              <a:ext cx="2064989" cy="645767"/>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866695564"/>
              </p:ext>
            </p:extLst>
          </p:nvPr>
        </p:nvGraphicFramePr>
        <p:xfrm>
          <a:off x="578357" y="844806"/>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dirty="0">
                          <a:solidFill>
                            <a:srgbClr val="002060"/>
                          </a:solidFill>
                          <a:latin typeface="Century Gothic" panose="020B0502020202020204" pitchFamily="34" charset="0"/>
                        </a:rPr>
                        <a:t> </a:t>
                      </a:r>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she is</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no </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yes</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to be, being</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I am</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he is</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England</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it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a</a:t>
                      </a:r>
                      <a:r>
                        <a:rPr lang="en-GB" sz="2400" b="1" dirty="0" err="1">
                          <a:solidFill>
                            <a:srgbClr val="92D050"/>
                          </a:solidFill>
                          <a:latin typeface="Century Gothic" panose="020B0502020202020204" pitchFamily="34" charset="0"/>
                        </a:rPr>
                        <a:t>nd</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great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Germany</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place</a:t>
                      </a:r>
                      <a:endParaRPr lang="en-GB" sz="2400" b="1" baseline="30000" dirty="0">
                        <a:solidFill>
                          <a:srgbClr val="FF3399"/>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clear</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or</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thing</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person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baseline="0" dirty="0" err="1">
                          <a:solidFill>
                            <a:srgbClr val="FF3399"/>
                          </a:solidFill>
                          <a:latin typeface="Century Gothic" panose="020B0502020202020204" pitchFamily="34" charset="0"/>
                        </a:rPr>
                        <a:t>colour</a:t>
                      </a:r>
                      <a:endParaRPr lang="en-GB" sz="2400" b="1" baseline="0"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a:solidFill>
                  <a:srgbClr val="002060"/>
                </a:solidFill>
                <a:latin typeface="Century Gothic" panose="020B0502020202020204" pitchFamily="34" charset="0"/>
                <a:ea typeface="Century Gothic"/>
              </a:rPr>
              <a:t>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76035" y="448035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9749" y="518318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250048" y="554392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das Ding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695079" y="5566027"/>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die Person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646804" y="5582985"/>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die </a:t>
            </a:r>
            <a:r>
              <a:rPr lang="en-US" sz="2400" kern="0" dirty="0" err="1">
                <a:solidFill>
                  <a:srgbClr val="002060"/>
                </a:solidFill>
                <a:latin typeface="Century Gothic" panose="020B0502020202020204" pitchFamily="34" charset="0"/>
                <a:cs typeface="Arial"/>
                <a:sym typeface="Arial"/>
              </a:rPr>
              <a:t>Farbe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257050" y="470717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der Ort </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737913" y="471920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klar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7637298" y="4702654"/>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oder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79211" y="382961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und</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737912" y="383479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toll</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755733" y="3826675"/>
            <a:ext cx="21570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Deutschland</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250045" y="300381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England</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4699058" y="304035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wo</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646804" y="2989792"/>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es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250046" y="214029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sein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1" y="208949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ich bin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7708456" y="211381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er </a:t>
            </a:r>
            <a:r>
              <a:rPr lang="en-US" sz="2400" kern="0" noProof="0" dirty="0" err="1">
                <a:solidFill>
                  <a:srgbClr val="002060"/>
                </a:solidFill>
                <a:latin typeface="Century Gothic" panose="020B0502020202020204" pitchFamily="34" charset="0"/>
                <a:cs typeface="Arial"/>
                <a:sym typeface="Arial"/>
              </a:rPr>
              <a:t>ist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250047" y="1214243"/>
            <a:ext cx="20167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sie</a:t>
            </a:r>
            <a:r>
              <a:rPr lang="en-US" sz="2400" kern="0" dirty="0">
                <a:solidFill>
                  <a:srgbClr val="002060"/>
                </a:solidFill>
                <a:latin typeface="Century Gothic" panose="020B0502020202020204" pitchFamily="34" charset="0"/>
                <a:cs typeface="Arial"/>
                <a:sym typeface="Arial"/>
              </a:rPr>
              <a:t> </a:t>
            </a:r>
            <a:r>
              <a:rPr lang="en-US" sz="2400" kern="0" dirty="0" err="1">
                <a:solidFill>
                  <a:srgbClr val="002060"/>
                </a:solidFill>
                <a:latin typeface="Century Gothic" panose="020B0502020202020204" pitchFamily="34" charset="0"/>
                <a:cs typeface="Arial"/>
                <a:sym typeface="Arial"/>
              </a:rPr>
              <a:t>ist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271898"/>
            <a:ext cx="2166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nein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7665527" y="1296893"/>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ja</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226567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799378799"/>
              </p:ext>
            </p:extLst>
          </p:nvPr>
        </p:nvGraphicFramePr>
        <p:xfrm>
          <a:off x="544533" y="844806"/>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dirty="0">
                          <a:solidFill>
                            <a:srgbClr val="002060"/>
                          </a:solidFill>
                          <a:latin typeface="Century Gothic" panose="020B0502020202020204" pitchFamily="34" charset="0"/>
                        </a:rPr>
                        <a:t> </a:t>
                      </a:r>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sein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ja </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sie</a:t>
                      </a:r>
                      <a:r>
                        <a:rPr lang="en-US" sz="2400" b="1" dirty="0">
                          <a:solidFill>
                            <a:srgbClr val="002060"/>
                          </a:solidFill>
                          <a:latin typeface="Century Gothic" panose="020B0502020202020204" pitchFamily="34" charset="0"/>
                        </a:rPr>
                        <a:t> </a:t>
                      </a:r>
                      <a:r>
                        <a:rPr lang="en-US" sz="2400" b="1" dirty="0" err="1">
                          <a:solidFill>
                            <a:srgbClr val="002060"/>
                          </a:solidFill>
                          <a:latin typeface="Century Gothic" panose="020B0502020202020204" pitchFamily="34" charset="0"/>
                        </a:rPr>
                        <a:t>ist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er </a:t>
                      </a:r>
                      <a:r>
                        <a:rPr lang="en-US" sz="2400" b="1" dirty="0" err="1">
                          <a:solidFill>
                            <a:srgbClr val="002060"/>
                          </a:solidFill>
                          <a:latin typeface="Century Gothic" panose="020B0502020202020204" pitchFamily="34" charset="0"/>
                        </a:rPr>
                        <a:t>ist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nein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ich bin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es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England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Deutschland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und</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baseline="0" dirty="0">
                          <a:solidFill>
                            <a:srgbClr val="002060"/>
                          </a:solidFill>
                          <a:latin typeface="Century Gothic" panose="020B0502020202020204" pitchFamily="34" charset="0"/>
                        </a:rPr>
                        <a:t>der Ort</a:t>
                      </a:r>
                      <a:endParaRPr lang="en-GB" sz="2400" b="1" baseline="0" dirty="0">
                        <a:solidFill>
                          <a:srgbClr val="002060"/>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oder</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die Person</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die </a:t>
                      </a:r>
                      <a:r>
                        <a:rPr lang="en-US" sz="2400" b="1" dirty="0" err="1">
                          <a:solidFill>
                            <a:srgbClr val="002060"/>
                          </a:solidFill>
                          <a:latin typeface="Century Gothic" panose="020B0502020202020204" pitchFamily="34" charset="0"/>
                        </a:rPr>
                        <a:t>Farbe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oder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baseline="0" dirty="0">
                          <a:solidFill>
                            <a:srgbClr val="002060"/>
                          </a:solidFill>
                          <a:latin typeface="Century Gothic" panose="020B0502020202020204" pitchFamily="34" charset="0"/>
                        </a:rPr>
                        <a:t>das Ding</a:t>
                      </a:r>
                      <a:endParaRPr lang="en-GB" sz="2400" b="1" baseline="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err="1">
                <a:solidFill>
                  <a:srgbClr val="002060"/>
                </a:solidFill>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76035" y="448035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9749" y="518318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88598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56283763"/>
              </p:ext>
            </p:extLst>
          </p:nvPr>
        </p:nvGraphicFramePr>
        <p:xfrm>
          <a:off x="578357" y="844806"/>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dirty="0">
                          <a:solidFill>
                            <a:srgbClr val="002060"/>
                          </a:solidFill>
                          <a:latin typeface="Century Gothic" panose="020B0502020202020204" pitchFamily="34" charset="0"/>
                        </a:rPr>
                        <a:t> </a:t>
                      </a:r>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she is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no </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yes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to be, being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I am</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he is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England</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a:t>
                      </a:r>
                      <a:r>
                        <a:rPr lang="en-GB" sz="2400" b="1" dirty="0" err="1">
                          <a:solidFill>
                            <a:srgbClr val="002060"/>
                          </a:solidFill>
                          <a:latin typeface="Century Gothic" panose="020B0502020202020204" pitchFamily="34" charset="0"/>
                        </a:rPr>
                        <a:t>nd</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great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Germany</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place</a:t>
                      </a:r>
                      <a:endParaRPr lang="en-GB" sz="2400" b="1" baseline="30000" dirty="0">
                        <a:solidFill>
                          <a:srgbClr val="002060"/>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clear</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or</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person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baseline="0" dirty="0" err="1">
                          <a:solidFill>
                            <a:srgbClr val="002060"/>
                          </a:solidFill>
                          <a:latin typeface="Century Gothic" panose="020B0502020202020204" pitchFamily="34" charset="0"/>
                        </a:rPr>
                        <a:t>colour</a:t>
                      </a:r>
                      <a:endParaRPr lang="en-GB" sz="2400" b="1" baseline="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a:solidFill>
                  <a:srgbClr val="002060"/>
                </a:solidFill>
                <a:latin typeface="Century Gothic" panose="020B0502020202020204" pitchFamily="34" charset="0"/>
                <a:ea typeface="Century Gothic"/>
              </a:rPr>
              <a:t>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76035" y="448035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9749" y="518318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233240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rot</a:t>
            </a:r>
            <a:endParaRPr lang="en-GB" sz="1400" kern="0" dirty="0">
              <a:solidFill>
                <a:srgbClr val="FF0000"/>
              </a:solidFill>
              <a:latin typeface="Modern Love" panose="04090805081005020601" pitchFamily="82" charset="0"/>
              <a:cs typeface="Arial"/>
              <a:sym typeface="Arial"/>
            </a:endParaRPr>
          </a:p>
        </p:txBody>
      </p:sp>
      <p:pic>
        <p:nvPicPr>
          <p:cNvPr id="6" name="Picture 5" descr="Map&#10;&#10;Description automatically generated">
            <a:extLst>
              <a:ext uri="{FF2B5EF4-FFF2-40B4-BE49-F238E27FC236}">
                <a16:creationId xmlns:a16="http://schemas.microsoft.com/office/drawing/2014/main" id="{3BA10293-D62D-4257-8D2E-C2866A2AB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448898" y="1240118"/>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4550228" y="317517"/>
            <a:ext cx="5465901" cy="1015663"/>
          </a:xfrm>
          <a:prstGeom prst="rect">
            <a:avLst/>
          </a:prstGeom>
          <a:noFill/>
        </p:spPr>
        <p:txBody>
          <a:bodyPr wrap="square" rtlCol="0">
            <a:spAutoFit/>
          </a:bodyPr>
          <a:lstStyle/>
          <a:p>
            <a:r>
              <a:rPr lang="en-GB" sz="6000" dirty="0">
                <a:solidFill>
                  <a:srgbClr val="002060"/>
                </a:solidFill>
                <a:latin typeface="Century Gothic" panose="020B0502020202020204" pitchFamily="34" charset="0"/>
              </a:rPr>
              <a:t>long [</a:t>
            </a:r>
            <a:r>
              <a:rPr lang="en-GB" sz="6000" dirty="0" err="1">
                <a:solidFill>
                  <a:srgbClr val="FF0066"/>
                </a:solidFill>
                <a:latin typeface="Century Gothic" panose="020B0502020202020204" pitchFamily="34" charset="0"/>
              </a:rPr>
              <a:t>i</a:t>
            </a:r>
            <a:r>
              <a:rPr lang="en-GB" sz="6000" dirty="0">
                <a:solidFill>
                  <a:srgbClr val="002060"/>
                </a:solidFill>
                <a:latin typeface="Century Gothic" panose="020B0502020202020204" pitchFamily="34" charset="0"/>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77148" y="1207460"/>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grpSp>
      <p:sp>
        <p:nvSpPr>
          <p:cNvPr id="19" name="Title 4">
            <a:extLst>
              <a:ext uri="{FF2B5EF4-FFF2-40B4-BE49-F238E27FC236}">
                <a16:creationId xmlns:a16="http://schemas.microsoft.com/office/drawing/2014/main" id="{29CBB005-DC0D-0C3B-A6DF-6832AE51B0FE}"/>
              </a:ext>
            </a:extLst>
          </p:cNvPr>
          <p:cNvSpPr txBox="1">
            <a:spLocks/>
          </p:cNvSpPr>
          <p:nvPr/>
        </p:nvSpPr>
        <p:spPr>
          <a:xfrm>
            <a:off x="777074" y="128500"/>
            <a:ext cx="2869907" cy="52322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3200" b="1" kern="0" dirty="0" err="1">
                <a:solidFill>
                  <a:srgbClr val="002060"/>
                </a:solidFill>
                <a:latin typeface="Century Gothic" panose="020B0502020202020204" pitchFamily="34" charset="0"/>
                <a:cs typeface="Arial"/>
                <a:sym typeface="Arial"/>
              </a:rPr>
              <a:t>Follow</a:t>
            </a:r>
            <a:r>
              <a:rPr lang="es-AR" sz="3200" b="1" kern="0" dirty="0">
                <a:solidFill>
                  <a:srgbClr val="002060"/>
                </a:solidFill>
                <a:latin typeface="Century Gothic" panose="020B0502020202020204" pitchFamily="34" charset="0"/>
                <a:cs typeface="Arial"/>
                <a:sym typeface="Arial"/>
              </a:rPr>
              <a:t> up 1</a:t>
            </a:r>
            <a:endParaRPr lang="en-GB" sz="3200" kern="0" dirty="0"/>
          </a:p>
        </p:txBody>
      </p:sp>
      <p:sp>
        <p:nvSpPr>
          <p:cNvPr id="20" name="Google Shape;119;p1">
            <a:extLst>
              <a:ext uri="{FF2B5EF4-FFF2-40B4-BE49-F238E27FC236}">
                <a16:creationId xmlns:a16="http://schemas.microsoft.com/office/drawing/2014/main" id="{D901C462-34C6-EFAC-88A7-E53BD0FDD292}"/>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1" name="Rounded Rectangle 3">
            <a:extLst>
              <a:ext uri="{FF2B5EF4-FFF2-40B4-BE49-F238E27FC236}">
                <a16:creationId xmlns:a16="http://schemas.microsoft.com/office/drawing/2014/main" id="{EF57827E-2981-4EB7-862B-84DC0D07389C}"/>
              </a:ext>
            </a:extLst>
          </p:cNvPr>
          <p:cNvSpPr/>
          <p:nvPr/>
        </p:nvSpPr>
        <p:spPr>
          <a:xfrm>
            <a:off x="4113006" y="1669136"/>
            <a:ext cx="3965988" cy="397698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Fam</a:t>
            </a:r>
            <a:r>
              <a:rPr kumimoji="0" lang="en-GB" sz="72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a:t>
            </a:r>
            <a:r>
              <a:rPr kumimoji="0" lang="en-GB" sz="7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lie</a:t>
            </a: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21">
            <a:extLst>
              <a:ext uri="{FF2B5EF4-FFF2-40B4-BE49-F238E27FC236}">
                <a16:creationId xmlns:a16="http://schemas.microsoft.com/office/drawing/2014/main" id="{D566C8EF-1F2B-4CE7-9AFA-A5B3543726DE}"/>
              </a:ext>
            </a:extLst>
          </p:cNvPr>
          <p:cNvSpPr/>
          <p:nvPr/>
        </p:nvSpPr>
        <p:spPr>
          <a:xfrm>
            <a:off x="1364086" y="4354006"/>
            <a:ext cx="1818126" cy="1015663"/>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nie</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Rectangle 22">
            <a:extLst>
              <a:ext uri="{FF2B5EF4-FFF2-40B4-BE49-F238E27FC236}">
                <a16:creationId xmlns:a16="http://schemas.microsoft.com/office/drawing/2014/main" id="{C99783BE-8745-4C88-9435-55EE55FBC3FF}"/>
              </a:ext>
            </a:extLst>
          </p:cNvPr>
          <p:cNvSpPr/>
          <p:nvPr/>
        </p:nvSpPr>
        <p:spPr>
          <a:xfrm>
            <a:off x="9166325" y="4365515"/>
            <a:ext cx="1277914" cy="1015663"/>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4" name="Picture 23" descr="A picture containing text, clipart&#10;&#10;Description automatically generated">
            <a:extLst>
              <a:ext uri="{FF2B5EF4-FFF2-40B4-BE49-F238E27FC236}">
                <a16:creationId xmlns:a16="http://schemas.microsoft.com/office/drawing/2014/main" id="{DC8440B7-650B-411F-9D99-A5F217D85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6712" y="3205756"/>
            <a:ext cx="2057143" cy="926984"/>
          </a:xfrm>
          <a:prstGeom prst="rect">
            <a:avLst/>
          </a:prstGeom>
        </p:spPr>
      </p:pic>
      <p:cxnSp>
        <p:nvCxnSpPr>
          <p:cNvPr id="25" name="Connector: Curved 24">
            <a:extLst>
              <a:ext uri="{FF2B5EF4-FFF2-40B4-BE49-F238E27FC236}">
                <a16:creationId xmlns:a16="http://schemas.microsoft.com/office/drawing/2014/main" id="{461C1033-0783-4151-B9B5-4DCB53B6BCFD}"/>
              </a:ext>
            </a:extLst>
          </p:cNvPr>
          <p:cNvCxnSpPr/>
          <p:nvPr/>
        </p:nvCxnSpPr>
        <p:spPr>
          <a:xfrm>
            <a:off x="675809" y="3657629"/>
            <a:ext cx="2971800" cy="451873"/>
          </a:xfrm>
          <a:prstGeom prst="curvedConnector3">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93DBA9-D4C9-4BD7-87C6-B4B4172D5D02}"/>
              </a:ext>
            </a:extLst>
          </p:cNvPr>
          <p:cNvCxnSpPr/>
          <p:nvPr/>
        </p:nvCxnSpPr>
        <p:spPr>
          <a:xfrm>
            <a:off x="641032" y="3118856"/>
            <a:ext cx="2987726" cy="41652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6DDCD14-9F7A-40BF-B30D-7F1BFE9FD818}"/>
              </a:ext>
            </a:extLst>
          </p:cNvPr>
          <p:cNvGrpSpPr/>
          <p:nvPr/>
        </p:nvGrpSpPr>
        <p:grpSpPr>
          <a:xfrm>
            <a:off x="4643490" y="1866829"/>
            <a:ext cx="2931308" cy="2931308"/>
            <a:chOff x="4407194" y="1163089"/>
            <a:chExt cx="2931308" cy="2931308"/>
          </a:xfrm>
        </p:grpSpPr>
        <p:pic>
          <p:nvPicPr>
            <p:cNvPr id="28" name="Graphic 27" descr="Home1 with solid fill">
              <a:extLst>
                <a:ext uri="{FF2B5EF4-FFF2-40B4-BE49-F238E27FC236}">
                  <a16:creationId xmlns:a16="http://schemas.microsoft.com/office/drawing/2014/main" id="{3152D45C-B19E-4348-86A6-3089D4E285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7194" y="1163089"/>
              <a:ext cx="2931308" cy="2931308"/>
            </a:xfrm>
            <a:prstGeom prst="rect">
              <a:avLst/>
            </a:prstGeom>
          </p:spPr>
        </p:pic>
        <p:pic>
          <p:nvPicPr>
            <p:cNvPr id="29" name="Picture 28" descr="family">
              <a:extLst>
                <a:ext uri="{FF2B5EF4-FFF2-40B4-BE49-F238E27FC236}">
                  <a16:creationId xmlns:a16="http://schemas.microsoft.com/office/drawing/2014/main" id="{957B2EB0-DA4E-48A9-A5FD-BE4F8DC94AC9}"/>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5571776" y="2790626"/>
              <a:ext cx="589171" cy="425186"/>
            </a:xfrm>
            <a:prstGeom prst="rect">
              <a:avLst/>
            </a:prstGeom>
            <a:ln>
              <a:noFill/>
            </a:ln>
          </p:spPr>
        </p:pic>
      </p:grpSp>
    </p:spTree>
    <p:extLst>
      <p:ext uri="{BB962C8B-B14F-4D97-AF65-F5344CB8AC3E}">
        <p14:creationId xmlns:p14="http://schemas.microsoft.com/office/powerpoint/2010/main" val="315767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sp>
        <p:nvSpPr>
          <p:cNvPr id="25" name="Title 4">
            <a:extLst>
              <a:ext uri="{FF2B5EF4-FFF2-40B4-BE49-F238E27FC236}">
                <a16:creationId xmlns:a16="http://schemas.microsoft.com/office/drawing/2014/main" id="{F4904BA8-D46F-DB94-965B-D20DC93902C4}"/>
              </a:ext>
            </a:extLst>
          </p:cNvPr>
          <p:cNvSpPr txBox="1">
            <a:spLocks/>
          </p:cNvSpPr>
          <p:nvPr/>
        </p:nvSpPr>
        <p:spPr>
          <a:xfrm>
            <a:off x="777074" y="128500"/>
            <a:ext cx="2869907" cy="52322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3200" b="1" kern="0" dirty="0" err="1">
                <a:solidFill>
                  <a:srgbClr val="002060"/>
                </a:solidFill>
                <a:latin typeface="Century Gothic" panose="020B0502020202020204" pitchFamily="34" charset="0"/>
                <a:cs typeface="Arial"/>
                <a:sym typeface="Arial"/>
              </a:rPr>
              <a:t>Follow</a:t>
            </a:r>
            <a:r>
              <a:rPr lang="es-AR" sz="3200" b="1" kern="0" dirty="0">
                <a:solidFill>
                  <a:srgbClr val="002060"/>
                </a:solidFill>
                <a:latin typeface="Century Gothic" panose="020B0502020202020204" pitchFamily="34" charset="0"/>
                <a:cs typeface="Arial"/>
                <a:sym typeface="Arial"/>
              </a:rPr>
              <a:t> up 1</a:t>
            </a:r>
            <a:endParaRPr lang="en-GB" sz="3200" kern="0" dirty="0"/>
          </a:p>
        </p:txBody>
      </p:sp>
      <p:sp>
        <p:nvSpPr>
          <p:cNvPr id="26" name="Google Shape;119;p1">
            <a:extLst>
              <a:ext uri="{FF2B5EF4-FFF2-40B4-BE49-F238E27FC236}">
                <a16:creationId xmlns:a16="http://schemas.microsoft.com/office/drawing/2014/main" id="{B704F6EF-655F-53D7-25E4-E7187FEBE8A0}"/>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7" name="Rounded Rectangle 3">
            <a:extLst>
              <a:ext uri="{FF2B5EF4-FFF2-40B4-BE49-F238E27FC236}">
                <a16:creationId xmlns:a16="http://schemas.microsoft.com/office/drawing/2014/main" id="{EF791A11-3B3A-430C-9479-751591AFAF18}"/>
              </a:ext>
            </a:extLst>
          </p:cNvPr>
          <p:cNvSpPr/>
          <p:nvPr/>
        </p:nvSpPr>
        <p:spPr>
          <a:xfrm>
            <a:off x="3926985" y="1625632"/>
            <a:ext cx="4458870" cy="397698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r>
              <a:rPr kumimoji="0" lang="en-GB" sz="8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i</a:t>
            </a: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tte</a:t>
            </a:r>
          </a:p>
        </p:txBody>
      </p:sp>
      <p:sp>
        <p:nvSpPr>
          <p:cNvPr id="28" name="Rectangle 27">
            <a:extLst>
              <a:ext uri="{FF2B5EF4-FFF2-40B4-BE49-F238E27FC236}">
                <a16:creationId xmlns:a16="http://schemas.microsoft.com/office/drawing/2014/main" id="{328B6B43-1B14-4EC0-B71C-C81BC166ADCE}"/>
              </a:ext>
            </a:extLst>
          </p:cNvPr>
          <p:cNvSpPr/>
          <p:nvPr/>
        </p:nvSpPr>
        <p:spPr>
          <a:xfrm>
            <a:off x="873842" y="4066098"/>
            <a:ext cx="1988045" cy="1015663"/>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lfe</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9" name="Rectangle 28">
            <a:extLst>
              <a:ext uri="{FF2B5EF4-FFF2-40B4-BE49-F238E27FC236}">
                <a16:creationId xmlns:a16="http://schemas.microsoft.com/office/drawing/2014/main" id="{1BC5BE88-FC20-4151-9630-270C6A0EEC95}"/>
              </a:ext>
            </a:extLst>
          </p:cNvPr>
          <p:cNvSpPr/>
          <p:nvPr/>
        </p:nvSpPr>
        <p:spPr>
          <a:xfrm>
            <a:off x="9355587" y="4066098"/>
            <a:ext cx="1321195" cy="1015663"/>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t>
            </a:r>
          </a:p>
        </p:txBody>
      </p:sp>
      <p:grpSp>
        <p:nvGrpSpPr>
          <p:cNvPr id="30" name="Group 29">
            <a:extLst>
              <a:ext uri="{FF2B5EF4-FFF2-40B4-BE49-F238E27FC236}">
                <a16:creationId xmlns:a16="http://schemas.microsoft.com/office/drawing/2014/main" id="{0AD71CBB-1598-4258-B2CC-EFF076CBCAB9}"/>
              </a:ext>
            </a:extLst>
          </p:cNvPr>
          <p:cNvGrpSpPr/>
          <p:nvPr/>
        </p:nvGrpSpPr>
        <p:grpSpPr>
          <a:xfrm>
            <a:off x="4470016" y="1963883"/>
            <a:ext cx="3178287" cy="2028641"/>
            <a:chOff x="4473200" y="1547272"/>
            <a:chExt cx="3178287" cy="2028641"/>
          </a:xfrm>
        </p:grpSpPr>
        <p:pic>
          <p:nvPicPr>
            <p:cNvPr id="31" name="Picture 30" descr="Logo&#10;&#10;Description automatically generated">
              <a:extLst>
                <a:ext uri="{FF2B5EF4-FFF2-40B4-BE49-F238E27FC236}">
                  <a16:creationId xmlns:a16="http://schemas.microsoft.com/office/drawing/2014/main" id="{CCDAEADB-0353-408A-899A-9867313F6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200" y="1547272"/>
              <a:ext cx="3178287" cy="2028641"/>
            </a:xfrm>
            <a:prstGeom prst="rect">
              <a:avLst/>
            </a:prstGeom>
          </p:spPr>
        </p:pic>
        <p:sp>
          <p:nvSpPr>
            <p:cNvPr id="32" name="TextBox 31">
              <a:extLst>
                <a:ext uri="{FF2B5EF4-FFF2-40B4-BE49-F238E27FC236}">
                  <a16:creationId xmlns:a16="http://schemas.microsoft.com/office/drawing/2014/main" id="{A1C635FF-6B8E-49E2-ACDA-8CF46257F89D}"/>
                </a:ext>
              </a:extLst>
            </p:cNvPr>
            <p:cNvSpPr txBox="1"/>
            <p:nvPr/>
          </p:nvSpPr>
          <p:spPr>
            <a:xfrm>
              <a:off x="5526561" y="2910030"/>
              <a:ext cx="107156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entury Gothic"/>
                  <a:ea typeface="+mn-ea"/>
                  <a:cs typeface="+mn-cs"/>
                </a:rPr>
                <a:t>🙏</a:t>
              </a:r>
            </a:p>
          </p:txBody>
        </p:sp>
      </p:grpSp>
      <p:pic>
        <p:nvPicPr>
          <p:cNvPr id="33" name="Picture 32" descr="Icon&#10;&#10;Description automatically generated">
            <a:extLst>
              <a:ext uri="{FF2B5EF4-FFF2-40B4-BE49-F238E27FC236}">
                <a16:creationId xmlns:a16="http://schemas.microsoft.com/office/drawing/2014/main" id="{FFAFC317-9CBD-4050-A9D9-8F4D50B1E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22" y="1941212"/>
            <a:ext cx="2444767" cy="2051312"/>
          </a:xfrm>
          <a:prstGeom prst="rect">
            <a:avLst/>
          </a:prstGeom>
        </p:spPr>
      </p:pic>
      <p:grpSp>
        <p:nvGrpSpPr>
          <p:cNvPr id="34" name="Group 33">
            <a:extLst>
              <a:ext uri="{FF2B5EF4-FFF2-40B4-BE49-F238E27FC236}">
                <a16:creationId xmlns:a16="http://schemas.microsoft.com/office/drawing/2014/main" id="{5CD77565-E1FE-4CEC-BACB-40B489897529}"/>
              </a:ext>
            </a:extLst>
          </p:cNvPr>
          <p:cNvGrpSpPr/>
          <p:nvPr/>
        </p:nvGrpSpPr>
        <p:grpSpPr>
          <a:xfrm>
            <a:off x="9026895" y="2129149"/>
            <a:ext cx="2177773" cy="2035038"/>
            <a:chOff x="9036952" y="2411481"/>
            <a:chExt cx="2177773" cy="2035038"/>
          </a:xfrm>
        </p:grpSpPr>
        <p:pic>
          <p:nvPicPr>
            <p:cNvPr id="35" name="Picture 34" descr="Logo, icon&#10;&#10;Description automatically generated">
              <a:extLst>
                <a:ext uri="{FF2B5EF4-FFF2-40B4-BE49-F238E27FC236}">
                  <a16:creationId xmlns:a16="http://schemas.microsoft.com/office/drawing/2014/main" id="{2395BB52-C0F0-46DF-95E8-3533582136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9209" y="2411481"/>
              <a:ext cx="2051062" cy="2035038"/>
            </a:xfrm>
            <a:prstGeom prst="rect">
              <a:avLst/>
            </a:prstGeom>
          </p:spPr>
        </p:pic>
        <p:sp>
          <p:nvSpPr>
            <p:cNvPr id="36" name="TextBox 35">
              <a:extLst>
                <a:ext uri="{FF2B5EF4-FFF2-40B4-BE49-F238E27FC236}">
                  <a16:creationId xmlns:a16="http://schemas.microsoft.com/office/drawing/2014/main" id="{40E8F5B4-BE9B-4347-B799-1B47165C12D2}"/>
                </a:ext>
              </a:extLst>
            </p:cNvPr>
            <p:cNvSpPr txBox="1"/>
            <p:nvPr/>
          </p:nvSpPr>
          <p:spPr>
            <a:xfrm>
              <a:off x="9036952" y="3016873"/>
              <a:ext cx="217777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entury Gothic"/>
                  <a:ea typeface="+mn-ea"/>
                  <a:cs typeface="+mn-cs"/>
                </a:rPr>
                <a:t>with</a:t>
              </a:r>
            </a:p>
          </p:txBody>
        </p:sp>
      </p:grpSp>
      <p:sp>
        <p:nvSpPr>
          <p:cNvPr id="37" name="TextBox 36">
            <a:extLst>
              <a:ext uri="{FF2B5EF4-FFF2-40B4-BE49-F238E27FC236}">
                <a16:creationId xmlns:a16="http://schemas.microsoft.com/office/drawing/2014/main" id="{E9B6CA0A-2D8A-4EC0-B831-83AAAC4B4688}"/>
              </a:ext>
            </a:extLst>
          </p:cNvPr>
          <p:cNvSpPr txBox="1"/>
          <p:nvPr/>
        </p:nvSpPr>
        <p:spPr>
          <a:xfrm>
            <a:off x="4550228" y="317517"/>
            <a:ext cx="3098075" cy="1015663"/>
          </a:xfrm>
          <a:prstGeom prst="rect">
            <a:avLst/>
          </a:prstGeom>
          <a:noFill/>
        </p:spPr>
        <p:txBody>
          <a:bodyPr wrap="square" rtlCol="0">
            <a:spAutoFit/>
          </a:bodyPr>
          <a:lstStyle/>
          <a:p>
            <a:r>
              <a:rPr lang="en-GB" sz="6000" dirty="0">
                <a:solidFill>
                  <a:srgbClr val="002060"/>
                </a:solidFill>
                <a:latin typeface="Century Gothic" panose="020B0502020202020204" pitchFamily="34" charset="0"/>
              </a:rPr>
              <a:t>short [</a:t>
            </a:r>
            <a:r>
              <a:rPr lang="en-GB" sz="6000" dirty="0" err="1">
                <a:solidFill>
                  <a:srgbClr val="FF0066"/>
                </a:solidFill>
                <a:latin typeface="Century Gothic" panose="020B0502020202020204" pitchFamily="34" charset="0"/>
              </a:rPr>
              <a:t>i</a:t>
            </a:r>
            <a:r>
              <a:rPr lang="en-GB" sz="60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7219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37843D77-E569-48CE-AE51-A3A7F6FEE986}"/>
              </a:ext>
            </a:extLst>
          </p:cNvPr>
          <p:cNvGraphicFramePr>
            <a:graphicFrameLocks noGrp="1"/>
          </p:cNvGraphicFramePr>
          <p:nvPr/>
        </p:nvGraphicFramePr>
        <p:xfrm>
          <a:off x="1051654" y="1372926"/>
          <a:ext cx="9574554" cy="5340924"/>
        </p:xfrm>
        <a:graphic>
          <a:graphicData uri="http://schemas.openxmlformats.org/drawingml/2006/table">
            <a:tbl>
              <a:tblPr firstRow="1" bandRow="1">
                <a:tableStyleId>{5940675A-B579-460E-94D1-54222C63F5DA}</a:tableStyleId>
              </a:tblPr>
              <a:tblGrid>
                <a:gridCol w="3191518">
                  <a:extLst>
                    <a:ext uri="{9D8B030D-6E8A-4147-A177-3AD203B41FA5}">
                      <a16:colId xmlns:a16="http://schemas.microsoft.com/office/drawing/2014/main" val="3159213316"/>
                    </a:ext>
                  </a:extLst>
                </a:gridCol>
                <a:gridCol w="3191518">
                  <a:extLst>
                    <a:ext uri="{9D8B030D-6E8A-4147-A177-3AD203B41FA5}">
                      <a16:colId xmlns:a16="http://schemas.microsoft.com/office/drawing/2014/main" val="99092992"/>
                    </a:ext>
                  </a:extLst>
                </a:gridCol>
                <a:gridCol w="3191518">
                  <a:extLst>
                    <a:ext uri="{9D8B030D-6E8A-4147-A177-3AD203B41FA5}">
                      <a16:colId xmlns:a16="http://schemas.microsoft.com/office/drawing/2014/main" val="386395315"/>
                    </a:ext>
                  </a:extLst>
                </a:gridCol>
              </a:tblGrid>
              <a:tr h="1780308">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499972216"/>
                  </a:ext>
                </a:extLst>
              </a:tr>
              <a:tr h="1780308">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914090121"/>
                  </a:ext>
                </a:extLst>
              </a:tr>
              <a:tr h="1780308">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160194149"/>
                  </a:ext>
                </a:extLst>
              </a:tr>
            </a:tbl>
          </a:graphicData>
        </a:graphic>
      </p:graphicFrame>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CustomShape 3">
            <a:hlinkClick r:id="" action="ppaction://noaction">
              <a:snd r:embed="rId3" name="T1_W6F_4.1.wav"/>
            </a:hlinkClick>
            <a:extLst>
              <a:ext uri="{FF2B5EF4-FFF2-40B4-BE49-F238E27FC236}">
                <a16:creationId xmlns:a16="http://schemas.microsoft.com/office/drawing/2014/main" id="{976A85E5-4281-4E0F-BAB0-72DE6B3B6253}"/>
              </a:ext>
            </a:extLst>
          </p:cNvPr>
          <p:cNvSpPr/>
          <p:nvPr/>
        </p:nvSpPr>
        <p:spPr>
          <a:xfrm>
            <a:off x="3062469" y="108715"/>
            <a:ext cx="7563739"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Hör</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zu</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7" name="Title 1">
            <a:extLst>
              <a:ext uri="{FF2B5EF4-FFF2-40B4-BE49-F238E27FC236}">
                <a16:creationId xmlns:a16="http://schemas.microsoft.com/office/drawing/2014/main" id="{838FA4EB-C376-4C71-B8CC-7F70A7145A27}"/>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hören</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59" name="Picture 58" descr="A picture containing text, clipart&#10;&#10;Description automatically generated">
            <a:extLst>
              <a:ext uri="{FF2B5EF4-FFF2-40B4-BE49-F238E27FC236}">
                <a16:creationId xmlns:a16="http://schemas.microsoft.com/office/drawing/2014/main" id="{2644025C-1047-4977-9BC4-E6B193CA6A2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45" name="CustomShape 3">
            <a:extLst>
              <a:ext uri="{FF2B5EF4-FFF2-40B4-BE49-F238E27FC236}">
                <a16:creationId xmlns:a16="http://schemas.microsoft.com/office/drawing/2014/main" id="{6F64965E-923D-4F16-A5D6-4FD14C01E2BE}"/>
              </a:ext>
            </a:extLst>
          </p:cNvPr>
          <p:cNvSpPr/>
          <p:nvPr/>
        </p:nvSpPr>
        <p:spPr>
          <a:xfrm>
            <a:off x="123171" y="764727"/>
            <a:ext cx="10670466" cy="4749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Is the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in the German word the same sound as in English?</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3" name="CustomShape 23">
            <a:hlinkClick r:id="" action="ppaction://noaction">
              <a:snd r:embed="rId5" name="T1_W6F_4.2.wav"/>
            </a:hlinkClick>
            <a:extLst>
              <a:ext uri="{FF2B5EF4-FFF2-40B4-BE49-F238E27FC236}">
                <a16:creationId xmlns:a16="http://schemas.microsoft.com/office/drawing/2014/main" id="{2C8F67BC-3ED2-43E4-8BBD-165E0D99ABC4}"/>
              </a:ext>
            </a:extLst>
          </p:cNvPr>
          <p:cNvSpPr/>
          <p:nvPr/>
        </p:nvSpPr>
        <p:spPr>
          <a:xfrm>
            <a:off x="1179255" y="145212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1</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6" name="TextBox 5">
            <a:extLst>
              <a:ext uri="{FF2B5EF4-FFF2-40B4-BE49-F238E27FC236}">
                <a16:creationId xmlns:a16="http://schemas.microsoft.com/office/drawing/2014/main" id="{036AAC75-05CF-489D-9C93-E3B6FA7C3C34}"/>
              </a:ext>
            </a:extLst>
          </p:cNvPr>
          <p:cNvSpPr txBox="1"/>
          <p:nvPr/>
        </p:nvSpPr>
        <p:spPr>
          <a:xfrm>
            <a:off x="1179255" y="2634344"/>
            <a:ext cx="3000859"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F</a:t>
            </a:r>
            <a:r>
              <a:rPr lang="en-GB" sz="2800" dirty="0">
                <a:solidFill>
                  <a:srgbClr val="FF0066"/>
                </a:solidFill>
                <a:latin typeface="Century Gothic" panose="020B0502020202020204" pitchFamily="34" charset="0"/>
              </a:rPr>
              <a:t>i</a:t>
            </a:r>
            <a:r>
              <a:rPr lang="en-GB" sz="2800" dirty="0">
                <a:solidFill>
                  <a:srgbClr val="002060"/>
                </a:solidFill>
                <a:latin typeface="Century Gothic" panose="020B0502020202020204" pitchFamily="34" charset="0"/>
              </a:rPr>
              <a:t>lm</a:t>
            </a:r>
          </a:p>
        </p:txBody>
      </p:sp>
      <p:sp>
        <p:nvSpPr>
          <p:cNvPr id="26" name="TextBox 25">
            <a:extLst>
              <a:ext uri="{FF2B5EF4-FFF2-40B4-BE49-F238E27FC236}">
                <a16:creationId xmlns:a16="http://schemas.microsoft.com/office/drawing/2014/main" id="{D3ACE022-7DB2-4206-97B0-EE1B2581251C}"/>
              </a:ext>
            </a:extLst>
          </p:cNvPr>
          <p:cNvSpPr txBox="1"/>
          <p:nvPr/>
        </p:nvSpPr>
        <p:spPr>
          <a:xfrm>
            <a:off x="4338501" y="2634344"/>
            <a:ext cx="3000859"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Tour</a:t>
            </a:r>
            <a:r>
              <a:rPr lang="en-GB" sz="2800" dirty="0">
                <a:solidFill>
                  <a:srgbClr val="FF0066"/>
                </a:solidFill>
                <a:latin typeface="Century Gothic" panose="020B0502020202020204" pitchFamily="34" charset="0"/>
              </a:rPr>
              <a:t>i</a:t>
            </a:r>
            <a:r>
              <a:rPr lang="en-GB" sz="2800" dirty="0">
                <a:solidFill>
                  <a:srgbClr val="002060"/>
                </a:solidFill>
                <a:latin typeface="Century Gothic" panose="020B0502020202020204" pitchFamily="34" charset="0"/>
              </a:rPr>
              <a:t>st</a:t>
            </a:r>
          </a:p>
        </p:txBody>
      </p:sp>
      <p:sp>
        <p:nvSpPr>
          <p:cNvPr id="27" name="TextBox 26">
            <a:extLst>
              <a:ext uri="{FF2B5EF4-FFF2-40B4-BE49-F238E27FC236}">
                <a16:creationId xmlns:a16="http://schemas.microsoft.com/office/drawing/2014/main" id="{8C761032-6B3D-4B8A-897E-F88C6EEB1021}"/>
              </a:ext>
            </a:extLst>
          </p:cNvPr>
          <p:cNvSpPr txBox="1"/>
          <p:nvPr/>
        </p:nvSpPr>
        <p:spPr>
          <a:xfrm>
            <a:off x="7482354" y="2634344"/>
            <a:ext cx="3000859" cy="523220"/>
          </a:xfrm>
          <a:prstGeom prst="rect">
            <a:avLst/>
          </a:prstGeom>
          <a:noFill/>
        </p:spPr>
        <p:txBody>
          <a:bodyPr wrap="square" rtlCol="0">
            <a:spAutoFit/>
          </a:bodyPr>
          <a:lstStyle/>
          <a:p>
            <a:pPr algn="ctr"/>
            <a:r>
              <a:rPr lang="en-GB" sz="2800" dirty="0">
                <a:solidFill>
                  <a:srgbClr val="FF0066"/>
                </a:solidFill>
                <a:latin typeface="Century Gothic" panose="020B0502020202020204" pitchFamily="34" charset="0"/>
              </a:rPr>
              <a:t>i</a:t>
            </a:r>
            <a:r>
              <a:rPr lang="en-GB" sz="2800" dirty="0">
                <a:solidFill>
                  <a:srgbClr val="002060"/>
                </a:solidFill>
                <a:latin typeface="Century Gothic" panose="020B0502020202020204" pitchFamily="34" charset="0"/>
              </a:rPr>
              <a:t>deal</a:t>
            </a:r>
          </a:p>
        </p:txBody>
      </p:sp>
      <p:sp>
        <p:nvSpPr>
          <p:cNvPr id="28" name="TextBox 27">
            <a:extLst>
              <a:ext uri="{FF2B5EF4-FFF2-40B4-BE49-F238E27FC236}">
                <a16:creationId xmlns:a16="http://schemas.microsoft.com/office/drawing/2014/main" id="{666E4495-694F-4E14-A17B-6E15A5AC530D}"/>
              </a:ext>
            </a:extLst>
          </p:cNvPr>
          <p:cNvSpPr txBox="1"/>
          <p:nvPr/>
        </p:nvSpPr>
        <p:spPr>
          <a:xfrm>
            <a:off x="1179255" y="4418982"/>
            <a:ext cx="3000859" cy="523220"/>
          </a:xfrm>
          <a:prstGeom prst="rect">
            <a:avLst/>
          </a:prstGeom>
          <a:noFill/>
        </p:spPr>
        <p:txBody>
          <a:bodyPr wrap="square" rtlCol="0">
            <a:spAutoFit/>
          </a:bodyPr>
          <a:lstStyle/>
          <a:p>
            <a:pPr algn="ctr"/>
            <a:r>
              <a:rPr lang="en-GB" sz="2800" dirty="0">
                <a:solidFill>
                  <a:srgbClr val="FF0066"/>
                </a:solidFill>
                <a:latin typeface="Century Gothic" panose="020B0502020202020204" pitchFamily="34" charset="0"/>
              </a:rPr>
              <a:t>I</a:t>
            </a:r>
            <a:r>
              <a:rPr lang="en-GB" sz="2800" dirty="0">
                <a:solidFill>
                  <a:srgbClr val="002060"/>
                </a:solidFill>
                <a:latin typeface="Century Gothic" panose="020B0502020202020204" pitchFamily="34" charset="0"/>
              </a:rPr>
              <a:t>nfo</a:t>
            </a:r>
          </a:p>
        </p:txBody>
      </p:sp>
      <p:sp>
        <p:nvSpPr>
          <p:cNvPr id="29" name="TextBox 28">
            <a:extLst>
              <a:ext uri="{FF2B5EF4-FFF2-40B4-BE49-F238E27FC236}">
                <a16:creationId xmlns:a16="http://schemas.microsoft.com/office/drawing/2014/main" id="{B371216C-CB26-419F-8549-846E597F81F2}"/>
              </a:ext>
            </a:extLst>
          </p:cNvPr>
          <p:cNvSpPr txBox="1"/>
          <p:nvPr/>
        </p:nvSpPr>
        <p:spPr>
          <a:xfrm>
            <a:off x="4338501" y="4418982"/>
            <a:ext cx="3000859"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T</a:t>
            </a:r>
            <a:r>
              <a:rPr lang="en-GB" sz="2800" dirty="0">
                <a:solidFill>
                  <a:srgbClr val="FF0066"/>
                </a:solidFill>
                <a:latin typeface="Century Gothic" panose="020B0502020202020204" pitchFamily="34" charset="0"/>
              </a:rPr>
              <a:t>i</a:t>
            </a:r>
            <a:r>
              <a:rPr lang="en-GB" sz="2800" dirty="0">
                <a:solidFill>
                  <a:srgbClr val="002060"/>
                </a:solidFill>
                <a:latin typeface="Century Gothic" panose="020B0502020202020204" pitchFamily="34" charset="0"/>
              </a:rPr>
              <a:t>pp</a:t>
            </a:r>
          </a:p>
        </p:txBody>
      </p:sp>
      <p:sp>
        <p:nvSpPr>
          <p:cNvPr id="31" name="TextBox 30">
            <a:extLst>
              <a:ext uri="{FF2B5EF4-FFF2-40B4-BE49-F238E27FC236}">
                <a16:creationId xmlns:a16="http://schemas.microsoft.com/office/drawing/2014/main" id="{E20ADDBB-B1B9-486F-8367-0D258D4FCC8D}"/>
              </a:ext>
            </a:extLst>
          </p:cNvPr>
          <p:cNvSpPr txBox="1"/>
          <p:nvPr/>
        </p:nvSpPr>
        <p:spPr>
          <a:xfrm>
            <a:off x="7482354" y="4418982"/>
            <a:ext cx="3000859" cy="523220"/>
          </a:xfrm>
          <a:prstGeom prst="rect">
            <a:avLst/>
          </a:prstGeom>
          <a:noFill/>
        </p:spPr>
        <p:txBody>
          <a:bodyPr wrap="square" rtlCol="0">
            <a:spAutoFit/>
          </a:bodyPr>
          <a:lstStyle/>
          <a:p>
            <a:pPr algn="ctr"/>
            <a:r>
              <a:rPr lang="en-GB" sz="2800" dirty="0" err="1">
                <a:solidFill>
                  <a:srgbClr val="FF0066"/>
                </a:solidFill>
                <a:latin typeface="Century Gothic" panose="020B0502020202020204" pitchFamily="34" charset="0"/>
              </a:rPr>
              <a:t>I</a:t>
            </a:r>
            <a:r>
              <a:rPr lang="en-GB" sz="2800" dirty="0" err="1">
                <a:solidFill>
                  <a:srgbClr val="002060"/>
                </a:solidFill>
                <a:latin typeface="Century Gothic" panose="020B0502020202020204" pitchFamily="34" charset="0"/>
              </a:rPr>
              <a:t>risch</a:t>
            </a:r>
            <a:endParaRPr lang="en-GB" sz="2800" dirty="0">
              <a:solidFill>
                <a:srgbClr val="002060"/>
              </a:solidFill>
              <a:latin typeface="Century Gothic" panose="020B0502020202020204" pitchFamily="34" charset="0"/>
            </a:endParaRPr>
          </a:p>
        </p:txBody>
      </p:sp>
      <p:sp>
        <p:nvSpPr>
          <p:cNvPr id="32" name="TextBox 31">
            <a:extLst>
              <a:ext uri="{FF2B5EF4-FFF2-40B4-BE49-F238E27FC236}">
                <a16:creationId xmlns:a16="http://schemas.microsoft.com/office/drawing/2014/main" id="{73EB241E-CC8C-418E-A3C3-8DCFB5302053}"/>
              </a:ext>
            </a:extLst>
          </p:cNvPr>
          <p:cNvSpPr txBox="1"/>
          <p:nvPr/>
        </p:nvSpPr>
        <p:spPr>
          <a:xfrm>
            <a:off x="1179255" y="6226065"/>
            <a:ext cx="3000859"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Alternat</a:t>
            </a:r>
            <a:r>
              <a:rPr lang="en-GB" sz="2800" dirty="0">
                <a:solidFill>
                  <a:srgbClr val="FF0066"/>
                </a:solidFill>
                <a:latin typeface="Century Gothic" panose="020B0502020202020204" pitchFamily="34" charset="0"/>
              </a:rPr>
              <a:t>i</a:t>
            </a:r>
            <a:r>
              <a:rPr lang="en-GB" sz="2800" dirty="0">
                <a:solidFill>
                  <a:srgbClr val="002060"/>
                </a:solidFill>
                <a:latin typeface="Century Gothic" panose="020B0502020202020204" pitchFamily="34" charset="0"/>
              </a:rPr>
              <a:t>ve</a:t>
            </a:r>
          </a:p>
        </p:txBody>
      </p:sp>
      <p:sp>
        <p:nvSpPr>
          <p:cNvPr id="33" name="TextBox 32">
            <a:extLst>
              <a:ext uri="{FF2B5EF4-FFF2-40B4-BE49-F238E27FC236}">
                <a16:creationId xmlns:a16="http://schemas.microsoft.com/office/drawing/2014/main" id="{299AC3E2-9686-4E1E-926A-8E5D655F33B4}"/>
              </a:ext>
            </a:extLst>
          </p:cNvPr>
          <p:cNvSpPr txBox="1"/>
          <p:nvPr/>
        </p:nvSpPr>
        <p:spPr>
          <a:xfrm>
            <a:off x="4338501" y="6226065"/>
            <a:ext cx="3000859"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M</a:t>
            </a:r>
            <a:r>
              <a:rPr lang="en-GB" sz="2800" dirty="0">
                <a:solidFill>
                  <a:srgbClr val="FF0066"/>
                </a:solidFill>
                <a:latin typeface="Century Gothic" panose="020B0502020202020204" pitchFamily="34" charset="0"/>
              </a:rPr>
              <a:t>i</a:t>
            </a:r>
            <a:r>
              <a:rPr lang="en-GB" sz="2800" dirty="0">
                <a:solidFill>
                  <a:srgbClr val="002060"/>
                </a:solidFill>
                <a:latin typeface="Century Gothic" panose="020B0502020202020204" pitchFamily="34" charset="0"/>
              </a:rPr>
              <a:t>n</a:t>
            </a:r>
            <a:r>
              <a:rPr lang="en-GB" sz="2800" dirty="0">
                <a:solidFill>
                  <a:srgbClr val="FF0066"/>
                </a:solidFill>
                <a:latin typeface="Century Gothic" panose="020B0502020202020204" pitchFamily="34" charset="0"/>
              </a:rPr>
              <a:t>i</a:t>
            </a:r>
            <a:r>
              <a:rPr lang="en-GB" sz="2800" dirty="0">
                <a:solidFill>
                  <a:srgbClr val="002060"/>
                </a:solidFill>
                <a:latin typeface="Century Gothic" panose="020B0502020202020204" pitchFamily="34" charset="0"/>
              </a:rPr>
              <a:t>ster</a:t>
            </a:r>
          </a:p>
        </p:txBody>
      </p:sp>
      <p:sp>
        <p:nvSpPr>
          <p:cNvPr id="34" name="TextBox 33">
            <a:extLst>
              <a:ext uri="{FF2B5EF4-FFF2-40B4-BE49-F238E27FC236}">
                <a16:creationId xmlns:a16="http://schemas.microsoft.com/office/drawing/2014/main" id="{CF2877C7-A7D4-439E-AD33-EDCE3C28B2F7}"/>
              </a:ext>
            </a:extLst>
          </p:cNvPr>
          <p:cNvSpPr txBox="1"/>
          <p:nvPr/>
        </p:nvSpPr>
        <p:spPr>
          <a:xfrm>
            <a:off x="7482354" y="6226065"/>
            <a:ext cx="3000859" cy="523220"/>
          </a:xfrm>
          <a:prstGeom prst="rect">
            <a:avLst/>
          </a:prstGeom>
          <a:noFill/>
        </p:spPr>
        <p:txBody>
          <a:bodyPr wrap="square" rtlCol="0">
            <a:spAutoFit/>
          </a:bodyPr>
          <a:lstStyle/>
          <a:p>
            <a:pPr algn="ctr"/>
            <a:r>
              <a:rPr lang="en-GB" sz="2800" dirty="0">
                <a:solidFill>
                  <a:srgbClr val="FF0066"/>
                </a:solidFill>
                <a:latin typeface="Century Gothic" panose="020B0502020202020204" pitchFamily="34" charset="0"/>
              </a:rPr>
              <a:t>I</a:t>
            </a:r>
            <a:r>
              <a:rPr lang="en-GB" sz="2800" dirty="0">
                <a:solidFill>
                  <a:srgbClr val="002060"/>
                </a:solidFill>
                <a:latin typeface="Century Gothic" panose="020B0502020202020204" pitchFamily="34" charset="0"/>
              </a:rPr>
              <a:t>dee</a:t>
            </a:r>
          </a:p>
        </p:txBody>
      </p:sp>
      <p:pic>
        <p:nvPicPr>
          <p:cNvPr id="35" name="Picture 34" descr="Icon&#10;&#10;Description automatically generated">
            <a:extLst>
              <a:ext uri="{FF2B5EF4-FFF2-40B4-BE49-F238E27FC236}">
                <a16:creationId xmlns:a16="http://schemas.microsoft.com/office/drawing/2014/main" id="{A8F5D527-A17C-4F10-BB24-AD996905317A}"/>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3062469" y="2556676"/>
            <a:ext cx="517321" cy="517320"/>
          </a:xfrm>
          <a:prstGeom prst="rect">
            <a:avLst/>
          </a:prstGeom>
        </p:spPr>
      </p:pic>
      <p:pic>
        <p:nvPicPr>
          <p:cNvPr id="36" name="Picture 35" descr="Icon&#10;&#10;Description automatically generated">
            <a:extLst>
              <a:ext uri="{FF2B5EF4-FFF2-40B4-BE49-F238E27FC236}">
                <a16:creationId xmlns:a16="http://schemas.microsoft.com/office/drawing/2014/main" id="{33DA00AC-AB1D-4C15-897D-34C21657ACE3}"/>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6447926" y="2634344"/>
            <a:ext cx="517321" cy="517320"/>
          </a:xfrm>
          <a:prstGeom prst="rect">
            <a:avLst/>
          </a:prstGeom>
        </p:spPr>
      </p:pic>
      <p:pic>
        <p:nvPicPr>
          <p:cNvPr id="10" name="Picture 9" descr="Icon&#10;&#10;Description automatically generated">
            <a:extLst>
              <a:ext uri="{FF2B5EF4-FFF2-40B4-BE49-F238E27FC236}">
                <a16:creationId xmlns:a16="http://schemas.microsoft.com/office/drawing/2014/main" id="{34C1A62D-F405-4778-9FAC-2D6856BE85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8785" y="2676310"/>
            <a:ext cx="380014" cy="433387"/>
          </a:xfrm>
          <a:prstGeom prst="rect">
            <a:avLst/>
          </a:prstGeom>
        </p:spPr>
      </p:pic>
      <p:pic>
        <p:nvPicPr>
          <p:cNvPr id="38" name="Picture 37" descr="Icon&#10;&#10;Description automatically generated">
            <a:extLst>
              <a:ext uri="{FF2B5EF4-FFF2-40B4-BE49-F238E27FC236}">
                <a16:creationId xmlns:a16="http://schemas.microsoft.com/office/drawing/2014/main" id="{C5147F61-B986-4053-BA23-EAF461697BE4}"/>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3069639" y="4358818"/>
            <a:ext cx="517321" cy="517320"/>
          </a:xfrm>
          <a:prstGeom prst="rect">
            <a:avLst/>
          </a:prstGeom>
        </p:spPr>
      </p:pic>
      <p:pic>
        <p:nvPicPr>
          <p:cNvPr id="39" name="Picture 38" descr="Icon&#10;&#10;Description automatically generated">
            <a:extLst>
              <a:ext uri="{FF2B5EF4-FFF2-40B4-BE49-F238E27FC236}">
                <a16:creationId xmlns:a16="http://schemas.microsoft.com/office/drawing/2014/main" id="{BF57D549-E420-4E3F-AFFC-AA223B41072B}"/>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6322379" y="4407259"/>
            <a:ext cx="517321" cy="517320"/>
          </a:xfrm>
          <a:prstGeom prst="rect">
            <a:avLst/>
          </a:prstGeom>
        </p:spPr>
      </p:pic>
      <p:pic>
        <p:nvPicPr>
          <p:cNvPr id="40" name="Picture 39" descr="Icon&#10;&#10;Description automatically generated">
            <a:extLst>
              <a:ext uri="{FF2B5EF4-FFF2-40B4-BE49-F238E27FC236}">
                <a16:creationId xmlns:a16="http://schemas.microsoft.com/office/drawing/2014/main" id="{00A958B0-8575-45CE-9FED-D3214F1028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5458" y="4491192"/>
            <a:ext cx="380014" cy="433387"/>
          </a:xfrm>
          <a:prstGeom prst="rect">
            <a:avLst/>
          </a:prstGeom>
        </p:spPr>
      </p:pic>
      <p:pic>
        <p:nvPicPr>
          <p:cNvPr id="41" name="Picture 40" descr="Icon&#10;&#10;Description automatically generated">
            <a:extLst>
              <a:ext uri="{FF2B5EF4-FFF2-40B4-BE49-F238E27FC236}">
                <a16:creationId xmlns:a16="http://schemas.microsoft.com/office/drawing/2014/main" id="{2175AA06-D4EF-4D97-9DD7-AEA8F8BC2B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6983" y="6226065"/>
            <a:ext cx="380014" cy="433387"/>
          </a:xfrm>
          <a:prstGeom prst="rect">
            <a:avLst/>
          </a:prstGeom>
        </p:spPr>
      </p:pic>
      <p:pic>
        <p:nvPicPr>
          <p:cNvPr id="42" name="Picture 41" descr="Icon&#10;&#10;Description automatically generated">
            <a:extLst>
              <a:ext uri="{FF2B5EF4-FFF2-40B4-BE49-F238E27FC236}">
                <a16:creationId xmlns:a16="http://schemas.microsoft.com/office/drawing/2014/main" id="{F3640897-FB8A-4ADE-BB83-CBBF9BBC9B4D}"/>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6634876" y="6191070"/>
            <a:ext cx="517321" cy="517320"/>
          </a:xfrm>
          <a:prstGeom prst="rect">
            <a:avLst/>
          </a:prstGeom>
        </p:spPr>
      </p:pic>
      <p:pic>
        <p:nvPicPr>
          <p:cNvPr id="43" name="Picture 42" descr="Icon&#10;&#10;Description automatically generated">
            <a:extLst>
              <a:ext uri="{FF2B5EF4-FFF2-40B4-BE49-F238E27FC236}">
                <a16:creationId xmlns:a16="http://schemas.microsoft.com/office/drawing/2014/main" id="{62ED629B-B4EF-4B0A-B8AF-B1EB9DD8C2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8785" y="6233036"/>
            <a:ext cx="380014" cy="433387"/>
          </a:xfrm>
          <a:prstGeom prst="rect">
            <a:avLst/>
          </a:prstGeom>
        </p:spPr>
      </p:pic>
      <p:pic>
        <p:nvPicPr>
          <p:cNvPr id="16" name="Picture 15" descr="Icon&#10;&#10;Description automatically generated">
            <a:extLst>
              <a:ext uri="{FF2B5EF4-FFF2-40B4-BE49-F238E27FC236}">
                <a16:creationId xmlns:a16="http://schemas.microsoft.com/office/drawing/2014/main" id="{770A1F54-91D7-442E-BAD2-364CD6AA01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1174" y="5263085"/>
            <a:ext cx="815433" cy="1012371"/>
          </a:xfrm>
          <a:prstGeom prst="rect">
            <a:avLst/>
          </a:prstGeom>
        </p:spPr>
      </p:pic>
      <p:pic>
        <p:nvPicPr>
          <p:cNvPr id="20" name="Picture 19" descr="A person wearing a suit and tie&#10;&#10;Description automatically generated with medium confidence">
            <a:extLst>
              <a:ext uri="{FF2B5EF4-FFF2-40B4-BE49-F238E27FC236}">
                <a16:creationId xmlns:a16="http://schemas.microsoft.com/office/drawing/2014/main" id="{207E3DFA-E5E6-4E49-9B5E-6D6A6EC530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5598" y="5394735"/>
            <a:ext cx="1061660" cy="764727"/>
          </a:xfrm>
          <a:prstGeom prst="rect">
            <a:avLst/>
          </a:prstGeom>
        </p:spPr>
      </p:pic>
      <p:pic>
        <p:nvPicPr>
          <p:cNvPr id="22" name="Picture 21" descr="Icon&#10;&#10;Description automatically generated">
            <a:extLst>
              <a:ext uri="{FF2B5EF4-FFF2-40B4-BE49-F238E27FC236}">
                <a16:creationId xmlns:a16="http://schemas.microsoft.com/office/drawing/2014/main" id="{E14373FD-654A-4B06-8C6D-7ADF33402A67}"/>
              </a:ext>
            </a:extLst>
          </p:cNvPr>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193499" y="5221750"/>
            <a:ext cx="1087237" cy="961525"/>
          </a:xfrm>
          <a:prstGeom prst="rect">
            <a:avLst/>
          </a:prstGeom>
        </p:spPr>
      </p:pic>
      <p:pic>
        <p:nvPicPr>
          <p:cNvPr id="37" name="Picture 36" descr="Map&#10;&#10;Description automatically generated">
            <a:extLst>
              <a:ext uri="{FF2B5EF4-FFF2-40B4-BE49-F238E27FC236}">
                <a16:creationId xmlns:a16="http://schemas.microsoft.com/office/drawing/2014/main" id="{2FAFE2F2-BAE9-433E-8A80-91F2B8FF46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67867" y="3482810"/>
            <a:ext cx="729922" cy="936172"/>
          </a:xfrm>
          <a:prstGeom prst="rect">
            <a:avLst/>
          </a:prstGeom>
        </p:spPr>
      </p:pic>
      <p:pic>
        <p:nvPicPr>
          <p:cNvPr id="24" name="Picture 23" descr="Shape&#10;&#10;Description automatically generated">
            <a:extLst>
              <a:ext uri="{FF2B5EF4-FFF2-40B4-BE49-F238E27FC236}">
                <a16:creationId xmlns:a16="http://schemas.microsoft.com/office/drawing/2014/main" id="{C21EBE89-757B-41EF-9E33-46AA3837E4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05939" y="3919320"/>
            <a:ext cx="677363" cy="451399"/>
          </a:xfrm>
          <a:prstGeom prst="rect">
            <a:avLst/>
          </a:prstGeom>
        </p:spPr>
      </p:pic>
      <p:pic>
        <p:nvPicPr>
          <p:cNvPr id="46" name="Picture 45" descr="Logo, icon&#10;&#10;Description automatically generated">
            <a:extLst>
              <a:ext uri="{FF2B5EF4-FFF2-40B4-BE49-F238E27FC236}">
                <a16:creationId xmlns:a16="http://schemas.microsoft.com/office/drawing/2014/main" id="{3E0B31AE-87FB-4ABD-A0F7-CB021525D5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74345" y="3470373"/>
            <a:ext cx="617913" cy="424815"/>
          </a:xfrm>
          <a:prstGeom prst="rect">
            <a:avLst/>
          </a:prstGeom>
        </p:spPr>
      </p:pic>
      <p:pic>
        <p:nvPicPr>
          <p:cNvPr id="55" name="Picture 54" descr="Icon&#10;&#10;Description automatically generated">
            <a:extLst>
              <a:ext uri="{FF2B5EF4-FFF2-40B4-BE49-F238E27FC236}">
                <a16:creationId xmlns:a16="http://schemas.microsoft.com/office/drawing/2014/main" id="{4A282310-38AB-4FB5-A908-9A09080CDE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15817" y="3277801"/>
            <a:ext cx="1581914" cy="1124642"/>
          </a:xfrm>
          <a:prstGeom prst="rect">
            <a:avLst/>
          </a:prstGeom>
        </p:spPr>
      </p:pic>
      <p:pic>
        <p:nvPicPr>
          <p:cNvPr id="58" name="Picture 57" descr="Icon&#10;&#10;Description automatically generated">
            <a:extLst>
              <a:ext uri="{FF2B5EF4-FFF2-40B4-BE49-F238E27FC236}">
                <a16:creationId xmlns:a16="http://schemas.microsoft.com/office/drawing/2014/main" id="{5275F082-2847-4B8F-BA96-A6DF53625F7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00670" y="3252237"/>
            <a:ext cx="1080067" cy="1088571"/>
          </a:xfrm>
          <a:prstGeom prst="rect">
            <a:avLst/>
          </a:prstGeom>
        </p:spPr>
      </p:pic>
      <p:pic>
        <p:nvPicPr>
          <p:cNvPr id="62" name="Picture 61" descr="Logo&#10;&#10;Description automatically generated">
            <a:extLst>
              <a:ext uri="{FF2B5EF4-FFF2-40B4-BE49-F238E27FC236}">
                <a16:creationId xmlns:a16="http://schemas.microsoft.com/office/drawing/2014/main" id="{7E5CA6A0-7AD2-4D2E-A47E-2E0972188DF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18234" y="1702503"/>
            <a:ext cx="1140058" cy="796259"/>
          </a:xfrm>
          <a:prstGeom prst="rect">
            <a:avLst/>
          </a:prstGeom>
        </p:spPr>
      </p:pic>
      <p:pic>
        <p:nvPicPr>
          <p:cNvPr id="64" name="Picture 63" descr="A picture containing text&#10;&#10;Description automatically generated">
            <a:extLst>
              <a:ext uri="{FF2B5EF4-FFF2-40B4-BE49-F238E27FC236}">
                <a16:creationId xmlns:a16="http://schemas.microsoft.com/office/drawing/2014/main" id="{83F48BE7-F645-4593-AD21-32E2253A5DD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42283" y="1541126"/>
            <a:ext cx="792468" cy="1081407"/>
          </a:xfrm>
          <a:prstGeom prst="rect">
            <a:avLst/>
          </a:prstGeom>
        </p:spPr>
      </p:pic>
      <p:pic>
        <p:nvPicPr>
          <p:cNvPr id="66" name="Picture 65" descr="A screenshot of a computer&#10;&#10;Description automatically generated with low confidence">
            <a:extLst>
              <a:ext uri="{FF2B5EF4-FFF2-40B4-BE49-F238E27FC236}">
                <a16:creationId xmlns:a16="http://schemas.microsoft.com/office/drawing/2014/main" id="{4C0753BB-C018-4ED1-8C27-4FA86C92DED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53343" y="1592097"/>
            <a:ext cx="1001353" cy="909041"/>
          </a:xfrm>
          <a:prstGeom prst="rect">
            <a:avLst/>
          </a:prstGeom>
        </p:spPr>
      </p:pic>
      <p:sp>
        <p:nvSpPr>
          <p:cNvPr id="44" name="CustomShape 23">
            <a:hlinkClick r:id="" action="ppaction://noaction">
              <a:snd r:embed="rId19" name="T1_W6F_4.3.wav"/>
            </a:hlinkClick>
            <a:extLst>
              <a:ext uri="{FF2B5EF4-FFF2-40B4-BE49-F238E27FC236}">
                <a16:creationId xmlns:a16="http://schemas.microsoft.com/office/drawing/2014/main" id="{F4C9874A-2110-B282-547F-0FF11D8C9943}"/>
              </a:ext>
            </a:extLst>
          </p:cNvPr>
          <p:cNvSpPr/>
          <p:nvPr/>
        </p:nvSpPr>
        <p:spPr>
          <a:xfrm>
            <a:off x="4325991" y="1425489"/>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a:solidFill>
                  <a:schemeClr val="bg1"/>
                </a:solidFill>
                <a:latin typeface="Century Gothic" panose="020B0502020202020204" pitchFamily="34" charset="0"/>
              </a:rPr>
              <a:t>2</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47" name="CustomShape 23">
            <a:hlinkClick r:id="" action="ppaction://noaction">
              <a:snd r:embed="rId20" name="T1_W6F_4.4.wav"/>
            </a:hlinkClick>
            <a:extLst>
              <a:ext uri="{FF2B5EF4-FFF2-40B4-BE49-F238E27FC236}">
                <a16:creationId xmlns:a16="http://schemas.microsoft.com/office/drawing/2014/main" id="{79431DA9-B553-0990-5B09-29D57FA11CC9}"/>
              </a:ext>
            </a:extLst>
          </p:cNvPr>
          <p:cNvSpPr/>
          <p:nvPr/>
        </p:nvSpPr>
        <p:spPr>
          <a:xfrm>
            <a:off x="7503827" y="1428441"/>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a:solidFill>
                  <a:schemeClr val="bg1"/>
                </a:solidFill>
                <a:latin typeface="Century Gothic" panose="020B0502020202020204" pitchFamily="34" charset="0"/>
              </a:rPr>
              <a:t>3</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48" name="CustomShape 23">
            <a:hlinkClick r:id="" action="ppaction://noaction">
              <a:snd r:embed="rId21" name="T1_W6F_4.5.wav"/>
            </a:hlinkClick>
            <a:extLst>
              <a:ext uri="{FF2B5EF4-FFF2-40B4-BE49-F238E27FC236}">
                <a16:creationId xmlns:a16="http://schemas.microsoft.com/office/drawing/2014/main" id="{86890A05-D2D0-BEF6-79EE-05C1DD4AFB9C}"/>
              </a:ext>
            </a:extLst>
          </p:cNvPr>
          <p:cNvSpPr/>
          <p:nvPr/>
        </p:nvSpPr>
        <p:spPr>
          <a:xfrm>
            <a:off x="1101562" y="323523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a:solidFill>
                  <a:schemeClr val="bg1"/>
                </a:solidFill>
                <a:latin typeface="Century Gothic" panose="020B0502020202020204" pitchFamily="34" charset="0"/>
              </a:rPr>
              <a:t>4</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49" name="CustomShape 23">
            <a:hlinkClick r:id="" action="ppaction://noaction">
              <a:snd r:embed="rId22" name="T1_W6F_4.6.wav"/>
            </a:hlinkClick>
            <a:extLst>
              <a:ext uri="{FF2B5EF4-FFF2-40B4-BE49-F238E27FC236}">
                <a16:creationId xmlns:a16="http://schemas.microsoft.com/office/drawing/2014/main" id="{C8F832E4-E60F-AA7C-65A9-E2D356BF08B0}"/>
              </a:ext>
            </a:extLst>
          </p:cNvPr>
          <p:cNvSpPr/>
          <p:nvPr/>
        </p:nvSpPr>
        <p:spPr>
          <a:xfrm>
            <a:off x="4294839" y="323523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a:solidFill>
                  <a:schemeClr val="bg1"/>
                </a:solidFill>
                <a:latin typeface="Century Gothic" panose="020B0502020202020204" pitchFamily="34" charset="0"/>
              </a:rPr>
              <a:t>5</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50" name="CustomShape 23">
            <a:hlinkClick r:id="" action="ppaction://noaction">
              <a:snd r:embed="rId23" name="T1_W6F_4.7.wav"/>
            </a:hlinkClick>
            <a:extLst>
              <a:ext uri="{FF2B5EF4-FFF2-40B4-BE49-F238E27FC236}">
                <a16:creationId xmlns:a16="http://schemas.microsoft.com/office/drawing/2014/main" id="{5DFDAD3B-9FED-CD23-91EF-98FB35D24842}"/>
              </a:ext>
            </a:extLst>
          </p:cNvPr>
          <p:cNvSpPr/>
          <p:nvPr/>
        </p:nvSpPr>
        <p:spPr>
          <a:xfrm>
            <a:off x="7469638" y="320582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a:solidFill>
                  <a:schemeClr val="bg1"/>
                </a:solidFill>
                <a:latin typeface="Century Gothic" panose="020B0502020202020204" pitchFamily="34" charset="0"/>
              </a:rPr>
              <a:t>6</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51" name="CustomShape 23">
            <a:hlinkClick r:id="" action="ppaction://noaction">
              <a:snd r:embed="rId24" name="T1_W6F_4.8.wav"/>
            </a:hlinkClick>
            <a:extLst>
              <a:ext uri="{FF2B5EF4-FFF2-40B4-BE49-F238E27FC236}">
                <a16:creationId xmlns:a16="http://schemas.microsoft.com/office/drawing/2014/main" id="{3EB2A33C-1D91-84B1-AF42-F0D4067AA1B5}"/>
              </a:ext>
            </a:extLst>
          </p:cNvPr>
          <p:cNvSpPr/>
          <p:nvPr/>
        </p:nvSpPr>
        <p:spPr>
          <a:xfrm>
            <a:off x="1101562" y="500256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a:solidFill>
                  <a:schemeClr val="bg1"/>
                </a:solidFill>
                <a:latin typeface="Century Gothic" panose="020B0502020202020204" pitchFamily="34" charset="0"/>
              </a:rPr>
              <a:t>7</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52" name="CustomShape 23">
            <a:hlinkClick r:id="" action="ppaction://noaction">
              <a:snd r:embed="rId25" name="T1_W6F_4.9.wav"/>
            </a:hlinkClick>
            <a:extLst>
              <a:ext uri="{FF2B5EF4-FFF2-40B4-BE49-F238E27FC236}">
                <a16:creationId xmlns:a16="http://schemas.microsoft.com/office/drawing/2014/main" id="{B0C965D7-DB28-D846-FED4-613E1EDE8ABF}"/>
              </a:ext>
            </a:extLst>
          </p:cNvPr>
          <p:cNvSpPr/>
          <p:nvPr/>
        </p:nvSpPr>
        <p:spPr>
          <a:xfrm>
            <a:off x="4285600" y="500256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a:solidFill>
                  <a:schemeClr val="bg1"/>
                </a:solidFill>
                <a:latin typeface="Century Gothic" panose="020B0502020202020204" pitchFamily="34" charset="0"/>
              </a:rPr>
              <a:t>8</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53" name="CustomShape 23">
            <a:hlinkClick r:id="" action="ppaction://noaction">
              <a:snd r:embed="rId26" name="T1_W6F_4.10.wav"/>
            </a:hlinkClick>
            <a:extLst>
              <a:ext uri="{FF2B5EF4-FFF2-40B4-BE49-F238E27FC236}">
                <a16:creationId xmlns:a16="http://schemas.microsoft.com/office/drawing/2014/main" id="{A56ECBCF-D3BD-EEC4-BC41-D31A31991EEC}"/>
              </a:ext>
            </a:extLst>
          </p:cNvPr>
          <p:cNvSpPr/>
          <p:nvPr/>
        </p:nvSpPr>
        <p:spPr>
          <a:xfrm>
            <a:off x="7469638" y="4989593"/>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a:solidFill>
                  <a:schemeClr val="bg1"/>
                </a:solidFill>
                <a:latin typeface="Century Gothic" panose="020B0502020202020204" pitchFamily="34" charset="0"/>
              </a:rPr>
              <a:t>9</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23772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P spid="28" grpId="0"/>
      <p:bldP spid="29"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2</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8" name="Speech Bubble: Rectangle with Corners Rounded 67">
            <a:hlinkClick r:id="" action="ppaction://noaction">
              <a:snd r:embed="rId3" name="T1_W6F_5.1.wav"/>
            </a:hlinkClick>
            <a:extLst>
              <a:ext uri="{FF2B5EF4-FFF2-40B4-BE49-F238E27FC236}">
                <a16:creationId xmlns:a16="http://schemas.microsoft.com/office/drawing/2014/main" id="{070A9DC5-4F5E-4E17-BDE2-3D0EEB0E42C7}"/>
              </a:ext>
            </a:extLst>
          </p:cNvPr>
          <p:cNvSpPr/>
          <p:nvPr/>
        </p:nvSpPr>
        <p:spPr>
          <a:xfrm>
            <a:off x="3847954" y="117512"/>
            <a:ext cx="6613217"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69" name="Graphic 68" descr="Teacher">
            <a:extLst>
              <a:ext uri="{FF2B5EF4-FFF2-40B4-BE49-F238E27FC236}">
                <a16:creationId xmlns:a16="http://schemas.microsoft.com/office/drawing/2014/main" id="{9242D70A-87F9-4999-B27D-CB8B654325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33" y="-52673"/>
            <a:ext cx="914400" cy="914400"/>
          </a:xfrm>
          <a:prstGeom prst="rect">
            <a:avLst/>
          </a:prstGeom>
        </p:spPr>
      </p:pic>
      <p:sp>
        <p:nvSpPr>
          <p:cNvPr id="70" name="Google Shape;108;p3">
            <a:hlinkClick r:id="" action="ppaction://noaction">
              <a:snd r:embed="rId3" name="T1_W6F_5.1.wav"/>
            </a:hlinkClick>
            <a:extLst>
              <a:ext uri="{FF2B5EF4-FFF2-40B4-BE49-F238E27FC236}">
                <a16:creationId xmlns:a16="http://schemas.microsoft.com/office/drawing/2014/main" id="{6E167D29-7839-4041-B0F3-862ABC1B859B}"/>
              </a:ext>
            </a:extLst>
          </p:cNvPr>
          <p:cNvSpPr txBox="1"/>
          <p:nvPr/>
        </p:nvSpPr>
        <p:spPr>
          <a:xfrm>
            <a:off x="3847954" y="128500"/>
            <a:ext cx="65152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das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ein</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Ort, eine Person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oder</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ein</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Ding?</a:t>
            </a:r>
            <a:endParaRPr kumimoji="0"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sp>
        <p:nvSpPr>
          <p:cNvPr id="59" name="Title 1">
            <a:extLst>
              <a:ext uri="{FF2B5EF4-FFF2-40B4-BE49-F238E27FC236}">
                <a16:creationId xmlns:a16="http://schemas.microsoft.com/office/drawing/2014/main" id="{C65A9DE7-BC7F-4892-80DA-26814D6EA771}"/>
              </a:ext>
            </a:extLst>
          </p:cNvPr>
          <p:cNvSpPr txBox="1">
            <a:spLocks/>
          </p:cNvSpPr>
          <p:nvPr/>
        </p:nvSpPr>
        <p:spPr>
          <a:xfrm>
            <a:off x="10950576" y="1209740"/>
            <a:ext cx="1241424" cy="424815"/>
          </a:xfrm>
          <a:prstGeom prst="rect">
            <a:avLst/>
          </a:prstGeom>
          <a:solidFill>
            <a:srgbClr val="F19D19">
              <a:lumMod val="40000"/>
              <a:lumOff val="60000"/>
            </a:srgbClr>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hören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65" name="Picture 64" descr="A picture containing text, clipart&#10;&#10;Description automatically generated">
            <a:extLst>
              <a:ext uri="{FF2B5EF4-FFF2-40B4-BE49-F238E27FC236}">
                <a16:creationId xmlns:a16="http://schemas.microsoft.com/office/drawing/2014/main" id="{58859A54-D185-4F3C-B76A-7CEC4AE7C70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71" name="TextBox 70">
            <a:extLst>
              <a:ext uri="{FF2B5EF4-FFF2-40B4-BE49-F238E27FC236}">
                <a16:creationId xmlns:a16="http://schemas.microsoft.com/office/drawing/2014/main" id="{AF1D97A7-7B6B-438E-8FDD-128AEAC193DD}"/>
              </a:ext>
            </a:extLst>
          </p:cNvPr>
          <p:cNvSpPr txBox="1"/>
          <p:nvPr/>
        </p:nvSpPr>
        <p:spPr>
          <a:xfrm>
            <a:off x="10267405" y="1799864"/>
            <a:ext cx="1924595" cy="707886"/>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auf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Englisch</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b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English</a:t>
            </a:r>
          </a:p>
        </p:txBody>
      </p:sp>
      <p:graphicFrame>
        <p:nvGraphicFramePr>
          <p:cNvPr id="72" name="Table 2">
            <a:extLst>
              <a:ext uri="{FF2B5EF4-FFF2-40B4-BE49-F238E27FC236}">
                <a16:creationId xmlns:a16="http://schemas.microsoft.com/office/drawing/2014/main" id="{7AD20A2E-D375-4264-9258-8B89D4C55D48}"/>
              </a:ext>
            </a:extLst>
          </p:cNvPr>
          <p:cNvGraphicFramePr/>
          <p:nvPr/>
        </p:nvGraphicFramePr>
        <p:xfrm>
          <a:off x="285065" y="1524348"/>
          <a:ext cx="8760963" cy="4468241"/>
        </p:xfrm>
        <a:graphic>
          <a:graphicData uri="http://schemas.openxmlformats.org/drawingml/2006/table">
            <a:tbl>
              <a:tblPr/>
              <a:tblGrid>
                <a:gridCol w="794304">
                  <a:extLst>
                    <a:ext uri="{9D8B030D-6E8A-4147-A177-3AD203B41FA5}">
                      <a16:colId xmlns:a16="http://schemas.microsoft.com/office/drawing/2014/main" val="20000"/>
                    </a:ext>
                  </a:extLst>
                </a:gridCol>
                <a:gridCol w="2655553">
                  <a:extLst>
                    <a:ext uri="{9D8B030D-6E8A-4147-A177-3AD203B41FA5}">
                      <a16:colId xmlns:a16="http://schemas.microsoft.com/office/drawing/2014/main" val="20001"/>
                    </a:ext>
                  </a:extLst>
                </a:gridCol>
                <a:gridCol w="2655553">
                  <a:extLst>
                    <a:ext uri="{9D8B030D-6E8A-4147-A177-3AD203B41FA5}">
                      <a16:colId xmlns:a16="http://schemas.microsoft.com/office/drawing/2014/main" val="1699234568"/>
                    </a:ext>
                  </a:extLst>
                </a:gridCol>
                <a:gridCol w="2655553">
                  <a:extLst>
                    <a:ext uri="{9D8B030D-6E8A-4147-A177-3AD203B41FA5}">
                      <a16:colId xmlns:a16="http://schemas.microsoft.com/office/drawing/2014/main" val="665492505"/>
                    </a:ext>
                  </a:extLst>
                </a:gridCol>
              </a:tblGrid>
              <a:tr h="525665">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73" name="CustomShape 23">
            <a:hlinkClick r:id="" action="ppaction://noaction">
              <a:snd r:embed="rId7" name="T1_W6F_5.3.wav"/>
            </a:hlinkClick>
            <a:extLst>
              <a:ext uri="{FF2B5EF4-FFF2-40B4-BE49-F238E27FC236}">
                <a16:creationId xmlns:a16="http://schemas.microsoft.com/office/drawing/2014/main" id="{08BD0B7F-514F-4DCD-96C7-5305B4AAED13}"/>
              </a:ext>
            </a:extLst>
          </p:cNvPr>
          <p:cNvSpPr/>
          <p:nvPr/>
        </p:nvSpPr>
        <p:spPr>
          <a:xfrm>
            <a:off x="417674" y="2179099"/>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1</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74" name="CustomShape 24">
            <a:hlinkClick r:id="" action="ppaction://noaction">
              <a:snd r:embed="rId8" name="T1_W6F_5.4.wav"/>
            </a:hlinkClick>
            <a:extLst>
              <a:ext uri="{FF2B5EF4-FFF2-40B4-BE49-F238E27FC236}">
                <a16:creationId xmlns:a16="http://schemas.microsoft.com/office/drawing/2014/main" id="{B95C8610-888B-4B13-9D7F-22EB32FDC00F}"/>
              </a:ext>
            </a:extLst>
          </p:cNvPr>
          <p:cNvSpPr/>
          <p:nvPr/>
        </p:nvSpPr>
        <p:spPr>
          <a:xfrm>
            <a:off x="417674" y="2809186"/>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2</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75" name="CustomShape 25">
            <a:hlinkClick r:id="" action="ppaction://noaction">
              <a:snd r:embed="rId9" name="T1_W6F_5.5.wav"/>
            </a:hlinkClick>
            <a:extLst>
              <a:ext uri="{FF2B5EF4-FFF2-40B4-BE49-F238E27FC236}">
                <a16:creationId xmlns:a16="http://schemas.microsoft.com/office/drawing/2014/main" id="{87C35FCB-D007-4743-ADA6-245FDF95F301}"/>
              </a:ext>
            </a:extLst>
          </p:cNvPr>
          <p:cNvSpPr/>
          <p:nvPr/>
        </p:nvSpPr>
        <p:spPr>
          <a:xfrm>
            <a:off x="417674" y="348076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76" name="CustomShape 26">
            <a:hlinkClick r:id="" action="ppaction://noaction">
              <a:snd r:embed="rId10" name="T1_W6F_5.6.wav"/>
            </a:hlinkClick>
            <a:extLst>
              <a:ext uri="{FF2B5EF4-FFF2-40B4-BE49-F238E27FC236}">
                <a16:creationId xmlns:a16="http://schemas.microsoft.com/office/drawing/2014/main" id="{46D3D946-A852-409C-8E08-0FB627C7D095}"/>
              </a:ext>
            </a:extLst>
          </p:cNvPr>
          <p:cNvSpPr/>
          <p:nvPr/>
        </p:nvSpPr>
        <p:spPr>
          <a:xfrm>
            <a:off x="417674" y="4154164"/>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77" name="CustomShape 27">
            <a:hlinkClick r:id="" action="ppaction://noaction">
              <a:snd r:embed="rId11" name="T1_W6F_5.7.wav"/>
            </a:hlinkClick>
            <a:extLst>
              <a:ext uri="{FF2B5EF4-FFF2-40B4-BE49-F238E27FC236}">
                <a16:creationId xmlns:a16="http://schemas.microsoft.com/office/drawing/2014/main" id="{F1C5BBBC-FEE2-44E5-ADA5-7D8E4B63204F}"/>
              </a:ext>
            </a:extLst>
          </p:cNvPr>
          <p:cNvSpPr/>
          <p:nvPr/>
        </p:nvSpPr>
        <p:spPr>
          <a:xfrm>
            <a:off x="417674" y="4801474"/>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5</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78" name="CustomShape 28">
            <a:hlinkClick r:id="" action="ppaction://noaction">
              <a:snd r:embed="rId12" name="T1_W6F_5.8.wav"/>
            </a:hlinkClick>
            <a:extLst>
              <a:ext uri="{FF2B5EF4-FFF2-40B4-BE49-F238E27FC236}">
                <a16:creationId xmlns:a16="http://schemas.microsoft.com/office/drawing/2014/main" id="{9A90868C-7183-439E-A1EB-9079A05B4B16}"/>
              </a:ext>
            </a:extLst>
          </p:cNvPr>
          <p:cNvSpPr/>
          <p:nvPr/>
        </p:nvSpPr>
        <p:spPr>
          <a:xfrm>
            <a:off x="433974" y="5480488"/>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6</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 name="TextBox 1">
            <a:hlinkClick r:id="" action="ppaction://noaction">
              <a:snd r:embed="rId13" name="T1_W6F_5.2.wav"/>
            </a:hlinkClick>
            <a:extLst>
              <a:ext uri="{FF2B5EF4-FFF2-40B4-BE49-F238E27FC236}">
                <a16:creationId xmlns:a16="http://schemas.microsoft.com/office/drawing/2014/main" id="{B5C44A1F-2D2E-4E1C-A5BA-3881D709202E}"/>
              </a:ext>
            </a:extLst>
          </p:cNvPr>
          <p:cNvSpPr txBox="1"/>
          <p:nvPr/>
        </p:nvSpPr>
        <p:spPr>
          <a:xfrm>
            <a:off x="131728" y="717860"/>
            <a:ext cx="672079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Was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das? </a:t>
            </a:r>
            <a:r>
              <a:rPr lang="en-GB" sz="2400" dirty="0" err="1">
                <a:solidFill>
                  <a:srgbClr val="002060"/>
                </a:solidFill>
                <a:latin typeface="Century Gothic" panose="020B0502020202020204" pitchFamily="34" charset="0"/>
              </a:rPr>
              <a:t>Schreib</a:t>
            </a:r>
            <a:r>
              <a:rPr lang="en-GB" sz="2400" dirty="0">
                <a:solidFill>
                  <a:srgbClr val="002060"/>
                </a:solidFill>
                <a:latin typeface="Century Gothic" panose="020B0502020202020204" pitchFamily="34" charset="0"/>
              </a:rPr>
              <a:t> auf </a:t>
            </a:r>
            <a:r>
              <a:rPr lang="en-GB" sz="2400" dirty="0" err="1">
                <a:solidFill>
                  <a:srgbClr val="002060"/>
                </a:solidFill>
                <a:latin typeface="Century Gothic" panose="020B0502020202020204" pitchFamily="34" charset="0"/>
              </a:rPr>
              <a:t>Englisch</a:t>
            </a:r>
            <a:r>
              <a:rPr lang="en-GB" sz="2400" dirty="0">
                <a:solidFill>
                  <a:srgbClr val="002060"/>
                </a:solidFill>
                <a:latin typeface="Century Gothic" panose="020B0502020202020204" pitchFamily="34" charset="0"/>
              </a:rPr>
              <a:t>.</a:t>
            </a:r>
          </a:p>
        </p:txBody>
      </p:sp>
      <p:pic>
        <p:nvPicPr>
          <p:cNvPr id="26" name="Graphic 25" descr="Map with pin with solid fill">
            <a:extLst>
              <a:ext uri="{FF2B5EF4-FFF2-40B4-BE49-F238E27FC236}">
                <a16:creationId xmlns:a16="http://schemas.microsoft.com/office/drawing/2014/main" id="{EA638807-775D-4E21-84F8-F00720338C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74715" y="1197637"/>
            <a:ext cx="873833" cy="873833"/>
          </a:xfrm>
          <a:prstGeom prst="rect">
            <a:avLst/>
          </a:prstGeom>
        </p:spPr>
      </p:pic>
      <p:pic>
        <p:nvPicPr>
          <p:cNvPr id="27" name="Picture 26" descr="A picture containing engineering drawing&#10;&#10;Description automatically generated">
            <a:extLst>
              <a:ext uri="{FF2B5EF4-FFF2-40B4-BE49-F238E27FC236}">
                <a16:creationId xmlns:a16="http://schemas.microsoft.com/office/drawing/2014/main" id="{40C899EC-72ED-44B9-916B-B1FAB4642653}"/>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43493" y="1197637"/>
            <a:ext cx="805423" cy="771444"/>
          </a:xfrm>
          <a:prstGeom prst="rect">
            <a:avLst/>
          </a:prstGeom>
        </p:spPr>
      </p:pic>
      <p:pic>
        <p:nvPicPr>
          <p:cNvPr id="28" name="Picture 27" descr="Icon&#10;&#10;Description automatically generated">
            <a:extLst>
              <a:ext uri="{FF2B5EF4-FFF2-40B4-BE49-F238E27FC236}">
                <a16:creationId xmlns:a16="http://schemas.microsoft.com/office/drawing/2014/main" id="{E140EFF0-7725-407B-888B-572D0F13D6C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52561" y="1293694"/>
            <a:ext cx="586919" cy="681721"/>
          </a:xfrm>
          <a:prstGeom prst="rect">
            <a:avLst/>
          </a:prstGeom>
        </p:spPr>
      </p:pic>
      <p:sp>
        <p:nvSpPr>
          <p:cNvPr id="5" name="TextBox 4">
            <a:extLst>
              <a:ext uri="{FF2B5EF4-FFF2-40B4-BE49-F238E27FC236}">
                <a16:creationId xmlns:a16="http://schemas.microsoft.com/office/drawing/2014/main" id="{F2D73688-CAB4-4897-BF5E-FC0E9E1B0D21}"/>
              </a:ext>
            </a:extLst>
          </p:cNvPr>
          <p:cNvSpPr txBox="1"/>
          <p:nvPr/>
        </p:nvSpPr>
        <p:spPr>
          <a:xfrm>
            <a:off x="1014323" y="2099593"/>
            <a:ext cx="2695371"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Germany</a:t>
            </a:r>
          </a:p>
        </p:txBody>
      </p:sp>
      <p:sp>
        <p:nvSpPr>
          <p:cNvPr id="29" name="TextBox 28">
            <a:extLst>
              <a:ext uri="{FF2B5EF4-FFF2-40B4-BE49-F238E27FC236}">
                <a16:creationId xmlns:a16="http://schemas.microsoft.com/office/drawing/2014/main" id="{BEE32021-6009-44C0-9233-AE13D0705249}"/>
              </a:ext>
            </a:extLst>
          </p:cNvPr>
          <p:cNvSpPr txBox="1"/>
          <p:nvPr/>
        </p:nvSpPr>
        <p:spPr>
          <a:xfrm>
            <a:off x="6362622" y="2786838"/>
            <a:ext cx="2695371"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pencil</a:t>
            </a:r>
          </a:p>
        </p:txBody>
      </p:sp>
      <p:sp>
        <p:nvSpPr>
          <p:cNvPr id="30" name="TextBox 29">
            <a:extLst>
              <a:ext uri="{FF2B5EF4-FFF2-40B4-BE49-F238E27FC236}">
                <a16:creationId xmlns:a16="http://schemas.microsoft.com/office/drawing/2014/main" id="{FBCCB6E0-2F13-4D03-8DF7-9D4B1DA36D1E}"/>
              </a:ext>
            </a:extLst>
          </p:cNvPr>
          <p:cNvSpPr txBox="1"/>
          <p:nvPr/>
        </p:nvSpPr>
        <p:spPr>
          <a:xfrm>
            <a:off x="6374587" y="3417330"/>
            <a:ext cx="2695371"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board</a:t>
            </a:r>
          </a:p>
        </p:txBody>
      </p:sp>
      <p:sp>
        <p:nvSpPr>
          <p:cNvPr id="31" name="TextBox 30">
            <a:extLst>
              <a:ext uri="{FF2B5EF4-FFF2-40B4-BE49-F238E27FC236}">
                <a16:creationId xmlns:a16="http://schemas.microsoft.com/office/drawing/2014/main" id="{CAC9044A-DB25-4C98-9473-5B3D4E677FB1}"/>
              </a:ext>
            </a:extLst>
          </p:cNvPr>
          <p:cNvSpPr txBox="1"/>
          <p:nvPr/>
        </p:nvSpPr>
        <p:spPr>
          <a:xfrm>
            <a:off x="3621045" y="4090734"/>
            <a:ext cx="2695371"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Johanna</a:t>
            </a:r>
          </a:p>
        </p:txBody>
      </p:sp>
      <p:sp>
        <p:nvSpPr>
          <p:cNvPr id="32" name="TextBox 31">
            <a:extLst>
              <a:ext uri="{FF2B5EF4-FFF2-40B4-BE49-F238E27FC236}">
                <a16:creationId xmlns:a16="http://schemas.microsoft.com/office/drawing/2014/main" id="{4AB53086-BE95-4A6E-8451-0FC8F7080A7A}"/>
              </a:ext>
            </a:extLst>
          </p:cNvPr>
          <p:cNvSpPr txBox="1"/>
          <p:nvPr/>
        </p:nvSpPr>
        <p:spPr>
          <a:xfrm>
            <a:off x="963945" y="4738132"/>
            <a:ext cx="2695371"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Berlin</a:t>
            </a:r>
          </a:p>
        </p:txBody>
      </p:sp>
      <p:sp>
        <p:nvSpPr>
          <p:cNvPr id="33" name="TextBox 32">
            <a:extLst>
              <a:ext uri="{FF2B5EF4-FFF2-40B4-BE49-F238E27FC236}">
                <a16:creationId xmlns:a16="http://schemas.microsoft.com/office/drawing/2014/main" id="{6AB8B8EB-7924-46A5-BC91-9714BA712659}"/>
              </a:ext>
            </a:extLst>
          </p:cNvPr>
          <p:cNvSpPr txBox="1"/>
          <p:nvPr/>
        </p:nvSpPr>
        <p:spPr>
          <a:xfrm>
            <a:off x="6420467" y="5353628"/>
            <a:ext cx="2695371"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colour</a:t>
            </a:r>
          </a:p>
        </p:txBody>
      </p:sp>
    </p:spTree>
    <p:extLst>
      <p:ext uri="{BB962C8B-B14F-4D97-AF65-F5344CB8AC3E}">
        <p14:creationId xmlns:p14="http://schemas.microsoft.com/office/powerpoint/2010/main" val="219772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FD2C20-C90F-4EAB-8676-DA8387D2B95D}"/>
              </a:ext>
            </a:extLst>
          </p:cNvPr>
          <p:cNvSpPr txBox="1"/>
          <p:nvPr/>
        </p:nvSpPr>
        <p:spPr>
          <a:xfrm>
            <a:off x="259605" y="1344720"/>
            <a:ext cx="1017908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Remember!  In German, change a statement into a question by swapping the verb and subject round:</a:t>
            </a:r>
          </a:p>
        </p:txBody>
      </p:sp>
      <p:sp>
        <p:nvSpPr>
          <p:cNvPr id="31" name="Google Shape;168;p8">
            <a:extLst>
              <a:ext uri="{FF2B5EF4-FFF2-40B4-BE49-F238E27FC236}">
                <a16:creationId xmlns:a16="http://schemas.microsoft.com/office/drawing/2014/main" id="{4CF6F7CA-E8A9-41E1-B0AF-FE332B0EB143}"/>
              </a:ext>
            </a:extLst>
          </p:cNvPr>
          <p:cNvSpPr txBox="1"/>
          <p:nvPr/>
        </p:nvSpPr>
        <p:spPr>
          <a:xfrm>
            <a:off x="191648" y="745109"/>
            <a:ext cx="10356383"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8625"/>
              <a:buFont typeface="Century Gothic"/>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Yes/no questions</a:t>
            </a:r>
            <a:endParaRPr kumimoji="0"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2" name="Google Shape;170;p8" descr="Jigsaw, Puzzle, Piece, Game, Concept, Solution">
            <a:extLst>
              <a:ext uri="{FF2B5EF4-FFF2-40B4-BE49-F238E27FC236}">
                <a16:creationId xmlns:a16="http://schemas.microsoft.com/office/drawing/2014/main" id="{C928FC22-486F-4FEB-BCCF-DDB83A7FB049}"/>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34" name="Google Shape;172;p8">
            <a:extLst>
              <a:ext uri="{FF2B5EF4-FFF2-40B4-BE49-F238E27FC236}">
                <a16:creationId xmlns:a16="http://schemas.microsoft.com/office/drawing/2014/main" id="{7462813A-9DE1-498E-A7AE-1AEE2AD9A152}"/>
              </a:ext>
            </a:extLst>
          </p:cNvPr>
          <p:cNvSpPr txBox="1"/>
          <p:nvPr/>
        </p:nvSpPr>
        <p:spPr>
          <a:xfrm>
            <a:off x="6797388" y="3297843"/>
            <a:ext cx="519037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That is a colour.</a:t>
            </a:r>
            <a:endParaRPr kumimoji="0" sz="1400" b="0" i="0" u="none" strike="noStrike" kern="0" cap="none" spc="0" normalizeH="0" baseline="0" noProof="0" dirty="0">
              <a:ln>
                <a:noFill/>
              </a:ln>
              <a:solidFill>
                <a:srgbClr val="002060"/>
              </a:solidFill>
              <a:effectLst/>
              <a:uLnTx/>
              <a:uFillTx/>
              <a:latin typeface="Arial"/>
              <a:ea typeface="+mn-ea"/>
              <a:cs typeface="Arial"/>
              <a:sym typeface="Arial"/>
            </a:endParaRPr>
          </a:p>
        </p:txBody>
      </p:sp>
      <p:sp>
        <p:nvSpPr>
          <p:cNvPr id="35" name="Google Shape;172;p8">
            <a:extLst>
              <a:ext uri="{FF2B5EF4-FFF2-40B4-BE49-F238E27FC236}">
                <a16:creationId xmlns:a16="http://schemas.microsoft.com/office/drawing/2014/main" id="{F2BC22D8-9A3B-4DF3-ABCE-865468DEB3CF}"/>
              </a:ext>
            </a:extLst>
          </p:cNvPr>
          <p:cNvSpPr txBox="1"/>
          <p:nvPr/>
        </p:nvSpPr>
        <p:spPr>
          <a:xfrm>
            <a:off x="622725" y="3311092"/>
            <a:ext cx="365773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Das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ist</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eine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Farbe</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0" i="0" u="none" strike="noStrike" kern="0" cap="none" spc="0" normalizeH="0" baseline="0" noProof="0" dirty="0">
              <a:ln>
                <a:noFill/>
              </a:ln>
              <a:solidFill>
                <a:srgbClr val="002060"/>
              </a:solidFill>
              <a:effectLst/>
              <a:uLnTx/>
              <a:uFillTx/>
              <a:latin typeface="Arial"/>
              <a:ea typeface="+mn-ea"/>
              <a:cs typeface="Arial"/>
              <a:sym typeface="Arial"/>
            </a:endParaRPr>
          </a:p>
        </p:txBody>
      </p:sp>
      <p:sp>
        <p:nvSpPr>
          <p:cNvPr id="38" name="Google Shape;172;p8">
            <a:extLst>
              <a:ext uri="{FF2B5EF4-FFF2-40B4-BE49-F238E27FC236}">
                <a16:creationId xmlns:a16="http://schemas.microsoft.com/office/drawing/2014/main" id="{833901AB-84EA-48D2-8E53-F5D395DAC34A}"/>
              </a:ext>
            </a:extLst>
          </p:cNvPr>
          <p:cNvSpPr txBox="1"/>
          <p:nvPr/>
        </p:nvSpPr>
        <p:spPr>
          <a:xfrm>
            <a:off x="6797388" y="5467679"/>
            <a:ext cx="445820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Is</a:t>
            </a:r>
            <a:r>
              <a:rPr kumimoji="0" lang="en-GB" sz="28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that a colour?</a:t>
            </a:r>
            <a:endParaRPr kumimoji="0" lang="en-GB" sz="2800" b="0" i="0" u="none" strike="noStrike" kern="0" cap="none" spc="0" normalizeH="0" baseline="0" noProof="0" dirty="0">
              <a:ln>
                <a:noFill/>
              </a:ln>
              <a:solidFill>
                <a:srgbClr val="002060"/>
              </a:solidFill>
              <a:effectLst/>
              <a:uLnTx/>
              <a:uFillTx/>
              <a:latin typeface="Arial"/>
              <a:ea typeface="+mn-ea"/>
              <a:cs typeface="Arial"/>
              <a:sym typeface="Arial"/>
            </a:endParaRPr>
          </a:p>
        </p:txBody>
      </p:sp>
      <p:sp>
        <p:nvSpPr>
          <p:cNvPr id="39" name="Google Shape;172;p8">
            <a:extLst>
              <a:ext uri="{FF2B5EF4-FFF2-40B4-BE49-F238E27FC236}">
                <a16:creationId xmlns:a16="http://schemas.microsoft.com/office/drawing/2014/main" id="{ECE20974-9F51-48BC-B23C-A5C85FC84569}"/>
              </a:ext>
            </a:extLst>
          </p:cNvPr>
          <p:cNvSpPr txBox="1"/>
          <p:nvPr/>
        </p:nvSpPr>
        <p:spPr>
          <a:xfrm>
            <a:off x="547351" y="5467679"/>
            <a:ext cx="455241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i="0" u="none" strike="noStrike" kern="0" cap="none" spc="0" normalizeH="0" baseline="0" noProof="0" dirty="0" err="1">
                <a:ln>
                  <a:noFill/>
                </a:ln>
                <a:solidFill>
                  <a:srgbClr val="002060"/>
                </a:solidFill>
                <a:effectLst/>
                <a:uLnTx/>
                <a:uFillTx/>
                <a:latin typeface="Century Gothic"/>
                <a:ea typeface="+mn-ea"/>
                <a:cs typeface="Arial"/>
                <a:sym typeface="Century Gothic"/>
              </a:rPr>
              <a:t>Ist</a:t>
            </a:r>
            <a:r>
              <a:rPr kumimoji="0" lang="en-GB" sz="2800" i="0" u="none" strike="noStrike" kern="0" cap="none" spc="0" normalizeH="0" baseline="0" noProof="0" dirty="0">
                <a:ln>
                  <a:noFill/>
                </a:ln>
                <a:solidFill>
                  <a:srgbClr val="002060"/>
                </a:solidFill>
                <a:effectLst/>
                <a:uLnTx/>
                <a:uFillTx/>
                <a:latin typeface="Century Gothic"/>
                <a:ea typeface="+mn-ea"/>
                <a:cs typeface="Arial"/>
                <a:sym typeface="Century Gothic"/>
              </a:rPr>
              <a:t> das eine </a:t>
            </a:r>
            <a:r>
              <a:rPr kumimoji="0" lang="en-GB" sz="2800" i="0" u="none" strike="noStrike" kern="0" cap="none" spc="0" normalizeH="0" baseline="0" noProof="0" dirty="0" err="1">
                <a:ln>
                  <a:noFill/>
                </a:ln>
                <a:solidFill>
                  <a:srgbClr val="002060"/>
                </a:solidFill>
                <a:effectLst/>
                <a:uLnTx/>
                <a:uFillTx/>
                <a:latin typeface="Century Gothic"/>
                <a:ea typeface="+mn-ea"/>
                <a:cs typeface="Arial"/>
                <a:sym typeface="Century Gothic"/>
              </a:rPr>
              <a:t>Farbe</a:t>
            </a:r>
            <a:r>
              <a:rPr kumimoji="0" lang="en-GB" sz="2800" i="0" u="none" strike="noStrike" kern="0" cap="none" spc="0" normalizeH="0" baseline="0" noProof="0" dirty="0">
                <a:ln>
                  <a:noFill/>
                </a:ln>
                <a:solidFill>
                  <a:srgbClr val="002060"/>
                </a:solidFill>
                <a:effectLst/>
                <a:uLnTx/>
                <a:uFillTx/>
                <a:latin typeface="Century Gothic"/>
                <a:ea typeface="+mn-ea"/>
                <a:cs typeface="Arial"/>
                <a:sym typeface="Century Gothic"/>
              </a:rPr>
              <a:t>?</a:t>
            </a:r>
            <a:endParaRPr kumimoji="0" sz="2800" i="0" u="none" strike="noStrike" kern="0" cap="none" spc="0" normalizeH="0" baseline="0" noProof="0" dirty="0">
              <a:ln>
                <a:noFill/>
              </a:ln>
              <a:solidFill>
                <a:srgbClr val="002060"/>
              </a:solidFill>
              <a:effectLst/>
              <a:uLnTx/>
              <a:uFillTx/>
              <a:latin typeface="Arial"/>
              <a:ea typeface="+mn-ea"/>
              <a:cs typeface="Arial"/>
              <a:sym typeface="Arial"/>
            </a:endParaRPr>
          </a:p>
        </p:txBody>
      </p:sp>
      <p:sp>
        <p:nvSpPr>
          <p:cNvPr id="24" name="Arrow: Right 23">
            <a:extLst>
              <a:ext uri="{FF2B5EF4-FFF2-40B4-BE49-F238E27FC236}">
                <a16:creationId xmlns:a16="http://schemas.microsoft.com/office/drawing/2014/main" id="{6FB3E3C5-0F46-4CBF-9853-C6B3B74997AE}"/>
              </a:ext>
            </a:extLst>
          </p:cNvPr>
          <p:cNvSpPr/>
          <p:nvPr/>
        </p:nvSpPr>
        <p:spPr>
          <a:xfrm>
            <a:off x="5314985" y="3297843"/>
            <a:ext cx="1276350" cy="584775"/>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Arrow: Right 25">
            <a:extLst>
              <a:ext uri="{FF2B5EF4-FFF2-40B4-BE49-F238E27FC236}">
                <a16:creationId xmlns:a16="http://schemas.microsoft.com/office/drawing/2014/main" id="{589F75DF-CA24-4117-9CE4-F0DDFCDC2F97}"/>
              </a:ext>
            </a:extLst>
          </p:cNvPr>
          <p:cNvSpPr/>
          <p:nvPr/>
        </p:nvSpPr>
        <p:spPr>
          <a:xfrm>
            <a:off x="5310402" y="5387306"/>
            <a:ext cx="1276350" cy="584775"/>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0" name="TextBox 39">
            <a:extLst>
              <a:ext uri="{FF2B5EF4-FFF2-40B4-BE49-F238E27FC236}">
                <a16:creationId xmlns:a16="http://schemas.microsoft.com/office/drawing/2014/main" id="{25667B5F-3B19-4376-92B3-A2A61FC5EC78}"/>
              </a:ext>
            </a:extLst>
          </p:cNvPr>
          <p:cNvSpPr txBox="1"/>
          <p:nvPr/>
        </p:nvSpPr>
        <p:spPr>
          <a:xfrm>
            <a:off x="223287" y="2575815"/>
            <a:ext cx="2425749" cy="584775"/>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92D050"/>
                </a:solidFill>
                <a:effectLst/>
                <a:uLnTx/>
                <a:uFillTx/>
                <a:latin typeface="Century Gothic" panose="020B0502020202020204" pitchFamily="34" charset="0"/>
                <a:ea typeface="+mn-ea"/>
                <a:cs typeface="Arial"/>
                <a:sym typeface="Arial"/>
              </a:rPr>
              <a:t>Statement</a:t>
            </a:r>
          </a:p>
        </p:txBody>
      </p:sp>
      <p:sp>
        <p:nvSpPr>
          <p:cNvPr id="41" name="TextBox 40">
            <a:extLst>
              <a:ext uri="{FF2B5EF4-FFF2-40B4-BE49-F238E27FC236}">
                <a16:creationId xmlns:a16="http://schemas.microsoft.com/office/drawing/2014/main" id="{1B7F6FA0-95D4-4AE8-8669-8AF18BD53308}"/>
              </a:ext>
            </a:extLst>
          </p:cNvPr>
          <p:cNvSpPr txBox="1"/>
          <p:nvPr/>
        </p:nvSpPr>
        <p:spPr>
          <a:xfrm>
            <a:off x="136794" y="4493286"/>
            <a:ext cx="2425749" cy="584775"/>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92D050"/>
                </a:solidFill>
                <a:effectLst/>
                <a:uLnTx/>
                <a:uFillTx/>
                <a:latin typeface="Century Gothic" panose="020B0502020202020204" pitchFamily="34" charset="0"/>
                <a:ea typeface="+mn-ea"/>
                <a:cs typeface="Arial"/>
                <a:sym typeface="Arial"/>
              </a:rPr>
              <a:t>Question</a:t>
            </a:r>
          </a:p>
        </p:txBody>
      </p:sp>
      <p:sp>
        <p:nvSpPr>
          <p:cNvPr id="16" name="Title 4">
            <a:extLst>
              <a:ext uri="{FF2B5EF4-FFF2-40B4-BE49-F238E27FC236}">
                <a16:creationId xmlns:a16="http://schemas.microsoft.com/office/drawing/2014/main" id="{A84F9DDD-E7B4-4499-AE91-56C95C479720}"/>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17" name="Google Shape;119;p1">
            <a:extLst>
              <a:ext uri="{FF2B5EF4-FFF2-40B4-BE49-F238E27FC236}">
                <a16:creationId xmlns:a16="http://schemas.microsoft.com/office/drawing/2014/main" id="{891B07AD-151F-443D-B956-BEEAE8F998D8}"/>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A picture containing logo&#10;&#10;Description automatically generated">
            <a:extLst>
              <a:ext uri="{FF2B5EF4-FFF2-40B4-BE49-F238E27FC236}">
                <a16:creationId xmlns:a16="http://schemas.microsoft.com/office/drawing/2014/main" id="{13463D40-26DE-4EEC-8011-B87C7773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097" y="3105045"/>
            <a:ext cx="1094862" cy="1036470"/>
          </a:xfrm>
          <a:prstGeom prst="rect">
            <a:avLst/>
          </a:prstGeom>
        </p:spPr>
      </p:pic>
      <p:pic>
        <p:nvPicPr>
          <p:cNvPr id="6" name="Picture 5" descr="A picture containing text, transport&#10;&#10;Description automatically generated">
            <a:extLst>
              <a:ext uri="{FF2B5EF4-FFF2-40B4-BE49-F238E27FC236}">
                <a16:creationId xmlns:a16="http://schemas.microsoft.com/office/drawing/2014/main" id="{DF9CB2D7-2B5F-46E3-BBA1-DA50A2899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5609" y="5078061"/>
            <a:ext cx="1276350" cy="1092179"/>
          </a:xfrm>
          <a:prstGeom prst="rect">
            <a:avLst/>
          </a:prstGeom>
        </p:spPr>
      </p:pic>
    </p:spTree>
    <p:extLst>
      <p:ext uri="{BB962C8B-B14F-4D97-AF65-F5344CB8AC3E}">
        <p14:creationId xmlns:p14="http://schemas.microsoft.com/office/powerpoint/2010/main" val="61386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p:bldP spid="35" grpId="0"/>
      <p:bldP spid="38" grpId="0"/>
      <p:bldP spid="39" grpId="0"/>
      <p:bldP spid="24" grpId="0" animBg="1"/>
      <p:bldP spid="26"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123058"/>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
        <p:nvSpPr>
          <p:cNvPr id="21" name="CustomShape 6">
            <a:extLst>
              <a:ext uri="{FF2B5EF4-FFF2-40B4-BE49-F238E27FC236}">
                <a16:creationId xmlns:a16="http://schemas.microsoft.com/office/drawing/2014/main" id="{DC2280F2-95A9-4874-A75B-9B0CF9D264F7}"/>
              </a:ext>
            </a:extLst>
          </p:cNvPr>
          <p:cNvSpPr/>
          <p:nvPr/>
        </p:nvSpPr>
        <p:spPr>
          <a:xfrm>
            <a:off x="2861994" y="146834"/>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 dirty="0">
                <a:solidFill>
                  <a:srgbClr val="002060"/>
                </a:solidFill>
                <a:latin typeface="Century gothic"/>
                <a:ea typeface="Century Gothic"/>
              </a:rPr>
              <a:t>Person, place, colour or thing?</a:t>
            </a:r>
            <a:endParaRPr kumimoji="0" lang="en-GB" sz="2800" b="0" i="0" u="none" strike="noStrike" kern="1200" cap="none" spc="-1" normalizeH="0" baseline="0" noProof="0" dirty="0">
              <a:ln>
                <a:noFill/>
              </a:ln>
              <a:solidFill>
                <a:prstClr val="black"/>
              </a:solidFill>
              <a:effectLst/>
              <a:uLnTx/>
              <a:uFillTx/>
              <a:latin typeface="Century gothic"/>
              <a:ea typeface="+mn-ea"/>
              <a:cs typeface="+mn-cs"/>
            </a:endParaRPr>
          </a:p>
        </p:txBody>
      </p:sp>
      <p:graphicFrame>
        <p:nvGraphicFramePr>
          <p:cNvPr id="32" name="Google Shape;902;p52">
            <a:extLst>
              <a:ext uri="{FF2B5EF4-FFF2-40B4-BE49-F238E27FC236}">
                <a16:creationId xmlns:a16="http://schemas.microsoft.com/office/drawing/2014/main" id="{EE89D54A-F61D-4711-83B7-5B8AF6EBBE98}"/>
              </a:ext>
            </a:extLst>
          </p:cNvPr>
          <p:cNvGraphicFramePr/>
          <p:nvPr>
            <p:extLst>
              <p:ext uri="{D42A27DB-BD31-4B8C-83A1-F6EECF244321}">
                <p14:modId xmlns:p14="http://schemas.microsoft.com/office/powerpoint/2010/main" val="1530545405"/>
              </p:ext>
            </p:extLst>
          </p:nvPr>
        </p:nvGraphicFramePr>
        <p:xfrm>
          <a:off x="243403" y="4284790"/>
          <a:ext cx="11908500" cy="2072680"/>
        </p:xfrm>
        <a:graphic>
          <a:graphicData uri="http://schemas.openxmlformats.org/drawingml/2006/table">
            <a:tbl>
              <a:tblPr firstRow="1" bandRow="1">
                <a:noFill/>
              </a:tblPr>
              <a:tblGrid>
                <a:gridCol w="2381700">
                  <a:extLst>
                    <a:ext uri="{9D8B030D-6E8A-4147-A177-3AD203B41FA5}">
                      <a16:colId xmlns:a16="http://schemas.microsoft.com/office/drawing/2014/main" val="20000"/>
                    </a:ext>
                  </a:extLst>
                </a:gridCol>
                <a:gridCol w="2381700">
                  <a:extLst>
                    <a:ext uri="{9D8B030D-6E8A-4147-A177-3AD203B41FA5}">
                      <a16:colId xmlns:a16="http://schemas.microsoft.com/office/drawing/2014/main" val="20001"/>
                    </a:ext>
                  </a:extLst>
                </a:gridCol>
                <a:gridCol w="2381700">
                  <a:extLst>
                    <a:ext uri="{9D8B030D-6E8A-4147-A177-3AD203B41FA5}">
                      <a16:colId xmlns:a16="http://schemas.microsoft.com/office/drawing/2014/main" val="20002"/>
                    </a:ext>
                  </a:extLst>
                </a:gridCol>
                <a:gridCol w="2381700">
                  <a:extLst>
                    <a:ext uri="{9D8B030D-6E8A-4147-A177-3AD203B41FA5}">
                      <a16:colId xmlns:a16="http://schemas.microsoft.com/office/drawing/2014/main" val="20003"/>
                    </a:ext>
                  </a:extLst>
                </a:gridCol>
                <a:gridCol w="2381700">
                  <a:extLst>
                    <a:ext uri="{9D8B030D-6E8A-4147-A177-3AD203B41FA5}">
                      <a16:colId xmlns:a16="http://schemas.microsoft.com/office/drawing/2014/main" val="20004"/>
                    </a:ext>
                  </a:extLst>
                </a:gridCol>
              </a:tblGrid>
              <a:tr h="397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Font typeface="Arial"/>
                        <a:buNone/>
                      </a:pPr>
                      <a:r>
                        <a:rPr lang="en-GB" sz="2800" b="1" i="0" u="none" strike="noStrike" cap="none" dirty="0">
                          <a:solidFill>
                            <a:srgbClr val="1F4E79"/>
                          </a:solidFill>
                          <a:latin typeface="Century Gothic" panose="020B0502020202020204" pitchFamily="34" charset="0"/>
                          <a:sym typeface="Arial"/>
                        </a:rPr>
                        <a:t>England</a:t>
                      </a:r>
                      <a:endParaRPr sz="2800" b="1" i="0" u="none" strike="noStrike" cap="none" dirty="0">
                        <a:solidFill>
                          <a:srgbClr val="1F4E79"/>
                        </a:solidFill>
                        <a:latin typeface="Century Gothic" panose="020B0502020202020204" pitchFamily="34" charset="0"/>
                        <a:sym typeface="Arial"/>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r>
                        <a:rPr lang="en-GB" sz="2800" b="1" dirty="0">
                          <a:solidFill>
                            <a:srgbClr val="1F4E79"/>
                          </a:solidFill>
                          <a:latin typeface="Century Gothic" panose="020B0502020202020204" pitchFamily="34" charset="0"/>
                          <a:ea typeface="Century Gothic"/>
                          <a:cs typeface="Century Gothic"/>
                          <a:sym typeface="Century Gothic"/>
                        </a:rPr>
                        <a:t>die </a:t>
                      </a:r>
                      <a:r>
                        <a:rPr lang="en-GB" sz="2800" b="1" dirty="0" err="1">
                          <a:solidFill>
                            <a:srgbClr val="1F4E79"/>
                          </a:solidFill>
                          <a:latin typeface="Century Gothic" panose="020B0502020202020204" pitchFamily="34" charset="0"/>
                          <a:ea typeface="Century Gothic"/>
                          <a:cs typeface="Century Gothic"/>
                          <a:sym typeface="Century Gothic"/>
                        </a:rPr>
                        <a:t>Flasche</a:t>
                      </a:r>
                      <a:endParaRPr sz="2800" b="1" dirty="0">
                        <a:solidFill>
                          <a:srgbClr val="1F4E79"/>
                        </a:solidFill>
                        <a:latin typeface="Century Gothic" panose="020B0502020202020204" pitchFamily="34" charset="0"/>
                        <a:ea typeface="Century Gothic"/>
                        <a:cs typeface="Century Gothic"/>
                        <a:sym typeface="Century Gothic"/>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r>
                        <a:rPr lang="en-GB" sz="2800" b="1" dirty="0" err="1">
                          <a:solidFill>
                            <a:srgbClr val="1F4E79"/>
                          </a:solidFill>
                          <a:latin typeface="Century Gothic" panose="020B0502020202020204" pitchFamily="34" charset="0"/>
                          <a:ea typeface="Century Gothic"/>
                          <a:cs typeface="Century Gothic"/>
                          <a:sym typeface="Century Gothic"/>
                        </a:rPr>
                        <a:t>blau</a:t>
                      </a:r>
                      <a:endParaRPr sz="2800" b="1" dirty="0">
                        <a:solidFill>
                          <a:srgbClr val="1F4E79"/>
                        </a:solidFill>
                        <a:latin typeface="Century Gothic" panose="020B0502020202020204" pitchFamily="34" charset="0"/>
                        <a:ea typeface="Century Gothic"/>
                        <a:cs typeface="Century Gothic"/>
                        <a:sym typeface="Century Gothic"/>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1" i="0" u="none" strike="noStrike" cap="none" dirty="0">
                          <a:solidFill>
                            <a:srgbClr val="1F4E79"/>
                          </a:solidFill>
                          <a:latin typeface="Century Gothic" panose="020B0502020202020204" pitchFamily="34" charset="0"/>
                          <a:sym typeface="Arial"/>
                        </a:rPr>
                        <a:t>Moritz</a:t>
                      </a: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r>
                        <a:rPr lang="en-GB" sz="2800" b="1" dirty="0">
                          <a:solidFill>
                            <a:srgbClr val="1F4E79"/>
                          </a:solidFill>
                          <a:latin typeface="Century Gothic" panose="020B0502020202020204" pitchFamily="34" charset="0"/>
                          <a:ea typeface="Century Gothic"/>
                          <a:cs typeface="Century Gothic"/>
                          <a:sym typeface="Century Gothic"/>
                        </a:rPr>
                        <a:t>Berlin</a:t>
                      </a:r>
                      <a:endParaRPr sz="2800" b="1" dirty="0">
                        <a:solidFill>
                          <a:srgbClr val="1F4E79"/>
                        </a:solidFill>
                        <a:latin typeface="Century Gothic" panose="020B0502020202020204" pitchFamily="34" charset="0"/>
                        <a:ea typeface="Century Gothic"/>
                        <a:cs typeface="Century Gothic"/>
                        <a:sym typeface="Century Gothic"/>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7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r>
                        <a:rPr lang="en-GB" sz="2800" b="1" dirty="0">
                          <a:solidFill>
                            <a:srgbClr val="1F4E79"/>
                          </a:solidFill>
                          <a:latin typeface="Century Gothic" panose="020B0502020202020204" pitchFamily="34" charset="0"/>
                          <a:ea typeface="Century Gothic"/>
                          <a:cs typeface="Century Gothic"/>
                          <a:sym typeface="Century Gothic"/>
                        </a:rPr>
                        <a:t>das Fenster</a:t>
                      </a:r>
                      <a:endParaRPr sz="2800" dirty="0">
                        <a:latin typeface="Century Gothic" panose="020B0502020202020204" pitchFamily="34" charset="0"/>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Font typeface="Arial"/>
                        <a:buNone/>
                      </a:pPr>
                      <a:r>
                        <a:rPr lang="en-GB" sz="2800" b="1" i="0" u="none" strike="noStrike" cap="none" dirty="0" err="1">
                          <a:solidFill>
                            <a:srgbClr val="1F4E79"/>
                          </a:solidFill>
                          <a:latin typeface="Century Gothic" panose="020B0502020202020204" pitchFamily="34" charset="0"/>
                          <a:sym typeface="Arial"/>
                        </a:rPr>
                        <a:t>Olsdorf</a:t>
                      </a:r>
                      <a:endParaRPr sz="2800" b="1" i="0" u="none" strike="noStrike" cap="none" dirty="0">
                        <a:solidFill>
                          <a:srgbClr val="1F4E79"/>
                        </a:solidFill>
                        <a:latin typeface="Century Gothic" panose="020B0502020202020204" pitchFamily="34" charset="0"/>
                        <a:sym typeface="Arial"/>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Font typeface="Arial"/>
                        <a:buNone/>
                      </a:pPr>
                      <a:r>
                        <a:rPr lang="en-GB" sz="2800" b="1" i="0" u="none" strike="noStrike" cap="none" dirty="0">
                          <a:solidFill>
                            <a:srgbClr val="1F4E79"/>
                          </a:solidFill>
                          <a:latin typeface="Century Gothic" panose="020B0502020202020204" pitchFamily="34" charset="0"/>
                          <a:sym typeface="Arial"/>
                        </a:rPr>
                        <a:t>Johanna</a:t>
                      </a:r>
                      <a:endParaRPr sz="2800" b="1" i="0" u="none" strike="noStrike" cap="none" dirty="0">
                        <a:solidFill>
                          <a:srgbClr val="1F4E79"/>
                        </a:solidFill>
                        <a:latin typeface="Century Gothic" panose="020B0502020202020204" pitchFamily="34" charset="0"/>
                        <a:sym typeface="Arial"/>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Font typeface="Arial"/>
                        <a:buNone/>
                      </a:pPr>
                      <a:r>
                        <a:rPr lang="en-GB" sz="2800" b="1" i="0" u="none" strike="noStrike" cap="none" dirty="0">
                          <a:solidFill>
                            <a:srgbClr val="1F4E79"/>
                          </a:solidFill>
                          <a:latin typeface="Century Gothic" panose="020B0502020202020204" pitchFamily="34" charset="0"/>
                          <a:ea typeface="Century Gothic"/>
                          <a:cs typeface="Century Gothic"/>
                          <a:sym typeface="Century Gothic"/>
                        </a:rPr>
                        <a:t>der </a:t>
                      </a:r>
                      <a:r>
                        <a:rPr lang="en-GB" sz="2800" b="1" i="0" u="none" strike="noStrike" cap="none" dirty="0" err="1">
                          <a:solidFill>
                            <a:srgbClr val="1F4E79"/>
                          </a:solidFill>
                          <a:latin typeface="Century Gothic" panose="020B0502020202020204" pitchFamily="34" charset="0"/>
                          <a:ea typeface="Century Gothic"/>
                          <a:cs typeface="Century Gothic"/>
                          <a:sym typeface="Century Gothic"/>
                        </a:rPr>
                        <a:t>Bleistift</a:t>
                      </a:r>
                      <a:endParaRPr sz="2800" b="1" i="0" u="none" strike="noStrike" cap="none" dirty="0">
                        <a:solidFill>
                          <a:srgbClr val="1F4E79"/>
                        </a:solidFill>
                        <a:latin typeface="Century Gothic" panose="020B0502020202020204" pitchFamily="34" charset="0"/>
                        <a:ea typeface="Century Gothic"/>
                        <a:cs typeface="Century Gothic"/>
                        <a:sym typeface="Century Gothic"/>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Font typeface="Arial"/>
                        <a:buNone/>
                      </a:pPr>
                      <a:r>
                        <a:rPr lang="en-GB" sz="2800" b="1" i="0" u="none" strike="noStrike" cap="none" dirty="0" err="1">
                          <a:solidFill>
                            <a:srgbClr val="1F4E79"/>
                          </a:solidFill>
                          <a:latin typeface="Century Gothic" panose="020B0502020202020204" pitchFamily="34" charset="0"/>
                          <a:ea typeface="Century Gothic"/>
                          <a:cs typeface="Century Gothic"/>
                          <a:sym typeface="Century Gothic"/>
                        </a:rPr>
                        <a:t>Maike</a:t>
                      </a:r>
                      <a:endParaRPr sz="2800" b="1" i="0" u="none" strike="noStrike" cap="none" dirty="0">
                        <a:solidFill>
                          <a:srgbClr val="1F4E79"/>
                        </a:solidFill>
                        <a:latin typeface="Century Gothic" panose="020B0502020202020204" pitchFamily="34" charset="0"/>
                        <a:ea typeface="Century Gothic"/>
                        <a:cs typeface="Century Gothic"/>
                        <a:sym typeface="Century Gothic"/>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r>
                        <a:rPr lang="en-GB" sz="2800" b="1">
                          <a:solidFill>
                            <a:srgbClr val="1F4E79"/>
                          </a:solidFill>
                          <a:latin typeface="Century Gothic" panose="020B0502020202020204" pitchFamily="34" charset="0"/>
                          <a:ea typeface="Century Gothic"/>
                          <a:cs typeface="Century Gothic"/>
                          <a:sym typeface="Century Gothic"/>
                        </a:rPr>
                        <a:t>das Heft</a:t>
                      </a:r>
                      <a:endParaRPr sz="2800">
                        <a:latin typeface="Century Gothic" panose="020B0502020202020204" pitchFamily="34" charset="0"/>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r>
                        <a:rPr lang="en-GB" sz="2800" b="1" dirty="0">
                          <a:solidFill>
                            <a:srgbClr val="1F4E79"/>
                          </a:solidFill>
                          <a:latin typeface="Century Gothic" panose="020B0502020202020204" pitchFamily="34" charset="0"/>
                          <a:ea typeface="Century Gothic"/>
                          <a:cs typeface="Century Gothic"/>
                          <a:sym typeface="Century Gothic"/>
                        </a:rPr>
                        <a:t>London</a:t>
                      </a:r>
                      <a:endParaRPr sz="2800" b="1" dirty="0">
                        <a:solidFill>
                          <a:srgbClr val="1F4E79"/>
                        </a:solidFill>
                        <a:latin typeface="Century Gothic" panose="020B0502020202020204" pitchFamily="34" charset="0"/>
                        <a:ea typeface="Century Gothic"/>
                        <a:cs typeface="Century Gothic"/>
                        <a:sym typeface="Century Gothic"/>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1" i="0" u="none" strike="noStrike" cap="none" dirty="0">
                          <a:solidFill>
                            <a:srgbClr val="1F4E79"/>
                          </a:solidFill>
                          <a:latin typeface="Century Gothic" panose="020B0502020202020204" pitchFamily="34" charset="0"/>
                          <a:ea typeface="Century Gothic"/>
                          <a:cs typeface="Century Gothic"/>
                          <a:sym typeface="Century Gothic"/>
                        </a:rPr>
                        <a:t>die Tafel</a:t>
                      </a:r>
                      <a:endParaRPr lang="en-GB" sz="2800" b="1" i="0" u="none" strike="noStrike" cap="none" dirty="0">
                        <a:solidFill>
                          <a:srgbClr val="1F4E79"/>
                        </a:solidFill>
                        <a:latin typeface="Century Gothic" panose="020B0502020202020204" pitchFamily="34" charset="0"/>
                        <a:sym typeface="Arial"/>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Font typeface="Arial"/>
                        <a:buNone/>
                      </a:pPr>
                      <a:r>
                        <a:rPr lang="en-GB" sz="2800" b="1" i="0" u="none" strike="noStrike" cap="none" dirty="0">
                          <a:solidFill>
                            <a:srgbClr val="1F4E79"/>
                          </a:solidFill>
                          <a:latin typeface="Century Gothic" panose="020B0502020202020204" pitchFamily="34" charset="0"/>
                          <a:ea typeface="Century Gothic"/>
                          <a:cs typeface="Century Gothic"/>
                          <a:sym typeface="Century Gothic"/>
                        </a:rPr>
                        <a:t>Deutschland</a:t>
                      </a:r>
                      <a:endParaRPr sz="2800" b="1" i="0" u="none" strike="noStrike" cap="none" dirty="0">
                        <a:solidFill>
                          <a:srgbClr val="1F4E79"/>
                        </a:solidFill>
                        <a:latin typeface="Century Gothic" panose="020B0502020202020204" pitchFamily="34" charset="0"/>
                        <a:ea typeface="Century Gothic"/>
                        <a:cs typeface="Century Gothic"/>
                        <a:sym typeface="Century Gothic"/>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1" i="0" u="none" strike="noStrike" cap="none" dirty="0">
                          <a:solidFill>
                            <a:srgbClr val="1F4E79"/>
                          </a:solidFill>
                          <a:latin typeface="Century Gothic" panose="020B0502020202020204" pitchFamily="34" charset="0"/>
                          <a:ea typeface="Century Gothic"/>
                          <a:cs typeface="Century Gothic"/>
                          <a:sym typeface="Century Gothic"/>
                        </a:rPr>
                        <a:t>der Tisch</a:t>
                      </a:r>
                      <a:endParaRPr lang="en-GB" sz="2800" b="1" i="0" u="none" strike="noStrike" cap="none" dirty="0">
                        <a:solidFill>
                          <a:srgbClr val="1F4E79"/>
                        </a:solidFill>
                        <a:latin typeface="Century Gothic" panose="020B0502020202020204" pitchFamily="34" charset="0"/>
                        <a:sym typeface="Arial"/>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7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err="1">
                          <a:solidFill>
                            <a:srgbClr val="1F4E79"/>
                          </a:solidFill>
                          <a:latin typeface="Century Gothic" panose="020B0502020202020204" pitchFamily="34" charset="0"/>
                          <a:ea typeface="Century Gothic"/>
                          <a:cs typeface="Century Gothic"/>
                          <a:sym typeface="Century Gothic"/>
                        </a:rPr>
                        <a:t>gelb</a:t>
                      </a:r>
                      <a:endParaRPr lang="en-GB" sz="2800" b="1" dirty="0">
                        <a:solidFill>
                          <a:srgbClr val="1F4E79"/>
                        </a:solidFill>
                        <a:latin typeface="Century Gothic" panose="020B0502020202020204" pitchFamily="34" charset="0"/>
                        <a:ea typeface="Century Gothic"/>
                        <a:cs typeface="Century Gothic"/>
                        <a:sym typeface="Century Gothic"/>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1" i="0" u="none" strike="noStrike" cap="none" dirty="0">
                          <a:solidFill>
                            <a:srgbClr val="1F4E79"/>
                          </a:solidFill>
                          <a:latin typeface="Century Gothic" panose="020B0502020202020204" pitchFamily="34" charset="0"/>
                          <a:sym typeface="Arial"/>
                        </a:rPr>
                        <a:t>Frau </a:t>
                      </a:r>
                      <a:r>
                        <a:rPr lang="en-GB" sz="2800" b="1" i="0" u="none" strike="noStrike" cap="none" dirty="0" err="1">
                          <a:solidFill>
                            <a:srgbClr val="1F4E79"/>
                          </a:solidFill>
                          <a:latin typeface="Century Gothic" panose="020B0502020202020204" pitchFamily="34" charset="0"/>
                          <a:sym typeface="Arial"/>
                        </a:rPr>
                        <a:t>Bahlsen</a:t>
                      </a:r>
                      <a:endParaRPr lang="en-GB" sz="2800" b="1" i="0" u="none" strike="noStrike" cap="none" dirty="0">
                        <a:solidFill>
                          <a:srgbClr val="1F4E79"/>
                        </a:solidFill>
                        <a:latin typeface="Century Gothic" panose="020B0502020202020204" pitchFamily="34" charset="0"/>
                        <a:sym typeface="Arial"/>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1" i="0" u="none" strike="noStrike" cap="none" dirty="0">
                          <a:solidFill>
                            <a:srgbClr val="1F4E79"/>
                          </a:solidFill>
                          <a:latin typeface="Century Gothic" panose="020B0502020202020204" pitchFamily="34" charset="0"/>
                          <a:ea typeface="Century Gothic"/>
                          <a:cs typeface="Century Gothic"/>
                          <a:sym typeface="Century Gothic"/>
                        </a:rPr>
                        <a:t>rot</a:t>
                      </a: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Font typeface="Arial"/>
                        <a:buNone/>
                      </a:pPr>
                      <a:r>
                        <a:rPr lang="en-GB" sz="2800" b="1" i="0" u="none" strike="noStrike" cap="none" dirty="0">
                          <a:solidFill>
                            <a:srgbClr val="1F4E79"/>
                          </a:solidFill>
                          <a:latin typeface="Century Gothic" panose="020B0502020202020204" pitchFamily="34" charset="0"/>
                          <a:ea typeface="Century Gothic"/>
                          <a:cs typeface="Century Gothic"/>
                          <a:sym typeface="Century Gothic"/>
                        </a:rPr>
                        <a:t>Steffen</a:t>
                      </a:r>
                      <a:endParaRPr sz="2800" b="1" i="0" u="none" strike="noStrike" cap="none" dirty="0">
                        <a:solidFill>
                          <a:srgbClr val="1F4E79"/>
                        </a:solidFill>
                        <a:latin typeface="Century Gothic" panose="020B0502020202020204" pitchFamily="34" charset="0"/>
                        <a:ea typeface="Century Gothic"/>
                        <a:cs typeface="Century Gothic"/>
                        <a:sym typeface="Century Gothic"/>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Font typeface="Arial"/>
                        <a:buNone/>
                      </a:pPr>
                      <a:r>
                        <a:rPr lang="en-GB" sz="2800" b="1" i="0" u="none" strike="noStrike" cap="none" dirty="0">
                          <a:solidFill>
                            <a:srgbClr val="1F4E79"/>
                          </a:solidFill>
                          <a:latin typeface="Century Gothic" panose="020B0502020202020204" pitchFamily="34" charset="0"/>
                          <a:ea typeface="Century Gothic"/>
                          <a:cs typeface="Century Gothic"/>
                          <a:sym typeface="Century Gothic"/>
                        </a:rPr>
                        <a:t>Bonn</a:t>
                      </a:r>
                      <a:endParaRPr sz="2800" b="1" i="0" u="none" strike="noStrike" cap="none" dirty="0">
                        <a:solidFill>
                          <a:srgbClr val="1F4E79"/>
                        </a:solidFill>
                        <a:latin typeface="Century Gothic" panose="020B0502020202020204" pitchFamily="34" charset="0"/>
                        <a:ea typeface="Century Gothic"/>
                        <a:cs typeface="Century Gothic"/>
                        <a:sym typeface="Century Gothic"/>
                      </a:endParaRPr>
                    </a:p>
                  </a:txBody>
                  <a:tcPr marL="91450" marR="91450" marT="45725" marB="457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5" name="CuadroTexto 22">
            <a:extLst>
              <a:ext uri="{FF2B5EF4-FFF2-40B4-BE49-F238E27FC236}">
                <a16:creationId xmlns:a16="http://schemas.microsoft.com/office/drawing/2014/main" id="{6427031C-67CB-42AC-8DDA-C8D43C163784}"/>
              </a:ext>
            </a:extLst>
          </p:cNvPr>
          <p:cNvSpPr txBox="1"/>
          <p:nvPr/>
        </p:nvSpPr>
        <p:spPr>
          <a:xfrm>
            <a:off x="243403" y="2413444"/>
            <a:ext cx="1481496" cy="461665"/>
          </a:xfrm>
          <a:prstGeom prst="rect">
            <a:avLst/>
          </a:prstGeom>
          <a:noFill/>
        </p:spPr>
        <p:txBody>
          <a:bodyPr wrap="none" rtlCol="0">
            <a:spAutoFit/>
          </a:bodyPr>
          <a:lstStyle/>
          <a:p>
            <a:pPr>
              <a:defRPr/>
            </a:pPr>
            <a:r>
              <a:rPr lang="en-US" sz="2400" b="1" dirty="0">
                <a:solidFill>
                  <a:srgbClr val="4472C4">
                    <a:lumMod val="50000"/>
                  </a:srgbClr>
                </a:solidFill>
                <a:latin typeface="Century Gothic" panose="020F0302020204030204"/>
                <a:cs typeface="Arial"/>
                <a:sym typeface="Arial"/>
              </a:rPr>
              <a:t>Person</a:t>
            </a:r>
            <a:r>
              <a:rPr lang="es-GB" sz="2400" dirty="0">
                <a:solidFill>
                  <a:srgbClr val="4472C4">
                    <a:lumMod val="50000"/>
                  </a:srgbClr>
                </a:solidFill>
                <a:latin typeface="Century Gothic" panose="020F0302020204030204"/>
                <a:cs typeface="Arial"/>
                <a:sym typeface="Arial"/>
              </a:rPr>
              <a:t> </a:t>
            </a:r>
            <a:r>
              <a:rPr lang="es-GB" sz="2400" b="1" dirty="0">
                <a:solidFill>
                  <a:srgbClr val="4472C4">
                    <a:lumMod val="50000"/>
                  </a:srgbClr>
                </a:solidFill>
                <a:latin typeface="Century Gothic" panose="020F0302020204030204"/>
                <a:cs typeface="Arial"/>
                <a:sym typeface="Arial"/>
              </a:rPr>
              <a:t>A</a:t>
            </a:r>
            <a:endParaRPr lang="es-GB" sz="2400" dirty="0">
              <a:solidFill>
                <a:srgbClr val="4472C4">
                  <a:lumMod val="50000"/>
                </a:srgbClr>
              </a:solidFill>
              <a:latin typeface="Century Gothic" panose="020F0302020204030204"/>
              <a:cs typeface="Arial"/>
              <a:sym typeface="Arial"/>
            </a:endParaRPr>
          </a:p>
        </p:txBody>
      </p:sp>
      <p:pic>
        <p:nvPicPr>
          <p:cNvPr id="39" name="Picture 7">
            <a:extLst>
              <a:ext uri="{FF2B5EF4-FFF2-40B4-BE49-F238E27FC236}">
                <a16:creationId xmlns:a16="http://schemas.microsoft.com/office/drawing/2014/main" id="{E736AE22-F46F-4B50-A307-10DCFC22096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303624" y="1364499"/>
            <a:ext cx="994299" cy="74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ustomShape 6">
            <a:extLst>
              <a:ext uri="{FF2B5EF4-FFF2-40B4-BE49-F238E27FC236}">
                <a16:creationId xmlns:a16="http://schemas.microsoft.com/office/drawing/2014/main" id="{0F96BF33-3356-479E-A822-21237123A7F6}"/>
              </a:ext>
            </a:extLst>
          </p:cNvPr>
          <p:cNvSpPr/>
          <p:nvPr/>
        </p:nvSpPr>
        <p:spPr>
          <a:xfrm>
            <a:off x="153752" y="643675"/>
            <a:ext cx="10481101" cy="8751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spc="-1" dirty="0">
                <a:solidFill>
                  <a:srgbClr val="002060"/>
                </a:solidFill>
                <a:latin typeface="Century gothic"/>
                <a:ea typeface="Century Gothic"/>
              </a:rPr>
              <a:t>Person B</a:t>
            </a:r>
            <a:r>
              <a:rPr lang="en-GB" sz="2400" spc="-1" dirty="0">
                <a:solidFill>
                  <a:srgbClr val="002060"/>
                </a:solidFill>
                <a:latin typeface="Century gothic"/>
                <a:ea typeface="Century Gothic"/>
              </a:rPr>
              <a:t>: Write 5 words in German from the table below. </a:t>
            </a:r>
            <a:br>
              <a:rPr lang="en-GB" sz="2400" spc="-1" dirty="0">
                <a:solidFill>
                  <a:srgbClr val="002060"/>
                </a:solidFill>
                <a:latin typeface="Century gothic"/>
                <a:ea typeface="Century Gothic"/>
              </a:rPr>
            </a:br>
            <a:r>
              <a:rPr lang="en-GB" sz="2400" b="1" spc="-1" dirty="0">
                <a:solidFill>
                  <a:srgbClr val="002060"/>
                </a:solidFill>
                <a:latin typeface="Century gothic"/>
                <a:ea typeface="Century Gothic"/>
              </a:rPr>
              <a:t>Person A</a:t>
            </a:r>
            <a:r>
              <a:rPr lang="en-GB" sz="2400" spc="-1" dirty="0">
                <a:solidFill>
                  <a:srgbClr val="002060"/>
                </a:solidFill>
                <a:latin typeface="Century gothic"/>
                <a:ea typeface="Century Gothic"/>
              </a:rPr>
              <a:t>:  Ask yes/no questions  in German to work out the words. </a:t>
            </a:r>
            <a:endParaRPr kumimoji="0" lang="en-GB" sz="2400" i="0" u="none" strike="noStrike" kern="1200" cap="none" spc="-1" normalizeH="0" baseline="0" noProof="0" dirty="0">
              <a:ln>
                <a:noFill/>
              </a:ln>
              <a:solidFill>
                <a:prstClr val="black"/>
              </a:solidFill>
              <a:effectLst/>
              <a:uLnTx/>
              <a:uFillTx/>
              <a:latin typeface="Century gothic"/>
            </a:endParaRPr>
          </a:p>
        </p:txBody>
      </p:sp>
      <p:sp>
        <p:nvSpPr>
          <p:cNvPr id="36" name="Llamada rectangular redondeada 23">
            <a:extLst>
              <a:ext uri="{FF2B5EF4-FFF2-40B4-BE49-F238E27FC236}">
                <a16:creationId xmlns:a16="http://schemas.microsoft.com/office/drawing/2014/main" id="{02C3BC9C-8730-4001-88E2-A4134BBA2F5D}"/>
              </a:ext>
            </a:extLst>
          </p:cNvPr>
          <p:cNvSpPr/>
          <p:nvPr/>
        </p:nvSpPr>
        <p:spPr>
          <a:xfrm>
            <a:off x="2646911" y="1555507"/>
            <a:ext cx="2248947" cy="463329"/>
          </a:xfrm>
          <a:prstGeom prst="wedgeRoundRectCallout">
            <a:avLst>
              <a:gd name="adj1" fmla="val -63269"/>
              <a:gd name="adj2" fmla="val -26315"/>
              <a:gd name="adj3" fmla="val 16667"/>
            </a:avLst>
          </a:prstGeom>
          <a:solidFill>
            <a:srgbClr val="FBF0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203864"/>
                </a:solidFill>
                <a:effectLst/>
                <a:uLnTx/>
                <a:uFillTx/>
                <a:latin typeface="Century Gothic" panose="020F0302020204030204"/>
                <a:ea typeface="+mn-ea"/>
                <a:cs typeface="+mn-cs"/>
                <a:sym typeface="Arial"/>
              </a:rPr>
              <a:t>Ist</a:t>
            </a:r>
            <a:r>
              <a:rPr kumimoji="0" lang="en-GB" sz="2000" b="1" i="0" u="none" strike="noStrike" kern="0" cap="none" spc="0" normalizeH="0" noProof="0" dirty="0">
                <a:ln>
                  <a:noFill/>
                </a:ln>
                <a:solidFill>
                  <a:srgbClr val="203864"/>
                </a:solidFill>
                <a:effectLst/>
                <a:uLnTx/>
                <a:uFillTx/>
                <a:latin typeface="Century Gothic" panose="020F0302020204030204"/>
                <a:ea typeface="+mn-ea"/>
                <a:cs typeface="+mn-cs"/>
                <a:sym typeface="Arial"/>
              </a:rPr>
              <a:t> </a:t>
            </a:r>
            <a:r>
              <a:rPr lang="en-GB" sz="2000" b="1" kern="0" dirty="0">
                <a:solidFill>
                  <a:srgbClr val="203864"/>
                </a:solidFill>
                <a:latin typeface="Century Gothic" panose="020F0302020204030204"/>
                <a:sym typeface="Arial"/>
              </a:rPr>
              <a:t>es</a:t>
            </a:r>
            <a:r>
              <a:rPr kumimoji="0" lang="en-GB" sz="2000" b="1" i="0" u="none" strike="noStrike" kern="0" cap="none" spc="0" normalizeH="0" noProof="0" dirty="0">
                <a:ln>
                  <a:noFill/>
                </a:ln>
                <a:solidFill>
                  <a:srgbClr val="203864"/>
                </a:solidFill>
                <a:effectLst/>
                <a:uLnTx/>
                <a:uFillTx/>
                <a:latin typeface="Century Gothic" panose="020F0302020204030204"/>
                <a:ea typeface="+mn-ea"/>
                <a:cs typeface="+mn-cs"/>
                <a:sym typeface="Arial"/>
              </a:rPr>
              <a:t> </a:t>
            </a:r>
            <a:r>
              <a:rPr kumimoji="0" lang="en-GB" sz="2000" b="1" i="0" u="none" strike="noStrike" kern="0" cap="none" spc="0" normalizeH="0" noProof="0" dirty="0" err="1">
                <a:ln>
                  <a:noFill/>
                </a:ln>
                <a:solidFill>
                  <a:srgbClr val="203864"/>
                </a:solidFill>
                <a:effectLst/>
                <a:uLnTx/>
                <a:uFillTx/>
                <a:latin typeface="Century Gothic" panose="020F0302020204030204"/>
                <a:ea typeface="+mn-ea"/>
                <a:cs typeface="+mn-cs"/>
                <a:sym typeface="Arial"/>
              </a:rPr>
              <a:t>ein</a:t>
            </a:r>
            <a:r>
              <a:rPr kumimoji="0" lang="en-GB" sz="2000" b="1" i="0" u="none" strike="noStrike" kern="0" cap="none" spc="0" normalizeH="0" noProof="0" dirty="0">
                <a:ln>
                  <a:noFill/>
                </a:ln>
                <a:solidFill>
                  <a:srgbClr val="203864"/>
                </a:solidFill>
                <a:effectLst/>
                <a:uLnTx/>
                <a:uFillTx/>
                <a:latin typeface="Century Gothic" panose="020F0302020204030204"/>
                <a:ea typeface="+mn-ea"/>
                <a:cs typeface="+mn-cs"/>
                <a:sym typeface="Arial"/>
              </a:rPr>
              <a:t> Ort?</a:t>
            </a:r>
            <a:endParaRPr kumimoji="0" lang="es-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endParaRPr>
          </a:p>
        </p:txBody>
      </p:sp>
      <p:sp>
        <p:nvSpPr>
          <p:cNvPr id="41" name="Llamada rectangular redondeada 23">
            <a:extLst>
              <a:ext uri="{FF2B5EF4-FFF2-40B4-BE49-F238E27FC236}">
                <a16:creationId xmlns:a16="http://schemas.microsoft.com/office/drawing/2014/main" id="{F268071B-B3B5-4549-935F-4F617891AAAF}"/>
              </a:ext>
            </a:extLst>
          </p:cNvPr>
          <p:cNvSpPr/>
          <p:nvPr/>
        </p:nvSpPr>
        <p:spPr>
          <a:xfrm>
            <a:off x="6593096" y="1550618"/>
            <a:ext cx="1134843" cy="463329"/>
          </a:xfrm>
          <a:prstGeom prst="wedgeRoundRectCallout">
            <a:avLst>
              <a:gd name="adj1" fmla="val 66688"/>
              <a:gd name="adj2" fmla="val 4234"/>
              <a:gd name="adj3" fmla="val 16667"/>
            </a:avLst>
          </a:prstGeom>
          <a:solidFill>
            <a:srgbClr val="FBF0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203864"/>
                </a:solidFill>
                <a:effectLst/>
                <a:uLnTx/>
                <a:uFillTx/>
                <a:latin typeface="Century Gothic" panose="020F0302020204030204"/>
                <a:ea typeface="+mn-ea"/>
                <a:cs typeface="+mn-cs"/>
                <a:sym typeface="Arial"/>
              </a:rPr>
              <a:t>Nein</a:t>
            </a:r>
            <a:r>
              <a:rPr kumimoji="0" lang="en-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rPr>
              <a:t>!</a:t>
            </a:r>
            <a:endParaRPr kumimoji="0" lang="es-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endParaRPr>
          </a:p>
        </p:txBody>
      </p:sp>
      <p:sp>
        <p:nvSpPr>
          <p:cNvPr id="17" name="Llamada rectangular redondeada 23">
            <a:extLst>
              <a:ext uri="{FF2B5EF4-FFF2-40B4-BE49-F238E27FC236}">
                <a16:creationId xmlns:a16="http://schemas.microsoft.com/office/drawing/2014/main" id="{FCEAD127-FEB1-469D-A0F3-D07E3FEB95E4}"/>
              </a:ext>
            </a:extLst>
          </p:cNvPr>
          <p:cNvSpPr/>
          <p:nvPr/>
        </p:nvSpPr>
        <p:spPr>
          <a:xfrm>
            <a:off x="2181904" y="2151341"/>
            <a:ext cx="2713954" cy="463329"/>
          </a:xfrm>
          <a:prstGeom prst="wedgeRoundRectCallout">
            <a:avLst>
              <a:gd name="adj1" fmla="val -63269"/>
              <a:gd name="adj2" fmla="val -26315"/>
              <a:gd name="adj3" fmla="val 16667"/>
            </a:avLst>
          </a:prstGeom>
          <a:solidFill>
            <a:srgbClr val="FBF0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203864"/>
                </a:solidFill>
                <a:effectLst/>
                <a:uLnTx/>
                <a:uFillTx/>
                <a:latin typeface="Century Gothic" panose="020F0302020204030204"/>
                <a:ea typeface="+mn-ea"/>
                <a:cs typeface="+mn-cs"/>
                <a:sym typeface="Arial"/>
              </a:rPr>
              <a:t>Ist</a:t>
            </a:r>
            <a:r>
              <a:rPr kumimoji="0" lang="en-GB" sz="2000" b="1" i="0" u="none" strike="noStrike" kern="0" cap="none" spc="0" normalizeH="0" noProof="0" dirty="0">
                <a:ln>
                  <a:noFill/>
                </a:ln>
                <a:solidFill>
                  <a:srgbClr val="203864"/>
                </a:solidFill>
                <a:effectLst/>
                <a:uLnTx/>
                <a:uFillTx/>
                <a:latin typeface="Century Gothic" panose="020F0302020204030204"/>
                <a:ea typeface="+mn-ea"/>
                <a:cs typeface="+mn-cs"/>
                <a:sym typeface="Arial"/>
              </a:rPr>
              <a:t> </a:t>
            </a:r>
            <a:r>
              <a:rPr lang="en-GB" sz="2000" b="1" kern="0" dirty="0">
                <a:solidFill>
                  <a:srgbClr val="203864"/>
                </a:solidFill>
                <a:latin typeface="Century Gothic" panose="020F0302020204030204"/>
                <a:sym typeface="Arial"/>
              </a:rPr>
              <a:t>e</a:t>
            </a:r>
            <a:r>
              <a:rPr kumimoji="0" lang="en-GB" sz="2000" b="1" i="0" u="none" strike="noStrike" kern="0" cap="none" spc="0" normalizeH="0" noProof="0" dirty="0">
                <a:ln>
                  <a:noFill/>
                </a:ln>
                <a:solidFill>
                  <a:srgbClr val="203864"/>
                </a:solidFill>
                <a:effectLst/>
                <a:uLnTx/>
                <a:uFillTx/>
                <a:latin typeface="Century Gothic" panose="020F0302020204030204"/>
                <a:ea typeface="+mn-ea"/>
                <a:cs typeface="+mn-cs"/>
                <a:sym typeface="Arial"/>
              </a:rPr>
              <a:t>s eine Person?</a:t>
            </a:r>
            <a:endParaRPr kumimoji="0" lang="es-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endParaRPr>
          </a:p>
        </p:txBody>
      </p:sp>
      <p:sp>
        <p:nvSpPr>
          <p:cNvPr id="18" name="Llamada rectangular redondeada 23">
            <a:extLst>
              <a:ext uri="{FF2B5EF4-FFF2-40B4-BE49-F238E27FC236}">
                <a16:creationId xmlns:a16="http://schemas.microsoft.com/office/drawing/2014/main" id="{B298A1A0-99B2-4797-BD41-C3160490C46B}"/>
              </a:ext>
            </a:extLst>
          </p:cNvPr>
          <p:cNvSpPr/>
          <p:nvPr/>
        </p:nvSpPr>
        <p:spPr>
          <a:xfrm>
            <a:off x="6591740" y="2109883"/>
            <a:ext cx="945165" cy="463328"/>
          </a:xfrm>
          <a:prstGeom prst="wedgeRoundRectCallout">
            <a:avLst>
              <a:gd name="adj1" fmla="val 66688"/>
              <a:gd name="adj2" fmla="val 4234"/>
              <a:gd name="adj3" fmla="val 16667"/>
            </a:avLst>
          </a:prstGeom>
          <a:solidFill>
            <a:srgbClr val="FBF0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203864"/>
                </a:solidFill>
                <a:effectLst/>
                <a:uLnTx/>
                <a:uFillTx/>
                <a:latin typeface="Century Gothic" panose="020F0302020204030204"/>
                <a:ea typeface="+mn-ea"/>
                <a:cs typeface="+mn-cs"/>
                <a:sym typeface="Arial"/>
              </a:rPr>
              <a:t>Ja</a:t>
            </a:r>
            <a:r>
              <a:rPr kumimoji="0" lang="en-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rPr>
              <a:t>!</a:t>
            </a:r>
            <a:endParaRPr kumimoji="0" lang="es-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endParaRPr>
          </a:p>
        </p:txBody>
      </p:sp>
      <p:sp>
        <p:nvSpPr>
          <p:cNvPr id="19" name="Llamada rectangular redondeada 23">
            <a:extLst>
              <a:ext uri="{FF2B5EF4-FFF2-40B4-BE49-F238E27FC236}">
                <a16:creationId xmlns:a16="http://schemas.microsoft.com/office/drawing/2014/main" id="{1C3C84E3-FB9B-4659-A540-62991B421372}"/>
              </a:ext>
            </a:extLst>
          </p:cNvPr>
          <p:cNvSpPr/>
          <p:nvPr/>
        </p:nvSpPr>
        <p:spPr>
          <a:xfrm>
            <a:off x="2861994" y="2726839"/>
            <a:ext cx="2033864" cy="454351"/>
          </a:xfrm>
          <a:prstGeom prst="wedgeRoundRectCallout">
            <a:avLst>
              <a:gd name="adj1" fmla="val -63269"/>
              <a:gd name="adj2" fmla="val -26315"/>
              <a:gd name="adj3" fmla="val 16667"/>
            </a:avLst>
          </a:prstGeom>
          <a:solidFill>
            <a:srgbClr val="FBF0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203864"/>
                </a:solidFill>
                <a:effectLst/>
                <a:uLnTx/>
                <a:uFillTx/>
                <a:latin typeface="Century Gothic" panose="020F0302020204030204"/>
                <a:ea typeface="+mn-ea"/>
                <a:cs typeface="+mn-cs"/>
                <a:sym typeface="Arial"/>
              </a:rPr>
              <a:t>Ist</a:t>
            </a:r>
            <a:r>
              <a:rPr kumimoji="0" lang="en-GB" sz="2000" b="1" i="0" u="none" strike="noStrike" kern="0" cap="none" spc="0" normalizeH="0" noProof="0" dirty="0">
                <a:ln>
                  <a:noFill/>
                </a:ln>
                <a:solidFill>
                  <a:srgbClr val="203864"/>
                </a:solidFill>
                <a:effectLst/>
                <a:uLnTx/>
                <a:uFillTx/>
                <a:latin typeface="Century Gothic" panose="020F0302020204030204"/>
                <a:ea typeface="+mn-ea"/>
                <a:cs typeface="+mn-cs"/>
                <a:sym typeface="Arial"/>
              </a:rPr>
              <a:t> </a:t>
            </a:r>
            <a:r>
              <a:rPr lang="en-GB" sz="2000" b="1" kern="0" dirty="0">
                <a:solidFill>
                  <a:srgbClr val="203864"/>
                </a:solidFill>
                <a:latin typeface="Century Gothic" panose="020F0302020204030204"/>
                <a:sym typeface="Arial"/>
              </a:rPr>
              <a:t>e</a:t>
            </a:r>
            <a:r>
              <a:rPr kumimoji="0" lang="en-GB" sz="2000" b="1" i="0" u="none" strike="noStrike" kern="0" cap="none" spc="0" normalizeH="0" noProof="0" dirty="0">
                <a:ln>
                  <a:noFill/>
                </a:ln>
                <a:solidFill>
                  <a:srgbClr val="203864"/>
                </a:solidFill>
                <a:effectLst/>
                <a:uLnTx/>
                <a:uFillTx/>
                <a:latin typeface="Century Gothic" panose="020F0302020204030204"/>
                <a:ea typeface="+mn-ea"/>
                <a:cs typeface="+mn-cs"/>
                <a:sym typeface="Arial"/>
              </a:rPr>
              <a:t>s </a:t>
            </a:r>
            <a:r>
              <a:rPr kumimoji="0" lang="en-GB" sz="2000" b="1" i="0" u="none" strike="noStrike" kern="0" cap="none" spc="0" normalizeH="0" noProof="0" dirty="0" err="1">
                <a:ln>
                  <a:noFill/>
                </a:ln>
                <a:solidFill>
                  <a:srgbClr val="203864"/>
                </a:solidFill>
                <a:effectLst/>
                <a:uLnTx/>
                <a:uFillTx/>
                <a:latin typeface="Century Gothic" panose="020F0302020204030204"/>
                <a:ea typeface="+mn-ea"/>
                <a:cs typeface="+mn-cs"/>
                <a:sym typeface="Arial"/>
              </a:rPr>
              <a:t>Maike</a:t>
            </a:r>
            <a:r>
              <a:rPr kumimoji="0" lang="en-GB" sz="2000" b="1" i="0" u="none" strike="noStrike" kern="0" cap="none" spc="0" normalizeH="0" noProof="0" dirty="0">
                <a:ln>
                  <a:noFill/>
                </a:ln>
                <a:solidFill>
                  <a:srgbClr val="203864"/>
                </a:solidFill>
                <a:effectLst/>
                <a:uLnTx/>
                <a:uFillTx/>
                <a:latin typeface="Century Gothic" panose="020F0302020204030204"/>
                <a:ea typeface="+mn-ea"/>
                <a:cs typeface="+mn-cs"/>
                <a:sym typeface="Arial"/>
              </a:rPr>
              <a:t>?</a:t>
            </a:r>
            <a:endParaRPr kumimoji="0" lang="es-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endParaRPr>
          </a:p>
        </p:txBody>
      </p:sp>
      <p:sp>
        <p:nvSpPr>
          <p:cNvPr id="22" name="Llamada rectangular redondeada 23">
            <a:extLst>
              <a:ext uri="{FF2B5EF4-FFF2-40B4-BE49-F238E27FC236}">
                <a16:creationId xmlns:a16="http://schemas.microsoft.com/office/drawing/2014/main" id="{6BE9809B-F188-4C70-9DC8-37E25BC779DD}"/>
              </a:ext>
            </a:extLst>
          </p:cNvPr>
          <p:cNvSpPr/>
          <p:nvPr/>
        </p:nvSpPr>
        <p:spPr>
          <a:xfrm>
            <a:off x="2646910" y="3308304"/>
            <a:ext cx="2248947" cy="454351"/>
          </a:xfrm>
          <a:prstGeom prst="wedgeRoundRectCallout">
            <a:avLst>
              <a:gd name="adj1" fmla="val -63269"/>
              <a:gd name="adj2" fmla="val -26315"/>
              <a:gd name="adj3" fmla="val 16667"/>
            </a:avLst>
          </a:prstGeom>
          <a:solidFill>
            <a:srgbClr val="FBF0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203864"/>
                </a:solidFill>
                <a:effectLst/>
                <a:uLnTx/>
                <a:uFillTx/>
                <a:latin typeface="Century Gothic" panose="020F0302020204030204"/>
                <a:ea typeface="+mn-ea"/>
                <a:cs typeface="+mn-cs"/>
                <a:sym typeface="Arial"/>
              </a:rPr>
              <a:t>Ist</a:t>
            </a:r>
            <a:r>
              <a:rPr kumimoji="0" lang="en-GB" sz="2000" b="1" i="0" u="none" strike="noStrike" kern="0" cap="none" spc="0" normalizeH="0" noProof="0" dirty="0">
                <a:ln>
                  <a:noFill/>
                </a:ln>
                <a:solidFill>
                  <a:srgbClr val="203864"/>
                </a:solidFill>
                <a:effectLst/>
                <a:uLnTx/>
                <a:uFillTx/>
                <a:latin typeface="Century Gothic" panose="020F0302020204030204"/>
                <a:ea typeface="+mn-ea"/>
                <a:cs typeface="+mn-cs"/>
                <a:sym typeface="Arial"/>
              </a:rPr>
              <a:t> </a:t>
            </a:r>
            <a:r>
              <a:rPr lang="en-GB" sz="2000" b="1" kern="0" dirty="0">
                <a:solidFill>
                  <a:srgbClr val="203864"/>
                </a:solidFill>
                <a:latin typeface="Century Gothic" panose="020F0302020204030204"/>
                <a:sym typeface="Arial"/>
              </a:rPr>
              <a:t>es</a:t>
            </a:r>
            <a:r>
              <a:rPr kumimoji="0" lang="en-GB" sz="2000" b="1" i="0" u="none" strike="noStrike" kern="0" cap="none" spc="0" normalizeH="0" noProof="0" dirty="0">
                <a:ln>
                  <a:noFill/>
                </a:ln>
                <a:solidFill>
                  <a:srgbClr val="203864"/>
                </a:solidFill>
                <a:effectLst/>
                <a:uLnTx/>
                <a:uFillTx/>
                <a:latin typeface="Century Gothic" panose="020F0302020204030204"/>
                <a:ea typeface="+mn-ea"/>
                <a:cs typeface="+mn-cs"/>
                <a:sym typeface="Arial"/>
              </a:rPr>
              <a:t> Steffen?</a:t>
            </a:r>
            <a:endParaRPr kumimoji="0" lang="es-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endParaRPr>
          </a:p>
        </p:txBody>
      </p:sp>
      <p:sp>
        <p:nvSpPr>
          <p:cNvPr id="30" name="Llamada rectangular redondeada 23">
            <a:extLst>
              <a:ext uri="{FF2B5EF4-FFF2-40B4-BE49-F238E27FC236}">
                <a16:creationId xmlns:a16="http://schemas.microsoft.com/office/drawing/2014/main" id="{E6A74801-0426-4245-8F3D-5385A0666EC1}"/>
              </a:ext>
            </a:extLst>
          </p:cNvPr>
          <p:cNvSpPr/>
          <p:nvPr/>
        </p:nvSpPr>
        <p:spPr>
          <a:xfrm>
            <a:off x="6593096" y="2717861"/>
            <a:ext cx="1134843" cy="463329"/>
          </a:xfrm>
          <a:prstGeom prst="wedgeRoundRectCallout">
            <a:avLst>
              <a:gd name="adj1" fmla="val 66688"/>
              <a:gd name="adj2" fmla="val 4234"/>
              <a:gd name="adj3" fmla="val 16667"/>
            </a:avLst>
          </a:prstGeom>
          <a:solidFill>
            <a:srgbClr val="FBF0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203864"/>
                </a:solidFill>
                <a:effectLst/>
                <a:uLnTx/>
                <a:uFillTx/>
                <a:latin typeface="Century Gothic" panose="020F0302020204030204"/>
                <a:ea typeface="+mn-ea"/>
                <a:cs typeface="+mn-cs"/>
                <a:sym typeface="Arial"/>
              </a:rPr>
              <a:t>Nein</a:t>
            </a:r>
            <a:r>
              <a:rPr kumimoji="0" lang="en-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rPr>
              <a:t>!</a:t>
            </a:r>
            <a:endParaRPr kumimoji="0" lang="es-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endParaRPr>
          </a:p>
        </p:txBody>
      </p:sp>
      <p:sp>
        <p:nvSpPr>
          <p:cNvPr id="31" name="Llamada rectangular redondeada 23">
            <a:extLst>
              <a:ext uri="{FF2B5EF4-FFF2-40B4-BE49-F238E27FC236}">
                <a16:creationId xmlns:a16="http://schemas.microsoft.com/office/drawing/2014/main" id="{7294FF7F-BFB8-4261-947B-DFEABF0F830C}"/>
              </a:ext>
            </a:extLst>
          </p:cNvPr>
          <p:cNvSpPr/>
          <p:nvPr/>
        </p:nvSpPr>
        <p:spPr>
          <a:xfrm>
            <a:off x="6591740" y="3299327"/>
            <a:ext cx="945165" cy="463328"/>
          </a:xfrm>
          <a:prstGeom prst="wedgeRoundRectCallout">
            <a:avLst>
              <a:gd name="adj1" fmla="val 66688"/>
              <a:gd name="adj2" fmla="val 4234"/>
              <a:gd name="adj3" fmla="val 16667"/>
            </a:avLst>
          </a:prstGeom>
          <a:solidFill>
            <a:srgbClr val="FBF0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203864"/>
                </a:solidFill>
                <a:effectLst/>
                <a:uLnTx/>
                <a:uFillTx/>
                <a:latin typeface="Century Gothic" panose="020F0302020204030204"/>
                <a:ea typeface="+mn-ea"/>
                <a:cs typeface="+mn-cs"/>
                <a:sym typeface="Arial"/>
              </a:rPr>
              <a:t>Ja</a:t>
            </a:r>
            <a:r>
              <a:rPr kumimoji="0" lang="en-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rPr>
              <a:t>!</a:t>
            </a:r>
            <a:endParaRPr kumimoji="0" lang="es-GB" sz="2000" b="1" i="0" u="none" strike="noStrike" kern="0" cap="none" spc="0" normalizeH="0" baseline="0" noProof="0" dirty="0">
              <a:ln>
                <a:noFill/>
              </a:ln>
              <a:solidFill>
                <a:srgbClr val="203864"/>
              </a:solidFill>
              <a:effectLst/>
              <a:uLnTx/>
              <a:uFillTx/>
              <a:latin typeface="Century Gothic" panose="020F0302020204030204"/>
              <a:ea typeface="+mn-ea"/>
              <a:cs typeface="+mn-cs"/>
              <a:sym typeface="Arial"/>
            </a:endParaRPr>
          </a:p>
        </p:txBody>
      </p:sp>
      <p:sp>
        <p:nvSpPr>
          <p:cNvPr id="33" name="CuadroTexto 22">
            <a:extLst>
              <a:ext uri="{FF2B5EF4-FFF2-40B4-BE49-F238E27FC236}">
                <a16:creationId xmlns:a16="http://schemas.microsoft.com/office/drawing/2014/main" id="{9407A26F-B028-4EB8-87CA-DE86D1907158}"/>
              </a:ext>
            </a:extLst>
          </p:cNvPr>
          <p:cNvSpPr txBox="1"/>
          <p:nvPr/>
        </p:nvSpPr>
        <p:spPr>
          <a:xfrm>
            <a:off x="8641950" y="2383837"/>
            <a:ext cx="1433406" cy="461665"/>
          </a:xfrm>
          <a:prstGeom prst="rect">
            <a:avLst/>
          </a:prstGeom>
          <a:noFill/>
        </p:spPr>
        <p:txBody>
          <a:bodyPr wrap="none" rtlCol="0">
            <a:spAutoFit/>
          </a:bodyPr>
          <a:lstStyle/>
          <a:p>
            <a:pPr>
              <a:defRPr/>
            </a:pPr>
            <a:r>
              <a:rPr lang="en-US" sz="2400" b="1" dirty="0">
                <a:solidFill>
                  <a:srgbClr val="4472C4">
                    <a:lumMod val="50000"/>
                  </a:srgbClr>
                </a:solidFill>
                <a:latin typeface="Century Gothic" panose="020F0302020204030204"/>
                <a:cs typeface="Arial"/>
                <a:sym typeface="Arial"/>
              </a:rPr>
              <a:t>Person B</a:t>
            </a:r>
            <a:endParaRPr lang="es-GB" sz="2400" dirty="0">
              <a:solidFill>
                <a:srgbClr val="4472C4">
                  <a:lumMod val="50000"/>
                </a:srgbClr>
              </a:solidFill>
              <a:latin typeface="Century Gothic" panose="020F0302020204030204"/>
              <a:cs typeface="Arial"/>
              <a:sym typeface="Arial"/>
            </a:endParaRPr>
          </a:p>
        </p:txBody>
      </p:sp>
      <p:sp>
        <p:nvSpPr>
          <p:cNvPr id="34" name="Oval Callout 13">
            <a:extLst>
              <a:ext uri="{FF2B5EF4-FFF2-40B4-BE49-F238E27FC236}">
                <a16:creationId xmlns:a16="http://schemas.microsoft.com/office/drawing/2014/main" id="{680F2629-BCED-411A-B89E-FD5B4F46BA98}"/>
              </a:ext>
            </a:extLst>
          </p:cNvPr>
          <p:cNvSpPr/>
          <p:nvPr/>
        </p:nvSpPr>
        <p:spPr>
          <a:xfrm>
            <a:off x="8854178" y="2826418"/>
            <a:ext cx="3112541" cy="1387629"/>
          </a:xfrm>
          <a:prstGeom prst="wedgeEllipseCallout">
            <a:avLst>
              <a:gd name="adj1" fmla="val -76887"/>
              <a:gd name="adj2" fmla="val 22281"/>
            </a:avLst>
          </a:prstGeom>
          <a:solidFill>
            <a:srgbClr val="002060"/>
          </a:solidFill>
          <a:ln w="12700" cap="flat" cmpd="sng" algn="ctr">
            <a:solidFill>
              <a:srgbClr val="FFD10D"/>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37" name="TextBox 36">
            <a:extLst>
              <a:ext uri="{FF2B5EF4-FFF2-40B4-BE49-F238E27FC236}">
                <a16:creationId xmlns:a16="http://schemas.microsoft.com/office/drawing/2014/main" id="{DCCC59D7-C795-4E98-A546-FF6C3DEB4702}"/>
              </a:ext>
            </a:extLst>
          </p:cNvPr>
          <p:cNvSpPr txBox="1"/>
          <p:nvPr/>
        </p:nvSpPr>
        <p:spPr>
          <a:xfrm>
            <a:off x="8916990" y="3083683"/>
            <a:ext cx="31125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Then swap roles and play again!</a:t>
            </a:r>
          </a:p>
        </p:txBody>
      </p:sp>
    </p:spTree>
    <p:extLst>
      <p:ext uri="{BB962C8B-B14F-4D97-AF65-F5344CB8AC3E}">
        <p14:creationId xmlns:p14="http://schemas.microsoft.com/office/powerpoint/2010/main" val="100562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17" grpId="0" animBg="1"/>
      <p:bldP spid="18" grpId="0" animBg="1"/>
      <p:bldP spid="19" grpId="0" animBg="1"/>
      <p:bldP spid="22" grpId="0" animBg="1"/>
      <p:bldP spid="30" grpId="0" animBg="1"/>
      <p:bldP spid="31"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41013C9-E6B4-479D-A01A-28352CCFF1CB}"/>
              </a:ext>
            </a:extLst>
          </p:cNvPr>
          <p:cNvSpPr txBox="1"/>
          <p:nvPr/>
        </p:nvSpPr>
        <p:spPr>
          <a:xfrm>
            <a:off x="561597" y="1225970"/>
            <a:ext cx="5827426" cy="5478423"/>
          </a:xfrm>
          <a:prstGeom prst="rect">
            <a:avLst/>
          </a:prstGeom>
          <a:noFill/>
        </p:spPr>
        <p:txBody>
          <a:bodyPr wrap="square">
            <a:spAutoFit/>
          </a:bodyPr>
          <a:lstStyle/>
          <a:p>
            <a:pPr marL="360000" indent="-514350">
              <a:spcBef>
                <a:spcPts val="600"/>
              </a:spcBef>
              <a:spcAft>
                <a:spcPts val="600"/>
              </a:spcAft>
              <a:buFont typeface="+mj-lt"/>
              <a:buAutoNum type="arabicPeriod"/>
            </a:pPr>
            <a:r>
              <a:rPr lang="es-ES" sz="2600" dirty="0">
                <a:solidFill>
                  <a:srgbClr val="002060"/>
                </a:solidFill>
                <a:latin typeface="Century Gothic" panose="020B0502020202020204" pitchFamily="34" charset="0"/>
              </a:rPr>
              <a:t>_________  Fenster		</a:t>
            </a:r>
          </a:p>
          <a:p>
            <a:pPr marL="360000" indent="-514350">
              <a:spcBef>
                <a:spcPts val="600"/>
              </a:spcBef>
              <a:spcAft>
                <a:spcPts val="600"/>
              </a:spcAft>
              <a:buFont typeface="+mj-lt"/>
              <a:buAutoNum type="arabicPeriod"/>
            </a:pPr>
            <a:r>
              <a:rPr lang="es-ES" sz="2600" dirty="0">
                <a:solidFill>
                  <a:srgbClr val="002060"/>
                </a:solidFill>
                <a:latin typeface="Century Gothic" panose="020B0502020202020204" pitchFamily="34" charset="0"/>
              </a:rPr>
              <a:t>_________  Tafel</a:t>
            </a:r>
          </a:p>
          <a:p>
            <a:pPr marL="360000" indent="-514350">
              <a:spcBef>
                <a:spcPts val="600"/>
              </a:spcBef>
              <a:spcAft>
                <a:spcPts val="600"/>
              </a:spcAft>
              <a:buFont typeface="+mj-lt"/>
              <a:buAutoNum type="arabicPeriod"/>
            </a:pPr>
            <a:r>
              <a:rPr lang="es-ES" sz="2600" dirty="0">
                <a:solidFill>
                  <a:srgbClr val="002060"/>
                </a:solidFill>
                <a:latin typeface="Century Gothic" panose="020B0502020202020204" pitchFamily="34" charset="0"/>
              </a:rPr>
              <a:t>_________  Ding</a:t>
            </a:r>
          </a:p>
          <a:p>
            <a:pPr marL="360000" indent="-514350">
              <a:spcBef>
                <a:spcPts val="600"/>
              </a:spcBef>
              <a:spcAft>
                <a:spcPts val="600"/>
              </a:spcAft>
              <a:buFont typeface="+mj-lt"/>
              <a:buAutoNum type="arabicPeriod"/>
            </a:pPr>
            <a:r>
              <a:rPr lang="es-ES" sz="2600" dirty="0">
                <a:solidFill>
                  <a:srgbClr val="002060"/>
                </a:solidFill>
                <a:latin typeface="Century Gothic" panose="020B0502020202020204" pitchFamily="34" charset="0"/>
              </a:rPr>
              <a:t>_________  Tisch</a:t>
            </a:r>
          </a:p>
          <a:p>
            <a:pPr marL="360000" indent="-514350">
              <a:spcBef>
                <a:spcPts val="600"/>
              </a:spcBef>
              <a:spcAft>
                <a:spcPts val="600"/>
              </a:spcAft>
              <a:buFont typeface="+mj-lt"/>
              <a:buAutoNum type="arabicPeriod"/>
            </a:pPr>
            <a:r>
              <a:rPr lang="es-ES" sz="2600" dirty="0">
                <a:solidFill>
                  <a:srgbClr val="002060"/>
                </a:solidFill>
                <a:latin typeface="Century Gothic" panose="020B0502020202020204" pitchFamily="34" charset="0"/>
              </a:rPr>
              <a:t>_________  Person	</a:t>
            </a:r>
          </a:p>
          <a:p>
            <a:pPr marL="360000" indent="-514350">
              <a:spcBef>
                <a:spcPts val="600"/>
              </a:spcBef>
              <a:spcAft>
                <a:spcPts val="600"/>
              </a:spcAft>
              <a:buFont typeface="+mj-lt"/>
              <a:buAutoNum type="arabicPeriod"/>
            </a:pPr>
            <a:r>
              <a:rPr lang="es-ES" sz="2600" dirty="0">
                <a:solidFill>
                  <a:srgbClr val="002060"/>
                </a:solidFill>
                <a:latin typeface="Century Gothic" panose="020B0502020202020204" pitchFamily="34" charset="0"/>
              </a:rPr>
              <a:t>_________  Flasche</a:t>
            </a:r>
          </a:p>
          <a:p>
            <a:pPr marL="360000" indent="-514350">
              <a:spcBef>
                <a:spcPts val="600"/>
              </a:spcBef>
              <a:spcAft>
                <a:spcPts val="600"/>
              </a:spcAft>
              <a:buFont typeface="+mj-lt"/>
              <a:buAutoNum type="arabicPeriod"/>
            </a:pPr>
            <a:r>
              <a:rPr lang="es-ES" sz="2600" dirty="0">
                <a:solidFill>
                  <a:srgbClr val="002060"/>
                </a:solidFill>
                <a:latin typeface="Century Gothic" panose="020B0502020202020204" pitchFamily="34" charset="0"/>
              </a:rPr>
              <a:t>_________  Ort</a:t>
            </a:r>
          </a:p>
          <a:p>
            <a:pPr marL="360000" indent="-514350">
              <a:spcBef>
                <a:spcPts val="600"/>
              </a:spcBef>
              <a:spcAft>
                <a:spcPts val="600"/>
              </a:spcAft>
              <a:buFont typeface="+mj-lt"/>
              <a:buAutoNum type="arabicPeriod"/>
            </a:pPr>
            <a:r>
              <a:rPr lang="es-ES" sz="2600" dirty="0">
                <a:solidFill>
                  <a:srgbClr val="002060"/>
                </a:solidFill>
                <a:latin typeface="Century Gothic" panose="020B0502020202020204" pitchFamily="34" charset="0"/>
              </a:rPr>
              <a:t>_________  Bleistift</a:t>
            </a:r>
          </a:p>
          <a:p>
            <a:pPr marL="360000" indent="-514350">
              <a:spcBef>
                <a:spcPts val="600"/>
              </a:spcBef>
              <a:spcAft>
                <a:spcPts val="600"/>
              </a:spcAft>
              <a:buFont typeface="+mj-lt"/>
              <a:buAutoNum type="arabicPeriod"/>
            </a:pPr>
            <a:r>
              <a:rPr lang="es-ES" sz="2600" dirty="0">
                <a:solidFill>
                  <a:srgbClr val="002060"/>
                </a:solidFill>
                <a:latin typeface="Century Gothic" panose="020B0502020202020204" pitchFamily="34" charset="0"/>
              </a:rPr>
              <a:t>_________  Heft</a:t>
            </a:r>
          </a:p>
          <a:p>
            <a:pPr marL="360000" indent="-514350">
              <a:spcBef>
                <a:spcPts val="600"/>
              </a:spcBef>
              <a:spcAft>
                <a:spcPts val="600"/>
              </a:spcAft>
              <a:buFont typeface="+mj-lt"/>
              <a:buAutoNum type="arabicPeriod"/>
            </a:pPr>
            <a:r>
              <a:rPr lang="es-ES" sz="2600" dirty="0">
                <a:solidFill>
                  <a:srgbClr val="002060"/>
                </a:solidFill>
                <a:latin typeface="Century Gothic" panose="020B0502020202020204" pitchFamily="34" charset="0"/>
              </a:rPr>
              <a:t>_________  Farbe</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82537" y="-298495"/>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2755" y="128500"/>
            <a:ext cx="52133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 name="Title 2">
            <a:extLst>
              <a:ext uri="{FF2B5EF4-FFF2-40B4-BE49-F238E27FC236}">
                <a16:creationId xmlns:a16="http://schemas.microsoft.com/office/drawing/2014/main" id="{D241B956-737A-4F08-912E-E1B50EECFC25}"/>
              </a:ext>
            </a:extLst>
          </p:cNvPr>
          <p:cNvSpPr txBox="1">
            <a:spLocks/>
          </p:cNvSpPr>
          <p:nvPr/>
        </p:nvSpPr>
        <p:spPr>
          <a:xfrm>
            <a:off x="10687987" y="1135676"/>
            <a:ext cx="1331276" cy="374973"/>
          </a:xfrm>
          <a:prstGeom prst="rect">
            <a:avLst/>
          </a:prstGeom>
          <a:solidFill>
            <a:srgbClr val="FF0000"/>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schreiben</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14" name="Graphic 13" descr="Blackboard">
            <a:extLst>
              <a:ext uri="{FF2B5EF4-FFF2-40B4-BE49-F238E27FC236}">
                <a16:creationId xmlns:a16="http://schemas.microsoft.com/office/drawing/2014/main" id="{269193F8-986A-4E14-BB45-66BE535D4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2703" y="0"/>
            <a:ext cx="1256675" cy="1256675"/>
          </a:xfrm>
          <a:prstGeom prst="rect">
            <a:avLst/>
          </a:prstGeom>
        </p:spPr>
      </p:pic>
      <p:sp>
        <p:nvSpPr>
          <p:cNvPr id="15" name="Title 2">
            <a:extLst>
              <a:ext uri="{FF2B5EF4-FFF2-40B4-BE49-F238E27FC236}">
                <a16:creationId xmlns:a16="http://schemas.microsoft.com/office/drawing/2014/main" id="{133468C7-F285-4BD7-97F7-E7F1BBD8A15E}"/>
              </a:ext>
            </a:extLst>
          </p:cNvPr>
          <p:cNvSpPr txBox="1">
            <a:spLocks/>
          </p:cNvSpPr>
          <p:nvPr/>
        </p:nvSpPr>
        <p:spPr>
          <a:xfrm>
            <a:off x="11084876" y="2431138"/>
            <a:ext cx="706161" cy="39806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prstClr val="white"/>
                </a:solidFill>
                <a:latin typeface="Century Gothic" panose="020B0502020202020204" pitchFamily="34" charset="0"/>
              </a:rPr>
              <a:t>lesen</a:t>
            </a:r>
            <a:endParaRPr lang="en-GB" sz="2000" b="1" dirty="0">
              <a:solidFill>
                <a:prstClr val="white"/>
              </a:solidFill>
              <a:latin typeface="Century Gothic" panose="020B0502020202020204" pitchFamily="34" charset="0"/>
            </a:endParaRPr>
          </a:p>
        </p:txBody>
      </p:sp>
      <p:pic>
        <p:nvPicPr>
          <p:cNvPr id="16" name="Picture 15" descr="Icon&#10;&#10;Description automatically generated">
            <a:extLst>
              <a:ext uri="{FF2B5EF4-FFF2-40B4-BE49-F238E27FC236}">
                <a16:creationId xmlns:a16="http://schemas.microsoft.com/office/drawing/2014/main" id="{6C4681A7-4D6A-443D-A3E3-CB4098107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1405" y="1563223"/>
            <a:ext cx="1127858" cy="829128"/>
          </a:xfrm>
          <a:prstGeom prst="rect">
            <a:avLst/>
          </a:prstGeom>
        </p:spPr>
      </p:pic>
      <p:sp>
        <p:nvSpPr>
          <p:cNvPr id="18" name="TextBox 17">
            <a:extLst>
              <a:ext uri="{FF2B5EF4-FFF2-40B4-BE49-F238E27FC236}">
                <a16:creationId xmlns:a16="http://schemas.microsoft.com/office/drawing/2014/main" id="{5CDDEAEF-B9DD-4BD0-85B5-C822CCCD0BBD}"/>
              </a:ext>
            </a:extLst>
          </p:cNvPr>
          <p:cNvSpPr txBox="1"/>
          <p:nvPr/>
        </p:nvSpPr>
        <p:spPr>
          <a:xfrm>
            <a:off x="197541" y="528890"/>
            <a:ext cx="5400837" cy="707886"/>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A </a:t>
            </a:r>
            <a:r>
              <a:rPr lang="en-GB" sz="3200" dirty="0" err="1">
                <a:solidFill>
                  <a:srgbClr val="002060"/>
                </a:solidFill>
                <a:latin typeface="Century Gothic" panose="020B0502020202020204" pitchFamily="34" charset="0"/>
              </a:rPr>
              <a:t>Schreib</a:t>
            </a:r>
            <a:r>
              <a:rPr lang="en-GB" sz="3200" dirty="0">
                <a:solidFill>
                  <a:srgbClr val="002060"/>
                </a:solidFill>
                <a:latin typeface="Century Gothic" panose="020B0502020202020204" pitchFamily="34" charset="0"/>
              </a:rPr>
              <a:t> ‘</a:t>
            </a:r>
            <a:r>
              <a:rPr lang="en-GB" sz="4000" b="1" dirty="0">
                <a:solidFill>
                  <a:srgbClr val="002060"/>
                </a:solidFill>
                <a:latin typeface="Modern Love" panose="04090805081005020601" pitchFamily="82" charset="0"/>
              </a:rPr>
              <a:t>a</a:t>
            </a:r>
            <a:r>
              <a:rPr lang="en-GB" sz="3200" b="1"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auf Deutsch.</a:t>
            </a:r>
          </a:p>
        </p:txBody>
      </p:sp>
      <p:sp>
        <p:nvSpPr>
          <p:cNvPr id="23" name="TextBox 22">
            <a:extLst>
              <a:ext uri="{FF2B5EF4-FFF2-40B4-BE49-F238E27FC236}">
                <a16:creationId xmlns:a16="http://schemas.microsoft.com/office/drawing/2014/main" id="{50206D07-0274-412F-AA1C-6093553927C2}"/>
              </a:ext>
            </a:extLst>
          </p:cNvPr>
          <p:cNvSpPr txBox="1"/>
          <p:nvPr/>
        </p:nvSpPr>
        <p:spPr>
          <a:xfrm>
            <a:off x="1371680" y="1139286"/>
            <a:ext cx="715260"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ein</a:t>
            </a:r>
            <a:endParaRPr lang="en-GB" sz="2800" b="1" dirty="0">
              <a:solidFill>
                <a:srgbClr val="92D050"/>
              </a:solidFill>
              <a:latin typeface="Century Gothic" panose="020B0502020202020204" pitchFamily="34" charset="0"/>
            </a:endParaRPr>
          </a:p>
        </p:txBody>
      </p:sp>
      <p:sp>
        <p:nvSpPr>
          <p:cNvPr id="24" name="TextBox 23">
            <a:extLst>
              <a:ext uri="{FF2B5EF4-FFF2-40B4-BE49-F238E27FC236}">
                <a16:creationId xmlns:a16="http://schemas.microsoft.com/office/drawing/2014/main" id="{9FC66AFB-8EF2-4209-B36E-5C33FC6DDADD}"/>
              </a:ext>
            </a:extLst>
          </p:cNvPr>
          <p:cNvSpPr txBox="1"/>
          <p:nvPr/>
        </p:nvSpPr>
        <p:spPr>
          <a:xfrm>
            <a:off x="1288889" y="1618914"/>
            <a:ext cx="1055097"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eine</a:t>
            </a:r>
          </a:p>
        </p:txBody>
      </p:sp>
      <p:sp>
        <p:nvSpPr>
          <p:cNvPr id="25" name="TextBox 24">
            <a:extLst>
              <a:ext uri="{FF2B5EF4-FFF2-40B4-BE49-F238E27FC236}">
                <a16:creationId xmlns:a16="http://schemas.microsoft.com/office/drawing/2014/main" id="{9234B35B-5E47-452C-8D1A-C197759B6FE6}"/>
              </a:ext>
            </a:extLst>
          </p:cNvPr>
          <p:cNvSpPr txBox="1"/>
          <p:nvPr/>
        </p:nvSpPr>
        <p:spPr>
          <a:xfrm>
            <a:off x="1312347" y="2191366"/>
            <a:ext cx="792205"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ein</a:t>
            </a:r>
            <a:endParaRPr lang="en-GB" sz="3200" b="1" dirty="0">
              <a:solidFill>
                <a:srgbClr val="92D050"/>
              </a:solidFill>
              <a:latin typeface="Century Gothic" panose="020B0502020202020204" pitchFamily="34" charset="0"/>
            </a:endParaRPr>
          </a:p>
        </p:txBody>
      </p:sp>
      <p:sp>
        <p:nvSpPr>
          <p:cNvPr id="26" name="TextBox 25">
            <a:extLst>
              <a:ext uri="{FF2B5EF4-FFF2-40B4-BE49-F238E27FC236}">
                <a16:creationId xmlns:a16="http://schemas.microsoft.com/office/drawing/2014/main" id="{BA8BD159-3635-481C-ACC9-CD8AF8220F2C}"/>
              </a:ext>
            </a:extLst>
          </p:cNvPr>
          <p:cNvSpPr txBox="1"/>
          <p:nvPr/>
        </p:nvSpPr>
        <p:spPr>
          <a:xfrm>
            <a:off x="1254660" y="2731197"/>
            <a:ext cx="792205"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ein</a:t>
            </a:r>
            <a:endParaRPr lang="en-GB" sz="3200" b="1" dirty="0">
              <a:solidFill>
                <a:srgbClr val="92D050"/>
              </a:solidFill>
              <a:latin typeface="Century Gothic" panose="020B0502020202020204" pitchFamily="34" charset="0"/>
            </a:endParaRPr>
          </a:p>
        </p:txBody>
      </p:sp>
      <p:sp>
        <p:nvSpPr>
          <p:cNvPr id="29" name="TextBox 28">
            <a:extLst>
              <a:ext uri="{FF2B5EF4-FFF2-40B4-BE49-F238E27FC236}">
                <a16:creationId xmlns:a16="http://schemas.microsoft.com/office/drawing/2014/main" id="{B28C9792-8C69-47E6-B1AB-8911419A2E1B}"/>
              </a:ext>
            </a:extLst>
          </p:cNvPr>
          <p:cNvSpPr txBox="1"/>
          <p:nvPr/>
        </p:nvSpPr>
        <p:spPr>
          <a:xfrm>
            <a:off x="1212870" y="3266067"/>
            <a:ext cx="1055097"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eine</a:t>
            </a:r>
          </a:p>
        </p:txBody>
      </p:sp>
      <p:sp>
        <p:nvSpPr>
          <p:cNvPr id="30" name="TextBox 29">
            <a:extLst>
              <a:ext uri="{FF2B5EF4-FFF2-40B4-BE49-F238E27FC236}">
                <a16:creationId xmlns:a16="http://schemas.microsoft.com/office/drawing/2014/main" id="{3F7C8994-8D8B-452E-918B-DACCD490DFA1}"/>
              </a:ext>
            </a:extLst>
          </p:cNvPr>
          <p:cNvSpPr txBox="1"/>
          <p:nvPr/>
        </p:nvSpPr>
        <p:spPr>
          <a:xfrm>
            <a:off x="1254660" y="3825456"/>
            <a:ext cx="1055097"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eine</a:t>
            </a:r>
          </a:p>
        </p:txBody>
      </p:sp>
      <p:sp>
        <p:nvSpPr>
          <p:cNvPr id="31" name="TextBox 30">
            <a:extLst>
              <a:ext uri="{FF2B5EF4-FFF2-40B4-BE49-F238E27FC236}">
                <a16:creationId xmlns:a16="http://schemas.microsoft.com/office/drawing/2014/main" id="{1FD8C391-0273-464F-BCF2-BCE68132F220}"/>
              </a:ext>
            </a:extLst>
          </p:cNvPr>
          <p:cNvSpPr txBox="1"/>
          <p:nvPr/>
        </p:nvSpPr>
        <p:spPr>
          <a:xfrm>
            <a:off x="1280492" y="4372590"/>
            <a:ext cx="792205"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ein</a:t>
            </a:r>
            <a:endParaRPr lang="en-GB" sz="3200" b="1" dirty="0">
              <a:solidFill>
                <a:srgbClr val="92D050"/>
              </a:solidFill>
              <a:latin typeface="Century Gothic" panose="020B0502020202020204" pitchFamily="34" charset="0"/>
            </a:endParaRPr>
          </a:p>
        </p:txBody>
      </p:sp>
      <p:sp>
        <p:nvSpPr>
          <p:cNvPr id="32" name="TextBox 31">
            <a:extLst>
              <a:ext uri="{FF2B5EF4-FFF2-40B4-BE49-F238E27FC236}">
                <a16:creationId xmlns:a16="http://schemas.microsoft.com/office/drawing/2014/main" id="{B11EF7C3-8461-4DCF-B985-E8A3956C0701}"/>
              </a:ext>
            </a:extLst>
          </p:cNvPr>
          <p:cNvSpPr txBox="1"/>
          <p:nvPr/>
        </p:nvSpPr>
        <p:spPr>
          <a:xfrm>
            <a:off x="1350757" y="4935859"/>
            <a:ext cx="792205"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ein</a:t>
            </a:r>
            <a:endParaRPr lang="en-GB" sz="3200" b="1" dirty="0">
              <a:solidFill>
                <a:srgbClr val="92D050"/>
              </a:solidFill>
              <a:latin typeface="Century Gothic" panose="020B0502020202020204" pitchFamily="34" charset="0"/>
            </a:endParaRPr>
          </a:p>
        </p:txBody>
      </p:sp>
      <p:sp>
        <p:nvSpPr>
          <p:cNvPr id="33" name="TextBox 32">
            <a:extLst>
              <a:ext uri="{FF2B5EF4-FFF2-40B4-BE49-F238E27FC236}">
                <a16:creationId xmlns:a16="http://schemas.microsoft.com/office/drawing/2014/main" id="{A1960961-3F02-40D3-AF27-D8C16A260BFF}"/>
              </a:ext>
            </a:extLst>
          </p:cNvPr>
          <p:cNvSpPr txBox="1"/>
          <p:nvPr/>
        </p:nvSpPr>
        <p:spPr>
          <a:xfrm>
            <a:off x="1342002" y="5454391"/>
            <a:ext cx="1001984" cy="584775"/>
          </a:xfrm>
          <a:prstGeom prst="rect">
            <a:avLst/>
          </a:prstGeom>
          <a:noFill/>
        </p:spPr>
        <p:txBody>
          <a:bodyPr wrap="square" rtlCol="0">
            <a:spAutoFit/>
          </a:bodyPr>
          <a:lstStyle/>
          <a:p>
            <a:r>
              <a:rPr lang="en-GB" sz="3200" b="1" dirty="0" err="1">
                <a:solidFill>
                  <a:srgbClr val="92D050"/>
                </a:solidFill>
                <a:latin typeface="Century Gothic" panose="020B0502020202020204" pitchFamily="34" charset="0"/>
              </a:rPr>
              <a:t>ein</a:t>
            </a:r>
            <a:endParaRPr lang="en-GB" sz="3200" b="1" dirty="0">
              <a:solidFill>
                <a:srgbClr val="92D050"/>
              </a:solidFill>
              <a:latin typeface="Century Gothic" panose="020B0502020202020204" pitchFamily="34" charset="0"/>
            </a:endParaRPr>
          </a:p>
        </p:txBody>
      </p:sp>
      <p:pic>
        <p:nvPicPr>
          <p:cNvPr id="34" name="Picture 4" descr="Escuela, Libro De Ejercicios, Estudiar">
            <a:extLst>
              <a:ext uri="{FF2B5EF4-FFF2-40B4-BE49-F238E27FC236}">
                <a16:creationId xmlns:a16="http://schemas.microsoft.com/office/drawing/2014/main" id="{2858494C-FBB8-4129-B249-B021B2AB66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7829" y="3291569"/>
            <a:ext cx="627888" cy="84048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D2BC617A-CEC3-4602-AC44-C892DA0953FA}"/>
              </a:ext>
            </a:extLst>
          </p:cNvPr>
          <p:cNvSpPr/>
          <p:nvPr/>
        </p:nvSpPr>
        <p:spPr>
          <a:xfrm>
            <a:off x="8248679" y="1129613"/>
            <a:ext cx="556563" cy="923330"/>
          </a:xfrm>
          <a:prstGeom prst="rect">
            <a:avLst/>
          </a:prstGeom>
          <a:noFill/>
        </p:spPr>
        <p:txBody>
          <a:bodyPr wrap="none" lIns="91440" tIns="45720" rIns="91440" bIns="45720">
            <a:spAutoFit/>
          </a:bodyPr>
          <a:lstStyle/>
          <a:p>
            <a:pPr algn="ctr"/>
            <a:r>
              <a:rPr lang="en-US" sz="5400" b="1" dirty="0">
                <a:ln w="12700">
                  <a:solidFill>
                    <a:srgbClr val="86CFE2"/>
                  </a:solidFill>
                  <a:prstDash val="solid"/>
                </a:ln>
                <a:solidFill>
                  <a:schemeClr val="accent3">
                    <a:lumMod val="75000"/>
                  </a:schemeClr>
                </a:solidFill>
                <a:latin typeface="Calibri" panose="020F0502020204030204"/>
              </a:rPr>
              <a:t>b</a:t>
            </a:r>
          </a:p>
        </p:txBody>
      </p:sp>
      <p:sp>
        <p:nvSpPr>
          <p:cNvPr id="42" name="Rectangle 41">
            <a:extLst>
              <a:ext uri="{FF2B5EF4-FFF2-40B4-BE49-F238E27FC236}">
                <a16:creationId xmlns:a16="http://schemas.microsoft.com/office/drawing/2014/main" id="{3B88EC91-BA6A-490C-9FA4-5AC3DF833CBC}"/>
              </a:ext>
            </a:extLst>
          </p:cNvPr>
          <p:cNvSpPr/>
          <p:nvPr/>
        </p:nvSpPr>
        <p:spPr>
          <a:xfrm>
            <a:off x="6054221" y="1093214"/>
            <a:ext cx="526106" cy="923330"/>
          </a:xfrm>
          <a:prstGeom prst="rect">
            <a:avLst/>
          </a:prstGeom>
          <a:noFill/>
        </p:spPr>
        <p:txBody>
          <a:bodyPr wrap="none" lIns="91440" tIns="45720" rIns="91440" bIns="45720">
            <a:spAutoFit/>
          </a:bodyPr>
          <a:lstStyle/>
          <a:p>
            <a:pPr algn="ctr"/>
            <a:r>
              <a:rPr lang="en-US" sz="5400" b="1" dirty="0">
                <a:ln w="12700">
                  <a:solidFill>
                    <a:srgbClr val="86CFE2"/>
                  </a:solidFill>
                  <a:prstDash val="solid"/>
                </a:ln>
                <a:solidFill>
                  <a:schemeClr val="accent3">
                    <a:lumMod val="75000"/>
                  </a:schemeClr>
                </a:solidFill>
                <a:latin typeface="Calibri" panose="020F0502020204030204"/>
              </a:rPr>
              <a:t>a</a:t>
            </a:r>
          </a:p>
        </p:txBody>
      </p:sp>
      <p:sp>
        <p:nvSpPr>
          <p:cNvPr id="43" name="Rectangle 42">
            <a:extLst>
              <a:ext uri="{FF2B5EF4-FFF2-40B4-BE49-F238E27FC236}">
                <a16:creationId xmlns:a16="http://schemas.microsoft.com/office/drawing/2014/main" id="{A27CFD28-4402-40AF-A0C2-58725DBF21A4}"/>
              </a:ext>
            </a:extLst>
          </p:cNvPr>
          <p:cNvSpPr/>
          <p:nvPr/>
        </p:nvSpPr>
        <p:spPr>
          <a:xfrm>
            <a:off x="9997596" y="1093596"/>
            <a:ext cx="474810" cy="923330"/>
          </a:xfrm>
          <a:prstGeom prst="rect">
            <a:avLst/>
          </a:prstGeom>
          <a:noFill/>
        </p:spPr>
        <p:txBody>
          <a:bodyPr wrap="none" lIns="91440" tIns="45720" rIns="91440" bIns="45720">
            <a:spAutoFit/>
          </a:bodyPr>
          <a:lstStyle/>
          <a:p>
            <a:pPr algn="ctr"/>
            <a:r>
              <a:rPr lang="en-US" sz="5400" b="1" dirty="0">
                <a:ln w="12700">
                  <a:solidFill>
                    <a:srgbClr val="86CFE2"/>
                  </a:solidFill>
                  <a:prstDash val="solid"/>
                </a:ln>
                <a:solidFill>
                  <a:schemeClr val="accent3">
                    <a:lumMod val="75000"/>
                  </a:schemeClr>
                </a:solidFill>
                <a:latin typeface="Calibri" panose="020F0502020204030204"/>
              </a:rPr>
              <a:t>c</a:t>
            </a:r>
          </a:p>
        </p:txBody>
      </p:sp>
      <p:sp>
        <p:nvSpPr>
          <p:cNvPr id="44" name="Rectangle 43">
            <a:extLst>
              <a:ext uri="{FF2B5EF4-FFF2-40B4-BE49-F238E27FC236}">
                <a16:creationId xmlns:a16="http://schemas.microsoft.com/office/drawing/2014/main" id="{ECE444DC-E6F3-4479-A1B4-C5AF563E2ACC}"/>
              </a:ext>
            </a:extLst>
          </p:cNvPr>
          <p:cNvSpPr/>
          <p:nvPr/>
        </p:nvSpPr>
        <p:spPr>
          <a:xfrm>
            <a:off x="5919130" y="3191006"/>
            <a:ext cx="556564" cy="923330"/>
          </a:xfrm>
          <a:prstGeom prst="rect">
            <a:avLst/>
          </a:prstGeom>
          <a:noFill/>
        </p:spPr>
        <p:txBody>
          <a:bodyPr wrap="none" lIns="91440" tIns="45720" rIns="91440" bIns="45720">
            <a:spAutoFit/>
          </a:bodyPr>
          <a:lstStyle/>
          <a:p>
            <a:pPr algn="ctr"/>
            <a:r>
              <a:rPr lang="en-US" sz="5400" b="1" dirty="0">
                <a:ln w="12700">
                  <a:solidFill>
                    <a:srgbClr val="86CFE2"/>
                  </a:solidFill>
                  <a:prstDash val="solid"/>
                </a:ln>
                <a:solidFill>
                  <a:schemeClr val="accent3">
                    <a:lumMod val="75000"/>
                  </a:schemeClr>
                </a:solidFill>
                <a:latin typeface="Calibri" panose="020F0502020204030204"/>
              </a:rPr>
              <a:t>d</a:t>
            </a:r>
          </a:p>
        </p:txBody>
      </p:sp>
      <p:sp>
        <p:nvSpPr>
          <p:cNvPr id="45" name="Rectangle 44">
            <a:extLst>
              <a:ext uri="{FF2B5EF4-FFF2-40B4-BE49-F238E27FC236}">
                <a16:creationId xmlns:a16="http://schemas.microsoft.com/office/drawing/2014/main" id="{8EB0DF19-A16B-4D15-A3AD-D9E4703AF1DE}"/>
              </a:ext>
            </a:extLst>
          </p:cNvPr>
          <p:cNvSpPr/>
          <p:nvPr/>
        </p:nvSpPr>
        <p:spPr>
          <a:xfrm>
            <a:off x="7652871" y="3150167"/>
            <a:ext cx="532517" cy="923330"/>
          </a:xfrm>
          <a:prstGeom prst="rect">
            <a:avLst/>
          </a:prstGeom>
          <a:noFill/>
        </p:spPr>
        <p:txBody>
          <a:bodyPr wrap="none" lIns="91440" tIns="45720" rIns="91440" bIns="45720">
            <a:spAutoFit/>
          </a:bodyPr>
          <a:lstStyle/>
          <a:p>
            <a:pPr algn="ctr"/>
            <a:r>
              <a:rPr lang="en-US" sz="5400" b="1" dirty="0">
                <a:ln w="12700">
                  <a:solidFill>
                    <a:srgbClr val="86CFE2"/>
                  </a:solidFill>
                  <a:prstDash val="solid"/>
                </a:ln>
                <a:solidFill>
                  <a:schemeClr val="accent3">
                    <a:lumMod val="75000"/>
                  </a:schemeClr>
                </a:solidFill>
                <a:latin typeface="Calibri" panose="020F0502020204030204"/>
              </a:rPr>
              <a:t>e</a:t>
            </a:r>
          </a:p>
        </p:txBody>
      </p:sp>
      <p:sp>
        <p:nvSpPr>
          <p:cNvPr id="46" name="Rectangle 45">
            <a:extLst>
              <a:ext uri="{FF2B5EF4-FFF2-40B4-BE49-F238E27FC236}">
                <a16:creationId xmlns:a16="http://schemas.microsoft.com/office/drawing/2014/main" id="{D4CE9C7E-025E-4039-9FCE-5307C6F0F35A}"/>
              </a:ext>
            </a:extLst>
          </p:cNvPr>
          <p:cNvSpPr/>
          <p:nvPr/>
        </p:nvSpPr>
        <p:spPr>
          <a:xfrm>
            <a:off x="9725086" y="3191006"/>
            <a:ext cx="404277" cy="923330"/>
          </a:xfrm>
          <a:prstGeom prst="rect">
            <a:avLst/>
          </a:prstGeom>
          <a:noFill/>
        </p:spPr>
        <p:txBody>
          <a:bodyPr wrap="none" lIns="91440" tIns="45720" rIns="91440" bIns="45720">
            <a:spAutoFit/>
          </a:bodyPr>
          <a:lstStyle/>
          <a:p>
            <a:pPr algn="ctr"/>
            <a:r>
              <a:rPr lang="en-US" sz="5400" b="1" dirty="0">
                <a:ln w="12700">
                  <a:solidFill>
                    <a:srgbClr val="86CFE2"/>
                  </a:solidFill>
                  <a:prstDash val="solid"/>
                </a:ln>
                <a:solidFill>
                  <a:schemeClr val="accent3">
                    <a:lumMod val="75000"/>
                  </a:schemeClr>
                </a:solidFill>
                <a:latin typeface="Calibri" panose="020F0502020204030204"/>
              </a:rPr>
              <a:t>f</a:t>
            </a:r>
          </a:p>
        </p:txBody>
      </p:sp>
      <p:sp>
        <p:nvSpPr>
          <p:cNvPr id="48" name="Rectangle 47">
            <a:extLst>
              <a:ext uri="{FF2B5EF4-FFF2-40B4-BE49-F238E27FC236}">
                <a16:creationId xmlns:a16="http://schemas.microsoft.com/office/drawing/2014/main" id="{FFC93141-F29E-46A0-8D6E-7CCBF0DD5DC7}"/>
              </a:ext>
            </a:extLst>
          </p:cNvPr>
          <p:cNvSpPr/>
          <p:nvPr/>
        </p:nvSpPr>
        <p:spPr>
          <a:xfrm>
            <a:off x="11196626" y="3085892"/>
            <a:ext cx="313998" cy="923330"/>
          </a:xfrm>
          <a:prstGeom prst="rect">
            <a:avLst/>
          </a:prstGeom>
          <a:noFill/>
        </p:spPr>
        <p:txBody>
          <a:bodyPr wrap="square" lIns="91440" tIns="45720" rIns="91440" bIns="45720">
            <a:spAutoFit/>
          </a:bodyPr>
          <a:lstStyle/>
          <a:p>
            <a:pPr algn="ctr"/>
            <a:r>
              <a:rPr lang="en-US" sz="5400" b="1" dirty="0">
                <a:ln w="12700">
                  <a:solidFill>
                    <a:srgbClr val="86CFE2"/>
                  </a:solidFill>
                  <a:prstDash val="solid"/>
                </a:ln>
                <a:solidFill>
                  <a:schemeClr val="accent3">
                    <a:lumMod val="75000"/>
                  </a:schemeClr>
                </a:solidFill>
                <a:latin typeface="Calibri" panose="020F0502020204030204"/>
              </a:rPr>
              <a:t>g</a:t>
            </a:r>
          </a:p>
        </p:txBody>
      </p:sp>
      <p:sp>
        <p:nvSpPr>
          <p:cNvPr id="49" name="Rectangle 48">
            <a:extLst>
              <a:ext uri="{FF2B5EF4-FFF2-40B4-BE49-F238E27FC236}">
                <a16:creationId xmlns:a16="http://schemas.microsoft.com/office/drawing/2014/main" id="{F32FFEA8-5A22-4F0F-B770-70702358C86C}"/>
              </a:ext>
            </a:extLst>
          </p:cNvPr>
          <p:cNvSpPr/>
          <p:nvPr/>
        </p:nvSpPr>
        <p:spPr>
          <a:xfrm>
            <a:off x="5378335" y="4662038"/>
            <a:ext cx="556564" cy="923330"/>
          </a:xfrm>
          <a:prstGeom prst="rect">
            <a:avLst/>
          </a:prstGeom>
          <a:noFill/>
        </p:spPr>
        <p:txBody>
          <a:bodyPr wrap="none" lIns="91440" tIns="45720" rIns="91440" bIns="45720">
            <a:spAutoFit/>
          </a:bodyPr>
          <a:lstStyle/>
          <a:p>
            <a:pPr algn="ctr"/>
            <a:r>
              <a:rPr lang="en-US" sz="5400" b="1" dirty="0">
                <a:ln w="12700">
                  <a:solidFill>
                    <a:srgbClr val="86CFE2"/>
                  </a:solidFill>
                  <a:prstDash val="solid"/>
                </a:ln>
                <a:solidFill>
                  <a:schemeClr val="accent3">
                    <a:lumMod val="75000"/>
                  </a:schemeClr>
                </a:solidFill>
                <a:latin typeface="Calibri" panose="020F0502020204030204"/>
              </a:rPr>
              <a:t>h</a:t>
            </a:r>
          </a:p>
        </p:txBody>
      </p:sp>
      <p:sp>
        <p:nvSpPr>
          <p:cNvPr id="51" name="Rectangle 50">
            <a:extLst>
              <a:ext uri="{FF2B5EF4-FFF2-40B4-BE49-F238E27FC236}">
                <a16:creationId xmlns:a16="http://schemas.microsoft.com/office/drawing/2014/main" id="{02B22576-B695-4BAB-A358-172018237B6E}"/>
              </a:ext>
            </a:extLst>
          </p:cNvPr>
          <p:cNvSpPr/>
          <p:nvPr/>
        </p:nvSpPr>
        <p:spPr>
          <a:xfrm>
            <a:off x="8380876" y="4974408"/>
            <a:ext cx="354584" cy="923330"/>
          </a:xfrm>
          <a:prstGeom prst="rect">
            <a:avLst/>
          </a:prstGeom>
          <a:noFill/>
        </p:spPr>
        <p:txBody>
          <a:bodyPr wrap="none" lIns="91440" tIns="45720" rIns="91440" bIns="45720">
            <a:spAutoFit/>
          </a:bodyPr>
          <a:lstStyle/>
          <a:p>
            <a:pPr algn="ctr"/>
            <a:r>
              <a:rPr lang="en-US" sz="5400" b="1" dirty="0">
                <a:ln w="12700">
                  <a:solidFill>
                    <a:srgbClr val="86CFE2"/>
                  </a:solidFill>
                  <a:prstDash val="solid"/>
                </a:ln>
                <a:solidFill>
                  <a:schemeClr val="accent3">
                    <a:lumMod val="75000"/>
                  </a:schemeClr>
                </a:solidFill>
                <a:latin typeface="Calibri" panose="020F0502020204030204"/>
              </a:rPr>
              <a:t>i</a:t>
            </a:r>
          </a:p>
        </p:txBody>
      </p:sp>
      <p:sp>
        <p:nvSpPr>
          <p:cNvPr id="52" name="TextBox 51">
            <a:extLst>
              <a:ext uri="{FF2B5EF4-FFF2-40B4-BE49-F238E27FC236}">
                <a16:creationId xmlns:a16="http://schemas.microsoft.com/office/drawing/2014/main" id="{178B4FD4-BF9A-4BA5-8D13-A9017159B873}"/>
              </a:ext>
            </a:extLst>
          </p:cNvPr>
          <p:cNvSpPr txBox="1"/>
          <p:nvPr/>
        </p:nvSpPr>
        <p:spPr>
          <a:xfrm>
            <a:off x="5836040" y="603619"/>
            <a:ext cx="409118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B </a:t>
            </a:r>
            <a:r>
              <a:rPr lang="en-GB" sz="3200" dirty="0" err="1">
                <a:solidFill>
                  <a:srgbClr val="002060"/>
                </a:solidFill>
                <a:latin typeface="Century Gothic" panose="020B0502020202020204" pitchFamily="34" charset="0"/>
              </a:rPr>
              <a:t>Ist</a:t>
            </a:r>
            <a:r>
              <a:rPr lang="en-GB" sz="3200" dirty="0">
                <a:solidFill>
                  <a:srgbClr val="002060"/>
                </a:solidFill>
                <a:latin typeface="Century Gothic" panose="020B0502020202020204" pitchFamily="34" charset="0"/>
              </a:rPr>
              <a:t> es A, B </a:t>
            </a:r>
            <a:r>
              <a:rPr lang="en-GB" sz="3200" dirty="0" err="1">
                <a:solidFill>
                  <a:srgbClr val="002060"/>
                </a:solidFill>
                <a:latin typeface="Century Gothic" panose="020B0502020202020204" pitchFamily="34" charset="0"/>
              </a:rPr>
              <a:t>oder</a:t>
            </a:r>
            <a:r>
              <a:rPr lang="en-GB" sz="3200" dirty="0">
                <a:solidFill>
                  <a:srgbClr val="002060"/>
                </a:solidFill>
                <a:latin typeface="Century Gothic" panose="020B0502020202020204" pitchFamily="34" charset="0"/>
              </a:rPr>
              <a:t> C?</a:t>
            </a:r>
          </a:p>
        </p:txBody>
      </p:sp>
      <p:graphicFrame>
        <p:nvGraphicFramePr>
          <p:cNvPr id="53" name="Table 6">
            <a:extLst>
              <a:ext uri="{FF2B5EF4-FFF2-40B4-BE49-F238E27FC236}">
                <a16:creationId xmlns:a16="http://schemas.microsoft.com/office/drawing/2014/main" id="{E415B72F-4387-44F6-B0DC-EE0750041073}"/>
              </a:ext>
            </a:extLst>
          </p:cNvPr>
          <p:cNvGraphicFramePr>
            <a:graphicFrameLocks noGrp="1"/>
          </p:cNvGraphicFramePr>
          <p:nvPr>
            <p:extLst>
              <p:ext uri="{D42A27DB-BD31-4B8C-83A1-F6EECF244321}">
                <p14:modId xmlns:p14="http://schemas.microsoft.com/office/powerpoint/2010/main" val="3482749820"/>
              </p:ext>
            </p:extLst>
          </p:nvPr>
        </p:nvGraphicFramePr>
        <p:xfrm>
          <a:off x="4506924" y="1256675"/>
          <a:ext cx="635612" cy="5233230"/>
        </p:xfrm>
        <a:graphic>
          <a:graphicData uri="http://schemas.openxmlformats.org/drawingml/2006/table">
            <a:tbl>
              <a:tblPr firstRow="1" bandRow="1"/>
              <a:tblGrid>
                <a:gridCol w="635612">
                  <a:extLst>
                    <a:ext uri="{9D8B030D-6E8A-4147-A177-3AD203B41FA5}">
                      <a16:colId xmlns:a16="http://schemas.microsoft.com/office/drawing/2014/main" val="1188808355"/>
                    </a:ext>
                  </a:extLst>
                </a:gridCol>
              </a:tblGrid>
              <a:tr h="5233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FF0000"/>
                      </a:solidFill>
                      <a:prstDash val="sysDot"/>
                      <a:round/>
                      <a:headEnd type="none" w="med" len="med"/>
                      <a:tailEnd type="none" w="med" len="med"/>
                    </a:lnL>
                    <a:lnR w="12700" cap="flat" cmpd="sng" algn="ctr">
                      <a:solidFill>
                        <a:srgbClr val="FF0000"/>
                      </a:solidFill>
                      <a:prstDash val="sysDot"/>
                      <a:round/>
                      <a:headEnd type="none" w="med" len="med"/>
                      <a:tailEnd type="none" w="med" len="med"/>
                    </a:lnR>
                    <a:lnT w="12700" cap="flat" cmpd="sng" algn="ctr">
                      <a:solidFill>
                        <a:srgbClr val="FF0000"/>
                      </a:solidFill>
                      <a:prstDash val="sysDot"/>
                      <a:round/>
                      <a:headEnd type="none" w="med" len="med"/>
                      <a:tailEnd type="none" w="med" len="med"/>
                    </a:lnT>
                    <a:lnB w="12700" cap="flat" cmpd="sng" algn="ctr">
                      <a:solidFill>
                        <a:srgbClr val="FF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1435640"/>
                  </a:ext>
                </a:extLst>
              </a:tr>
              <a:tr h="5233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FF0000"/>
                      </a:solidFill>
                      <a:prstDash val="sysDot"/>
                      <a:round/>
                      <a:headEnd type="none" w="med" len="med"/>
                      <a:tailEnd type="none" w="med" len="med"/>
                    </a:lnL>
                    <a:lnR w="12700" cap="flat" cmpd="sng" algn="ctr">
                      <a:solidFill>
                        <a:srgbClr val="FF0000"/>
                      </a:solidFill>
                      <a:prstDash val="sysDot"/>
                      <a:round/>
                      <a:headEnd type="none" w="med" len="med"/>
                      <a:tailEnd type="none" w="med" len="med"/>
                    </a:lnR>
                    <a:lnT w="12700" cap="flat" cmpd="sng" algn="ctr">
                      <a:solidFill>
                        <a:srgbClr val="FF0000"/>
                      </a:solidFill>
                      <a:prstDash val="sysDot"/>
                      <a:round/>
                      <a:headEnd type="none" w="med" len="med"/>
                      <a:tailEnd type="none" w="med" len="med"/>
                    </a:lnT>
                    <a:lnB w="12700" cap="flat" cmpd="sng" algn="ctr">
                      <a:solidFill>
                        <a:srgbClr val="FF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1385079"/>
                  </a:ext>
                </a:extLst>
              </a:tr>
              <a:tr h="5233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FF0000"/>
                      </a:solidFill>
                      <a:prstDash val="sysDot"/>
                      <a:round/>
                      <a:headEnd type="none" w="med" len="med"/>
                      <a:tailEnd type="none" w="med" len="med"/>
                    </a:lnL>
                    <a:lnR w="12700" cap="flat" cmpd="sng" algn="ctr">
                      <a:solidFill>
                        <a:srgbClr val="FF0000"/>
                      </a:solidFill>
                      <a:prstDash val="sysDot"/>
                      <a:round/>
                      <a:headEnd type="none" w="med" len="med"/>
                      <a:tailEnd type="none" w="med" len="med"/>
                    </a:lnR>
                    <a:lnT w="12700" cap="flat" cmpd="sng" algn="ctr">
                      <a:solidFill>
                        <a:srgbClr val="FF0000"/>
                      </a:solidFill>
                      <a:prstDash val="sysDot"/>
                      <a:round/>
                      <a:headEnd type="none" w="med" len="med"/>
                      <a:tailEnd type="none" w="med" len="med"/>
                    </a:lnT>
                    <a:lnB w="12700" cap="flat" cmpd="sng" algn="ctr">
                      <a:solidFill>
                        <a:srgbClr val="FF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843487"/>
                  </a:ext>
                </a:extLst>
              </a:tr>
              <a:tr h="5233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FF0000"/>
                      </a:solidFill>
                      <a:prstDash val="sysDot"/>
                      <a:round/>
                      <a:headEnd type="none" w="med" len="med"/>
                      <a:tailEnd type="none" w="med" len="med"/>
                    </a:lnL>
                    <a:lnR w="12700" cap="flat" cmpd="sng" algn="ctr">
                      <a:solidFill>
                        <a:srgbClr val="FF0000"/>
                      </a:solidFill>
                      <a:prstDash val="sysDot"/>
                      <a:round/>
                      <a:headEnd type="none" w="med" len="med"/>
                      <a:tailEnd type="none" w="med" len="med"/>
                    </a:lnR>
                    <a:lnT w="12700" cap="flat" cmpd="sng" algn="ctr">
                      <a:solidFill>
                        <a:srgbClr val="FF0000"/>
                      </a:solidFill>
                      <a:prstDash val="sysDot"/>
                      <a:round/>
                      <a:headEnd type="none" w="med" len="med"/>
                      <a:tailEnd type="none" w="med" len="med"/>
                    </a:lnT>
                    <a:lnB w="12700" cap="flat" cmpd="sng" algn="ctr">
                      <a:solidFill>
                        <a:srgbClr val="FF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3478906"/>
                  </a:ext>
                </a:extLst>
              </a:tr>
              <a:tr h="5233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FF0000"/>
                      </a:solidFill>
                      <a:prstDash val="sysDot"/>
                      <a:round/>
                      <a:headEnd type="none" w="med" len="med"/>
                      <a:tailEnd type="none" w="med" len="med"/>
                    </a:lnL>
                    <a:lnR w="12700" cap="flat" cmpd="sng" algn="ctr">
                      <a:solidFill>
                        <a:srgbClr val="FF0000"/>
                      </a:solidFill>
                      <a:prstDash val="sysDot"/>
                      <a:round/>
                      <a:headEnd type="none" w="med" len="med"/>
                      <a:tailEnd type="none" w="med" len="med"/>
                    </a:lnR>
                    <a:lnT w="12700" cap="flat" cmpd="sng" algn="ctr">
                      <a:solidFill>
                        <a:srgbClr val="FF0000"/>
                      </a:solidFill>
                      <a:prstDash val="sysDot"/>
                      <a:round/>
                      <a:headEnd type="none" w="med" len="med"/>
                      <a:tailEnd type="none" w="med" len="med"/>
                    </a:lnT>
                    <a:lnB w="12700" cap="flat" cmpd="sng" algn="ctr">
                      <a:solidFill>
                        <a:srgbClr val="FF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655564"/>
                  </a:ext>
                </a:extLst>
              </a:tr>
              <a:tr h="5233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FF0000"/>
                      </a:solidFill>
                      <a:prstDash val="sysDot"/>
                      <a:round/>
                      <a:headEnd type="none" w="med" len="med"/>
                      <a:tailEnd type="none" w="med" len="med"/>
                    </a:lnL>
                    <a:lnR w="12700" cap="flat" cmpd="sng" algn="ctr">
                      <a:solidFill>
                        <a:srgbClr val="FF0000"/>
                      </a:solidFill>
                      <a:prstDash val="sysDot"/>
                      <a:round/>
                      <a:headEnd type="none" w="med" len="med"/>
                      <a:tailEnd type="none" w="med" len="med"/>
                    </a:lnR>
                    <a:lnT w="12700" cap="flat" cmpd="sng" algn="ctr">
                      <a:solidFill>
                        <a:srgbClr val="FF0000"/>
                      </a:solidFill>
                      <a:prstDash val="sysDot"/>
                      <a:round/>
                      <a:headEnd type="none" w="med" len="med"/>
                      <a:tailEnd type="none" w="med" len="med"/>
                    </a:lnT>
                    <a:lnB w="12700" cap="flat" cmpd="sng" algn="ctr">
                      <a:solidFill>
                        <a:srgbClr val="FF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5190677"/>
                  </a:ext>
                </a:extLst>
              </a:tr>
              <a:tr h="5233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FF0000"/>
                      </a:solidFill>
                      <a:prstDash val="sysDot"/>
                      <a:round/>
                      <a:headEnd type="none" w="med" len="med"/>
                      <a:tailEnd type="none" w="med" len="med"/>
                    </a:lnL>
                    <a:lnR w="12700" cap="flat" cmpd="sng" algn="ctr">
                      <a:solidFill>
                        <a:srgbClr val="FF0000"/>
                      </a:solidFill>
                      <a:prstDash val="sysDot"/>
                      <a:round/>
                      <a:headEnd type="none" w="med" len="med"/>
                      <a:tailEnd type="none" w="med" len="med"/>
                    </a:lnR>
                    <a:lnT w="12700" cap="flat" cmpd="sng" algn="ctr">
                      <a:solidFill>
                        <a:srgbClr val="FF0000"/>
                      </a:solidFill>
                      <a:prstDash val="sysDot"/>
                      <a:round/>
                      <a:headEnd type="none" w="med" len="med"/>
                      <a:tailEnd type="none" w="med" len="med"/>
                    </a:lnT>
                    <a:lnB w="12700" cap="flat" cmpd="sng" algn="ctr">
                      <a:solidFill>
                        <a:srgbClr val="FF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339167"/>
                  </a:ext>
                </a:extLst>
              </a:tr>
              <a:tr h="5233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FF0000"/>
                      </a:solidFill>
                      <a:prstDash val="sysDot"/>
                      <a:round/>
                      <a:headEnd type="none" w="med" len="med"/>
                      <a:tailEnd type="none" w="med" len="med"/>
                    </a:lnL>
                    <a:lnR w="12700" cap="flat" cmpd="sng" algn="ctr">
                      <a:solidFill>
                        <a:srgbClr val="FF0000"/>
                      </a:solidFill>
                      <a:prstDash val="sysDot"/>
                      <a:round/>
                      <a:headEnd type="none" w="med" len="med"/>
                      <a:tailEnd type="none" w="med" len="med"/>
                    </a:lnR>
                    <a:lnT w="12700" cap="flat" cmpd="sng" algn="ctr">
                      <a:solidFill>
                        <a:srgbClr val="FF0000"/>
                      </a:solidFill>
                      <a:prstDash val="sysDot"/>
                      <a:round/>
                      <a:headEnd type="none" w="med" len="med"/>
                      <a:tailEnd type="none" w="med" len="med"/>
                    </a:lnT>
                    <a:lnB w="12700" cap="flat" cmpd="sng" algn="ctr">
                      <a:solidFill>
                        <a:srgbClr val="FF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762459"/>
                  </a:ext>
                </a:extLst>
              </a:tr>
              <a:tr h="5233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FF0000"/>
                      </a:solidFill>
                      <a:prstDash val="sysDot"/>
                      <a:round/>
                      <a:headEnd type="none" w="med" len="med"/>
                      <a:tailEnd type="none" w="med" len="med"/>
                    </a:lnL>
                    <a:lnR w="12700" cap="flat" cmpd="sng" algn="ctr">
                      <a:solidFill>
                        <a:srgbClr val="FF0000"/>
                      </a:solidFill>
                      <a:prstDash val="sysDot"/>
                      <a:round/>
                      <a:headEnd type="none" w="med" len="med"/>
                      <a:tailEnd type="none" w="med" len="med"/>
                    </a:lnR>
                    <a:lnT w="12700" cap="flat" cmpd="sng" algn="ctr">
                      <a:solidFill>
                        <a:srgbClr val="FF0000"/>
                      </a:solidFill>
                      <a:prstDash val="sysDot"/>
                      <a:round/>
                      <a:headEnd type="none" w="med" len="med"/>
                      <a:tailEnd type="none" w="med" len="med"/>
                    </a:lnT>
                    <a:lnB w="12700" cap="flat" cmpd="sng" algn="ctr">
                      <a:solidFill>
                        <a:srgbClr val="FF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4408640"/>
                  </a:ext>
                </a:extLst>
              </a:tr>
              <a:tr h="523323">
                <a:tc>
                  <a:txBody>
                    <a:bodyPr/>
                    <a:lstStyle/>
                    <a:p>
                      <a:endParaRPr lang="en-GB" dirty="0"/>
                    </a:p>
                  </a:txBody>
                  <a:tcPr>
                    <a:lnL w="12700" cap="flat" cmpd="sng" algn="ctr">
                      <a:solidFill>
                        <a:srgbClr val="FF0000"/>
                      </a:solidFill>
                      <a:prstDash val="sysDot"/>
                      <a:round/>
                      <a:headEnd type="none" w="med" len="med"/>
                      <a:tailEnd type="none" w="med" len="med"/>
                    </a:lnL>
                    <a:lnR w="12700" cap="flat" cmpd="sng" algn="ctr">
                      <a:solidFill>
                        <a:srgbClr val="FF0000"/>
                      </a:solidFill>
                      <a:prstDash val="sysDot"/>
                      <a:round/>
                      <a:headEnd type="none" w="med" len="med"/>
                      <a:tailEnd type="none" w="med" len="med"/>
                    </a:lnR>
                    <a:lnT w="12700" cap="flat" cmpd="sng" algn="ctr">
                      <a:solidFill>
                        <a:srgbClr val="FF0000"/>
                      </a:solidFill>
                      <a:prstDash val="sysDot"/>
                      <a:round/>
                      <a:headEnd type="none" w="med" len="med"/>
                      <a:tailEnd type="none" w="med" len="med"/>
                    </a:lnT>
                    <a:lnB w="12700" cap="flat" cmpd="sng" algn="ctr">
                      <a:solidFill>
                        <a:srgbClr val="FF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5085956"/>
                  </a:ext>
                </a:extLst>
              </a:tr>
            </a:tbl>
          </a:graphicData>
        </a:graphic>
      </p:graphicFrame>
      <p:sp>
        <p:nvSpPr>
          <p:cNvPr id="54" name="Rectangle 53">
            <a:extLst>
              <a:ext uri="{FF2B5EF4-FFF2-40B4-BE49-F238E27FC236}">
                <a16:creationId xmlns:a16="http://schemas.microsoft.com/office/drawing/2014/main" id="{9AF570B5-909E-4949-A223-8BFCDD528E29}"/>
              </a:ext>
            </a:extLst>
          </p:cNvPr>
          <p:cNvSpPr/>
          <p:nvPr/>
        </p:nvSpPr>
        <p:spPr>
          <a:xfrm>
            <a:off x="4657480" y="3802638"/>
            <a:ext cx="334500" cy="584775"/>
          </a:xfrm>
          <a:prstGeom prst="rect">
            <a:avLst/>
          </a:prstGeom>
          <a:noFill/>
        </p:spPr>
        <p:txBody>
          <a:bodyPr wrap="square" lIns="91440" tIns="45720" rIns="91440" bIns="45720">
            <a:spAutoFit/>
          </a:bodyPr>
          <a:lstStyle/>
          <a:p>
            <a:pPr algn="ctr"/>
            <a:r>
              <a:rPr lang="en-US" sz="3200" b="1" dirty="0">
                <a:ln w="12700">
                  <a:solidFill>
                    <a:srgbClr val="FF3399"/>
                  </a:solidFill>
                  <a:prstDash val="solid"/>
                </a:ln>
                <a:solidFill>
                  <a:schemeClr val="accent3">
                    <a:lumMod val="50000"/>
                  </a:schemeClr>
                </a:solidFill>
                <a:latin typeface="Calibri" panose="020F0502020204030204"/>
              </a:rPr>
              <a:t>g</a:t>
            </a:r>
          </a:p>
        </p:txBody>
      </p:sp>
      <p:sp>
        <p:nvSpPr>
          <p:cNvPr id="56" name="Rectangle 55">
            <a:extLst>
              <a:ext uri="{FF2B5EF4-FFF2-40B4-BE49-F238E27FC236}">
                <a16:creationId xmlns:a16="http://schemas.microsoft.com/office/drawing/2014/main" id="{B638860D-A4D6-40C5-9F6A-9052B4201C86}"/>
              </a:ext>
            </a:extLst>
          </p:cNvPr>
          <p:cNvSpPr/>
          <p:nvPr/>
        </p:nvSpPr>
        <p:spPr>
          <a:xfrm>
            <a:off x="4598615" y="4387413"/>
            <a:ext cx="308959" cy="584775"/>
          </a:xfrm>
          <a:prstGeom prst="rect">
            <a:avLst/>
          </a:prstGeom>
          <a:noFill/>
        </p:spPr>
        <p:txBody>
          <a:bodyPr wrap="square" lIns="91440" tIns="45720" rIns="91440" bIns="45720">
            <a:spAutoFit/>
          </a:bodyPr>
          <a:lstStyle/>
          <a:p>
            <a:pPr algn="ctr"/>
            <a:r>
              <a:rPr lang="en-US" sz="3200" b="1" dirty="0">
                <a:ln w="12700">
                  <a:solidFill>
                    <a:srgbClr val="FF3399"/>
                  </a:solidFill>
                  <a:prstDash val="solid"/>
                </a:ln>
                <a:solidFill>
                  <a:schemeClr val="accent3">
                    <a:lumMod val="50000"/>
                  </a:schemeClr>
                </a:solidFill>
                <a:latin typeface="Calibri" panose="020F0502020204030204"/>
              </a:rPr>
              <a:t>f</a:t>
            </a:r>
          </a:p>
        </p:txBody>
      </p:sp>
      <p:sp>
        <p:nvSpPr>
          <p:cNvPr id="57" name="Rectangle 56">
            <a:extLst>
              <a:ext uri="{FF2B5EF4-FFF2-40B4-BE49-F238E27FC236}">
                <a16:creationId xmlns:a16="http://schemas.microsoft.com/office/drawing/2014/main" id="{7E64A5EF-FDB8-447D-8686-D62385D010C9}"/>
              </a:ext>
            </a:extLst>
          </p:cNvPr>
          <p:cNvSpPr/>
          <p:nvPr/>
        </p:nvSpPr>
        <p:spPr>
          <a:xfrm>
            <a:off x="4576192" y="2815599"/>
            <a:ext cx="418372" cy="584775"/>
          </a:xfrm>
          <a:prstGeom prst="rect">
            <a:avLst/>
          </a:prstGeom>
          <a:noFill/>
        </p:spPr>
        <p:txBody>
          <a:bodyPr wrap="square" lIns="91440" tIns="45720" rIns="91440" bIns="45720">
            <a:spAutoFit/>
          </a:bodyPr>
          <a:lstStyle/>
          <a:p>
            <a:pPr algn="ctr"/>
            <a:r>
              <a:rPr lang="en-US" sz="3200" b="1" dirty="0">
                <a:ln w="12700">
                  <a:solidFill>
                    <a:srgbClr val="FF3399"/>
                  </a:solidFill>
                  <a:prstDash val="solid"/>
                </a:ln>
                <a:solidFill>
                  <a:schemeClr val="accent3">
                    <a:lumMod val="50000"/>
                  </a:schemeClr>
                </a:solidFill>
                <a:latin typeface="Calibri" panose="020F0502020204030204"/>
              </a:rPr>
              <a:t>h</a:t>
            </a:r>
          </a:p>
        </p:txBody>
      </p:sp>
      <p:sp>
        <p:nvSpPr>
          <p:cNvPr id="58" name="Rectangle 57">
            <a:extLst>
              <a:ext uri="{FF2B5EF4-FFF2-40B4-BE49-F238E27FC236}">
                <a16:creationId xmlns:a16="http://schemas.microsoft.com/office/drawing/2014/main" id="{456C32E5-2202-4490-9B49-FE959B91ACB9}"/>
              </a:ext>
            </a:extLst>
          </p:cNvPr>
          <p:cNvSpPr/>
          <p:nvPr/>
        </p:nvSpPr>
        <p:spPr>
          <a:xfrm>
            <a:off x="4570897" y="4886755"/>
            <a:ext cx="359758" cy="584775"/>
          </a:xfrm>
          <a:prstGeom prst="rect">
            <a:avLst/>
          </a:prstGeom>
          <a:noFill/>
        </p:spPr>
        <p:txBody>
          <a:bodyPr wrap="square" lIns="91440" tIns="45720" rIns="91440" bIns="45720">
            <a:spAutoFit/>
          </a:bodyPr>
          <a:lstStyle/>
          <a:p>
            <a:pPr algn="ctr"/>
            <a:r>
              <a:rPr lang="en-US" sz="3200" b="1" dirty="0">
                <a:ln w="12700">
                  <a:solidFill>
                    <a:srgbClr val="FF3399"/>
                  </a:solidFill>
                  <a:prstDash val="solid"/>
                </a:ln>
                <a:solidFill>
                  <a:schemeClr val="accent3">
                    <a:lumMod val="50000"/>
                  </a:schemeClr>
                </a:solidFill>
                <a:latin typeface="Calibri" panose="020F0502020204030204"/>
              </a:rPr>
              <a:t>c</a:t>
            </a:r>
          </a:p>
        </p:txBody>
      </p:sp>
      <p:sp>
        <p:nvSpPr>
          <p:cNvPr id="59" name="Rectangle 58">
            <a:extLst>
              <a:ext uri="{FF2B5EF4-FFF2-40B4-BE49-F238E27FC236}">
                <a16:creationId xmlns:a16="http://schemas.microsoft.com/office/drawing/2014/main" id="{9AE66391-9383-4A5A-96B3-D7895EA9B885}"/>
              </a:ext>
            </a:extLst>
          </p:cNvPr>
          <p:cNvSpPr/>
          <p:nvPr/>
        </p:nvSpPr>
        <p:spPr>
          <a:xfrm>
            <a:off x="4645502" y="1746553"/>
            <a:ext cx="397530" cy="584775"/>
          </a:xfrm>
          <a:prstGeom prst="rect">
            <a:avLst/>
          </a:prstGeom>
          <a:noFill/>
        </p:spPr>
        <p:txBody>
          <a:bodyPr wrap="square" lIns="91440" tIns="45720" rIns="91440" bIns="45720">
            <a:spAutoFit/>
          </a:bodyPr>
          <a:lstStyle/>
          <a:p>
            <a:pPr algn="ctr"/>
            <a:r>
              <a:rPr lang="en-US" sz="3200" b="1" dirty="0">
                <a:ln w="12700">
                  <a:solidFill>
                    <a:srgbClr val="FF3399"/>
                  </a:solidFill>
                  <a:prstDash val="solid"/>
                </a:ln>
                <a:solidFill>
                  <a:schemeClr val="accent3">
                    <a:lumMod val="50000"/>
                  </a:schemeClr>
                </a:solidFill>
                <a:latin typeface="Calibri" panose="020F0502020204030204"/>
              </a:rPr>
              <a:t>a</a:t>
            </a:r>
          </a:p>
        </p:txBody>
      </p:sp>
      <p:sp>
        <p:nvSpPr>
          <p:cNvPr id="60" name="Rectangle 59">
            <a:extLst>
              <a:ext uri="{FF2B5EF4-FFF2-40B4-BE49-F238E27FC236}">
                <a16:creationId xmlns:a16="http://schemas.microsoft.com/office/drawing/2014/main" id="{E49DAC57-A7C3-481D-94B6-191041D05D3F}"/>
              </a:ext>
            </a:extLst>
          </p:cNvPr>
          <p:cNvSpPr/>
          <p:nvPr/>
        </p:nvSpPr>
        <p:spPr>
          <a:xfrm>
            <a:off x="4589004" y="1228488"/>
            <a:ext cx="418372" cy="584775"/>
          </a:xfrm>
          <a:prstGeom prst="rect">
            <a:avLst/>
          </a:prstGeom>
          <a:noFill/>
        </p:spPr>
        <p:txBody>
          <a:bodyPr wrap="square" lIns="91440" tIns="45720" rIns="91440" bIns="45720">
            <a:spAutoFit/>
          </a:bodyPr>
          <a:lstStyle/>
          <a:p>
            <a:pPr algn="ctr"/>
            <a:r>
              <a:rPr lang="en-US" sz="3200" b="1" dirty="0">
                <a:ln w="12700">
                  <a:solidFill>
                    <a:srgbClr val="FF3399"/>
                  </a:solidFill>
                  <a:prstDash val="solid"/>
                </a:ln>
                <a:solidFill>
                  <a:schemeClr val="accent3">
                    <a:lumMod val="50000"/>
                  </a:schemeClr>
                </a:solidFill>
                <a:latin typeface="Calibri" panose="020F0502020204030204"/>
              </a:rPr>
              <a:t>d</a:t>
            </a:r>
          </a:p>
        </p:txBody>
      </p:sp>
      <p:sp>
        <p:nvSpPr>
          <p:cNvPr id="61" name="Rectangle 60">
            <a:extLst>
              <a:ext uri="{FF2B5EF4-FFF2-40B4-BE49-F238E27FC236}">
                <a16:creationId xmlns:a16="http://schemas.microsoft.com/office/drawing/2014/main" id="{4E07AF52-AA91-4677-9661-D085B0C1061C}"/>
              </a:ext>
            </a:extLst>
          </p:cNvPr>
          <p:cNvSpPr/>
          <p:nvPr/>
        </p:nvSpPr>
        <p:spPr>
          <a:xfrm>
            <a:off x="4574841" y="5409532"/>
            <a:ext cx="401438" cy="584775"/>
          </a:xfrm>
          <a:prstGeom prst="rect">
            <a:avLst/>
          </a:prstGeom>
          <a:noFill/>
        </p:spPr>
        <p:txBody>
          <a:bodyPr wrap="square" lIns="91440" tIns="45720" rIns="91440" bIns="45720">
            <a:spAutoFit/>
          </a:bodyPr>
          <a:lstStyle/>
          <a:p>
            <a:pPr algn="ctr"/>
            <a:r>
              <a:rPr lang="en-US" sz="3200" b="1" dirty="0">
                <a:ln w="12700">
                  <a:solidFill>
                    <a:srgbClr val="FF3399"/>
                  </a:solidFill>
                  <a:prstDash val="solid"/>
                </a:ln>
                <a:solidFill>
                  <a:schemeClr val="accent3">
                    <a:lumMod val="50000"/>
                  </a:schemeClr>
                </a:solidFill>
                <a:latin typeface="Calibri" panose="020F0502020204030204"/>
              </a:rPr>
              <a:t>e</a:t>
            </a:r>
          </a:p>
        </p:txBody>
      </p:sp>
      <p:sp>
        <p:nvSpPr>
          <p:cNvPr id="62" name="Rectangle 61">
            <a:extLst>
              <a:ext uri="{FF2B5EF4-FFF2-40B4-BE49-F238E27FC236}">
                <a16:creationId xmlns:a16="http://schemas.microsoft.com/office/drawing/2014/main" id="{0ECE602D-1AC9-44A1-BC79-48386F9D6272}"/>
              </a:ext>
            </a:extLst>
          </p:cNvPr>
          <p:cNvSpPr/>
          <p:nvPr/>
        </p:nvSpPr>
        <p:spPr>
          <a:xfrm>
            <a:off x="4675061" y="2257873"/>
            <a:ext cx="272488" cy="584775"/>
          </a:xfrm>
          <a:prstGeom prst="rect">
            <a:avLst/>
          </a:prstGeom>
          <a:noFill/>
        </p:spPr>
        <p:txBody>
          <a:bodyPr wrap="square" lIns="91440" tIns="45720" rIns="91440" bIns="45720">
            <a:spAutoFit/>
          </a:bodyPr>
          <a:lstStyle/>
          <a:p>
            <a:pPr algn="ctr"/>
            <a:r>
              <a:rPr lang="en-US" sz="3200" b="1" dirty="0">
                <a:ln w="12700">
                  <a:solidFill>
                    <a:srgbClr val="FF3399"/>
                  </a:solidFill>
                  <a:prstDash val="solid"/>
                </a:ln>
                <a:solidFill>
                  <a:schemeClr val="accent3">
                    <a:lumMod val="50000"/>
                  </a:schemeClr>
                </a:solidFill>
                <a:latin typeface="Calibri" panose="020F0502020204030204"/>
              </a:rPr>
              <a:t>i</a:t>
            </a:r>
          </a:p>
        </p:txBody>
      </p:sp>
      <p:sp>
        <p:nvSpPr>
          <p:cNvPr id="64" name="Rectangle 63">
            <a:extLst>
              <a:ext uri="{FF2B5EF4-FFF2-40B4-BE49-F238E27FC236}">
                <a16:creationId xmlns:a16="http://schemas.microsoft.com/office/drawing/2014/main" id="{A7A96248-7FA0-4B8F-AE1A-DFE0BDBA5F2A}"/>
              </a:ext>
            </a:extLst>
          </p:cNvPr>
          <p:cNvSpPr/>
          <p:nvPr/>
        </p:nvSpPr>
        <p:spPr>
          <a:xfrm>
            <a:off x="9924018" y="5011015"/>
            <a:ext cx="360997" cy="923330"/>
          </a:xfrm>
          <a:prstGeom prst="rect">
            <a:avLst/>
          </a:prstGeom>
          <a:noFill/>
        </p:spPr>
        <p:txBody>
          <a:bodyPr wrap="none" lIns="91440" tIns="45720" rIns="91440" bIns="45720">
            <a:spAutoFit/>
          </a:bodyPr>
          <a:lstStyle/>
          <a:p>
            <a:pPr algn="ctr"/>
            <a:r>
              <a:rPr lang="en-US" sz="5400" b="1" dirty="0">
                <a:ln w="12700">
                  <a:solidFill>
                    <a:srgbClr val="86CFE2"/>
                  </a:solidFill>
                  <a:prstDash val="solid"/>
                </a:ln>
                <a:solidFill>
                  <a:schemeClr val="accent3">
                    <a:lumMod val="75000"/>
                  </a:schemeClr>
                </a:solidFill>
                <a:latin typeface="Calibri" panose="020F0502020204030204"/>
              </a:rPr>
              <a:t>j</a:t>
            </a:r>
          </a:p>
        </p:txBody>
      </p:sp>
      <p:sp>
        <p:nvSpPr>
          <p:cNvPr id="65" name="TextBox 64">
            <a:extLst>
              <a:ext uri="{FF2B5EF4-FFF2-40B4-BE49-F238E27FC236}">
                <a16:creationId xmlns:a16="http://schemas.microsoft.com/office/drawing/2014/main" id="{98607D5E-D6BB-4075-A84F-01CF48EA0049}"/>
              </a:ext>
            </a:extLst>
          </p:cNvPr>
          <p:cNvSpPr txBox="1"/>
          <p:nvPr/>
        </p:nvSpPr>
        <p:spPr>
          <a:xfrm>
            <a:off x="1150406" y="6010476"/>
            <a:ext cx="1332062" cy="584775"/>
          </a:xfrm>
          <a:prstGeom prst="rect">
            <a:avLst/>
          </a:prstGeom>
          <a:noFill/>
        </p:spPr>
        <p:txBody>
          <a:bodyPr wrap="square" rtlCol="0">
            <a:spAutoFit/>
          </a:bodyPr>
          <a:lstStyle/>
          <a:p>
            <a:r>
              <a:rPr lang="en-GB" sz="3200" b="1" dirty="0">
                <a:solidFill>
                  <a:srgbClr val="92D050"/>
                </a:solidFill>
                <a:latin typeface="Century Gothic" panose="020B0502020202020204" pitchFamily="34" charset="0"/>
              </a:rPr>
              <a:t>eine</a:t>
            </a:r>
          </a:p>
        </p:txBody>
      </p:sp>
      <p:pic>
        <p:nvPicPr>
          <p:cNvPr id="50" name="Picture 49" descr="A picture containing text, electronics, monitor, display&#10;&#10;Description automatically generated">
            <a:extLst>
              <a:ext uri="{FF2B5EF4-FFF2-40B4-BE49-F238E27FC236}">
                <a16:creationId xmlns:a16="http://schemas.microsoft.com/office/drawing/2014/main" id="{72CF8C14-7E7B-BE6E-4B67-5219B40E97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8192" y="1253931"/>
            <a:ext cx="953340" cy="890033"/>
          </a:xfrm>
          <a:prstGeom prst="rect">
            <a:avLst/>
          </a:prstGeom>
        </p:spPr>
      </p:pic>
      <p:pic>
        <p:nvPicPr>
          <p:cNvPr id="67" name="Picture 66" descr="A picture containing engineering drawing&#10;&#10;Description automatically generated">
            <a:extLst>
              <a:ext uri="{FF2B5EF4-FFF2-40B4-BE49-F238E27FC236}">
                <a16:creationId xmlns:a16="http://schemas.microsoft.com/office/drawing/2014/main" id="{F87266B0-6289-E465-7A91-5C29B144EFB9}"/>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59907" y="5130940"/>
            <a:ext cx="1247523" cy="1194893"/>
          </a:xfrm>
          <a:prstGeom prst="rect">
            <a:avLst/>
          </a:prstGeom>
        </p:spPr>
      </p:pic>
      <p:pic>
        <p:nvPicPr>
          <p:cNvPr id="68" name="Picture 67" descr="A picture containing text, table, worktable&#10;&#10;Description automatically generated">
            <a:extLst>
              <a:ext uri="{FF2B5EF4-FFF2-40B4-BE49-F238E27FC236}">
                <a16:creationId xmlns:a16="http://schemas.microsoft.com/office/drawing/2014/main" id="{48FEFB53-FE46-B1B3-9F38-D43C6A7839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61317" y="4722287"/>
            <a:ext cx="1815446" cy="949235"/>
          </a:xfrm>
          <a:prstGeom prst="rect">
            <a:avLst/>
          </a:prstGeom>
        </p:spPr>
      </p:pic>
      <p:pic>
        <p:nvPicPr>
          <p:cNvPr id="69" name="Picture 68" descr="Icon&#10;&#10;Description automatically generated">
            <a:extLst>
              <a:ext uri="{FF2B5EF4-FFF2-40B4-BE49-F238E27FC236}">
                <a16:creationId xmlns:a16="http://schemas.microsoft.com/office/drawing/2014/main" id="{C8A50B5C-0315-A093-0052-A73507E41F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89633" y="1349875"/>
            <a:ext cx="700394" cy="813525"/>
          </a:xfrm>
          <a:prstGeom prst="rect">
            <a:avLst/>
          </a:prstGeom>
        </p:spPr>
      </p:pic>
      <p:sp>
        <p:nvSpPr>
          <p:cNvPr id="55" name="Rectangle 54">
            <a:extLst>
              <a:ext uri="{FF2B5EF4-FFF2-40B4-BE49-F238E27FC236}">
                <a16:creationId xmlns:a16="http://schemas.microsoft.com/office/drawing/2014/main" id="{D4C5D95C-2861-44AE-89CC-21F8F4FE30B8}"/>
              </a:ext>
            </a:extLst>
          </p:cNvPr>
          <p:cNvSpPr/>
          <p:nvPr/>
        </p:nvSpPr>
        <p:spPr>
          <a:xfrm>
            <a:off x="4603670" y="3326919"/>
            <a:ext cx="418372" cy="584775"/>
          </a:xfrm>
          <a:prstGeom prst="rect">
            <a:avLst/>
          </a:prstGeom>
          <a:noFill/>
        </p:spPr>
        <p:txBody>
          <a:bodyPr wrap="square" lIns="91440" tIns="45720" rIns="91440" bIns="45720">
            <a:spAutoFit/>
          </a:bodyPr>
          <a:lstStyle/>
          <a:p>
            <a:pPr algn="ctr"/>
            <a:r>
              <a:rPr lang="en-US" sz="3200" b="1" dirty="0">
                <a:ln w="12700">
                  <a:solidFill>
                    <a:srgbClr val="FF3399"/>
                  </a:solidFill>
                  <a:prstDash val="solid"/>
                </a:ln>
                <a:solidFill>
                  <a:schemeClr val="accent3">
                    <a:lumMod val="50000"/>
                  </a:schemeClr>
                </a:solidFill>
                <a:latin typeface="Calibri" panose="020F0502020204030204"/>
              </a:rPr>
              <a:t>b</a:t>
            </a:r>
          </a:p>
        </p:txBody>
      </p:sp>
      <p:pic>
        <p:nvPicPr>
          <p:cNvPr id="70" name="Graphic 69" descr="Map with pin with solid fill">
            <a:extLst>
              <a:ext uri="{FF2B5EF4-FFF2-40B4-BE49-F238E27FC236}">
                <a16:creationId xmlns:a16="http://schemas.microsoft.com/office/drawing/2014/main" id="{F6546A8F-FF41-8D72-04AF-9FE1E4D878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26591" y="3547557"/>
            <a:ext cx="1269851" cy="1269851"/>
          </a:xfrm>
          <a:prstGeom prst="rect">
            <a:avLst/>
          </a:prstGeom>
        </p:spPr>
      </p:pic>
      <p:sp>
        <p:nvSpPr>
          <p:cNvPr id="72" name="TextBox 71">
            <a:extLst>
              <a:ext uri="{FF2B5EF4-FFF2-40B4-BE49-F238E27FC236}">
                <a16:creationId xmlns:a16="http://schemas.microsoft.com/office/drawing/2014/main" id="{AD315F77-EB3C-7FAF-DBA1-9A4EE016E6AE}"/>
              </a:ext>
            </a:extLst>
          </p:cNvPr>
          <p:cNvSpPr txBox="1"/>
          <p:nvPr/>
        </p:nvSpPr>
        <p:spPr>
          <a:xfrm>
            <a:off x="4547164" y="5908874"/>
            <a:ext cx="381150" cy="584775"/>
          </a:xfrm>
          <a:prstGeom prst="rect">
            <a:avLst/>
          </a:prstGeom>
          <a:noFill/>
        </p:spPr>
        <p:txBody>
          <a:bodyPr wrap="square">
            <a:spAutoFit/>
          </a:bodyPr>
          <a:lstStyle/>
          <a:p>
            <a:pPr algn="ctr"/>
            <a:r>
              <a:rPr lang="en-US" sz="3200" b="1" dirty="0">
                <a:ln w="12700">
                  <a:solidFill>
                    <a:srgbClr val="FF3399"/>
                  </a:solidFill>
                  <a:prstDash val="solid"/>
                </a:ln>
                <a:solidFill>
                  <a:schemeClr val="accent3">
                    <a:lumMod val="50000"/>
                  </a:schemeClr>
                </a:solidFill>
                <a:latin typeface="Calibri" panose="020F0502020204030204"/>
              </a:rPr>
              <a:t>j</a:t>
            </a:r>
          </a:p>
        </p:txBody>
      </p:sp>
      <p:pic>
        <p:nvPicPr>
          <p:cNvPr id="73" name="Picture 72" descr="Icon&#10;&#10;Description automatically generated">
            <a:extLst>
              <a:ext uri="{FF2B5EF4-FFF2-40B4-BE49-F238E27FC236}">
                <a16:creationId xmlns:a16="http://schemas.microsoft.com/office/drawing/2014/main" id="{5886DEB1-08F7-7EA1-E26A-D6EB91279E7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88037" y="3609877"/>
            <a:ext cx="568413" cy="1136825"/>
          </a:xfrm>
          <a:prstGeom prst="rect">
            <a:avLst/>
          </a:prstGeom>
        </p:spPr>
      </p:pic>
      <p:pic>
        <p:nvPicPr>
          <p:cNvPr id="74" name="Picture 73" descr="Icon&#10;&#10;Description automatically generated with low confidence">
            <a:extLst>
              <a:ext uri="{FF2B5EF4-FFF2-40B4-BE49-F238E27FC236}">
                <a16:creationId xmlns:a16="http://schemas.microsoft.com/office/drawing/2014/main" id="{06C3B84B-12C3-846D-8805-1FA1F0BEED7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690988">
            <a:off x="9795489" y="1799876"/>
            <a:ext cx="945874" cy="472937"/>
          </a:xfrm>
          <a:prstGeom prst="rect">
            <a:avLst/>
          </a:prstGeom>
        </p:spPr>
      </p:pic>
      <p:pic>
        <p:nvPicPr>
          <p:cNvPr id="75" name="Picture 74" descr="A picture containing icon&#10;&#10;Description automatically generated">
            <a:extLst>
              <a:ext uri="{FF2B5EF4-FFF2-40B4-BE49-F238E27FC236}">
                <a16:creationId xmlns:a16="http://schemas.microsoft.com/office/drawing/2014/main" id="{884BBA65-A469-6846-F069-46D30ECCC9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85015" y="5358311"/>
            <a:ext cx="1302381" cy="1271992"/>
          </a:xfrm>
          <a:prstGeom prst="rect">
            <a:avLst/>
          </a:prstGeom>
        </p:spPr>
      </p:pic>
      <p:pic>
        <p:nvPicPr>
          <p:cNvPr id="63" name="Graphic 62" descr="Window with solid fill">
            <a:extLst>
              <a:ext uri="{FF2B5EF4-FFF2-40B4-BE49-F238E27FC236}">
                <a16:creationId xmlns:a16="http://schemas.microsoft.com/office/drawing/2014/main" id="{3F537F9E-38C8-44C5-92A1-DBA92DAE6E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77140" y="3131864"/>
            <a:ext cx="1286447" cy="1286447"/>
          </a:xfrm>
          <a:prstGeom prst="rect">
            <a:avLst/>
          </a:prstGeom>
        </p:spPr>
      </p:pic>
    </p:spTree>
    <p:extLst>
      <p:ext uri="{BB962C8B-B14F-4D97-AF65-F5344CB8AC3E}">
        <p14:creationId xmlns:p14="http://schemas.microsoft.com/office/powerpoint/2010/main" val="11442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
                                            <p:txEl>
                                              <p:pRg st="0" end="0"/>
                                            </p:txEl>
                                          </p:spTgt>
                                        </p:tgtEl>
                                        <p:attrNameLst>
                                          <p:attrName>style.visibility</p:attrName>
                                        </p:attrNameLst>
                                      </p:cBhvr>
                                      <p:to>
                                        <p:strVal val="visible"/>
                                      </p:to>
                                    </p:set>
                                    <p:animEffect transition="in" filter="fade">
                                      <p:cBhvr>
                                        <p:cTn id="47" dur="500"/>
                                        <p:tgtEl>
                                          <p:spTgt spid="6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9">
                                            <p:txEl>
                                              <p:pRg st="0" end="0"/>
                                            </p:txEl>
                                          </p:spTgt>
                                        </p:tgtEl>
                                        <p:attrNameLst>
                                          <p:attrName>style.visibility</p:attrName>
                                        </p:attrNameLst>
                                      </p:cBhvr>
                                      <p:to>
                                        <p:strVal val="visible"/>
                                      </p:to>
                                    </p:set>
                                    <p:animEffect transition="in" filter="fade">
                                      <p:cBhvr>
                                        <p:cTn id="52" dur="500"/>
                                        <p:tgtEl>
                                          <p:spTgt spid="5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2">
                                            <p:txEl>
                                              <p:pRg st="0" end="0"/>
                                            </p:txEl>
                                          </p:spTgt>
                                        </p:tgtEl>
                                        <p:attrNameLst>
                                          <p:attrName>style.visibility</p:attrName>
                                        </p:attrNameLst>
                                      </p:cBhvr>
                                      <p:to>
                                        <p:strVal val="visible"/>
                                      </p:to>
                                    </p:set>
                                    <p:animEffect transition="in" filter="fade">
                                      <p:cBhvr>
                                        <p:cTn id="57" dur="500"/>
                                        <p:tgtEl>
                                          <p:spTgt spid="6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7">
                                            <p:txEl>
                                              <p:pRg st="0" end="0"/>
                                            </p:txEl>
                                          </p:spTgt>
                                        </p:tgtEl>
                                        <p:attrNameLst>
                                          <p:attrName>style.visibility</p:attrName>
                                        </p:attrNameLst>
                                      </p:cBhvr>
                                      <p:to>
                                        <p:strVal val="visible"/>
                                      </p:to>
                                    </p:set>
                                    <p:animEffect transition="in" filter="fade">
                                      <p:cBhvr>
                                        <p:cTn id="62" dur="500"/>
                                        <p:tgtEl>
                                          <p:spTgt spid="5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5">
                                            <p:txEl>
                                              <p:pRg st="0" end="0"/>
                                            </p:txEl>
                                          </p:spTgt>
                                        </p:tgtEl>
                                        <p:attrNameLst>
                                          <p:attrName>style.visibility</p:attrName>
                                        </p:attrNameLst>
                                      </p:cBhvr>
                                      <p:to>
                                        <p:strVal val="visible"/>
                                      </p:to>
                                    </p:set>
                                    <p:animEffect transition="in" filter="fade">
                                      <p:cBhvr>
                                        <p:cTn id="67" dur="500"/>
                                        <p:tgtEl>
                                          <p:spTgt spid="5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4">
                                            <p:txEl>
                                              <p:pRg st="0" end="0"/>
                                            </p:txEl>
                                          </p:spTgt>
                                        </p:tgtEl>
                                        <p:attrNameLst>
                                          <p:attrName>style.visibility</p:attrName>
                                        </p:attrNameLst>
                                      </p:cBhvr>
                                      <p:to>
                                        <p:strVal val="visible"/>
                                      </p:to>
                                    </p:set>
                                    <p:animEffect transition="in" filter="fade">
                                      <p:cBhvr>
                                        <p:cTn id="72" dur="500"/>
                                        <p:tgtEl>
                                          <p:spTgt spid="5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6">
                                            <p:txEl>
                                              <p:pRg st="0" end="0"/>
                                            </p:txEl>
                                          </p:spTgt>
                                        </p:tgtEl>
                                        <p:attrNameLst>
                                          <p:attrName>style.visibility</p:attrName>
                                        </p:attrNameLst>
                                      </p:cBhvr>
                                      <p:to>
                                        <p:strVal val="visible"/>
                                      </p:to>
                                    </p:set>
                                    <p:animEffect transition="in" filter="fade">
                                      <p:cBhvr>
                                        <p:cTn id="77" dur="500"/>
                                        <p:tgtEl>
                                          <p:spTgt spid="5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8">
                                            <p:txEl>
                                              <p:pRg st="0" end="0"/>
                                            </p:txEl>
                                          </p:spTgt>
                                        </p:tgtEl>
                                        <p:attrNameLst>
                                          <p:attrName>style.visibility</p:attrName>
                                        </p:attrNameLst>
                                      </p:cBhvr>
                                      <p:to>
                                        <p:strVal val="visible"/>
                                      </p:to>
                                    </p:set>
                                    <p:animEffect transition="in" filter="fade">
                                      <p:cBhvr>
                                        <p:cTn id="82" dur="500"/>
                                        <p:tgtEl>
                                          <p:spTgt spid="5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fade">
                                      <p:cBhvr>
                                        <p:cTn id="87" dur="500"/>
                                        <p:tgtEl>
                                          <p:spTgt spid="61">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9" grpId="0"/>
      <p:bldP spid="30" grpId="0"/>
      <p:bldP spid="31" grpId="0"/>
      <p:bldP spid="32" grpId="0"/>
      <p:bldP spid="33" grpId="0"/>
      <p:bldP spid="65"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991091855"/>
              </p:ext>
            </p:extLst>
          </p:nvPr>
        </p:nvGraphicFramePr>
        <p:xfrm>
          <a:off x="578357" y="844806"/>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dirty="0">
                          <a:solidFill>
                            <a:srgbClr val="002060"/>
                          </a:solidFill>
                          <a:latin typeface="Century Gothic" panose="020B0502020202020204" pitchFamily="34" charset="0"/>
                        </a:rPr>
                        <a:t> </a:t>
                      </a:r>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sein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ja </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B0F0"/>
                          </a:solidFill>
                          <a:latin typeface="Century Gothic" panose="020B0502020202020204" pitchFamily="34" charset="0"/>
                        </a:rPr>
                        <a:t>sie</a:t>
                      </a:r>
                      <a:r>
                        <a:rPr lang="en-US" sz="2400" b="1" dirty="0">
                          <a:solidFill>
                            <a:srgbClr val="00B0F0"/>
                          </a:solidFill>
                          <a:latin typeface="Century Gothic" panose="020B0502020202020204" pitchFamily="34" charset="0"/>
                        </a:rPr>
                        <a:t> </a:t>
                      </a:r>
                      <a:r>
                        <a:rPr lang="en-US" sz="2400" b="1" dirty="0" err="1">
                          <a:solidFill>
                            <a:srgbClr val="00B0F0"/>
                          </a:solidFill>
                          <a:latin typeface="Century Gothic" panose="020B0502020202020204" pitchFamily="34" charset="0"/>
                        </a:rPr>
                        <a:t>ist</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er </a:t>
                      </a:r>
                      <a:r>
                        <a:rPr lang="en-US" sz="2400" b="1" dirty="0" err="1">
                          <a:solidFill>
                            <a:srgbClr val="00B0F0"/>
                          </a:solidFill>
                          <a:latin typeface="Century Gothic" panose="020B0502020202020204" pitchFamily="34" charset="0"/>
                        </a:rPr>
                        <a:t>ist</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B0F0"/>
                          </a:solidFill>
                          <a:latin typeface="Century Gothic" panose="020B0502020202020204" pitchFamily="34" charset="0"/>
                        </a:rPr>
                        <a:t>nein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ich bin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es</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England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Deutschland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und</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baseline="0" dirty="0">
                          <a:solidFill>
                            <a:srgbClr val="FF3399"/>
                          </a:solidFill>
                          <a:latin typeface="Century Gothic" panose="020B0502020202020204" pitchFamily="34" charset="0"/>
                        </a:rPr>
                        <a:t>der Ort</a:t>
                      </a:r>
                      <a:endParaRPr lang="en-GB" sz="2400" b="1" baseline="0" dirty="0">
                        <a:solidFill>
                          <a:srgbClr val="FF3399"/>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399"/>
                          </a:solidFill>
                          <a:latin typeface="Century Gothic" panose="020B0502020202020204" pitchFamily="34" charset="0"/>
                        </a:rPr>
                        <a:t>oder</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die Person</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die </a:t>
                      </a:r>
                      <a:r>
                        <a:rPr lang="en-US" sz="2400" b="1" dirty="0" err="1">
                          <a:solidFill>
                            <a:srgbClr val="FF3399"/>
                          </a:solidFill>
                          <a:latin typeface="Century Gothic" panose="020B0502020202020204" pitchFamily="34" charset="0"/>
                        </a:rPr>
                        <a:t>Farbe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399"/>
                          </a:solidFill>
                          <a:latin typeface="Century Gothic" panose="020B0502020202020204" pitchFamily="34" charset="0"/>
                        </a:rPr>
                        <a:t>oder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baseline="0" dirty="0">
                          <a:solidFill>
                            <a:srgbClr val="FF3399"/>
                          </a:solidFill>
                          <a:latin typeface="Century Gothic" panose="020B0502020202020204" pitchFamily="34" charset="0"/>
                        </a:rPr>
                        <a:t>das Ding</a:t>
                      </a:r>
                      <a:endParaRPr lang="en-GB" sz="2400" b="1" baseline="0"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err="1">
                <a:solidFill>
                  <a:srgbClr val="002060"/>
                </a:solidFill>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76035" y="448035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9749" y="518318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250048" y="556297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colour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695079" y="5585077"/>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or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646804" y="5602035"/>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thing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257050" y="472622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place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737913" y="473825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or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7637298" y="4721704"/>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person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79211" y="384866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where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737912" y="385384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Germany</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755734" y="384572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and </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340301" y="300400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it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4652623" y="296173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great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646804" y="3008842"/>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England</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250046" y="215934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he is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1" y="210854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no</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7708456" y="213286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I am</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223103" y="1290948"/>
            <a:ext cx="20167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be, being</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290948"/>
            <a:ext cx="2166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yes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7665527" y="1315943"/>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she is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21440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2129</Words>
  <Application>Microsoft Office PowerPoint</Application>
  <PresentationFormat>Widescreen</PresentationFormat>
  <Paragraphs>444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Century Gothic</vt:lpstr>
      <vt:lpstr>Modern Love</vt:lpstr>
      <vt:lpstr>1_Office Theme</vt:lpstr>
      <vt:lpstr>Describing me and others </vt:lpstr>
      <vt:lpstr>aussprechen</vt:lpstr>
      <vt:lpstr>aussprechen</vt:lpstr>
      <vt:lpstr>Follow up 1</vt:lpstr>
      <vt:lpstr>Follow up 2</vt:lpstr>
      <vt:lpstr>Follow up 3</vt:lpstr>
      <vt:lpstr>Follow up 3</vt:lpstr>
      <vt:lpstr>Follow up 4 </vt:lpstr>
      <vt:lpstr>Follow up 5: </vt:lpstr>
      <vt:lpstr>Follow up 5: </vt:lpstr>
      <vt:lpstr>Follow up 5: </vt:lpstr>
      <vt:lpstr>Follow up 5: </vt:lpstr>
      <vt:lpstr>Tschüss!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101</cp:revision>
  <dcterms:created xsi:type="dcterms:W3CDTF">2021-06-12T06:20:35Z</dcterms:created>
  <dcterms:modified xsi:type="dcterms:W3CDTF">2023-06-16T12:20:25Z</dcterms:modified>
</cp:coreProperties>
</file>