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404" r:id="rId3"/>
    <p:sldId id="506" r:id="rId4"/>
    <p:sldId id="376" r:id="rId5"/>
    <p:sldId id="381" r:id="rId6"/>
    <p:sldId id="359" r:id="rId7"/>
    <p:sldId id="383" r:id="rId8"/>
    <p:sldId id="297" r:id="rId9"/>
    <p:sldId id="390" r:id="rId10"/>
    <p:sldId id="503" r:id="rId11"/>
    <p:sldId id="504" r:id="rId12"/>
    <p:sldId id="505"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1F4E79"/>
    <a:srgbClr val="FF0066"/>
    <a:srgbClr val="FFD319"/>
    <a:srgbClr val="FCF0EA"/>
    <a:srgbClr val="5FADE4"/>
    <a:srgbClr val="FEFCE6"/>
    <a:srgbClr val="F52BCA"/>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AFF6D-AA84-4228-8287-BF3B0D7CA4BE}" v="2" dt="2022-06-30T16:35:21.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70740" autoAdjust="0"/>
  </p:normalViewPr>
  <p:slideViewPr>
    <p:cSldViewPr snapToGrid="0">
      <p:cViewPr varScale="1">
        <p:scale>
          <a:sx n="46" d="100"/>
          <a:sy n="46" d="100"/>
        </p:scale>
        <p:origin x="64" y="17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long [i] Familie </a:t>
            </a:r>
            <a:r>
              <a:rPr lang="de-DE" sz="1800" b="0" i="0" strike="noStrike" spc="-1" dirty="0">
                <a:solidFill>
                  <a:srgbClr val="002060"/>
                </a:solidFill>
                <a:latin typeface="Century Gothic"/>
                <a:ea typeface="Century Gothic"/>
              </a:rPr>
              <a:t>[329]</a:t>
            </a:r>
            <a:r>
              <a:rPr lang="de-DE" sz="1800" b="1" i="0" strike="noStrike" spc="-1" dirty="0">
                <a:solidFill>
                  <a:srgbClr val="002060"/>
                </a:solidFill>
                <a:latin typeface="Century Gothic"/>
                <a:ea typeface="Century Gothic"/>
              </a:rPr>
              <a:t> Linie </a:t>
            </a:r>
            <a:r>
              <a:rPr lang="de-DE" sz="1800" b="0" i="0" strike="noStrike" spc="-1" dirty="0">
                <a:solidFill>
                  <a:srgbClr val="002060"/>
                </a:solidFill>
                <a:latin typeface="Century Gothic"/>
                <a:ea typeface="Century Gothic"/>
              </a:rPr>
              <a:t>[926] </a:t>
            </a:r>
            <a:r>
              <a:rPr lang="de-DE" sz="1800" b="1" i="0" strike="noStrike" spc="-1" dirty="0">
                <a:solidFill>
                  <a:srgbClr val="002060"/>
                </a:solidFill>
                <a:latin typeface="Century Gothic"/>
                <a:ea typeface="Century Gothic"/>
              </a:rPr>
              <a:t>ihn </a:t>
            </a:r>
            <a:r>
              <a:rPr lang="de-DE" sz="1800" b="0" i="0" strike="noStrike" spc="-1" dirty="0">
                <a:solidFill>
                  <a:srgbClr val="002060"/>
                </a:solidFill>
                <a:latin typeface="Century Gothic"/>
                <a:ea typeface="Century Gothic"/>
              </a:rPr>
              <a:t>[92]</a:t>
            </a:r>
          </a:p>
          <a:p>
            <a:pPr marL="216000" indent="-216000">
              <a:lnSpc>
                <a:spcPct val="100000"/>
              </a:lnSpc>
            </a:pPr>
            <a:r>
              <a:rPr lang="de-DE" sz="1800" b="1" i="0" strike="noStrike" spc="-1" dirty="0">
                <a:solidFill>
                  <a:srgbClr val="002060"/>
                </a:solidFill>
                <a:latin typeface="Century Gothic"/>
                <a:ea typeface="Century Gothic"/>
              </a:rPr>
              <a:t>short [i] bitte </a:t>
            </a:r>
            <a:r>
              <a:rPr lang="de-DE" sz="1800" b="0" i="0" strike="noStrike" spc="-1" dirty="0">
                <a:solidFill>
                  <a:srgbClr val="002060"/>
                </a:solidFill>
                <a:latin typeface="Century Gothic"/>
                <a:ea typeface="Century Gothic"/>
              </a:rPr>
              <a:t>[471] </a:t>
            </a:r>
            <a:r>
              <a:rPr lang="de-DE" sz="1800" b="1" i="0" strike="noStrike" spc="-1" dirty="0">
                <a:solidFill>
                  <a:srgbClr val="002060"/>
                </a:solidFill>
                <a:latin typeface="Century Gothic"/>
                <a:ea typeface="Century Gothic"/>
              </a:rPr>
              <a:t>mit </a:t>
            </a:r>
            <a:r>
              <a:rPr lang="de-DE" sz="1800" b="0" i="0" strike="noStrike" spc="-1" dirty="0">
                <a:solidFill>
                  <a:srgbClr val="002060"/>
                </a:solidFill>
                <a:latin typeface="Century Gothic"/>
                <a:ea typeface="Century Gothic"/>
              </a:rPr>
              <a:t>[13] </a:t>
            </a:r>
            <a:r>
              <a:rPr lang="de-DE" sz="1800" b="1" i="0" strike="noStrike" spc="-1" dirty="0">
                <a:solidFill>
                  <a:srgbClr val="002060"/>
                </a:solidFill>
                <a:latin typeface="Century Gothic"/>
                <a:ea typeface="Century Gothic"/>
              </a:rPr>
              <a:t>Hilfe </a:t>
            </a:r>
            <a:r>
              <a:rPr lang="de-DE" sz="1800" b="0" i="0" strike="noStrike" spc="-1" dirty="0">
                <a:solidFill>
                  <a:srgbClr val="002060"/>
                </a:solidFill>
                <a:latin typeface="Century Gothic"/>
                <a:ea typeface="Century Gothic"/>
              </a:rPr>
              <a:t>[481]</a:t>
            </a: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 (new)</a:t>
            </a:r>
            <a:r>
              <a:rPr lang="it-IT" sz="1800" b="0" strike="noStrike" spc="-1" dirty="0">
                <a:solidFill>
                  <a:srgbClr val="002060"/>
                </a:solidFill>
                <a:latin typeface="Century Gothic"/>
                <a:ea typeface="Century Gothic"/>
              </a:rPr>
              <a:t>: </a:t>
            </a:r>
            <a:r>
              <a:rPr lang="de-DE" sz="1800" b="1" i="0" strike="noStrike" spc="-1" dirty="0">
                <a:solidFill>
                  <a:srgbClr val="002060"/>
                </a:solidFill>
                <a:highlight>
                  <a:srgbClr val="FFFF00"/>
                </a:highlight>
                <a:latin typeface="Century Gothic"/>
                <a:ea typeface="Century Gothic"/>
              </a:rPr>
              <a:t>Ding </a:t>
            </a:r>
            <a:r>
              <a:rPr lang="de-DE" sz="1800" b="0" i="0" strike="noStrike" spc="-1" dirty="0">
                <a:solidFill>
                  <a:srgbClr val="002060"/>
                </a:solidFill>
                <a:highlight>
                  <a:srgbClr val="FFFF00"/>
                </a:highlight>
                <a:latin typeface="Century Gothic"/>
                <a:ea typeface="Century Gothic"/>
              </a:rPr>
              <a:t>[370] </a:t>
            </a:r>
            <a:r>
              <a:rPr lang="de-DE" sz="1800" b="1" i="0" strike="noStrike" spc="-1" dirty="0">
                <a:solidFill>
                  <a:srgbClr val="002060"/>
                </a:solidFill>
                <a:highlight>
                  <a:srgbClr val="FFFF00"/>
                </a:highlight>
                <a:latin typeface="Century Gothic"/>
                <a:ea typeface="Century Gothic"/>
              </a:rPr>
              <a:t>Farbe </a:t>
            </a:r>
            <a:r>
              <a:rPr lang="de-DE" sz="1800" b="0" i="0" strike="noStrike" spc="-1" dirty="0">
                <a:solidFill>
                  <a:srgbClr val="002060"/>
                </a:solidFill>
                <a:highlight>
                  <a:srgbClr val="FFFF00"/>
                </a:highlight>
                <a:latin typeface="Century Gothic"/>
                <a:ea typeface="Century Gothic"/>
              </a:rPr>
              <a:t>[1079] </a:t>
            </a:r>
            <a:r>
              <a:rPr lang="de-DE" sz="1800" b="1" i="0" strike="noStrike" spc="-1" dirty="0">
                <a:solidFill>
                  <a:srgbClr val="002060"/>
                </a:solidFill>
                <a:highlight>
                  <a:srgbClr val="FFFF00"/>
                </a:highlight>
                <a:latin typeface="Century Gothic"/>
                <a:ea typeface="Century Gothic"/>
              </a:rPr>
              <a:t>Ort </a:t>
            </a:r>
            <a:r>
              <a:rPr lang="de-DE" sz="1800" b="0" i="0" strike="noStrike" spc="-1" dirty="0">
                <a:solidFill>
                  <a:srgbClr val="002060"/>
                </a:solidFill>
                <a:highlight>
                  <a:srgbClr val="FFFF00"/>
                </a:highlight>
                <a:latin typeface="Century Gothic"/>
                <a:ea typeface="Century Gothic"/>
              </a:rPr>
              <a:t>[341] </a:t>
            </a:r>
            <a:r>
              <a:rPr lang="de-DE" sz="1800" b="1" i="0" strike="noStrike" spc="-1" dirty="0">
                <a:solidFill>
                  <a:srgbClr val="002060"/>
                </a:solidFill>
                <a:highlight>
                  <a:srgbClr val="FFFF00"/>
                </a:highlight>
                <a:latin typeface="Century Gothic"/>
                <a:ea typeface="Century Gothic"/>
              </a:rPr>
              <a:t>klar </a:t>
            </a:r>
            <a:r>
              <a:rPr lang="de-DE" sz="1800" b="0" i="0" strike="noStrike" spc="-1" dirty="0">
                <a:solidFill>
                  <a:srgbClr val="002060"/>
                </a:solidFill>
                <a:highlight>
                  <a:srgbClr val="FFFF00"/>
                </a:highlight>
                <a:latin typeface="Century Gothic"/>
                <a:ea typeface="Century Gothic"/>
              </a:rPr>
              <a:t>[239]</a:t>
            </a:r>
          </a:p>
          <a:p>
            <a:pPr marL="216000" indent="-216000">
              <a:lnSpc>
                <a:spcPct val="100000"/>
              </a:lnSpc>
            </a:pPr>
            <a:r>
              <a:rPr lang="en-GB" sz="1600" b="1" dirty="0">
                <a:solidFill>
                  <a:sysClr val="windowText" lastClr="000000"/>
                </a:solidFill>
                <a:effectLst/>
                <a:latin typeface="+mn-lt"/>
                <a:ea typeface="+mn-ea"/>
                <a:cs typeface="+mn-cs"/>
              </a:rPr>
              <a:t>Revisit 1: </a:t>
            </a:r>
            <a:r>
              <a:rPr lang="de-DE" sz="1600" b="0" dirty="0">
                <a:solidFill>
                  <a:sysClr val="windowText" lastClr="000000"/>
                </a:solidFill>
                <a:effectLst/>
                <a:latin typeface="+mn-lt"/>
                <a:ea typeface="+mn-ea"/>
                <a:cs typeface="+mn-cs"/>
              </a:rPr>
              <a:t>es [12] wo [94] England [1762] Deutschland [140] toll [972] und [2]</a:t>
            </a:r>
          </a:p>
          <a:p>
            <a:endParaRPr lang="en-GB" sz="1600" dirty="0">
              <a:solidFill>
                <a:sysClr val="windowText" lastClr="000000"/>
              </a:solidFill>
              <a:effectLst/>
              <a:latin typeface="+mn-lt"/>
              <a:ea typeface="+mn-ea"/>
              <a:cs typeface="+mn-cs"/>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7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24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2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Familie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Familie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ihn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Linie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bitte’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‘bitte’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‘bitte’ might be to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put your hands together as though asking for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a:lnSpc>
                <a:spcPct val="100000"/>
              </a:lnSpc>
            </a:pPr>
            <a:r>
              <a:rPr lang="de-DE" sz="1200" b="1" strike="noStrike" spc="-1" dirty="0">
                <a:latin typeface="Arial"/>
              </a:rPr>
              <a:t>Hilfe</a:t>
            </a:r>
            <a:r>
              <a:rPr lang="de-DE" sz="1200" b="0" strike="noStrike" spc="-1" dirty="0">
                <a:latin typeface="Arial"/>
              </a:rPr>
              <a:t> [481]</a:t>
            </a:r>
            <a:r>
              <a:rPr lang="de-DE" sz="1200" b="1" strike="noStrike" spc="-1" dirty="0">
                <a:latin typeface="Arial"/>
              </a:rPr>
              <a:t> mit </a:t>
            </a:r>
            <a:r>
              <a:rPr lang="de-DE" sz="1200" b="0" strike="noStrike" spc="-1" dirty="0">
                <a:latin typeface="Arial"/>
              </a:rPr>
              <a:t>[13]</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593556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English and German SSC [</a:t>
            </a:r>
            <a:r>
              <a:rPr lang="en-GB" b="0" dirty="0" err="1"/>
              <a:t>i</a:t>
            </a:r>
            <a:r>
              <a:rPr lang="en-GB" b="0" dirty="0"/>
              <a:t>], by listening to cognates.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Do number 1 with pupils to model the task.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hear the German word.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Ask them to tick if they think it is the same [</a:t>
            </a:r>
            <a:r>
              <a:rPr lang="en-GB" sz="1200" b="0" dirty="0" err="1"/>
              <a:t>i</a:t>
            </a:r>
            <a:r>
              <a:rPr lang="en-GB" sz="1200" b="0" dirty="0"/>
              <a:t>] sound as in the English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written word and the answer tick or cross.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2-4 with the remaining eight words.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br>
              <a:rPr lang="en-GB" sz="1200" b="0" dirty="0"/>
            </a:br>
            <a:r>
              <a:rPr lang="en-GB" sz="1200" b="0" dirty="0"/>
              <a:t>Film</a:t>
            </a:r>
          </a:p>
          <a:p>
            <a:pPr marL="0" marR="0" lvl="0" indent="0" algn="l" rtl="0">
              <a:lnSpc>
                <a:spcPct val="100000"/>
              </a:lnSpc>
              <a:spcBef>
                <a:spcPts val="0"/>
              </a:spcBef>
              <a:spcAft>
                <a:spcPts val="0"/>
              </a:spcAft>
              <a:buClr>
                <a:schemeClr val="dk1"/>
              </a:buClr>
              <a:buSzPts val="1200"/>
              <a:buFont typeface="Calibri"/>
              <a:buNone/>
            </a:pPr>
            <a:r>
              <a:rPr lang="en-GB" sz="1200" b="0" dirty="0"/>
              <a:t>Tourist</a:t>
            </a:r>
          </a:p>
          <a:p>
            <a:pPr marL="0" marR="0" lvl="0" indent="0" algn="l" rtl="0">
              <a:lnSpc>
                <a:spcPct val="100000"/>
              </a:lnSpc>
              <a:spcBef>
                <a:spcPts val="0"/>
              </a:spcBef>
              <a:spcAft>
                <a:spcPts val="0"/>
              </a:spcAft>
              <a:buClr>
                <a:schemeClr val="dk1"/>
              </a:buClr>
              <a:buSzPts val="1200"/>
              <a:buFont typeface="Calibri"/>
              <a:buNone/>
            </a:pPr>
            <a:r>
              <a:rPr lang="en-GB" sz="1200" b="0" dirty="0"/>
              <a:t>ideal</a:t>
            </a:r>
          </a:p>
          <a:p>
            <a:pPr marL="0" marR="0" lvl="0" indent="0" algn="l" rtl="0">
              <a:lnSpc>
                <a:spcPct val="100000"/>
              </a:lnSpc>
              <a:spcBef>
                <a:spcPts val="0"/>
              </a:spcBef>
              <a:spcAft>
                <a:spcPts val="0"/>
              </a:spcAft>
              <a:buClr>
                <a:schemeClr val="dk1"/>
              </a:buClr>
              <a:buSzPts val="1200"/>
              <a:buFont typeface="Calibri"/>
              <a:buNone/>
            </a:pPr>
            <a:r>
              <a:rPr lang="en-GB" sz="1200" b="0" dirty="0"/>
              <a:t>Info</a:t>
            </a:r>
          </a:p>
          <a:p>
            <a:pPr marL="0" marR="0" lvl="0" indent="0" algn="l" rtl="0">
              <a:lnSpc>
                <a:spcPct val="100000"/>
              </a:lnSpc>
              <a:spcBef>
                <a:spcPts val="0"/>
              </a:spcBef>
              <a:spcAft>
                <a:spcPts val="0"/>
              </a:spcAft>
              <a:buClr>
                <a:schemeClr val="dk1"/>
              </a:buClr>
              <a:buSzPts val="1200"/>
              <a:buFont typeface="Calibri"/>
              <a:buNone/>
            </a:pPr>
            <a:r>
              <a:rPr lang="en-GB" sz="1200" b="0" dirty="0"/>
              <a:t>Tipp</a:t>
            </a:r>
          </a:p>
          <a:p>
            <a:pPr marL="0" marR="0" lvl="0" indent="0" algn="l" rtl="0">
              <a:lnSpc>
                <a:spcPct val="100000"/>
              </a:lnSpc>
              <a:spcBef>
                <a:spcPts val="0"/>
              </a:spcBef>
              <a:spcAft>
                <a:spcPts val="0"/>
              </a:spcAft>
              <a:buClr>
                <a:schemeClr val="dk1"/>
              </a:buClr>
              <a:buSzPts val="1200"/>
              <a:buFont typeface="Calibri"/>
              <a:buNone/>
            </a:pPr>
            <a:r>
              <a:rPr lang="en-GB" sz="1200" b="0" dirty="0" err="1"/>
              <a:t>Irisch</a:t>
            </a: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0" dirty="0"/>
              <a:t>Alternative</a:t>
            </a:r>
          </a:p>
          <a:p>
            <a:pPr marL="0" marR="0" lvl="0" indent="0" algn="l" rtl="0">
              <a:lnSpc>
                <a:spcPct val="100000"/>
              </a:lnSpc>
              <a:spcBef>
                <a:spcPts val="0"/>
              </a:spcBef>
              <a:spcAft>
                <a:spcPts val="0"/>
              </a:spcAft>
              <a:buClr>
                <a:schemeClr val="dk1"/>
              </a:buClr>
              <a:buSzPts val="1200"/>
              <a:buFont typeface="Calibri"/>
              <a:buNone/>
            </a:pPr>
            <a:r>
              <a:rPr lang="en-GB" sz="1200" b="0" dirty="0"/>
              <a:t>Minister</a:t>
            </a:r>
          </a:p>
          <a:p>
            <a:pPr marL="0" marR="0" lvl="0" indent="0" algn="l" rtl="0">
              <a:lnSpc>
                <a:spcPct val="100000"/>
              </a:lnSpc>
              <a:spcBef>
                <a:spcPts val="0"/>
              </a:spcBef>
              <a:spcAft>
                <a:spcPts val="0"/>
              </a:spcAft>
              <a:buClr>
                <a:schemeClr val="dk1"/>
              </a:buClr>
              <a:buSzPts val="1200"/>
              <a:buFont typeface="Calibri"/>
              <a:buNone/>
            </a:pPr>
            <a:r>
              <a:rPr lang="en-GB" sz="1200" b="0" dirty="0"/>
              <a:t>Idee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April [1004] Alternative [1688] Film [505] ideal [1234] Info(</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rmation</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[465]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Irisch</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[&gt;5009] Minister [1720] Tipp [3088] Tourist [1318]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br>
              <a:rPr lang="en-GB" b="1" dirty="0"/>
            </a:br>
            <a:r>
              <a:rPr lang="en-GB" b="1" dirty="0"/>
              <a:t>Aim: </a:t>
            </a:r>
            <a:r>
              <a:rPr lang="en-GB" b="0" dirty="0"/>
              <a:t>to practise aural comprehension of a range of the new language learnt so far in the course.</a:t>
            </a:r>
          </a:p>
          <a:p>
            <a:br>
              <a:rPr lang="en-GB" dirty="0"/>
            </a:br>
            <a:r>
              <a:rPr lang="en-GB" b="1" dirty="0"/>
              <a:t>Procedure:</a:t>
            </a:r>
            <a:br>
              <a:rPr lang="en-GB" dirty="0"/>
            </a:br>
            <a:r>
              <a:rPr lang="en-GB" dirty="0"/>
              <a:t>1. Read the teacher instruction for the activity in German.  Elicit the meaning from pupils.</a:t>
            </a:r>
          </a:p>
          <a:p>
            <a:r>
              <a:rPr lang="en-GB" dirty="0"/>
              <a:t>2. Click to listen to the first word.</a:t>
            </a:r>
          </a:p>
          <a:p>
            <a:r>
              <a:rPr lang="en-GB" dirty="0"/>
              <a:t>3. Pupils write down the meaning in English in the correct column.</a:t>
            </a:r>
          </a:p>
          <a:p>
            <a:r>
              <a:rPr lang="en-GB" dirty="0"/>
              <a:t>4. Click to reveal the English meanings in the correct category.</a:t>
            </a:r>
          </a:p>
          <a:p>
            <a:r>
              <a:rPr lang="en-GB" dirty="0"/>
              <a:t>5. Complete items 2-6 and click to correct.</a:t>
            </a:r>
          </a:p>
          <a:p>
            <a:r>
              <a:rPr lang="en-GB" dirty="0"/>
              <a:t>6. Extension: teachers can elicit the German from the English answers on the slide, including the articles (the/a) for the nouns.  It does not matter if pupils can only offer some of the words from memory in German.  They should be encouraged to say what they do know.  Teachers can re-play the audio for an additional listen and check step.</a:t>
            </a:r>
          </a:p>
          <a:p>
            <a:endParaRPr lang="en-GB" dirty="0"/>
          </a:p>
          <a:p>
            <a:r>
              <a:rPr lang="en-GB" b="1" dirty="0"/>
              <a:t>Transcript</a:t>
            </a:r>
            <a:r>
              <a:rPr lang="en-GB" dirty="0"/>
              <a:t>:</a:t>
            </a:r>
            <a:br>
              <a:rPr lang="en-GB" dirty="0"/>
            </a:br>
            <a:r>
              <a:rPr lang="en-GB" dirty="0"/>
              <a:t>Deutschland</a:t>
            </a:r>
            <a:br>
              <a:rPr lang="en-GB" dirty="0"/>
            </a:br>
            <a:r>
              <a:rPr lang="en-GB" dirty="0" err="1"/>
              <a:t>Bleistift</a:t>
            </a:r>
            <a:br>
              <a:rPr lang="en-GB" dirty="0"/>
            </a:br>
            <a:r>
              <a:rPr lang="en-GB" dirty="0"/>
              <a:t>Tafel</a:t>
            </a:r>
            <a:br>
              <a:rPr lang="en-GB" dirty="0"/>
            </a:br>
            <a:r>
              <a:rPr lang="en-GB" dirty="0"/>
              <a:t>Johanna</a:t>
            </a:r>
            <a:br>
              <a:rPr lang="en-GB" dirty="0"/>
            </a:br>
            <a:r>
              <a:rPr lang="en-GB" dirty="0"/>
              <a:t>Berlin</a:t>
            </a:r>
            <a:br>
              <a:rPr lang="en-GB" dirty="0"/>
            </a:br>
            <a:r>
              <a:rPr lang="en-GB" dirty="0"/>
              <a:t>die </a:t>
            </a:r>
            <a:r>
              <a:rPr lang="en-GB" dirty="0" err="1"/>
              <a:t>Farbe</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715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yes / no questions = swapping verb and subject to form questions.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German examples provided. </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F5CB3E-F697-4EF5-82C2-431E736C45DD}"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224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a:t>
            </a:r>
          </a:p>
          <a:p>
            <a:pPr marL="0" lvl="0" indent="0" algn="l" rtl="0">
              <a:spcBef>
                <a:spcPts val="0"/>
              </a:spcBef>
              <a:spcAft>
                <a:spcPts val="0"/>
              </a:spcAft>
              <a:buNone/>
            </a:pPr>
            <a:br>
              <a:rPr lang="en-US" b="0" dirty="0"/>
            </a:br>
            <a:r>
              <a:rPr lang="en-US" b="1" dirty="0"/>
              <a:t>Aim: </a:t>
            </a:r>
            <a:r>
              <a:rPr lang="en-US" b="0" dirty="0"/>
              <a:t>to </a:t>
            </a:r>
            <a:r>
              <a:rPr lang="en-US" b="0" dirty="0" err="1"/>
              <a:t>practise</a:t>
            </a:r>
            <a:r>
              <a:rPr lang="en-US" b="0" dirty="0"/>
              <a:t> asking and answering yes/no questions to identify previously taught vocabulary and the new vocabulary from this week.</a:t>
            </a:r>
            <a:br>
              <a:rPr lang="en-US" b="0" dirty="0"/>
            </a:br>
            <a:br>
              <a:rPr lang="en-US" b="0" dirty="0"/>
            </a:br>
            <a:r>
              <a:rPr lang="en-US" b="1" dirty="0"/>
              <a:t>Procedure:</a:t>
            </a:r>
          </a:p>
          <a:p>
            <a:pPr marL="228600" lvl="0" indent="-228600" algn="l" rtl="0">
              <a:spcBef>
                <a:spcPts val="0"/>
              </a:spcBef>
              <a:spcAft>
                <a:spcPts val="0"/>
              </a:spcAft>
              <a:buAutoNum type="arabicPeriod"/>
            </a:pPr>
            <a:r>
              <a:rPr lang="en-US" b="0" dirty="0"/>
              <a:t>Pupil B chooses 5 words and writes them down secretly.</a:t>
            </a:r>
          </a:p>
          <a:p>
            <a:pPr marL="228600" lvl="0" indent="-228600" algn="l" rtl="0">
              <a:spcBef>
                <a:spcPts val="0"/>
              </a:spcBef>
              <a:spcAft>
                <a:spcPts val="0"/>
              </a:spcAft>
              <a:buAutoNum type="arabicPeriod"/>
            </a:pPr>
            <a:r>
              <a:rPr lang="en-US" b="0" dirty="0"/>
              <a:t>Pupil A asks yes/no questions using the categories Person, Ort, </a:t>
            </a:r>
            <a:r>
              <a:rPr lang="en-US" b="0" dirty="0" err="1"/>
              <a:t>Farbe</a:t>
            </a:r>
            <a:r>
              <a:rPr lang="en-US" b="0" dirty="0"/>
              <a:t> and Ding and then asks ‘</a:t>
            </a:r>
            <a:r>
              <a:rPr lang="en-US" b="0" dirty="0" err="1"/>
              <a:t>Ist</a:t>
            </a:r>
            <a:r>
              <a:rPr lang="en-US" b="0" dirty="0"/>
              <a:t> es…’ until they work out the 5 words on B’s list.</a:t>
            </a:r>
          </a:p>
          <a:p>
            <a:pPr marL="228600" lvl="0" indent="-228600" algn="l" rtl="0">
              <a:spcBef>
                <a:spcPts val="0"/>
              </a:spcBef>
              <a:spcAft>
                <a:spcPts val="0"/>
              </a:spcAft>
              <a:buAutoNum type="arabicPeriod"/>
            </a:pPr>
            <a:r>
              <a:rPr lang="en-US" b="0" dirty="0"/>
              <a:t>Then pupils swap roles and play again. </a:t>
            </a:r>
            <a:br>
              <a:rPr lang="en-US" b="0" dirty="0"/>
            </a:b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578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the correct indefinite articles and their association with some previously taught nouns.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German.</a:t>
            </a:r>
            <a:endParaRPr lang="en-GB" dirty="0"/>
          </a:p>
          <a:p>
            <a:pPr marL="0" lvl="0" indent="0" algn="l" rtl="0">
              <a:spcBef>
                <a:spcPts val="0"/>
              </a:spcBef>
              <a:spcAft>
                <a:spcPts val="0"/>
              </a:spcAft>
              <a:buNone/>
            </a:pPr>
            <a:r>
              <a:rPr lang="en-GB" b="0" dirty="0"/>
              <a:t>2. Pupils to identify the gender of the nouns and write the correct indefinite article.</a:t>
            </a:r>
          </a:p>
          <a:p>
            <a:pPr marL="0" lvl="0" indent="0" algn="l" rtl="0">
              <a:spcBef>
                <a:spcPts val="0"/>
              </a:spcBef>
              <a:spcAft>
                <a:spcPts val="0"/>
              </a:spcAft>
              <a:buNone/>
            </a:pPr>
            <a:r>
              <a:rPr lang="en-GB" b="0" dirty="0"/>
              <a:t>3. Pupils match the pictures to the words to reinforce their understanding.</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Transcript</a:t>
            </a:r>
            <a:r>
              <a:rPr lang="en-GB" b="0" dirty="0"/>
              <a:t>:</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err="1"/>
              <a:t>ein</a:t>
            </a:r>
            <a:r>
              <a:rPr lang="en-GB" b="0" dirty="0"/>
              <a:t> Fenster</a:t>
            </a:r>
          </a:p>
          <a:p>
            <a:pPr marL="0" lvl="0" indent="0" algn="l" rtl="0">
              <a:spcBef>
                <a:spcPts val="0"/>
              </a:spcBef>
              <a:spcAft>
                <a:spcPts val="0"/>
              </a:spcAft>
              <a:buNone/>
            </a:pPr>
            <a:r>
              <a:rPr lang="en-GB" b="0" dirty="0" err="1"/>
              <a:t>eine</a:t>
            </a:r>
            <a:r>
              <a:rPr lang="en-GB" b="0" dirty="0"/>
              <a:t> Tafel</a:t>
            </a:r>
          </a:p>
          <a:p>
            <a:pPr marL="0" lvl="0" indent="0" algn="l" rtl="0">
              <a:spcBef>
                <a:spcPts val="0"/>
              </a:spcBef>
              <a:spcAft>
                <a:spcPts val="0"/>
              </a:spcAft>
              <a:buNone/>
            </a:pPr>
            <a:r>
              <a:rPr lang="en-GB" b="0" dirty="0" err="1"/>
              <a:t>ein</a:t>
            </a:r>
            <a:r>
              <a:rPr lang="en-GB" b="0" dirty="0"/>
              <a:t> Ding</a:t>
            </a:r>
          </a:p>
          <a:p>
            <a:pPr marL="0" lvl="0" indent="0" algn="l" rtl="0">
              <a:spcBef>
                <a:spcPts val="0"/>
              </a:spcBef>
              <a:spcAft>
                <a:spcPts val="0"/>
              </a:spcAft>
              <a:buNone/>
            </a:pPr>
            <a:r>
              <a:rPr lang="en-GB" b="0" dirty="0" err="1"/>
              <a:t>ein</a:t>
            </a:r>
            <a:r>
              <a:rPr lang="en-GB" b="0" dirty="0"/>
              <a:t> Tisch</a:t>
            </a:r>
          </a:p>
          <a:p>
            <a:pPr marL="0" lvl="0" indent="0" algn="l" rtl="0">
              <a:spcBef>
                <a:spcPts val="0"/>
              </a:spcBef>
              <a:spcAft>
                <a:spcPts val="0"/>
              </a:spcAft>
              <a:buNone/>
            </a:pPr>
            <a:r>
              <a:rPr lang="en-GB" b="0" dirty="0" err="1"/>
              <a:t>eine</a:t>
            </a:r>
            <a:r>
              <a:rPr lang="en-GB" b="0" dirty="0"/>
              <a:t> Person</a:t>
            </a:r>
          </a:p>
          <a:p>
            <a:pPr marL="0" lvl="0" indent="0" algn="l" rtl="0">
              <a:spcBef>
                <a:spcPts val="0"/>
              </a:spcBef>
              <a:spcAft>
                <a:spcPts val="0"/>
              </a:spcAft>
              <a:buNone/>
            </a:pPr>
            <a:r>
              <a:rPr lang="en-GB" b="0" dirty="0" err="1"/>
              <a:t>eine</a:t>
            </a:r>
            <a:r>
              <a:rPr lang="en-GB" b="0" dirty="0"/>
              <a:t> </a:t>
            </a:r>
            <a:r>
              <a:rPr lang="en-GB" b="0" dirty="0" err="1"/>
              <a:t>Flasche</a:t>
            </a:r>
            <a:endParaRPr lang="en-GB" b="0" dirty="0"/>
          </a:p>
          <a:p>
            <a:pPr marL="0" lvl="0" indent="0" algn="l" rtl="0">
              <a:spcBef>
                <a:spcPts val="0"/>
              </a:spcBef>
              <a:spcAft>
                <a:spcPts val="0"/>
              </a:spcAft>
              <a:buNone/>
            </a:pPr>
            <a:r>
              <a:rPr lang="en-GB" b="0" dirty="0" err="1"/>
              <a:t>ein</a:t>
            </a:r>
            <a:r>
              <a:rPr lang="en-GB" b="0" dirty="0"/>
              <a:t> Ort</a:t>
            </a:r>
          </a:p>
          <a:p>
            <a:pPr marL="0" lvl="0" indent="0" algn="l" rtl="0">
              <a:spcBef>
                <a:spcPts val="0"/>
              </a:spcBef>
              <a:spcAft>
                <a:spcPts val="0"/>
              </a:spcAft>
              <a:buNone/>
            </a:pPr>
            <a:r>
              <a:rPr lang="en-GB" b="0" dirty="0" err="1"/>
              <a:t>ein</a:t>
            </a:r>
            <a:r>
              <a:rPr lang="en-GB" b="0" dirty="0"/>
              <a:t> </a:t>
            </a:r>
            <a:r>
              <a:rPr lang="en-GB" b="0" dirty="0" err="1"/>
              <a:t>Bleistift</a:t>
            </a:r>
            <a:endParaRPr lang="en-GB" b="0" dirty="0"/>
          </a:p>
          <a:p>
            <a:pPr marL="0" lvl="0" indent="0" algn="l" rtl="0">
              <a:spcBef>
                <a:spcPts val="0"/>
              </a:spcBef>
              <a:spcAft>
                <a:spcPts val="0"/>
              </a:spcAft>
              <a:buNone/>
            </a:pPr>
            <a:r>
              <a:rPr lang="en-GB" b="0" dirty="0" err="1"/>
              <a:t>ein</a:t>
            </a:r>
            <a:r>
              <a:rPr lang="en-GB" b="0" dirty="0"/>
              <a:t> Heft</a:t>
            </a:r>
          </a:p>
          <a:p>
            <a:pPr marL="0" lvl="0" indent="0" algn="l" rtl="0">
              <a:spcBef>
                <a:spcPts val="0"/>
              </a:spcBef>
              <a:spcAft>
                <a:spcPts val="0"/>
              </a:spcAft>
              <a:buNone/>
            </a:pPr>
            <a:r>
              <a:rPr lang="en-GB" b="0" dirty="0" err="1"/>
              <a:t>eine</a:t>
            </a:r>
            <a:r>
              <a:rPr lang="en-GB" b="0" dirty="0"/>
              <a:t> </a:t>
            </a:r>
            <a:r>
              <a:rPr lang="en-GB" b="0" dirty="0" err="1"/>
              <a:t>Farbe</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912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2207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audio" Target="../media/audio81.wav"/><Relationship Id="rId18" Type="http://schemas.openxmlformats.org/officeDocument/2006/relationships/audio" Target="../media/audio76.wav"/><Relationship Id="rId3" Type="http://schemas.openxmlformats.org/officeDocument/2006/relationships/audio" Target="../media/audio87.wav"/><Relationship Id="rId21" Type="http://schemas.openxmlformats.org/officeDocument/2006/relationships/audio" Target="../media/audio73.wav"/><Relationship Id="rId7" Type="http://schemas.openxmlformats.org/officeDocument/2006/relationships/audio" Target="../media/audio86.wav"/><Relationship Id="rId12" Type="http://schemas.openxmlformats.org/officeDocument/2006/relationships/audio" Target="../media/audio83.wav"/><Relationship Id="rId17" Type="http://schemas.openxmlformats.org/officeDocument/2006/relationships/audio" Target="../media/audio79.wav"/><Relationship Id="rId2" Type="http://schemas.openxmlformats.org/officeDocument/2006/relationships/notesSlide" Target="../notesSlides/notesSlide10.xml"/><Relationship Id="rId16" Type="http://schemas.openxmlformats.org/officeDocument/2006/relationships/audio" Target="../media/audio78.wav"/><Relationship Id="rId20" Type="http://schemas.openxmlformats.org/officeDocument/2006/relationships/audio" Target="../media/audio75.wav"/><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audio" Target="../media/audio88.wav"/><Relationship Id="rId24" Type="http://schemas.openxmlformats.org/officeDocument/2006/relationships/audio" Target="../media/audio71.wav"/><Relationship Id="rId5" Type="http://schemas.openxmlformats.org/officeDocument/2006/relationships/image" Target="../media/image50.png"/><Relationship Id="rId15" Type="http://schemas.openxmlformats.org/officeDocument/2006/relationships/audio" Target="../media/audio80.wav"/><Relationship Id="rId23" Type="http://schemas.openxmlformats.org/officeDocument/2006/relationships/audio" Target="../media/audio74.wav"/><Relationship Id="rId10" Type="http://schemas.openxmlformats.org/officeDocument/2006/relationships/audio" Target="../media/audio82.wav"/><Relationship Id="rId19" Type="http://schemas.openxmlformats.org/officeDocument/2006/relationships/audio" Target="../media/audio70.wav"/><Relationship Id="rId4" Type="http://schemas.openxmlformats.org/officeDocument/2006/relationships/image" Target="../media/image49.png"/><Relationship Id="rId9" Type="http://schemas.openxmlformats.org/officeDocument/2006/relationships/audio" Target="../media/audio85.wav"/><Relationship Id="rId14" Type="http://schemas.openxmlformats.org/officeDocument/2006/relationships/audio" Target="../media/audio77.wav"/><Relationship Id="rId22" Type="http://schemas.openxmlformats.org/officeDocument/2006/relationships/audio" Target="../media/audio72.wav"/></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audio" Target="../media/audio89.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2.svg"/><Relationship Id="rId4" Type="http://schemas.openxmlformats.org/officeDocument/2006/relationships/audio" Target="../media/audio2.wav"/><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image" Target="../media/image16.png"/><Relationship Id="rId4" Type="http://schemas.openxmlformats.org/officeDocument/2006/relationships/audio" Target="../media/audio6.wav"/><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audio" Target="../media/audio18.wav"/><Relationship Id="rId3" Type="http://schemas.openxmlformats.org/officeDocument/2006/relationships/audio" Target="../media/audio9.wav"/><Relationship Id="rId21" Type="http://schemas.openxmlformats.org/officeDocument/2006/relationships/audio" Target="../media/audio13.wav"/><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audio" Target="../media/audio17.wav"/><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27.png"/><Relationship Id="rId23" Type="http://schemas.openxmlformats.org/officeDocument/2006/relationships/audio" Target="../media/audio15.wav"/><Relationship Id="rId10" Type="http://schemas.openxmlformats.org/officeDocument/2006/relationships/image" Target="../media/image22.png"/><Relationship Id="rId19" Type="http://schemas.openxmlformats.org/officeDocument/2006/relationships/audio" Target="../media/audio11.wav"/><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audio" Target="../media/audio14.wav"/></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audio" Target="../media/audio19.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7.png"/><Relationship Id="rId2" Type="http://schemas.openxmlformats.org/officeDocument/2006/relationships/notesSlide" Target="../notesSlides/notesSlide5.xml"/><Relationship Id="rId16"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audio" Target="../media/audio24.wav"/><Relationship Id="rId5" Type="http://schemas.openxmlformats.org/officeDocument/2006/relationships/image" Target="../media/image32.svg"/><Relationship Id="rId15" Type="http://schemas.openxmlformats.org/officeDocument/2006/relationships/image" Target="../media/image5.svg"/><Relationship Id="rId10" Type="http://schemas.openxmlformats.org/officeDocument/2006/relationships/audio" Target="../media/audio23.wav"/><Relationship Id="rId4" Type="http://schemas.openxmlformats.org/officeDocument/2006/relationships/image" Target="../media/image31.png"/><Relationship Id="rId9" Type="http://schemas.openxmlformats.org/officeDocument/2006/relationships/audio" Target="../media/audio22.wav"/><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28.wav"/></Relationships>
</file>

<file path=ppt/slides/_rels/slide7.xml.rels><?xml version="1.0" encoding="UTF-8" standalone="yes"?>
<Relationships xmlns="http://schemas.openxmlformats.org/package/2006/relationships"><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audio" Target="../media/audio52.wav"/><Relationship Id="rId3" Type="http://schemas.openxmlformats.org/officeDocument/2006/relationships/audio" Target="../media/audio29.wav"/><Relationship Id="rId21" Type="http://schemas.openxmlformats.org/officeDocument/2006/relationships/audio" Target="../media/audio47.wav"/><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audio" Target="../media/audio51.wav"/><Relationship Id="rId33" Type="http://schemas.microsoft.com/office/2007/relationships/hdphoto" Target="../media/hdphoto2.wdp"/><Relationship Id="rId2" Type="http://schemas.openxmlformats.org/officeDocument/2006/relationships/notesSlide" Target="../notesSlides/notesSlide7.xml"/><Relationship Id="rId16" Type="http://schemas.openxmlformats.org/officeDocument/2006/relationships/audio" Target="../media/audio42.wav"/><Relationship Id="rId20" Type="http://schemas.openxmlformats.org/officeDocument/2006/relationships/audio" Target="../media/audio46.wav"/><Relationship Id="rId29" Type="http://schemas.openxmlformats.org/officeDocument/2006/relationships/audio" Target="../media/audio55.wav"/><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7.wav"/><Relationship Id="rId24" Type="http://schemas.openxmlformats.org/officeDocument/2006/relationships/audio" Target="../media/audio50.wav"/><Relationship Id="rId32" Type="http://schemas.openxmlformats.org/officeDocument/2006/relationships/image" Target="../media/image37.png"/><Relationship Id="rId5" Type="http://schemas.openxmlformats.org/officeDocument/2006/relationships/audio" Target="../media/audio31.wav"/><Relationship Id="rId15" Type="http://schemas.openxmlformats.org/officeDocument/2006/relationships/audio" Target="../media/audio41.wav"/><Relationship Id="rId23" Type="http://schemas.openxmlformats.org/officeDocument/2006/relationships/audio" Target="../media/audio49.wav"/><Relationship Id="rId28" Type="http://schemas.openxmlformats.org/officeDocument/2006/relationships/audio" Target="../media/audio54.wav"/><Relationship Id="rId10" Type="http://schemas.openxmlformats.org/officeDocument/2006/relationships/audio" Target="../media/audio36.wav"/><Relationship Id="rId19" Type="http://schemas.openxmlformats.org/officeDocument/2006/relationships/audio" Target="../media/audio45.wav"/><Relationship Id="rId31" Type="http://schemas.openxmlformats.org/officeDocument/2006/relationships/image" Target="../media/image36.png"/><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audio" Target="../media/audio48.wav"/><Relationship Id="rId27" Type="http://schemas.openxmlformats.org/officeDocument/2006/relationships/audio" Target="../media/audio53.wav"/><Relationship Id="rId30" Type="http://schemas.openxmlformats.org/officeDocument/2006/relationships/audio" Target="../media/audio56.wav"/><Relationship Id="rId8" Type="http://schemas.openxmlformats.org/officeDocument/2006/relationships/audio" Target="../media/audio34.wav"/></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png"/><Relationship Id="rId18" Type="http://schemas.openxmlformats.org/officeDocument/2006/relationships/audio" Target="../media/audio64.wav"/><Relationship Id="rId26" Type="http://schemas.openxmlformats.org/officeDocument/2006/relationships/image" Target="../media/image46.png"/><Relationship Id="rId3" Type="http://schemas.openxmlformats.org/officeDocument/2006/relationships/image" Target="../media/image38.png"/><Relationship Id="rId21" Type="http://schemas.openxmlformats.org/officeDocument/2006/relationships/audio" Target="../media/audio65.wav"/><Relationship Id="rId7" Type="http://schemas.openxmlformats.org/officeDocument/2006/relationships/audio" Target="../media/audio58.wav"/><Relationship Id="rId12" Type="http://schemas.openxmlformats.org/officeDocument/2006/relationships/audio" Target="../media/audio61.wav"/><Relationship Id="rId17" Type="http://schemas.openxmlformats.org/officeDocument/2006/relationships/image" Target="../media/image7.png"/><Relationship Id="rId25" Type="http://schemas.openxmlformats.org/officeDocument/2006/relationships/audio" Target="../media/audio67.wav"/><Relationship Id="rId2" Type="http://schemas.openxmlformats.org/officeDocument/2006/relationships/notesSlide" Target="../notesSlides/notesSlide8.xml"/><Relationship Id="rId16" Type="http://schemas.openxmlformats.org/officeDocument/2006/relationships/audio" Target="../media/audio63.wav"/><Relationship Id="rId20" Type="http://schemas.openxmlformats.org/officeDocument/2006/relationships/image" Target="../media/image5.svg"/><Relationship Id="rId29" Type="http://schemas.openxmlformats.org/officeDocument/2006/relationships/image" Target="../media/image48.svg"/><Relationship Id="rId1" Type="http://schemas.openxmlformats.org/officeDocument/2006/relationships/slideLayout" Target="../slideLayouts/slideLayout6.xml"/><Relationship Id="rId6" Type="http://schemas.openxmlformats.org/officeDocument/2006/relationships/audio" Target="../media/audio57.wav"/><Relationship Id="rId11" Type="http://schemas.openxmlformats.org/officeDocument/2006/relationships/image" Target="../media/image42.png"/><Relationship Id="rId24"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43.gif"/><Relationship Id="rId23" Type="http://schemas.openxmlformats.org/officeDocument/2006/relationships/audio" Target="../media/audio66.wav"/><Relationship Id="rId28" Type="http://schemas.openxmlformats.org/officeDocument/2006/relationships/image" Target="../media/image47.png"/><Relationship Id="rId10" Type="http://schemas.openxmlformats.org/officeDocument/2006/relationships/audio" Target="../media/audio60.wav"/><Relationship Id="rId19" Type="http://schemas.openxmlformats.org/officeDocument/2006/relationships/image" Target="../media/image4.png"/><Relationship Id="rId4" Type="http://schemas.openxmlformats.org/officeDocument/2006/relationships/image" Target="../media/image39.svg"/><Relationship Id="rId9" Type="http://schemas.openxmlformats.org/officeDocument/2006/relationships/audio" Target="../media/audio59.wav"/><Relationship Id="rId14" Type="http://schemas.openxmlformats.org/officeDocument/2006/relationships/audio" Target="../media/audio62.wav"/><Relationship Id="rId22" Type="http://schemas.openxmlformats.org/officeDocument/2006/relationships/image" Target="../media/image44.png"/><Relationship Id="rId27" Type="http://schemas.openxmlformats.org/officeDocument/2006/relationships/audio" Target="../media/audio68.wav"/></Relationships>
</file>

<file path=ppt/slides/_rels/slide9.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audio" Target="../media/audio76.wav"/><Relationship Id="rId18" Type="http://schemas.openxmlformats.org/officeDocument/2006/relationships/audio" Target="../media/audio81.wav"/><Relationship Id="rId3" Type="http://schemas.openxmlformats.org/officeDocument/2006/relationships/audio" Target="../media/audio69.wav"/><Relationship Id="rId21" Type="http://schemas.openxmlformats.org/officeDocument/2006/relationships/audio" Target="../media/audio84.wav"/><Relationship Id="rId7" Type="http://schemas.openxmlformats.org/officeDocument/2006/relationships/audio" Target="../media/audio70.wav"/><Relationship Id="rId12" Type="http://schemas.openxmlformats.org/officeDocument/2006/relationships/audio" Target="../media/audio75.wav"/><Relationship Id="rId17" Type="http://schemas.openxmlformats.org/officeDocument/2006/relationships/audio" Target="../media/audio80.wav"/><Relationship Id="rId2" Type="http://schemas.openxmlformats.org/officeDocument/2006/relationships/notesSlide" Target="../notesSlides/notesSlide9.xml"/><Relationship Id="rId16" Type="http://schemas.openxmlformats.org/officeDocument/2006/relationships/audio" Target="../media/audio79.wav"/><Relationship Id="rId20" Type="http://schemas.openxmlformats.org/officeDocument/2006/relationships/audio" Target="../media/audio83.wav"/><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audio" Target="../media/audio74.wav"/><Relationship Id="rId5" Type="http://schemas.openxmlformats.org/officeDocument/2006/relationships/image" Target="../media/image50.png"/><Relationship Id="rId15" Type="http://schemas.openxmlformats.org/officeDocument/2006/relationships/audio" Target="../media/audio78.wav"/><Relationship Id="rId23" Type="http://schemas.openxmlformats.org/officeDocument/2006/relationships/audio" Target="../media/audio86.wav"/><Relationship Id="rId10" Type="http://schemas.openxmlformats.org/officeDocument/2006/relationships/audio" Target="../media/audio73.wav"/><Relationship Id="rId19" Type="http://schemas.openxmlformats.org/officeDocument/2006/relationships/audio" Target="../media/audio82.wav"/><Relationship Id="rId4" Type="http://schemas.openxmlformats.org/officeDocument/2006/relationships/image" Target="../media/image49.png"/><Relationship Id="rId9" Type="http://schemas.openxmlformats.org/officeDocument/2006/relationships/audio" Target="../media/audio72.wav"/><Relationship Id="rId14" Type="http://schemas.openxmlformats.org/officeDocument/2006/relationships/audio" Target="../media/audio77.wav"/><Relationship Id="rId22" Type="http://schemas.openxmlformats.org/officeDocument/2006/relationships/audio" Target="../media/audio8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440688" y="-89691"/>
            <a:ext cx="3588984" cy="2085266"/>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b="1" dirty="0">
                <a:solidFill>
                  <a:srgbClr val="FFFFFF"/>
                </a:solidFill>
                <a:latin typeface="Century Gothic"/>
                <a:ea typeface="Century Gothic"/>
                <a:cs typeface="Century Gothic"/>
                <a:sym typeface="Century Gothic"/>
              </a:rPr>
            </a:br>
            <a:endParaRPr lang="en-GB" sz="3600" dirty="0"/>
          </a:p>
        </p:txBody>
      </p:sp>
      <p:sp>
        <p:nvSpPr>
          <p:cNvPr id="8" name="TextBox 7">
            <a:extLst>
              <a:ext uri="{FF2B5EF4-FFF2-40B4-BE49-F238E27FC236}">
                <a16:creationId xmlns:a16="http://schemas.microsoft.com/office/drawing/2014/main" id="{43F01A48-890A-41B8-8615-395991797E91}"/>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6</a:t>
            </a:r>
          </a:p>
        </p:txBody>
      </p:sp>
      <p:pic>
        <p:nvPicPr>
          <p:cNvPr id="9" name="Picture 8" descr="Map&#10;&#10;Description automatically generated">
            <a:extLst>
              <a:ext uri="{FF2B5EF4-FFF2-40B4-BE49-F238E27FC236}">
                <a16:creationId xmlns:a16="http://schemas.microsoft.com/office/drawing/2014/main" id="{961F246B-A3AB-4ACE-850F-ECB5CD52C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066" y="15498"/>
            <a:ext cx="3811412" cy="4881282"/>
          </a:xfrm>
          <a:prstGeom prst="rect">
            <a:avLst/>
          </a:prstGeom>
        </p:spPr>
      </p:pic>
      <p:sp>
        <p:nvSpPr>
          <p:cNvPr id="10" name="Oval 9">
            <a:extLst>
              <a:ext uri="{FF2B5EF4-FFF2-40B4-BE49-F238E27FC236}">
                <a16:creationId xmlns:a16="http://schemas.microsoft.com/office/drawing/2014/main" id="{4A8169E5-EF05-40D7-91CA-73F2B62290A5}"/>
              </a:ext>
            </a:extLst>
          </p:cNvPr>
          <p:cNvSpPr/>
          <p:nvPr/>
        </p:nvSpPr>
        <p:spPr>
          <a:xfrm>
            <a:off x="250905" y="2035563"/>
            <a:ext cx="3645074" cy="2786873"/>
          </a:xfrm>
          <a:prstGeom prst="ellipse">
            <a:avLst/>
          </a:prstGeom>
          <a:solidFill>
            <a:srgbClr val="FFD10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E9968438-BC84-4113-92E1-AB3089651342}"/>
              </a:ext>
            </a:extLst>
          </p:cNvPr>
          <p:cNvGrpSpPr/>
          <p:nvPr/>
        </p:nvGrpSpPr>
        <p:grpSpPr>
          <a:xfrm>
            <a:off x="2311164" y="2412330"/>
            <a:ext cx="1201367" cy="1162408"/>
            <a:chOff x="737208" y="1091664"/>
            <a:chExt cx="2045849" cy="2069572"/>
          </a:xfrm>
          <a:effectLst>
            <a:outerShdw blurRad="50800" dist="38100" dir="5400000" algn="t" rotWithShape="0">
              <a:prstClr val="black">
                <a:alpha val="40000"/>
              </a:prstClr>
            </a:outerShdw>
          </a:effectLst>
        </p:grpSpPr>
        <p:pic>
          <p:nvPicPr>
            <p:cNvPr id="12" name="Picture 11" descr="A picture containing engineering drawing&#10;&#10;Description automatically generated">
              <a:extLst>
                <a:ext uri="{FF2B5EF4-FFF2-40B4-BE49-F238E27FC236}">
                  <a16:creationId xmlns:a16="http://schemas.microsoft.com/office/drawing/2014/main" id="{0344CF0B-3953-4492-BB76-F876B3819E73}"/>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7208" y="1091664"/>
              <a:ext cx="1569170" cy="1502971"/>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716C6EC1-6BE1-4666-A16D-3E873B2CC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247" y="2326809"/>
              <a:ext cx="1974810" cy="834427"/>
            </a:xfrm>
            <a:prstGeom prst="rect">
              <a:avLst/>
            </a:prstGeom>
          </p:spPr>
        </p:pic>
      </p:grpSp>
      <p:grpSp>
        <p:nvGrpSpPr>
          <p:cNvPr id="14" name="Group 13">
            <a:extLst>
              <a:ext uri="{FF2B5EF4-FFF2-40B4-BE49-F238E27FC236}">
                <a16:creationId xmlns:a16="http://schemas.microsoft.com/office/drawing/2014/main" id="{3BF82F4C-377F-498F-8509-1F35C9F5C0E3}"/>
              </a:ext>
            </a:extLst>
          </p:cNvPr>
          <p:cNvGrpSpPr/>
          <p:nvPr/>
        </p:nvGrpSpPr>
        <p:grpSpPr>
          <a:xfrm>
            <a:off x="1508977" y="3468488"/>
            <a:ext cx="1233109" cy="1199070"/>
            <a:chOff x="5706132" y="749233"/>
            <a:chExt cx="2434638" cy="2267950"/>
          </a:xfrm>
          <a:effectLst>
            <a:outerShdw blurRad="50800" dist="38100" dir="5400000" algn="t" rotWithShape="0">
              <a:prstClr val="black">
                <a:alpha val="40000"/>
              </a:prstClr>
            </a:outerShdw>
          </a:effectLst>
        </p:grpSpPr>
        <p:pic>
          <p:nvPicPr>
            <p:cNvPr id="15" name="Graphic 14" descr="Map with pin with solid fill">
              <a:extLst>
                <a:ext uri="{FF2B5EF4-FFF2-40B4-BE49-F238E27FC236}">
                  <a16:creationId xmlns:a16="http://schemas.microsoft.com/office/drawing/2014/main" id="{3F4CED99-B3B3-44E5-82E9-F97DF5FE7B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06132" y="749233"/>
              <a:ext cx="2198607" cy="2198607"/>
            </a:xfrm>
            <a:prstGeom prst="rect">
              <a:avLst/>
            </a:prstGeom>
          </p:spPr>
        </p:pic>
        <p:pic>
          <p:nvPicPr>
            <p:cNvPr id="16" name="Picture 15" descr="Logo&#10;&#10;Description automatically generated">
              <a:extLst>
                <a:ext uri="{FF2B5EF4-FFF2-40B4-BE49-F238E27FC236}">
                  <a16:creationId xmlns:a16="http://schemas.microsoft.com/office/drawing/2014/main" id="{5751974C-5298-478E-9297-9A0D2B7D2D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9111" y="2182368"/>
              <a:ext cx="2001659" cy="834815"/>
            </a:xfrm>
            <a:prstGeom prst="rect">
              <a:avLst/>
            </a:prstGeom>
          </p:spPr>
        </p:pic>
      </p:grpSp>
      <p:grpSp>
        <p:nvGrpSpPr>
          <p:cNvPr id="17" name="Group 16">
            <a:extLst>
              <a:ext uri="{FF2B5EF4-FFF2-40B4-BE49-F238E27FC236}">
                <a16:creationId xmlns:a16="http://schemas.microsoft.com/office/drawing/2014/main" id="{9E48950A-128B-4EB2-A6CC-9E4FFC28321C}"/>
              </a:ext>
            </a:extLst>
          </p:cNvPr>
          <p:cNvGrpSpPr/>
          <p:nvPr/>
        </p:nvGrpSpPr>
        <p:grpSpPr>
          <a:xfrm>
            <a:off x="668572" y="2488690"/>
            <a:ext cx="1557037" cy="1090555"/>
            <a:chOff x="8960588" y="1130637"/>
            <a:chExt cx="2577874" cy="1851039"/>
          </a:xfrm>
          <a:effectLst>
            <a:outerShdw blurRad="50800" dist="38100" dir="5400000" algn="t" rotWithShape="0">
              <a:prstClr val="black">
                <a:alpha val="40000"/>
              </a:prstClr>
            </a:outerShdw>
          </a:effectLst>
        </p:grpSpPr>
        <p:pic>
          <p:nvPicPr>
            <p:cNvPr id="18" name="Picture 17" descr="Icon&#10;&#10;Description automatically generated">
              <a:extLst>
                <a:ext uri="{FF2B5EF4-FFF2-40B4-BE49-F238E27FC236}">
                  <a16:creationId xmlns:a16="http://schemas.microsoft.com/office/drawing/2014/main" id="{58AFAAC0-69F4-4E7D-BD0F-FD7D2A9196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60588" y="1130637"/>
              <a:ext cx="1494442" cy="1735831"/>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0C1CE3BE-4034-48E6-86C9-3B808399A6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3473" y="2335909"/>
              <a:ext cx="2064989" cy="645767"/>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866695564"/>
              </p:ext>
            </p:extLst>
          </p:nvPr>
        </p:nvGraphicFramePr>
        <p:xfrm>
          <a:off x="578357" y="844806"/>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she is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no </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yes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to be, being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 am</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he is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England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a:t>
                      </a:r>
                      <a:r>
                        <a:rPr lang="en-GB" sz="2400" b="1" dirty="0" err="1">
                          <a:solidFill>
                            <a:srgbClr val="92D050"/>
                          </a:solidFill>
                          <a:latin typeface="Century Gothic" panose="020B0502020202020204" pitchFamily="34" charset="0"/>
                        </a:rPr>
                        <a:t>nd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great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Germany</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place</a:t>
                      </a:r>
                      <a:endParaRPr lang="en-GB" sz="2400" b="1" baseline="30000"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clear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or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thing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person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err="1">
                          <a:solidFill>
                            <a:srgbClr val="FF3399"/>
                          </a:solidFill>
                          <a:latin typeface="Century Gothic" panose="020B0502020202020204" pitchFamily="34" charset="0"/>
                        </a:rPr>
                        <a:t>colour</a:t>
                      </a:r>
                      <a:endParaRPr lang="en-GB" sz="2400" b="1" baseline="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6F_9.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a:solidFill>
                  <a:srgbClr val="002060"/>
                </a:solidFill>
                <a:latin typeface="Century Gothic" panose="020B0502020202020204" pitchFamily="34" charset="0"/>
                <a:ea typeface="Century Gothic"/>
              </a:rPr>
              <a:t>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hlinkClick r:id="" action="ppaction://noaction">
              <a:snd r:embed="rId7" name="T1_W6F_9.3.wav"/>
            </a:hlinkClick>
            <a:extLst>
              <a:ext uri="{FF2B5EF4-FFF2-40B4-BE49-F238E27FC236}">
                <a16:creationId xmlns:a16="http://schemas.microsoft.com/office/drawing/2014/main" id="{EF239C35-C144-491F-AEA8-CD145B46436E}"/>
              </a:ext>
            </a:extLst>
          </p:cNvPr>
          <p:cNvSpPr txBox="1"/>
          <p:nvPr/>
        </p:nvSpPr>
        <p:spPr>
          <a:xfrm>
            <a:off x="2250048" y="55439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das 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8" name="T1_W6F_9.4.wav"/>
            </a:hlinkClick>
            <a:extLst>
              <a:ext uri="{FF2B5EF4-FFF2-40B4-BE49-F238E27FC236}">
                <a16:creationId xmlns:a16="http://schemas.microsoft.com/office/drawing/2014/main" id="{5EAB8AEE-2EFB-4FCD-B290-9EBB073016C9}"/>
              </a:ext>
            </a:extLst>
          </p:cNvPr>
          <p:cNvSpPr txBox="1"/>
          <p:nvPr/>
        </p:nvSpPr>
        <p:spPr>
          <a:xfrm>
            <a:off x="4695079" y="5566027"/>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die Person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9" name="T1_W6F_9.5.wav"/>
            </a:hlinkClick>
            <a:extLst>
              <a:ext uri="{FF2B5EF4-FFF2-40B4-BE49-F238E27FC236}">
                <a16:creationId xmlns:a16="http://schemas.microsoft.com/office/drawing/2014/main" id="{D18B8898-B477-43E3-BE8C-9D0576976DA9}"/>
              </a:ext>
            </a:extLst>
          </p:cNvPr>
          <p:cNvSpPr txBox="1"/>
          <p:nvPr/>
        </p:nvSpPr>
        <p:spPr>
          <a:xfrm>
            <a:off x="7646804" y="558298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Farbe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0" name="T1_W6F_9.6.wav"/>
            </a:hlinkClick>
            <a:extLst>
              <a:ext uri="{FF2B5EF4-FFF2-40B4-BE49-F238E27FC236}">
                <a16:creationId xmlns:a16="http://schemas.microsoft.com/office/drawing/2014/main" id="{6A8195D3-7F81-44C0-B3C4-7AA5F73FDFE2}"/>
              </a:ext>
            </a:extLst>
          </p:cNvPr>
          <p:cNvSpPr txBox="1"/>
          <p:nvPr/>
        </p:nvSpPr>
        <p:spPr>
          <a:xfrm>
            <a:off x="2257050" y="470717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Ort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1" name="T1_W6F_9.7.wav"/>
            </a:hlinkClick>
            <a:extLst>
              <a:ext uri="{FF2B5EF4-FFF2-40B4-BE49-F238E27FC236}">
                <a16:creationId xmlns:a16="http://schemas.microsoft.com/office/drawing/2014/main" id="{E34A5B3A-1E1D-4D72-9D2C-CEF166467DEF}"/>
              </a:ext>
            </a:extLst>
          </p:cNvPr>
          <p:cNvSpPr txBox="1"/>
          <p:nvPr/>
        </p:nvSpPr>
        <p:spPr>
          <a:xfrm>
            <a:off x="4737913" y="47192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klar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2" name="T1_W6F_9.8.wav"/>
            </a:hlinkClick>
            <a:extLst>
              <a:ext uri="{FF2B5EF4-FFF2-40B4-BE49-F238E27FC236}">
                <a16:creationId xmlns:a16="http://schemas.microsoft.com/office/drawing/2014/main" id="{4288424B-C932-4547-A012-B49F40F7D00B}"/>
              </a:ext>
            </a:extLst>
          </p:cNvPr>
          <p:cNvSpPr txBox="1"/>
          <p:nvPr/>
        </p:nvSpPr>
        <p:spPr>
          <a:xfrm>
            <a:off x="7637298" y="470265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oder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3" name="T1_W6F_9.9.wav"/>
            </a:hlinkClick>
            <a:extLst>
              <a:ext uri="{FF2B5EF4-FFF2-40B4-BE49-F238E27FC236}">
                <a16:creationId xmlns:a16="http://schemas.microsoft.com/office/drawing/2014/main" id="{24EF90E7-D847-4795-BDB5-8402724F776D}"/>
              </a:ext>
            </a:extLst>
          </p:cNvPr>
          <p:cNvSpPr txBox="1"/>
          <p:nvPr/>
        </p:nvSpPr>
        <p:spPr>
          <a:xfrm>
            <a:off x="2279211" y="38296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und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4" name="T1_W6F_9.10.wav"/>
            </a:hlinkClick>
            <a:extLst>
              <a:ext uri="{FF2B5EF4-FFF2-40B4-BE49-F238E27FC236}">
                <a16:creationId xmlns:a16="http://schemas.microsoft.com/office/drawing/2014/main" id="{14BEB3B8-B887-4DEB-A486-6CD05DC01D9A}"/>
              </a:ext>
            </a:extLst>
          </p:cNvPr>
          <p:cNvSpPr txBox="1"/>
          <p:nvPr/>
        </p:nvSpPr>
        <p:spPr>
          <a:xfrm>
            <a:off x="4737912" y="383479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5" name="T1_W6F_9.11.wav"/>
            </a:hlinkClick>
            <a:extLst>
              <a:ext uri="{FF2B5EF4-FFF2-40B4-BE49-F238E27FC236}">
                <a16:creationId xmlns:a16="http://schemas.microsoft.com/office/drawing/2014/main" id="{9A77445A-237C-48F8-B46C-8170B7D37559}"/>
              </a:ext>
            </a:extLst>
          </p:cNvPr>
          <p:cNvSpPr txBox="1"/>
          <p:nvPr/>
        </p:nvSpPr>
        <p:spPr>
          <a:xfrm>
            <a:off x="7755733" y="3826675"/>
            <a:ext cx="21570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Deutschland</a:t>
            </a:r>
          </a:p>
        </p:txBody>
      </p:sp>
      <p:sp>
        <p:nvSpPr>
          <p:cNvPr id="67" name="TextBox 66">
            <a:hlinkClick r:id="" action="ppaction://noaction">
              <a:snd r:embed="rId16" name="T1_W6F_9.12.wav"/>
            </a:hlinkClick>
            <a:extLst>
              <a:ext uri="{FF2B5EF4-FFF2-40B4-BE49-F238E27FC236}">
                <a16:creationId xmlns:a16="http://schemas.microsoft.com/office/drawing/2014/main" id="{2A9D9F22-C351-4596-BB7D-87AE8D30A74E}"/>
              </a:ext>
            </a:extLst>
          </p:cNvPr>
          <p:cNvSpPr txBox="1"/>
          <p:nvPr/>
        </p:nvSpPr>
        <p:spPr>
          <a:xfrm>
            <a:off x="2250045" y="30038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England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17" name="T1_W6F_9.13.wav"/>
            </a:hlinkClick>
            <a:extLst>
              <a:ext uri="{FF2B5EF4-FFF2-40B4-BE49-F238E27FC236}">
                <a16:creationId xmlns:a16="http://schemas.microsoft.com/office/drawing/2014/main" id="{171C234B-E1D8-4BA7-9BB6-CEE92AB173E3}"/>
              </a:ext>
            </a:extLst>
          </p:cNvPr>
          <p:cNvSpPr txBox="1"/>
          <p:nvPr/>
        </p:nvSpPr>
        <p:spPr>
          <a:xfrm>
            <a:off x="4699058" y="304035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wo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1_W6F_9.14.wav"/>
            </a:hlinkClick>
            <a:extLst>
              <a:ext uri="{FF2B5EF4-FFF2-40B4-BE49-F238E27FC236}">
                <a16:creationId xmlns:a16="http://schemas.microsoft.com/office/drawing/2014/main" id="{5C29C5FA-AFAC-4818-90A1-7B59F3E335C7}"/>
              </a:ext>
            </a:extLst>
          </p:cNvPr>
          <p:cNvSpPr txBox="1"/>
          <p:nvPr/>
        </p:nvSpPr>
        <p:spPr>
          <a:xfrm>
            <a:off x="7646804" y="298979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1_W6F_9.15.wav"/>
            </a:hlinkClick>
            <a:extLst>
              <a:ext uri="{FF2B5EF4-FFF2-40B4-BE49-F238E27FC236}">
                <a16:creationId xmlns:a16="http://schemas.microsoft.com/office/drawing/2014/main" id="{3BD33182-986E-45CA-86E6-40DC81B590C8}"/>
              </a:ext>
            </a:extLst>
          </p:cNvPr>
          <p:cNvSpPr txBox="1"/>
          <p:nvPr/>
        </p:nvSpPr>
        <p:spPr>
          <a:xfrm>
            <a:off x="2250046" y="21402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0" name="T1_W6F_9.16.wav"/>
            </a:hlinkClick>
            <a:extLst>
              <a:ext uri="{FF2B5EF4-FFF2-40B4-BE49-F238E27FC236}">
                <a16:creationId xmlns:a16="http://schemas.microsoft.com/office/drawing/2014/main" id="{D4662F6F-BB7A-440E-99DB-3FEB806B34CB}"/>
              </a:ext>
            </a:extLst>
          </p:cNvPr>
          <p:cNvSpPr txBox="1"/>
          <p:nvPr/>
        </p:nvSpPr>
        <p:spPr>
          <a:xfrm>
            <a:off x="4693811" y="20894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ich bin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1" name="T1_W6F_9.17.wav"/>
            </a:hlinkClick>
            <a:extLst>
              <a:ext uri="{FF2B5EF4-FFF2-40B4-BE49-F238E27FC236}">
                <a16:creationId xmlns:a16="http://schemas.microsoft.com/office/drawing/2014/main" id="{80DD82C3-D3C7-45A3-B5A4-90223E7359A7}"/>
              </a:ext>
            </a:extLst>
          </p:cNvPr>
          <p:cNvSpPr txBox="1"/>
          <p:nvPr/>
        </p:nvSpPr>
        <p:spPr>
          <a:xfrm>
            <a:off x="7708456" y="21138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er </a:t>
            </a:r>
            <a:r>
              <a:rPr lang="en-US" sz="2400" kern="0" noProof="0" dirty="0" err="1">
                <a:solidFill>
                  <a:srgbClr val="002060"/>
                </a:solidFill>
                <a:latin typeface="Century Gothic" panose="020B0502020202020204" pitchFamily="34" charset="0"/>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2" name="T1_W6F_9.18.wav"/>
            </a:hlinkClick>
            <a:extLst>
              <a:ext uri="{FF2B5EF4-FFF2-40B4-BE49-F238E27FC236}">
                <a16:creationId xmlns:a16="http://schemas.microsoft.com/office/drawing/2014/main" id="{40541C7D-B0CC-4C45-9347-2F6A8921779D}"/>
              </a:ext>
            </a:extLst>
          </p:cNvPr>
          <p:cNvSpPr txBox="1"/>
          <p:nvPr/>
        </p:nvSpPr>
        <p:spPr>
          <a:xfrm>
            <a:off x="2250047" y="1214243"/>
            <a:ext cx="2016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3" name="T1_W6F_9.19.wav"/>
            </a:hlinkClick>
            <a:extLst>
              <a:ext uri="{FF2B5EF4-FFF2-40B4-BE49-F238E27FC236}">
                <a16:creationId xmlns:a16="http://schemas.microsoft.com/office/drawing/2014/main" id="{85556096-252E-4BFA-8C9B-3147737202F6}"/>
              </a:ext>
            </a:extLst>
          </p:cNvPr>
          <p:cNvSpPr txBox="1"/>
          <p:nvPr/>
        </p:nvSpPr>
        <p:spPr>
          <a:xfrm>
            <a:off x="4693811" y="1271898"/>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nein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4" name="T1_W6F_9.20.wav"/>
            </a:hlinkClick>
            <a:extLst>
              <a:ext uri="{FF2B5EF4-FFF2-40B4-BE49-F238E27FC236}">
                <a16:creationId xmlns:a16="http://schemas.microsoft.com/office/drawing/2014/main" id="{B56FCEEC-BBC0-447D-8197-5467071F582A}"/>
              </a:ext>
            </a:extLst>
          </p:cNvPr>
          <p:cNvSpPr txBox="1"/>
          <p:nvPr/>
        </p:nvSpPr>
        <p:spPr>
          <a:xfrm>
            <a:off x="7665527" y="129689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ja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26567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99378799"/>
              </p:ext>
            </p:extLst>
          </p:nvPr>
        </p:nvGraphicFramePr>
        <p:xfrm>
          <a:off x="544533" y="844806"/>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ja </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sie</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er </a:t>
                      </a:r>
                      <a:r>
                        <a:rPr lang="en-US"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nein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ich bin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England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Deutschland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und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a:solidFill>
                            <a:srgbClr val="002060"/>
                          </a:solidFill>
                          <a:latin typeface="Century Gothic" panose="020B0502020202020204" pitchFamily="34" charset="0"/>
                        </a:rPr>
                        <a:t>der Ort</a:t>
                      </a:r>
                      <a:endParaRPr lang="en-GB" sz="2400" b="1" baseline="0"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oder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Person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Farbe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oder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a:solidFill>
                            <a:srgbClr val="002060"/>
                          </a:solidFill>
                          <a:latin typeface="Century Gothic" panose="020B0502020202020204" pitchFamily="34" charset="0"/>
                        </a:rPr>
                        <a:t>das Ding</a:t>
                      </a:r>
                      <a:endParaRPr lang="en-GB" sz="2400" b="1"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885986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56283763"/>
              </p:ext>
            </p:extLst>
          </p:nvPr>
        </p:nvGraphicFramePr>
        <p:xfrm>
          <a:off x="578357" y="844806"/>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she is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no </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yes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be, being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 am</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he is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England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a:t>
                      </a:r>
                      <a:r>
                        <a:rPr lang="en-GB" sz="2400" b="1" dirty="0" err="1">
                          <a:solidFill>
                            <a:srgbClr val="002060"/>
                          </a:solidFill>
                          <a:latin typeface="Century Gothic" panose="020B0502020202020204" pitchFamily="34" charset="0"/>
                        </a:rPr>
                        <a:t>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great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Germany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place</a:t>
                      </a:r>
                      <a:endParaRPr lang="en-GB" sz="2400" b="1" baseline="30000"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clear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or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person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err="1">
                          <a:solidFill>
                            <a:srgbClr val="002060"/>
                          </a:solidFill>
                          <a:latin typeface="Century Gothic" panose="020B0502020202020204" pitchFamily="34" charset="0"/>
                        </a:rPr>
                        <a:t>colour</a:t>
                      </a:r>
                      <a:endParaRPr lang="en-GB" sz="2400" b="1"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a:solidFill>
                  <a:srgbClr val="002060"/>
                </a:solidFill>
                <a:latin typeface="Century Gothic" panose="020B0502020202020204" pitchFamily="34" charset="0"/>
                <a:ea typeface="Century Gothic"/>
              </a:rPr>
              <a:t>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33240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3BA10293-D62D-4257-8D2E-C2866A2AB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76710" y="96539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7200" dirty="0" err="1">
                <a:solidFill>
                  <a:srgbClr val="002060"/>
                </a:solidFill>
                <a:latin typeface="Century Gothic" panose="020B0502020202020204" pitchFamily="34" charset="0"/>
              </a:rPr>
              <a:t>Fam</a:t>
            </a:r>
            <a:r>
              <a:rPr lang="en-GB" sz="7200" dirty="0" err="1">
                <a:solidFill>
                  <a:srgbClr val="FF0066"/>
                </a:solidFill>
                <a:latin typeface="Century Gothic" panose="020B0502020202020204" pitchFamily="34" charset="0"/>
              </a:rPr>
              <a:t>i</a:t>
            </a:r>
            <a:r>
              <a:rPr lang="en-GB" sz="7200" dirty="0" err="1">
                <a:solidFill>
                  <a:srgbClr val="002060"/>
                </a:solidFill>
                <a:latin typeface="Century Gothic" panose="020B0502020202020204" pitchFamily="34" charset="0"/>
              </a:rPr>
              <a:t>lie</a:t>
            </a:r>
            <a:endParaRPr lang="en-GB" sz="7200" dirty="0">
              <a:solidFill>
                <a:srgbClr val="002060"/>
              </a:solidFill>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6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long [</a:t>
            </a:r>
            <a:r>
              <a:rPr lang="en-GB" sz="6600" dirty="0" err="1">
                <a:solidFill>
                  <a:srgbClr val="FF0066"/>
                </a:solidFill>
              </a:rPr>
              <a:t>i</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3" name="Rectangle 12">
            <a:extLst>
              <a:ext uri="{FF2B5EF4-FFF2-40B4-BE49-F238E27FC236}">
                <a16:creationId xmlns:a16="http://schemas.microsoft.com/office/drawing/2014/main" id="{08F3AA49-1EC2-4A41-AFA9-9B2260566DA0}"/>
              </a:ext>
            </a:extLst>
          </p:cNvPr>
          <p:cNvSpPr/>
          <p:nvPr/>
        </p:nvSpPr>
        <p:spPr>
          <a:xfrm>
            <a:off x="1127790" y="3650266"/>
            <a:ext cx="1818126"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nie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930029" y="3661775"/>
            <a:ext cx="1277914"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i</a:t>
            </a:r>
            <a:r>
              <a:rPr lang="en-GB" sz="6000" noProof="0" dirty="0" err="1">
                <a:solidFill>
                  <a:srgbClr val="002060"/>
                </a:solidFill>
                <a:latin typeface="Century Gothic" panose="020B0502020202020204" pitchFamily="34" charset="0"/>
              </a:rPr>
              <a:t>hn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 name="Picture 9" descr="A picture containing text, clipart&#10;&#10;Description automatically generated">
            <a:extLst>
              <a:ext uri="{FF2B5EF4-FFF2-40B4-BE49-F238E27FC236}">
                <a16:creationId xmlns:a16="http://schemas.microsoft.com/office/drawing/2014/main" id="{C7B4C695-E220-4FEA-9B40-F23445319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0416" y="2502016"/>
            <a:ext cx="2057143" cy="926984"/>
          </a:xfrm>
          <a:prstGeom prst="rect">
            <a:avLst/>
          </a:prstGeom>
        </p:spPr>
      </p:pic>
      <p:cxnSp>
        <p:nvCxnSpPr>
          <p:cNvPr id="19" name="Connector: Curved 18">
            <a:extLst>
              <a:ext uri="{FF2B5EF4-FFF2-40B4-BE49-F238E27FC236}">
                <a16:creationId xmlns:a16="http://schemas.microsoft.com/office/drawing/2014/main" id="{AC5A28BB-113B-4EBF-ABD8-B0DBDB8CD53E}"/>
              </a:ext>
            </a:extLst>
          </p:cNvPr>
          <p:cNvCxnSpPr/>
          <p:nvPr/>
        </p:nvCxnSpPr>
        <p:spPr>
          <a:xfrm>
            <a:off x="439513" y="2953889"/>
            <a:ext cx="2971800" cy="451873"/>
          </a:xfrm>
          <a:prstGeom prst="curvedConnector3">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E4A6CD-37C9-45DD-9CB9-47026C02A42B}"/>
              </a:ext>
            </a:extLst>
          </p:cNvPr>
          <p:cNvCxnSpPr/>
          <p:nvPr/>
        </p:nvCxnSpPr>
        <p:spPr>
          <a:xfrm>
            <a:off x="404736" y="2415116"/>
            <a:ext cx="2987726" cy="41652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6F6D67A-BDFB-4E64-ACF3-D66F22973481}"/>
              </a:ext>
            </a:extLst>
          </p:cNvPr>
          <p:cNvGrpSpPr/>
          <p:nvPr/>
        </p:nvGrpSpPr>
        <p:grpSpPr>
          <a:xfrm>
            <a:off x="4407194" y="1163089"/>
            <a:ext cx="2931308" cy="2931308"/>
            <a:chOff x="4407194" y="1163089"/>
            <a:chExt cx="2931308" cy="2931308"/>
          </a:xfrm>
        </p:grpSpPr>
        <p:pic>
          <p:nvPicPr>
            <p:cNvPr id="28" name="Graphic 27" descr="Home1 with solid fill">
              <a:extLst>
                <a:ext uri="{FF2B5EF4-FFF2-40B4-BE49-F238E27FC236}">
                  <a16:creationId xmlns:a16="http://schemas.microsoft.com/office/drawing/2014/main" id="{7333ADBD-9B6B-4C9A-890E-1828ABB979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07194" y="1163089"/>
              <a:ext cx="2931308" cy="2931308"/>
            </a:xfrm>
            <a:prstGeom prst="rect">
              <a:avLst/>
            </a:prstGeom>
          </p:spPr>
        </p:pic>
        <p:pic>
          <p:nvPicPr>
            <p:cNvPr id="29" name="Picture 28" descr="family">
              <a:extLst>
                <a:ext uri="{FF2B5EF4-FFF2-40B4-BE49-F238E27FC236}">
                  <a16:creationId xmlns:a16="http://schemas.microsoft.com/office/drawing/2014/main" id="{42F5C4C1-FA75-4F54-865F-00B8D391F2A2}"/>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tretch>
              <a:fillRect/>
            </a:stretch>
          </p:blipFill>
          <p:spPr>
            <a:xfrm>
              <a:off x="5571776" y="2790626"/>
              <a:ext cx="589171" cy="425186"/>
            </a:xfrm>
            <a:prstGeom prst="rect">
              <a:avLst/>
            </a:prstGeom>
            <a:ln>
              <a:noFill/>
            </a:ln>
          </p:spPr>
        </p:pic>
      </p:gr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6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6_2.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6_2.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3926985" y="1625632"/>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a:solidFill>
                  <a:srgbClr val="002060"/>
                </a:solidFill>
                <a:latin typeface="Century Gothic" panose="020B0502020202020204" pitchFamily="34" charset="0"/>
              </a:rPr>
              <a:t>b</a:t>
            </a:r>
            <a:r>
              <a:rPr lang="en-GB" sz="8000" dirty="0">
                <a:solidFill>
                  <a:srgbClr val="FF0066"/>
                </a:solidFill>
                <a:latin typeface="Century Gothic" panose="020B0502020202020204" pitchFamily="34" charset="0"/>
              </a:rPr>
              <a:t>i</a:t>
            </a:r>
            <a:r>
              <a:rPr lang="en-GB" sz="8000" dirty="0">
                <a:solidFill>
                  <a:srgbClr val="002060"/>
                </a:solidFill>
                <a:latin typeface="Century Gothic" panose="020B0502020202020204" pitchFamily="34" charset="0"/>
              </a:rPr>
              <a:t>tte</a:t>
            </a: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6_4.1.wav"/>
            </a:hlinkClick>
            <a:extLst>
              <a:ext uri="{FF2B5EF4-FFF2-40B4-BE49-F238E27FC236}">
                <a16:creationId xmlns:a16="http://schemas.microsoft.com/office/drawing/2014/main" id="{6DC42178-501A-44BF-9149-1C679CF37202}"/>
              </a:ext>
            </a:extLst>
          </p:cNvPr>
          <p:cNvSpPr txBox="1"/>
          <p:nvPr/>
        </p:nvSpPr>
        <p:spPr>
          <a:xfrm>
            <a:off x="0" y="-86961"/>
            <a:ext cx="4874485" cy="1323439"/>
          </a:xfrm>
          <a:prstGeom prst="rect">
            <a:avLst/>
          </a:prstGeom>
          <a:noFill/>
        </p:spPr>
        <p:txBody>
          <a:bodyPr wrap="square" rtlCol="0">
            <a:spAutoFit/>
          </a:bodyPr>
          <a:lstStyle/>
          <a:p>
            <a:r>
              <a:rPr lang="en-GB" sz="8000" dirty="0">
                <a:solidFill>
                  <a:srgbClr val="002060"/>
                </a:solidFill>
              </a:rPr>
              <a:t>short [</a:t>
            </a:r>
            <a:r>
              <a:rPr lang="en-GB" sz="8000" dirty="0" err="1">
                <a:solidFill>
                  <a:srgbClr val="FF0066"/>
                </a:solidFill>
              </a:rPr>
              <a:t>i</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Rectangle 9">
            <a:extLst>
              <a:ext uri="{FF2B5EF4-FFF2-40B4-BE49-F238E27FC236}">
                <a16:creationId xmlns:a16="http://schemas.microsoft.com/office/drawing/2014/main" id="{0616931C-6B08-E97A-C76D-A3ACD63D337F}"/>
              </a:ext>
            </a:extLst>
          </p:cNvPr>
          <p:cNvSpPr/>
          <p:nvPr/>
        </p:nvSpPr>
        <p:spPr>
          <a:xfrm>
            <a:off x="873842" y="4066098"/>
            <a:ext cx="198804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noProof="0" dirty="0">
                <a:solidFill>
                  <a:srgbClr val="002060"/>
                </a:solidFill>
                <a:latin typeface="Century Gothic" panose="020B0502020202020204" pitchFamily="34" charset="0"/>
              </a:rPr>
              <a:t>H</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i</a:t>
            </a:r>
            <a:r>
              <a:rPr lang="en-GB" sz="6000" dirty="0" err="1">
                <a:solidFill>
                  <a:srgbClr val="002060"/>
                </a:solidFill>
                <a:latin typeface="Century Gothic" panose="020B0502020202020204" pitchFamily="34" charset="0"/>
              </a:rPr>
              <a:t>lfe</a:t>
            </a:r>
            <a:r>
              <a:rPr lang="en-GB" sz="6000" dirty="0">
                <a:solidFill>
                  <a:srgbClr val="002060"/>
                </a:solidFill>
                <a:latin typeface="Century Gothic" panose="020B0502020202020204" pitchFamily="34" charset="0"/>
              </a:rPr>
              <a: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5EE5644C-B749-5590-0B8B-B057FC03202E}"/>
              </a:ext>
            </a:extLst>
          </p:cNvPr>
          <p:cNvSpPr/>
          <p:nvPr/>
        </p:nvSpPr>
        <p:spPr>
          <a:xfrm>
            <a:off x="9355587" y="4066098"/>
            <a:ext cx="132119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m</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i</a:t>
            </a:r>
            <a:r>
              <a:rPr lang="en-GB" sz="6000" noProof="0" dirty="0">
                <a:solidFill>
                  <a:srgbClr val="002060"/>
                </a:solidFill>
                <a:latin typeface="Century Gothic" panose="020B0502020202020204" pitchFamily="34" charset="0"/>
              </a:rPr>
              <a:t>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270FB06F-60BF-4DC0-A675-C80ECC23F684}"/>
              </a:ext>
            </a:extLst>
          </p:cNvPr>
          <p:cNvGrpSpPr/>
          <p:nvPr/>
        </p:nvGrpSpPr>
        <p:grpSpPr>
          <a:xfrm>
            <a:off x="4470016" y="1963883"/>
            <a:ext cx="3178287" cy="2028641"/>
            <a:chOff x="4473200" y="1547272"/>
            <a:chExt cx="3178287" cy="2028641"/>
          </a:xfrm>
        </p:grpSpPr>
        <p:pic>
          <p:nvPicPr>
            <p:cNvPr id="19" name="Picture 18" descr="Logo&#10;&#10;Description automatically generated">
              <a:extLst>
                <a:ext uri="{FF2B5EF4-FFF2-40B4-BE49-F238E27FC236}">
                  <a16:creationId xmlns:a16="http://schemas.microsoft.com/office/drawing/2014/main" id="{609A22FA-E56B-4E3A-BC43-3EB84DFDF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3200" y="1547272"/>
              <a:ext cx="3178287" cy="2028641"/>
            </a:xfrm>
            <a:prstGeom prst="rect">
              <a:avLst/>
            </a:prstGeom>
          </p:spPr>
        </p:pic>
        <p:sp>
          <p:nvSpPr>
            <p:cNvPr id="20" name="TextBox 19">
              <a:extLst>
                <a:ext uri="{FF2B5EF4-FFF2-40B4-BE49-F238E27FC236}">
                  <a16:creationId xmlns:a16="http://schemas.microsoft.com/office/drawing/2014/main" id="{AFFF5698-D0B0-4E68-AE62-A71471ABF464}"/>
                </a:ext>
              </a:extLst>
            </p:cNvPr>
            <p:cNvSpPr txBox="1"/>
            <p:nvPr/>
          </p:nvSpPr>
          <p:spPr>
            <a:xfrm>
              <a:off x="5526561" y="2910030"/>
              <a:ext cx="1071563" cy="646331"/>
            </a:xfrm>
            <a:prstGeom prst="rect">
              <a:avLst/>
            </a:prstGeom>
            <a:noFill/>
          </p:spPr>
          <p:txBody>
            <a:bodyPr wrap="square">
              <a:spAutoFit/>
            </a:bodyPr>
            <a:lstStyle/>
            <a:p>
              <a:r>
                <a:rPr lang="en-GB" sz="3600" dirty="0"/>
                <a:t>🙏</a:t>
              </a:r>
            </a:p>
          </p:txBody>
        </p:sp>
      </p:grpSp>
      <p:pic>
        <p:nvPicPr>
          <p:cNvPr id="4" name="Picture 3" descr="Icon&#10;&#10;Description automatically generated">
            <a:extLst>
              <a:ext uri="{FF2B5EF4-FFF2-40B4-BE49-F238E27FC236}">
                <a16:creationId xmlns:a16="http://schemas.microsoft.com/office/drawing/2014/main" id="{0D2A6347-D974-40A9-A876-6E29AB5686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322" y="1941212"/>
            <a:ext cx="2444767" cy="2051312"/>
          </a:xfrm>
          <a:prstGeom prst="rect">
            <a:avLst/>
          </a:prstGeom>
        </p:spPr>
      </p:pic>
      <p:grpSp>
        <p:nvGrpSpPr>
          <p:cNvPr id="13" name="Group 12">
            <a:extLst>
              <a:ext uri="{FF2B5EF4-FFF2-40B4-BE49-F238E27FC236}">
                <a16:creationId xmlns:a16="http://schemas.microsoft.com/office/drawing/2014/main" id="{E6CF2518-6DAC-479F-83BC-E81EA723842B}"/>
              </a:ext>
            </a:extLst>
          </p:cNvPr>
          <p:cNvGrpSpPr/>
          <p:nvPr/>
        </p:nvGrpSpPr>
        <p:grpSpPr>
          <a:xfrm>
            <a:off x="9026895" y="2129149"/>
            <a:ext cx="2177773" cy="2035038"/>
            <a:chOff x="9036952" y="2411481"/>
            <a:chExt cx="2177773" cy="2035038"/>
          </a:xfrm>
        </p:grpSpPr>
        <p:pic>
          <p:nvPicPr>
            <p:cNvPr id="8" name="Picture 7" descr="Logo, icon&#10;&#10;Description automatically generated">
              <a:extLst>
                <a:ext uri="{FF2B5EF4-FFF2-40B4-BE49-F238E27FC236}">
                  <a16:creationId xmlns:a16="http://schemas.microsoft.com/office/drawing/2014/main" id="{1E4B2978-E8BC-4CB9-884D-85734BA83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9209" y="2411481"/>
              <a:ext cx="2051062" cy="2035038"/>
            </a:xfrm>
            <a:prstGeom prst="rect">
              <a:avLst/>
            </a:prstGeom>
          </p:spPr>
        </p:pic>
        <p:sp>
          <p:nvSpPr>
            <p:cNvPr id="15" name="TextBox 14">
              <a:extLst>
                <a:ext uri="{FF2B5EF4-FFF2-40B4-BE49-F238E27FC236}">
                  <a16:creationId xmlns:a16="http://schemas.microsoft.com/office/drawing/2014/main" id="{64911B87-3AF1-4438-2FE9-704484281ED3}"/>
                </a:ext>
              </a:extLst>
            </p:cNvPr>
            <p:cNvSpPr txBox="1"/>
            <p:nvPr/>
          </p:nvSpPr>
          <p:spPr>
            <a:xfrm>
              <a:off x="9036952" y="3016873"/>
              <a:ext cx="2177773" cy="769441"/>
            </a:xfrm>
            <a:prstGeom prst="rect">
              <a:avLst/>
            </a:prstGeom>
            <a:noFill/>
          </p:spPr>
          <p:txBody>
            <a:bodyPr wrap="square" rtlCol="0">
              <a:spAutoFit/>
            </a:bodyPr>
            <a:lstStyle/>
            <a:p>
              <a:pPr algn="ctr"/>
              <a:r>
                <a:rPr lang="en-GB" sz="4400" b="1" dirty="0">
                  <a:solidFill>
                    <a:srgbClr val="002060"/>
                  </a:solidFill>
                </a:rPr>
                <a:t>with</a:t>
              </a:r>
            </a:p>
          </p:txBody>
        </p:sp>
      </p:grpSp>
    </p:spTree>
    <p:extLst>
      <p:ext uri="{BB962C8B-B14F-4D97-AF65-F5344CB8AC3E}">
        <p14:creationId xmlns:p14="http://schemas.microsoft.com/office/powerpoint/2010/main" val="54919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6_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6_2.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6_2.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37843D77-E569-48CE-AE51-A3A7F6FEE986}"/>
              </a:ext>
            </a:extLst>
          </p:cNvPr>
          <p:cNvGraphicFramePr>
            <a:graphicFrameLocks noGrp="1"/>
          </p:cNvGraphicFramePr>
          <p:nvPr>
            <p:extLst>
              <p:ext uri="{D42A27DB-BD31-4B8C-83A1-F6EECF244321}">
                <p14:modId xmlns:p14="http://schemas.microsoft.com/office/powerpoint/2010/main" val="135028662"/>
              </p:ext>
            </p:extLst>
          </p:nvPr>
        </p:nvGraphicFramePr>
        <p:xfrm>
          <a:off x="1051654" y="1372926"/>
          <a:ext cx="9574554" cy="5340924"/>
        </p:xfrm>
        <a:graphic>
          <a:graphicData uri="http://schemas.openxmlformats.org/drawingml/2006/table">
            <a:tbl>
              <a:tblPr firstRow="1" bandRow="1">
                <a:tableStyleId>{5940675A-B579-460E-94D1-54222C63F5DA}</a:tableStyleId>
              </a:tblPr>
              <a:tblGrid>
                <a:gridCol w="3191518">
                  <a:extLst>
                    <a:ext uri="{9D8B030D-6E8A-4147-A177-3AD203B41FA5}">
                      <a16:colId xmlns:a16="http://schemas.microsoft.com/office/drawing/2014/main" val="3159213316"/>
                    </a:ext>
                  </a:extLst>
                </a:gridCol>
                <a:gridCol w="3191518">
                  <a:extLst>
                    <a:ext uri="{9D8B030D-6E8A-4147-A177-3AD203B41FA5}">
                      <a16:colId xmlns:a16="http://schemas.microsoft.com/office/drawing/2014/main" val="99092992"/>
                    </a:ext>
                  </a:extLst>
                </a:gridCol>
                <a:gridCol w="3191518">
                  <a:extLst>
                    <a:ext uri="{9D8B030D-6E8A-4147-A177-3AD203B41FA5}">
                      <a16:colId xmlns:a16="http://schemas.microsoft.com/office/drawing/2014/main" val="386395315"/>
                    </a:ext>
                  </a:extLst>
                </a:gridCol>
              </a:tblGrid>
              <a:tr h="178030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99972216"/>
                  </a:ext>
                </a:extLst>
              </a:tr>
              <a:tr h="178030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14090121"/>
                  </a:ext>
                </a:extLst>
              </a:tr>
              <a:tr h="178030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60194149"/>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6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45" name="CustomShape 3">
            <a:extLst>
              <a:ext uri="{FF2B5EF4-FFF2-40B4-BE49-F238E27FC236}">
                <a16:creationId xmlns:a16="http://schemas.microsoft.com/office/drawing/2014/main" id="{6F64965E-923D-4F16-A5D6-4FD14C01E2BE}"/>
              </a:ext>
            </a:extLst>
          </p:cNvPr>
          <p:cNvSpPr/>
          <p:nvPr/>
        </p:nvSpPr>
        <p:spPr>
          <a:xfrm>
            <a:off x="123171" y="764727"/>
            <a:ext cx="10670466"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Is the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in the German word the same sound as in English?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3" name="CustomShape 23">
            <a:hlinkClick r:id="" action="ppaction://noaction">
              <a:snd r:embed="rId5" name="T1_W6F_4.2.wav"/>
            </a:hlinkClick>
            <a:extLst>
              <a:ext uri="{FF2B5EF4-FFF2-40B4-BE49-F238E27FC236}">
                <a16:creationId xmlns:a16="http://schemas.microsoft.com/office/drawing/2014/main" id="{2C8F67BC-3ED2-43E4-8BBD-165E0D99ABC4}"/>
              </a:ext>
            </a:extLst>
          </p:cNvPr>
          <p:cNvSpPr/>
          <p:nvPr/>
        </p:nvSpPr>
        <p:spPr>
          <a:xfrm>
            <a:off x="1179255" y="14521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036AAC75-05CF-489D-9C93-E3B6FA7C3C34}"/>
              </a:ext>
            </a:extLst>
          </p:cNvPr>
          <p:cNvSpPr txBox="1"/>
          <p:nvPr/>
        </p:nvSpPr>
        <p:spPr>
          <a:xfrm>
            <a:off x="1179255" y="2634344"/>
            <a:ext cx="3000859"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a:t>
            </a: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lm</a:t>
            </a:r>
          </a:p>
        </p:txBody>
      </p:sp>
      <p:sp>
        <p:nvSpPr>
          <p:cNvPr id="26" name="TextBox 25">
            <a:extLst>
              <a:ext uri="{FF2B5EF4-FFF2-40B4-BE49-F238E27FC236}">
                <a16:creationId xmlns:a16="http://schemas.microsoft.com/office/drawing/2014/main" id="{D3ACE022-7DB2-4206-97B0-EE1B2581251C}"/>
              </a:ext>
            </a:extLst>
          </p:cNvPr>
          <p:cNvSpPr txBox="1"/>
          <p:nvPr/>
        </p:nvSpPr>
        <p:spPr>
          <a:xfrm>
            <a:off x="4338501" y="2634344"/>
            <a:ext cx="3000859"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Tour</a:t>
            </a: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st</a:t>
            </a:r>
          </a:p>
        </p:txBody>
      </p:sp>
      <p:sp>
        <p:nvSpPr>
          <p:cNvPr id="27" name="TextBox 26">
            <a:extLst>
              <a:ext uri="{FF2B5EF4-FFF2-40B4-BE49-F238E27FC236}">
                <a16:creationId xmlns:a16="http://schemas.microsoft.com/office/drawing/2014/main" id="{8C761032-6B3D-4B8A-897E-F88C6EEB1021}"/>
              </a:ext>
            </a:extLst>
          </p:cNvPr>
          <p:cNvSpPr txBox="1"/>
          <p:nvPr/>
        </p:nvSpPr>
        <p:spPr>
          <a:xfrm>
            <a:off x="7482354" y="2634344"/>
            <a:ext cx="3000859" cy="523220"/>
          </a:xfrm>
          <a:prstGeom prst="rect">
            <a:avLst/>
          </a:prstGeom>
          <a:noFill/>
        </p:spPr>
        <p:txBody>
          <a:bodyPr wrap="square" rtlCol="0">
            <a:spAutoFit/>
          </a:bodyPr>
          <a:lstStyle/>
          <a:p>
            <a:pPr algn="ct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deal</a:t>
            </a:r>
          </a:p>
        </p:txBody>
      </p:sp>
      <p:sp>
        <p:nvSpPr>
          <p:cNvPr id="28" name="TextBox 27">
            <a:extLst>
              <a:ext uri="{FF2B5EF4-FFF2-40B4-BE49-F238E27FC236}">
                <a16:creationId xmlns:a16="http://schemas.microsoft.com/office/drawing/2014/main" id="{666E4495-694F-4E14-A17B-6E15A5AC530D}"/>
              </a:ext>
            </a:extLst>
          </p:cNvPr>
          <p:cNvSpPr txBox="1"/>
          <p:nvPr/>
        </p:nvSpPr>
        <p:spPr>
          <a:xfrm>
            <a:off x="1179255" y="4418982"/>
            <a:ext cx="3000859" cy="523220"/>
          </a:xfrm>
          <a:prstGeom prst="rect">
            <a:avLst/>
          </a:prstGeom>
          <a:noFill/>
        </p:spPr>
        <p:txBody>
          <a:bodyPr wrap="square" rtlCol="0">
            <a:spAutoFit/>
          </a:bodyPr>
          <a:lstStyle/>
          <a:p>
            <a:pPr algn="ct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nfo</a:t>
            </a:r>
          </a:p>
        </p:txBody>
      </p:sp>
      <p:sp>
        <p:nvSpPr>
          <p:cNvPr id="29" name="TextBox 28">
            <a:extLst>
              <a:ext uri="{FF2B5EF4-FFF2-40B4-BE49-F238E27FC236}">
                <a16:creationId xmlns:a16="http://schemas.microsoft.com/office/drawing/2014/main" id="{B371216C-CB26-419F-8549-846E597F81F2}"/>
              </a:ext>
            </a:extLst>
          </p:cNvPr>
          <p:cNvSpPr txBox="1"/>
          <p:nvPr/>
        </p:nvSpPr>
        <p:spPr>
          <a:xfrm>
            <a:off x="4338501" y="4418982"/>
            <a:ext cx="3000859"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a:t>
            </a: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pp</a:t>
            </a:r>
          </a:p>
        </p:txBody>
      </p:sp>
      <p:sp>
        <p:nvSpPr>
          <p:cNvPr id="31" name="TextBox 30">
            <a:extLst>
              <a:ext uri="{FF2B5EF4-FFF2-40B4-BE49-F238E27FC236}">
                <a16:creationId xmlns:a16="http://schemas.microsoft.com/office/drawing/2014/main" id="{E20ADDBB-B1B9-486F-8367-0D258D4FCC8D}"/>
              </a:ext>
            </a:extLst>
          </p:cNvPr>
          <p:cNvSpPr txBox="1"/>
          <p:nvPr/>
        </p:nvSpPr>
        <p:spPr>
          <a:xfrm>
            <a:off x="7482354" y="4418982"/>
            <a:ext cx="3000859" cy="523220"/>
          </a:xfrm>
          <a:prstGeom prst="rect">
            <a:avLst/>
          </a:prstGeom>
          <a:noFill/>
        </p:spPr>
        <p:txBody>
          <a:bodyPr wrap="square" rtlCol="0">
            <a:spAutoFit/>
          </a:bodyPr>
          <a:lstStyle/>
          <a:p>
            <a:pPr algn="ctr"/>
            <a:r>
              <a:rPr lang="en-GB" sz="2800" dirty="0" err="1">
                <a:solidFill>
                  <a:srgbClr val="FF0066"/>
                </a:solidFill>
                <a:latin typeface="Century Gothic" panose="020B0502020202020204" pitchFamily="34" charset="0"/>
              </a:rPr>
              <a:t>I</a:t>
            </a:r>
            <a:r>
              <a:rPr lang="en-GB" sz="2800" dirty="0" err="1">
                <a:solidFill>
                  <a:srgbClr val="002060"/>
                </a:solidFill>
                <a:latin typeface="Century Gothic" panose="020B0502020202020204" pitchFamily="34" charset="0"/>
              </a:rPr>
              <a:t>risch</a:t>
            </a:r>
            <a:endParaRPr lang="en-GB" sz="28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73EB241E-CC8C-418E-A3C3-8DCFB5302053}"/>
              </a:ext>
            </a:extLst>
          </p:cNvPr>
          <p:cNvSpPr txBox="1"/>
          <p:nvPr/>
        </p:nvSpPr>
        <p:spPr>
          <a:xfrm>
            <a:off x="1179255" y="6226065"/>
            <a:ext cx="3000859"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Alternat</a:t>
            </a: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ve</a:t>
            </a:r>
          </a:p>
        </p:txBody>
      </p:sp>
      <p:sp>
        <p:nvSpPr>
          <p:cNvPr id="33" name="TextBox 32">
            <a:extLst>
              <a:ext uri="{FF2B5EF4-FFF2-40B4-BE49-F238E27FC236}">
                <a16:creationId xmlns:a16="http://schemas.microsoft.com/office/drawing/2014/main" id="{299AC3E2-9686-4E1E-926A-8E5D655F33B4}"/>
              </a:ext>
            </a:extLst>
          </p:cNvPr>
          <p:cNvSpPr txBox="1"/>
          <p:nvPr/>
        </p:nvSpPr>
        <p:spPr>
          <a:xfrm>
            <a:off x="4338501" y="6226065"/>
            <a:ext cx="3000859"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M</a:t>
            </a: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n</a:t>
            </a: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ster</a:t>
            </a:r>
          </a:p>
        </p:txBody>
      </p:sp>
      <p:sp>
        <p:nvSpPr>
          <p:cNvPr id="34" name="TextBox 33">
            <a:extLst>
              <a:ext uri="{FF2B5EF4-FFF2-40B4-BE49-F238E27FC236}">
                <a16:creationId xmlns:a16="http://schemas.microsoft.com/office/drawing/2014/main" id="{CF2877C7-A7D4-439E-AD33-EDCE3C28B2F7}"/>
              </a:ext>
            </a:extLst>
          </p:cNvPr>
          <p:cNvSpPr txBox="1"/>
          <p:nvPr/>
        </p:nvSpPr>
        <p:spPr>
          <a:xfrm>
            <a:off x="7482354" y="6226065"/>
            <a:ext cx="3000859" cy="523220"/>
          </a:xfrm>
          <a:prstGeom prst="rect">
            <a:avLst/>
          </a:prstGeom>
          <a:noFill/>
        </p:spPr>
        <p:txBody>
          <a:bodyPr wrap="square" rtlCol="0">
            <a:spAutoFit/>
          </a:bodyPr>
          <a:lstStyle/>
          <a:p>
            <a:pPr algn="ctr"/>
            <a:r>
              <a:rPr lang="en-GB" sz="2800" dirty="0">
                <a:solidFill>
                  <a:srgbClr val="FF0066"/>
                </a:solidFill>
                <a:latin typeface="Century Gothic" panose="020B0502020202020204" pitchFamily="34" charset="0"/>
              </a:rPr>
              <a:t>I</a:t>
            </a:r>
            <a:r>
              <a:rPr lang="en-GB" sz="2800" dirty="0">
                <a:solidFill>
                  <a:srgbClr val="002060"/>
                </a:solidFill>
                <a:latin typeface="Century Gothic" panose="020B0502020202020204" pitchFamily="34" charset="0"/>
              </a:rPr>
              <a:t>dee</a:t>
            </a:r>
          </a:p>
        </p:txBody>
      </p:sp>
      <p:pic>
        <p:nvPicPr>
          <p:cNvPr id="35" name="Picture 34" descr="Icon&#10;&#10;Description automatically generated">
            <a:extLst>
              <a:ext uri="{FF2B5EF4-FFF2-40B4-BE49-F238E27FC236}">
                <a16:creationId xmlns:a16="http://schemas.microsoft.com/office/drawing/2014/main" id="{A8F5D527-A17C-4F10-BB24-AD996905317A}"/>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3062469" y="2556676"/>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33DA00AC-AB1D-4C15-897D-34C21657ACE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447926" y="2634344"/>
            <a:ext cx="517321" cy="517320"/>
          </a:xfrm>
          <a:prstGeom prst="rect">
            <a:avLst/>
          </a:prstGeom>
        </p:spPr>
      </p:pic>
      <p:pic>
        <p:nvPicPr>
          <p:cNvPr id="10" name="Picture 9" descr="Icon&#10;&#10;Description automatically generated">
            <a:extLst>
              <a:ext uri="{FF2B5EF4-FFF2-40B4-BE49-F238E27FC236}">
                <a16:creationId xmlns:a16="http://schemas.microsoft.com/office/drawing/2014/main" id="{34C1A62D-F405-4778-9FAC-2D6856BE85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8785" y="2676310"/>
            <a:ext cx="380014" cy="433387"/>
          </a:xfrm>
          <a:prstGeom prst="rect">
            <a:avLst/>
          </a:prstGeom>
        </p:spPr>
      </p:pic>
      <p:pic>
        <p:nvPicPr>
          <p:cNvPr id="38" name="Picture 37" descr="Icon&#10;&#10;Description automatically generated">
            <a:extLst>
              <a:ext uri="{FF2B5EF4-FFF2-40B4-BE49-F238E27FC236}">
                <a16:creationId xmlns:a16="http://schemas.microsoft.com/office/drawing/2014/main" id="{C5147F61-B986-4053-BA23-EAF461697BE4}"/>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3069639" y="4358818"/>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BF57D549-E420-4E3F-AFFC-AA223B41072B}"/>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322379" y="4407259"/>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00A958B0-8575-45CE-9FED-D3214F1028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5458" y="4491192"/>
            <a:ext cx="380014" cy="433387"/>
          </a:xfrm>
          <a:prstGeom prst="rect">
            <a:avLst/>
          </a:prstGeom>
        </p:spPr>
      </p:pic>
      <p:pic>
        <p:nvPicPr>
          <p:cNvPr id="41" name="Picture 40" descr="Icon&#10;&#10;Description automatically generated">
            <a:extLst>
              <a:ext uri="{FF2B5EF4-FFF2-40B4-BE49-F238E27FC236}">
                <a16:creationId xmlns:a16="http://schemas.microsoft.com/office/drawing/2014/main" id="{2175AA06-D4EF-4D97-9DD7-AEA8F8BC2B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6983" y="6226065"/>
            <a:ext cx="380014" cy="433387"/>
          </a:xfrm>
          <a:prstGeom prst="rect">
            <a:avLst/>
          </a:prstGeom>
        </p:spPr>
      </p:pic>
      <p:pic>
        <p:nvPicPr>
          <p:cNvPr id="42" name="Picture 41" descr="Icon&#10;&#10;Description automatically generated">
            <a:extLst>
              <a:ext uri="{FF2B5EF4-FFF2-40B4-BE49-F238E27FC236}">
                <a16:creationId xmlns:a16="http://schemas.microsoft.com/office/drawing/2014/main" id="{F3640897-FB8A-4ADE-BB83-CBBF9BBC9B4D}"/>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634876" y="6191070"/>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62ED629B-B4EF-4B0A-B8AF-B1EB9DD8C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8785" y="6233036"/>
            <a:ext cx="380014" cy="433387"/>
          </a:xfrm>
          <a:prstGeom prst="rect">
            <a:avLst/>
          </a:prstGeom>
        </p:spPr>
      </p:pic>
      <p:pic>
        <p:nvPicPr>
          <p:cNvPr id="16" name="Picture 15" descr="Icon&#10;&#10;Description automatically generated">
            <a:extLst>
              <a:ext uri="{FF2B5EF4-FFF2-40B4-BE49-F238E27FC236}">
                <a16:creationId xmlns:a16="http://schemas.microsoft.com/office/drawing/2014/main" id="{770A1F54-91D7-442E-BAD2-364CD6AA01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1174" y="5263085"/>
            <a:ext cx="815433" cy="1012371"/>
          </a:xfrm>
          <a:prstGeom prst="rect">
            <a:avLst/>
          </a:prstGeom>
        </p:spPr>
      </p:pic>
      <p:pic>
        <p:nvPicPr>
          <p:cNvPr id="20" name="Picture 19" descr="A person wearing a suit and tie&#10;&#10;Description automatically generated with medium confidence">
            <a:extLst>
              <a:ext uri="{FF2B5EF4-FFF2-40B4-BE49-F238E27FC236}">
                <a16:creationId xmlns:a16="http://schemas.microsoft.com/office/drawing/2014/main" id="{207E3DFA-E5E6-4E49-9B5E-6D6A6EC530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5598" y="5394735"/>
            <a:ext cx="1061660" cy="764727"/>
          </a:xfrm>
          <a:prstGeom prst="rect">
            <a:avLst/>
          </a:prstGeom>
        </p:spPr>
      </p:pic>
      <p:pic>
        <p:nvPicPr>
          <p:cNvPr id="22" name="Picture 21" descr="Icon&#10;&#10;Description automatically generated">
            <a:extLst>
              <a:ext uri="{FF2B5EF4-FFF2-40B4-BE49-F238E27FC236}">
                <a16:creationId xmlns:a16="http://schemas.microsoft.com/office/drawing/2014/main" id="{E14373FD-654A-4B06-8C6D-7ADF33402A67}"/>
              </a:ext>
            </a:extLst>
          </p:cNvPr>
          <p:cNvPicPr>
            <a:picLocks noChangeAspect="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193499" y="5221750"/>
            <a:ext cx="1087237" cy="961525"/>
          </a:xfrm>
          <a:prstGeom prst="rect">
            <a:avLst/>
          </a:prstGeom>
        </p:spPr>
      </p:pic>
      <p:pic>
        <p:nvPicPr>
          <p:cNvPr id="37" name="Picture 36" descr="Map&#10;&#10;Description automatically generated">
            <a:extLst>
              <a:ext uri="{FF2B5EF4-FFF2-40B4-BE49-F238E27FC236}">
                <a16:creationId xmlns:a16="http://schemas.microsoft.com/office/drawing/2014/main" id="{2FAFE2F2-BAE9-433E-8A80-91F2B8FF46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7867" y="3482810"/>
            <a:ext cx="729922" cy="936172"/>
          </a:xfrm>
          <a:prstGeom prst="rect">
            <a:avLst/>
          </a:prstGeom>
        </p:spPr>
      </p:pic>
      <p:pic>
        <p:nvPicPr>
          <p:cNvPr id="24" name="Picture 23" descr="Shape&#10;&#10;Description automatically generated">
            <a:extLst>
              <a:ext uri="{FF2B5EF4-FFF2-40B4-BE49-F238E27FC236}">
                <a16:creationId xmlns:a16="http://schemas.microsoft.com/office/drawing/2014/main" id="{C21EBE89-757B-41EF-9E33-46AA3837E4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05939" y="3919320"/>
            <a:ext cx="677363" cy="451399"/>
          </a:xfrm>
          <a:prstGeom prst="rect">
            <a:avLst/>
          </a:prstGeom>
        </p:spPr>
      </p:pic>
      <p:pic>
        <p:nvPicPr>
          <p:cNvPr id="46" name="Picture 45" descr="Logo, icon&#10;&#10;Description automatically generated">
            <a:extLst>
              <a:ext uri="{FF2B5EF4-FFF2-40B4-BE49-F238E27FC236}">
                <a16:creationId xmlns:a16="http://schemas.microsoft.com/office/drawing/2014/main" id="{3E0B31AE-87FB-4ABD-A0F7-CB021525D5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345" y="3470373"/>
            <a:ext cx="617913" cy="424815"/>
          </a:xfrm>
          <a:prstGeom prst="rect">
            <a:avLst/>
          </a:prstGeom>
        </p:spPr>
      </p:pic>
      <p:pic>
        <p:nvPicPr>
          <p:cNvPr id="55" name="Picture 54" descr="Icon&#10;&#10;Description automatically generated">
            <a:extLst>
              <a:ext uri="{FF2B5EF4-FFF2-40B4-BE49-F238E27FC236}">
                <a16:creationId xmlns:a16="http://schemas.microsoft.com/office/drawing/2014/main" id="{4A282310-38AB-4FB5-A908-9A09080CDE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15817" y="3277801"/>
            <a:ext cx="1581914" cy="1124642"/>
          </a:xfrm>
          <a:prstGeom prst="rect">
            <a:avLst/>
          </a:prstGeom>
        </p:spPr>
      </p:pic>
      <p:pic>
        <p:nvPicPr>
          <p:cNvPr id="58" name="Picture 57" descr="Icon&#10;&#10;Description automatically generated">
            <a:extLst>
              <a:ext uri="{FF2B5EF4-FFF2-40B4-BE49-F238E27FC236}">
                <a16:creationId xmlns:a16="http://schemas.microsoft.com/office/drawing/2014/main" id="{5275F082-2847-4B8F-BA96-A6DF53625F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00670" y="3252237"/>
            <a:ext cx="1080067" cy="1088571"/>
          </a:xfrm>
          <a:prstGeom prst="rect">
            <a:avLst/>
          </a:prstGeom>
        </p:spPr>
      </p:pic>
      <p:pic>
        <p:nvPicPr>
          <p:cNvPr id="62" name="Picture 61" descr="Logo&#10;&#10;Description automatically generated">
            <a:extLst>
              <a:ext uri="{FF2B5EF4-FFF2-40B4-BE49-F238E27FC236}">
                <a16:creationId xmlns:a16="http://schemas.microsoft.com/office/drawing/2014/main" id="{7E5CA6A0-7AD2-4D2E-A47E-2E0972188D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18234" y="1702503"/>
            <a:ext cx="1140058" cy="796259"/>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83F48BE7-F645-4593-AD21-32E2253A5D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42283" y="1541126"/>
            <a:ext cx="792468" cy="1081407"/>
          </a:xfrm>
          <a:prstGeom prst="rect">
            <a:avLst/>
          </a:prstGeom>
        </p:spPr>
      </p:pic>
      <p:pic>
        <p:nvPicPr>
          <p:cNvPr id="66" name="Picture 65" descr="A screenshot of a computer&#10;&#10;Description automatically generated with low confidence">
            <a:extLst>
              <a:ext uri="{FF2B5EF4-FFF2-40B4-BE49-F238E27FC236}">
                <a16:creationId xmlns:a16="http://schemas.microsoft.com/office/drawing/2014/main" id="{4C0753BB-C018-4ED1-8C27-4FA86C92D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53343" y="1592097"/>
            <a:ext cx="1001353" cy="909041"/>
          </a:xfrm>
          <a:prstGeom prst="rect">
            <a:avLst/>
          </a:prstGeom>
        </p:spPr>
      </p:pic>
      <p:sp>
        <p:nvSpPr>
          <p:cNvPr id="44" name="CustomShape 23">
            <a:hlinkClick r:id="" action="ppaction://noaction">
              <a:snd r:embed="rId19" name="T1_W6F_4.3.wav"/>
            </a:hlinkClick>
            <a:extLst>
              <a:ext uri="{FF2B5EF4-FFF2-40B4-BE49-F238E27FC236}">
                <a16:creationId xmlns:a16="http://schemas.microsoft.com/office/drawing/2014/main" id="{F4C9874A-2110-B282-547F-0FF11D8C9943}"/>
              </a:ext>
            </a:extLst>
          </p:cNvPr>
          <p:cNvSpPr/>
          <p:nvPr/>
        </p:nvSpPr>
        <p:spPr>
          <a:xfrm>
            <a:off x="4325991" y="142548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7" name="CustomShape 23">
            <a:hlinkClick r:id="" action="ppaction://noaction">
              <a:snd r:embed="rId20" name="T1_W6F_4.4.wav"/>
            </a:hlinkClick>
            <a:extLst>
              <a:ext uri="{FF2B5EF4-FFF2-40B4-BE49-F238E27FC236}">
                <a16:creationId xmlns:a16="http://schemas.microsoft.com/office/drawing/2014/main" id="{79431DA9-B553-0990-5B09-29D57FA11CC9}"/>
              </a:ext>
            </a:extLst>
          </p:cNvPr>
          <p:cNvSpPr/>
          <p:nvPr/>
        </p:nvSpPr>
        <p:spPr>
          <a:xfrm>
            <a:off x="7503827" y="14284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8" name="CustomShape 23">
            <a:hlinkClick r:id="" action="ppaction://noaction">
              <a:snd r:embed="rId21" name="T1_W6F_4.5.wav"/>
            </a:hlinkClick>
            <a:extLst>
              <a:ext uri="{FF2B5EF4-FFF2-40B4-BE49-F238E27FC236}">
                <a16:creationId xmlns:a16="http://schemas.microsoft.com/office/drawing/2014/main" id="{86890A05-D2D0-BEF6-79EE-05C1DD4AFB9C}"/>
              </a:ext>
            </a:extLst>
          </p:cNvPr>
          <p:cNvSpPr/>
          <p:nvPr/>
        </p:nvSpPr>
        <p:spPr>
          <a:xfrm>
            <a:off x="1101562" y="323523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9" name="CustomShape 23">
            <a:hlinkClick r:id="" action="ppaction://noaction">
              <a:snd r:embed="rId22" name="T1_W6F_4.6.wav"/>
            </a:hlinkClick>
            <a:extLst>
              <a:ext uri="{FF2B5EF4-FFF2-40B4-BE49-F238E27FC236}">
                <a16:creationId xmlns:a16="http://schemas.microsoft.com/office/drawing/2014/main" id="{C8F832E4-E60F-AA7C-65A9-E2D356BF08B0}"/>
              </a:ext>
            </a:extLst>
          </p:cNvPr>
          <p:cNvSpPr/>
          <p:nvPr/>
        </p:nvSpPr>
        <p:spPr>
          <a:xfrm>
            <a:off x="4294839" y="323523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0" name="CustomShape 23">
            <a:hlinkClick r:id="" action="ppaction://noaction">
              <a:snd r:embed="rId23" name="T1_W6F_4.7.wav"/>
            </a:hlinkClick>
            <a:extLst>
              <a:ext uri="{FF2B5EF4-FFF2-40B4-BE49-F238E27FC236}">
                <a16:creationId xmlns:a16="http://schemas.microsoft.com/office/drawing/2014/main" id="{5DFDAD3B-9FED-CD23-91EF-98FB35D24842}"/>
              </a:ext>
            </a:extLst>
          </p:cNvPr>
          <p:cNvSpPr/>
          <p:nvPr/>
        </p:nvSpPr>
        <p:spPr>
          <a:xfrm>
            <a:off x="7469638" y="32058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1" name="CustomShape 23">
            <a:hlinkClick r:id="" action="ppaction://noaction">
              <a:snd r:embed="rId24" name="T1_W6F_4.8.wav"/>
            </a:hlinkClick>
            <a:extLst>
              <a:ext uri="{FF2B5EF4-FFF2-40B4-BE49-F238E27FC236}">
                <a16:creationId xmlns:a16="http://schemas.microsoft.com/office/drawing/2014/main" id="{3EB2A33C-1D91-84B1-AF42-F0D4067AA1B5}"/>
              </a:ext>
            </a:extLst>
          </p:cNvPr>
          <p:cNvSpPr/>
          <p:nvPr/>
        </p:nvSpPr>
        <p:spPr>
          <a:xfrm>
            <a:off x="1101562" y="50025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2" name="CustomShape 23">
            <a:hlinkClick r:id="" action="ppaction://noaction">
              <a:snd r:embed="rId25" name="T1_W6F_4.9.wav"/>
            </a:hlinkClick>
            <a:extLst>
              <a:ext uri="{FF2B5EF4-FFF2-40B4-BE49-F238E27FC236}">
                <a16:creationId xmlns:a16="http://schemas.microsoft.com/office/drawing/2014/main" id="{B0C965D7-DB28-D846-FED4-613E1EDE8ABF}"/>
              </a:ext>
            </a:extLst>
          </p:cNvPr>
          <p:cNvSpPr/>
          <p:nvPr/>
        </p:nvSpPr>
        <p:spPr>
          <a:xfrm>
            <a:off x="4285600" y="50025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3" name="CustomShape 23">
            <a:hlinkClick r:id="" action="ppaction://noaction">
              <a:snd r:embed="rId26" name="T1_W6F_4.10.wav"/>
            </a:hlinkClick>
            <a:extLst>
              <a:ext uri="{FF2B5EF4-FFF2-40B4-BE49-F238E27FC236}">
                <a16:creationId xmlns:a16="http://schemas.microsoft.com/office/drawing/2014/main" id="{A56ECBCF-D3BD-EEC4-BC41-D31A31991EEC}"/>
              </a:ext>
            </a:extLst>
          </p:cNvPr>
          <p:cNvSpPr/>
          <p:nvPr/>
        </p:nvSpPr>
        <p:spPr>
          <a:xfrm>
            <a:off x="7469638" y="498959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9</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7233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7" grpId="0"/>
      <p:bldP spid="28" grpId="0"/>
      <p:bldP spid="29"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8" name="Speech Bubble: Rectangle with Corners Rounded 67">
            <a:hlinkClick r:id="" action="ppaction://noaction">
              <a:snd r:embed="rId3" name="T1_W6F_5.1.wav"/>
            </a:hlinkClick>
            <a:extLst>
              <a:ext uri="{FF2B5EF4-FFF2-40B4-BE49-F238E27FC236}">
                <a16:creationId xmlns:a16="http://schemas.microsoft.com/office/drawing/2014/main" id="{070A9DC5-4F5E-4E17-BDE2-3D0EEB0E42C7}"/>
              </a:ext>
            </a:extLst>
          </p:cNvPr>
          <p:cNvSpPr/>
          <p:nvPr/>
        </p:nvSpPr>
        <p:spPr>
          <a:xfrm>
            <a:off x="3847954" y="117512"/>
            <a:ext cx="661321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9" name="Graphic 68" descr="Teacher">
            <a:extLst>
              <a:ext uri="{FF2B5EF4-FFF2-40B4-BE49-F238E27FC236}">
                <a16:creationId xmlns:a16="http://schemas.microsoft.com/office/drawing/2014/main" id="{9242D70A-87F9-4999-B27D-CB8B65432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5233" y="-52673"/>
            <a:ext cx="914400" cy="914400"/>
          </a:xfrm>
          <a:prstGeom prst="rect">
            <a:avLst/>
          </a:prstGeom>
        </p:spPr>
      </p:pic>
      <p:sp>
        <p:nvSpPr>
          <p:cNvPr id="70" name="Google Shape;108;p3">
            <a:hlinkClick r:id="" action="ppaction://noaction">
              <a:snd r:embed="rId3" name="T1_W6F_5.1.wav"/>
            </a:hlinkClick>
            <a:extLst>
              <a:ext uri="{FF2B5EF4-FFF2-40B4-BE49-F238E27FC236}">
                <a16:creationId xmlns:a16="http://schemas.microsoft.com/office/drawing/2014/main" id="{6E167D29-7839-4041-B0F3-862ABC1B859B}"/>
              </a:ext>
            </a:extLst>
          </p:cNvPr>
          <p:cNvSpPr txBox="1"/>
          <p:nvPr/>
        </p:nvSpPr>
        <p:spPr>
          <a:xfrm>
            <a:off x="3847954" y="128500"/>
            <a:ext cx="65152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ein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Ort, eine Person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ein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Ding?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59" name="Title 1">
            <a:extLst>
              <a:ext uri="{FF2B5EF4-FFF2-40B4-BE49-F238E27FC236}">
                <a16:creationId xmlns:a16="http://schemas.microsoft.com/office/drawing/2014/main" id="{C65A9DE7-BC7F-4892-80DA-26814D6EA771}"/>
              </a:ext>
            </a:extLst>
          </p:cNvPr>
          <p:cNvSpPr txBox="1">
            <a:spLocks/>
          </p:cNvSpPr>
          <p:nvPr/>
        </p:nvSpPr>
        <p:spPr>
          <a:xfrm>
            <a:off x="10950576" y="12097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65" name="Picture 64" descr="A picture containing text, clipart&#10;&#10;Description automatically generated">
            <a:extLst>
              <a:ext uri="{FF2B5EF4-FFF2-40B4-BE49-F238E27FC236}">
                <a16:creationId xmlns:a16="http://schemas.microsoft.com/office/drawing/2014/main" id="{58859A54-D185-4F3C-B76A-7CEC4AE7C70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71" name="TextBox 70">
            <a:extLst>
              <a:ext uri="{FF2B5EF4-FFF2-40B4-BE49-F238E27FC236}">
                <a16:creationId xmlns:a16="http://schemas.microsoft.com/office/drawing/2014/main" id="{AF1D97A7-7B6B-438E-8FDD-128AEAC193DD}"/>
              </a:ext>
            </a:extLst>
          </p:cNvPr>
          <p:cNvSpPr txBox="1"/>
          <p:nvPr/>
        </p:nvSpPr>
        <p:spPr>
          <a:xfrm>
            <a:off x="10267405" y="1799864"/>
            <a:ext cx="1924595"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Englisch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p>
        </p:txBody>
      </p:sp>
      <p:graphicFrame>
        <p:nvGraphicFramePr>
          <p:cNvPr id="72" name="Table 2">
            <a:extLst>
              <a:ext uri="{FF2B5EF4-FFF2-40B4-BE49-F238E27FC236}">
                <a16:creationId xmlns:a16="http://schemas.microsoft.com/office/drawing/2014/main" id="{7AD20A2E-D375-4264-9258-8B89D4C55D48}"/>
              </a:ext>
            </a:extLst>
          </p:cNvPr>
          <p:cNvGraphicFramePr/>
          <p:nvPr>
            <p:extLst>
              <p:ext uri="{D42A27DB-BD31-4B8C-83A1-F6EECF244321}">
                <p14:modId xmlns:p14="http://schemas.microsoft.com/office/powerpoint/2010/main" val="606296950"/>
              </p:ext>
            </p:extLst>
          </p:nvPr>
        </p:nvGraphicFramePr>
        <p:xfrm>
          <a:off x="285065" y="1524348"/>
          <a:ext cx="8760963" cy="4468241"/>
        </p:xfrm>
        <a:graphic>
          <a:graphicData uri="http://schemas.openxmlformats.org/drawingml/2006/table">
            <a:tbl>
              <a:tblPr/>
              <a:tblGrid>
                <a:gridCol w="794304">
                  <a:extLst>
                    <a:ext uri="{9D8B030D-6E8A-4147-A177-3AD203B41FA5}">
                      <a16:colId xmlns:a16="http://schemas.microsoft.com/office/drawing/2014/main" val="20000"/>
                    </a:ext>
                  </a:extLst>
                </a:gridCol>
                <a:gridCol w="2655553">
                  <a:extLst>
                    <a:ext uri="{9D8B030D-6E8A-4147-A177-3AD203B41FA5}">
                      <a16:colId xmlns:a16="http://schemas.microsoft.com/office/drawing/2014/main" val="20001"/>
                    </a:ext>
                  </a:extLst>
                </a:gridCol>
                <a:gridCol w="2655553">
                  <a:extLst>
                    <a:ext uri="{9D8B030D-6E8A-4147-A177-3AD203B41FA5}">
                      <a16:colId xmlns:a16="http://schemas.microsoft.com/office/drawing/2014/main" val="1699234568"/>
                    </a:ext>
                  </a:extLst>
                </a:gridCol>
                <a:gridCol w="2655553">
                  <a:extLst>
                    <a:ext uri="{9D8B030D-6E8A-4147-A177-3AD203B41FA5}">
                      <a16:colId xmlns:a16="http://schemas.microsoft.com/office/drawing/2014/main" val="665492505"/>
                    </a:ext>
                  </a:extLst>
                </a:gridCol>
              </a:tblGrid>
              <a:tr h="525665">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73" name="CustomShape 23">
            <a:hlinkClick r:id="" action="ppaction://noaction">
              <a:snd r:embed="rId7" name="T1_W6F_5.3.wav"/>
            </a:hlinkClick>
            <a:extLst>
              <a:ext uri="{FF2B5EF4-FFF2-40B4-BE49-F238E27FC236}">
                <a16:creationId xmlns:a16="http://schemas.microsoft.com/office/drawing/2014/main" id="{08BD0B7F-514F-4DCD-96C7-5305B4AAED13}"/>
              </a:ext>
            </a:extLst>
          </p:cNvPr>
          <p:cNvSpPr/>
          <p:nvPr/>
        </p:nvSpPr>
        <p:spPr>
          <a:xfrm>
            <a:off x="417674" y="21790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4" name="CustomShape 24">
            <a:hlinkClick r:id="" action="ppaction://noaction">
              <a:snd r:embed="rId8" name="T1_W6F_5.4.wav"/>
            </a:hlinkClick>
            <a:extLst>
              <a:ext uri="{FF2B5EF4-FFF2-40B4-BE49-F238E27FC236}">
                <a16:creationId xmlns:a16="http://schemas.microsoft.com/office/drawing/2014/main" id="{B95C8610-888B-4B13-9D7F-22EB32FDC00F}"/>
              </a:ext>
            </a:extLst>
          </p:cNvPr>
          <p:cNvSpPr/>
          <p:nvPr/>
        </p:nvSpPr>
        <p:spPr>
          <a:xfrm>
            <a:off x="417674" y="280918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5" name="CustomShape 25">
            <a:hlinkClick r:id="" action="ppaction://noaction">
              <a:snd r:embed="rId9" name="T1_W6F_5.5.wav"/>
            </a:hlinkClick>
            <a:extLst>
              <a:ext uri="{FF2B5EF4-FFF2-40B4-BE49-F238E27FC236}">
                <a16:creationId xmlns:a16="http://schemas.microsoft.com/office/drawing/2014/main" id="{87C35FCB-D007-4743-ADA6-245FDF95F301}"/>
              </a:ext>
            </a:extLst>
          </p:cNvPr>
          <p:cNvSpPr/>
          <p:nvPr/>
        </p:nvSpPr>
        <p:spPr>
          <a:xfrm>
            <a:off x="417674" y="34807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6" name="CustomShape 26">
            <a:hlinkClick r:id="" action="ppaction://noaction">
              <a:snd r:embed="rId10" name="T1_W6F_5.6.wav"/>
            </a:hlinkClick>
            <a:extLst>
              <a:ext uri="{FF2B5EF4-FFF2-40B4-BE49-F238E27FC236}">
                <a16:creationId xmlns:a16="http://schemas.microsoft.com/office/drawing/2014/main" id="{46D3D946-A852-409C-8E08-0FB627C7D095}"/>
              </a:ext>
            </a:extLst>
          </p:cNvPr>
          <p:cNvSpPr/>
          <p:nvPr/>
        </p:nvSpPr>
        <p:spPr>
          <a:xfrm>
            <a:off x="417674" y="4154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7" name="CustomShape 27">
            <a:hlinkClick r:id="" action="ppaction://noaction">
              <a:snd r:embed="rId11" name="T1_W6F_5.7.wav"/>
            </a:hlinkClick>
            <a:extLst>
              <a:ext uri="{FF2B5EF4-FFF2-40B4-BE49-F238E27FC236}">
                <a16:creationId xmlns:a16="http://schemas.microsoft.com/office/drawing/2014/main" id="{F1C5BBBC-FEE2-44E5-ADA5-7D8E4B63204F}"/>
              </a:ext>
            </a:extLst>
          </p:cNvPr>
          <p:cNvSpPr/>
          <p:nvPr/>
        </p:nvSpPr>
        <p:spPr>
          <a:xfrm>
            <a:off x="417674" y="48014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8" name="CustomShape 28">
            <a:hlinkClick r:id="" action="ppaction://noaction">
              <a:snd r:embed="rId12" name="T1_W6F_5.8.wav"/>
            </a:hlinkClick>
            <a:extLst>
              <a:ext uri="{FF2B5EF4-FFF2-40B4-BE49-F238E27FC236}">
                <a16:creationId xmlns:a16="http://schemas.microsoft.com/office/drawing/2014/main" id="{9A90868C-7183-439E-A1EB-9079A05B4B16}"/>
              </a:ext>
            </a:extLst>
          </p:cNvPr>
          <p:cNvSpPr/>
          <p:nvPr/>
        </p:nvSpPr>
        <p:spPr>
          <a:xfrm>
            <a:off x="433974" y="5480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 name="TextBox 1">
            <a:hlinkClick r:id="" action="ppaction://noaction">
              <a:snd r:embed="rId13" name="T1_W6F_5.2.wav"/>
            </a:hlinkClick>
            <a:extLst>
              <a:ext uri="{FF2B5EF4-FFF2-40B4-BE49-F238E27FC236}">
                <a16:creationId xmlns:a16="http://schemas.microsoft.com/office/drawing/2014/main" id="{B5C44A1F-2D2E-4E1C-A5BA-3881D709202E}"/>
              </a:ext>
            </a:extLst>
          </p:cNvPr>
          <p:cNvSpPr txBox="1"/>
          <p:nvPr/>
        </p:nvSpPr>
        <p:spPr>
          <a:xfrm>
            <a:off x="131728" y="717860"/>
            <a:ext cx="67207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das? </a:t>
            </a:r>
            <a:r>
              <a:rPr lang="en-GB" sz="2400" dirty="0" err="1">
                <a:solidFill>
                  <a:srgbClr val="002060"/>
                </a:solidFill>
                <a:latin typeface="Century Gothic" panose="020B0502020202020204" pitchFamily="34" charset="0"/>
              </a:rPr>
              <a:t>Schreib</a:t>
            </a:r>
            <a:r>
              <a:rPr lang="en-GB" sz="2400" dirty="0">
                <a:solidFill>
                  <a:srgbClr val="002060"/>
                </a:solidFill>
                <a:latin typeface="Century Gothic" panose="020B0502020202020204" pitchFamily="34" charset="0"/>
              </a:rPr>
              <a:t> auf </a:t>
            </a:r>
            <a:r>
              <a:rPr lang="en-GB" sz="2400" dirty="0" err="1">
                <a:solidFill>
                  <a:srgbClr val="002060"/>
                </a:solidFill>
                <a:latin typeface="Century Gothic" panose="020B0502020202020204" pitchFamily="34" charset="0"/>
              </a:rPr>
              <a:t>Englisch</a:t>
            </a:r>
            <a:r>
              <a:rPr lang="en-GB" sz="2400" dirty="0">
                <a:solidFill>
                  <a:srgbClr val="002060"/>
                </a:solidFill>
                <a:latin typeface="Century Gothic" panose="020B0502020202020204" pitchFamily="34" charset="0"/>
              </a:rPr>
              <a:t>.</a:t>
            </a:r>
          </a:p>
        </p:txBody>
      </p:sp>
      <p:pic>
        <p:nvPicPr>
          <p:cNvPr id="26" name="Graphic 25" descr="Map with pin with solid fill">
            <a:extLst>
              <a:ext uri="{FF2B5EF4-FFF2-40B4-BE49-F238E27FC236}">
                <a16:creationId xmlns:a16="http://schemas.microsoft.com/office/drawing/2014/main" id="{EA638807-775D-4E21-84F8-F00720338C2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74715" y="1197637"/>
            <a:ext cx="873833" cy="873833"/>
          </a:xfrm>
          <a:prstGeom prst="rect">
            <a:avLst/>
          </a:prstGeom>
        </p:spPr>
      </p:pic>
      <p:pic>
        <p:nvPicPr>
          <p:cNvPr id="27" name="Picture 26" descr="A picture containing engineering drawing&#10;&#10;Description automatically generated">
            <a:extLst>
              <a:ext uri="{FF2B5EF4-FFF2-40B4-BE49-F238E27FC236}">
                <a16:creationId xmlns:a16="http://schemas.microsoft.com/office/drawing/2014/main" id="{40C899EC-72ED-44B9-916B-B1FAB4642653}"/>
              </a:ext>
            </a:extLst>
          </p:cNvPr>
          <p:cNvPicPr>
            <a:picLocks noChangeAspect="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43493" y="1197637"/>
            <a:ext cx="805423" cy="771444"/>
          </a:xfrm>
          <a:prstGeom prst="rect">
            <a:avLst/>
          </a:prstGeom>
        </p:spPr>
      </p:pic>
      <p:pic>
        <p:nvPicPr>
          <p:cNvPr id="28" name="Picture 27" descr="Icon&#10;&#10;Description automatically generated">
            <a:extLst>
              <a:ext uri="{FF2B5EF4-FFF2-40B4-BE49-F238E27FC236}">
                <a16:creationId xmlns:a16="http://schemas.microsoft.com/office/drawing/2014/main" id="{E140EFF0-7725-407B-888B-572D0F13D6C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2561" y="1293694"/>
            <a:ext cx="586919" cy="681721"/>
          </a:xfrm>
          <a:prstGeom prst="rect">
            <a:avLst/>
          </a:prstGeom>
        </p:spPr>
      </p:pic>
      <p:sp>
        <p:nvSpPr>
          <p:cNvPr id="5" name="TextBox 4">
            <a:extLst>
              <a:ext uri="{FF2B5EF4-FFF2-40B4-BE49-F238E27FC236}">
                <a16:creationId xmlns:a16="http://schemas.microsoft.com/office/drawing/2014/main" id="{F2D73688-CAB4-4897-BF5E-FC0E9E1B0D21}"/>
              </a:ext>
            </a:extLst>
          </p:cNvPr>
          <p:cNvSpPr txBox="1"/>
          <p:nvPr/>
        </p:nvSpPr>
        <p:spPr>
          <a:xfrm>
            <a:off x="1014323" y="2099593"/>
            <a:ext cx="2695371"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Germany</a:t>
            </a:r>
          </a:p>
        </p:txBody>
      </p:sp>
      <p:sp>
        <p:nvSpPr>
          <p:cNvPr id="29" name="TextBox 28">
            <a:extLst>
              <a:ext uri="{FF2B5EF4-FFF2-40B4-BE49-F238E27FC236}">
                <a16:creationId xmlns:a16="http://schemas.microsoft.com/office/drawing/2014/main" id="{BEE32021-6009-44C0-9233-AE13D0705249}"/>
              </a:ext>
            </a:extLst>
          </p:cNvPr>
          <p:cNvSpPr txBox="1"/>
          <p:nvPr/>
        </p:nvSpPr>
        <p:spPr>
          <a:xfrm>
            <a:off x="6362622" y="2786838"/>
            <a:ext cx="2695371"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pencil</a:t>
            </a:r>
          </a:p>
        </p:txBody>
      </p:sp>
      <p:sp>
        <p:nvSpPr>
          <p:cNvPr id="30" name="TextBox 29">
            <a:extLst>
              <a:ext uri="{FF2B5EF4-FFF2-40B4-BE49-F238E27FC236}">
                <a16:creationId xmlns:a16="http://schemas.microsoft.com/office/drawing/2014/main" id="{FBCCB6E0-2F13-4D03-8DF7-9D4B1DA36D1E}"/>
              </a:ext>
            </a:extLst>
          </p:cNvPr>
          <p:cNvSpPr txBox="1"/>
          <p:nvPr/>
        </p:nvSpPr>
        <p:spPr>
          <a:xfrm>
            <a:off x="6374587" y="3417330"/>
            <a:ext cx="2695371"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board</a:t>
            </a:r>
          </a:p>
        </p:txBody>
      </p:sp>
      <p:sp>
        <p:nvSpPr>
          <p:cNvPr id="31" name="TextBox 30">
            <a:extLst>
              <a:ext uri="{FF2B5EF4-FFF2-40B4-BE49-F238E27FC236}">
                <a16:creationId xmlns:a16="http://schemas.microsoft.com/office/drawing/2014/main" id="{CAC9044A-DB25-4C98-9473-5B3D4E677FB1}"/>
              </a:ext>
            </a:extLst>
          </p:cNvPr>
          <p:cNvSpPr txBox="1"/>
          <p:nvPr/>
        </p:nvSpPr>
        <p:spPr>
          <a:xfrm>
            <a:off x="3621045" y="4090734"/>
            <a:ext cx="2695371"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Johanna</a:t>
            </a:r>
          </a:p>
        </p:txBody>
      </p:sp>
      <p:sp>
        <p:nvSpPr>
          <p:cNvPr id="32" name="TextBox 31">
            <a:extLst>
              <a:ext uri="{FF2B5EF4-FFF2-40B4-BE49-F238E27FC236}">
                <a16:creationId xmlns:a16="http://schemas.microsoft.com/office/drawing/2014/main" id="{4AB53086-BE95-4A6E-8451-0FC8F7080A7A}"/>
              </a:ext>
            </a:extLst>
          </p:cNvPr>
          <p:cNvSpPr txBox="1"/>
          <p:nvPr/>
        </p:nvSpPr>
        <p:spPr>
          <a:xfrm>
            <a:off x="963945" y="4738132"/>
            <a:ext cx="2695371"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Berlin</a:t>
            </a:r>
          </a:p>
        </p:txBody>
      </p:sp>
      <p:sp>
        <p:nvSpPr>
          <p:cNvPr id="33" name="TextBox 32">
            <a:extLst>
              <a:ext uri="{FF2B5EF4-FFF2-40B4-BE49-F238E27FC236}">
                <a16:creationId xmlns:a16="http://schemas.microsoft.com/office/drawing/2014/main" id="{6AB8B8EB-7924-46A5-BC91-9714BA712659}"/>
              </a:ext>
            </a:extLst>
          </p:cNvPr>
          <p:cNvSpPr txBox="1"/>
          <p:nvPr/>
        </p:nvSpPr>
        <p:spPr>
          <a:xfrm>
            <a:off x="6420467" y="5353628"/>
            <a:ext cx="2695371"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colour</a:t>
            </a:r>
          </a:p>
        </p:txBody>
      </p:sp>
    </p:spTree>
    <p:extLst>
      <p:ext uri="{BB962C8B-B14F-4D97-AF65-F5344CB8AC3E}">
        <p14:creationId xmlns:p14="http://schemas.microsoft.com/office/powerpoint/2010/main" val="8582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FD2C20-C90F-4EAB-8676-DA8387D2B95D}"/>
              </a:ext>
            </a:extLst>
          </p:cNvPr>
          <p:cNvSpPr txBox="1"/>
          <p:nvPr/>
        </p:nvSpPr>
        <p:spPr>
          <a:xfrm>
            <a:off x="259605" y="1344720"/>
            <a:ext cx="101790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Remember!  In German, change a statement into a question by swapping the verb and subject round:</a:t>
            </a:r>
          </a:p>
        </p:txBody>
      </p:sp>
      <p:sp>
        <p:nvSpPr>
          <p:cNvPr id="31" name="Google Shape;168;p8">
            <a:extLst>
              <a:ext uri="{FF2B5EF4-FFF2-40B4-BE49-F238E27FC236}">
                <a16:creationId xmlns:a16="http://schemas.microsoft.com/office/drawing/2014/main" id="{4CF6F7CA-E8A9-41E1-B0AF-FE332B0EB143}"/>
              </a:ext>
            </a:extLst>
          </p:cNvPr>
          <p:cNvSpPr txBox="1"/>
          <p:nvPr/>
        </p:nvSpPr>
        <p:spPr>
          <a:xfrm>
            <a:off x="191648" y="745109"/>
            <a:ext cx="1035638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8625"/>
              <a:buFont typeface="Century Gothic"/>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Yes/no questions</a:t>
            </a:r>
            <a:endParaRPr kumimoji="0"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2" name="Google Shape;170;p8" descr="Jigsaw, Puzzle, Piece, Game, Concept, Solution">
            <a:extLst>
              <a:ext uri="{FF2B5EF4-FFF2-40B4-BE49-F238E27FC236}">
                <a16:creationId xmlns:a16="http://schemas.microsoft.com/office/drawing/2014/main" id="{C928FC22-486F-4FEB-BCCF-DDB83A7FB049}"/>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34" name="Google Shape;172;p8">
            <a:extLst>
              <a:ext uri="{FF2B5EF4-FFF2-40B4-BE49-F238E27FC236}">
                <a16:creationId xmlns:a16="http://schemas.microsoft.com/office/drawing/2014/main" id="{7462813A-9DE1-498E-A7AE-1AEE2AD9A152}"/>
              </a:ext>
            </a:extLst>
          </p:cNvPr>
          <p:cNvSpPr txBox="1"/>
          <p:nvPr/>
        </p:nvSpPr>
        <p:spPr>
          <a:xfrm>
            <a:off x="6797388" y="3297843"/>
            <a:ext cx="519037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That is a colour.</a:t>
            </a:r>
            <a:endParaRPr kumimoji="0" sz="14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35" name="Google Shape;172;p8">
            <a:extLst>
              <a:ext uri="{FF2B5EF4-FFF2-40B4-BE49-F238E27FC236}">
                <a16:creationId xmlns:a16="http://schemas.microsoft.com/office/drawing/2014/main" id="{F2BC22D8-9A3B-4DF3-ABCE-865468DEB3CF}"/>
              </a:ext>
            </a:extLst>
          </p:cNvPr>
          <p:cNvSpPr txBox="1"/>
          <p:nvPr/>
        </p:nvSpPr>
        <p:spPr>
          <a:xfrm>
            <a:off x="622725" y="3311092"/>
            <a:ext cx="36577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Das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eine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Farbe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38" name="Google Shape;172;p8">
            <a:extLst>
              <a:ext uri="{FF2B5EF4-FFF2-40B4-BE49-F238E27FC236}">
                <a16:creationId xmlns:a16="http://schemas.microsoft.com/office/drawing/2014/main" id="{833901AB-84EA-48D2-8E53-F5D395DAC34A}"/>
              </a:ext>
            </a:extLst>
          </p:cNvPr>
          <p:cNvSpPr txBox="1"/>
          <p:nvPr/>
        </p:nvSpPr>
        <p:spPr>
          <a:xfrm>
            <a:off x="6797388" y="5467679"/>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a:t>
            </a:r>
            <a:r>
              <a:rPr kumimoji="0" lang="en-GB"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that a colour?</a:t>
            </a:r>
            <a:endParaRPr kumimoji="0" lang="en-GB" sz="28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39" name="Google Shape;172;p8">
            <a:extLst>
              <a:ext uri="{FF2B5EF4-FFF2-40B4-BE49-F238E27FC236}">
                <a16:creationId xmlns:a16="http://schemas.microsoft.com/office/drawing/2014/main" id="{ECE20974-9F51-48BC-B23C-A5C85FC84569}"/>
              </a:ext>
            </a:extLst>
          </p:cNvPr>
          <p:cNvSpPr txBox="1"/>
          <p:nvPr/>
        </p:nvSpPr>
        <p:spPr>
          <a:xfrm>
            <a:off x="547351" y="5467679"/>
            <a:ext cx="45524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i="0" u="none" strike="noStrike" kern="0" cap="none" spc="0" normalizeH="0" baseline="0" noProof="0" dirty="0" err="1">
                <a:ln>
                  <a:noFill/>
                </a:ln>
                <a:solidFill>
                  <a:srgbClr val="002060"/>
                </a:solidFill>
                <a:effectLst/>
                <a:uLnTx/>
                <a:uFillTx/>
                <a:latin typeface="Century Gothic"/>
                <a:ea typeface="+mn-ea"/>
                <a:cs typeface="Arial"/>
                <a:sym typeface="Century Gothic"/>
              </a:rPr>
              <a:t>Ist</a:t>
            </a:r>
            <a:r>
              <a:rPr kumimoji="0" lang="en-GB" sz="2800" i="0" u="none" strike="noStrike" kern="0" cap="none" spc="0" normalizeH="0" baseline="0" noProof="0" dirty="0">
                <a:ln>
                  <a:noFill/>
                </a:ln>
                <a:solidFill>
                  <a:srgbClr val="002060"/>
                </a:solidFill>
                <a:effectLst/>
                <a:uLnTx/>
                <a:uFillTx/>
                <a:latin typeface="Century Gothic"/>
                <a:ea typeface="+mn-ea"/>
                <a:cs typeface="Arial"/>
                <a:sym typeface="Century Gothic"/>
              </a:rPr>
              <a:t> das eine </a:t>
            </a:r>
            <a:r>
              <a:rPr kumimoji="0" lang="en-GB" sz="2800" i="0" u="none" strike="noStrike" kern="0" cap="none" spc="0" normalizeH="0" baseline="0" noProof="0" dirty="0" err="1">
                <a:ln>
                  <a:noFill/>
                </a:ln>
                <a:solidFill>
                  <a:srgbClr val="002060"/>
                </a:solidFill>
                <a:effectLst/>
                <a:uLnTx/>
                <a:uFillTx/>
                <a:latin typeface="Century Gothic"/>
                <a:ea typeface="+mn-ea"/>
                <a:cs typeface="Arial"/>
                <a:sym typeface="Century Gothic"/>
              </a:rPr>
              <a:t>Farbe</a:t>
            </a:r>
            <a:r>
              <a:rPr kumimoji="0" lang="en-GB" sz="2800" i="0" u="none" strike="noStrike" kern="0" cap="none" spc="0" normalizeH="0" baseline="0" noProof="0" dirty="0">
                <a:ln>
                  <a:noFill/>
                </a:ln>
                <a:solidFill>
                  <a:srgbClr val="002060"/>
                </a:solidFill>
                <a:effectLst/>
                <a:uLnTx/>
                <a:uFillTx/>
                <a:latin typeface="Century Gothic"/>
                <a:ea typeface="+mn-ea"/>
                <a:cs typeface="Arial"/>
                <a:sym typeface="Century Gothic"/>
              </a:rPr>
              <a:t>?</a:t>
            </a:r>
            <a:endParaRPr kumimoji="0" sz="280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24" name="Arrow: Right 23">
            <a:extLst>
              <a:ext uri="{FF2B5EF4-FFF2-40B4-BE49-F238E27FC236}">
                <a16:creationId xmlns:a16="http://schemas.microsoft.com/office/drawing/2014/main" id="{6FB3E3C5-0F46-4CBF-9853-C6B3B74997AE}"/>
              </a:ext>
            </a:extLst>
          </p:cNvPr>
          <p:cNvSpPr/>
          <p:nvPr/>
        </p:nvSpPr>
        <p:spPr>
          <a:xfrm>
            <a:off x="5314985" y="3297843"/>
            <a:ext cx="1276350" cy="584775"/>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Arrow: Right 25">
            <a:extLst>
              <a:ext uri="{FF2B5EF4-FFF2-40B4-BE49-F238E27FC236}">
                <a16:creationId xmlns:a16="http://schemas.microsoft.com/office/drawing/2014/main" id="{589F75DF-CA24-4117-9CE4-F0DDFCDC2F97}"/>
              </a:ext>
            </a:extLst>
          </p:cNvPr>
          <p:cNvSpPr/>
          <p:nvPr/>
        </p:nvSpPr>
        <p:spPr>
          <a:xfrm>
            <a:off x="5310402" y="5387306"/>
            <a:ext cx="1276350" cy="584775"/>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25667B5F-3B19-4376-92B3-A2A61FC5EC78}"/>
              </a:ext>
            </a:extLst>
          </p:cNvPr>
          <p:cNvSpPr txBox="1"/>
          <p:nvPr/>
        </p:nvSpPr>
        <p:spPr>
          <a:xfrm>
            <a:off x="223287" y="2575815"/>
            <a:ext cx="2425749" cy="584775"/>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Statement</a:t>
            </a:r>
          </a:p>
        </p:txBody>
      </p:sp>
      <p:sp>
        <p:nvSpPr>
          <p:cNvPr id="41" name="TextBox 40">
            <a:extLst>
              <a:ext uri="{FF2B5EF4-FFF2-40B4-BE49-F238E27FC236}">
                <a16:creationId xmlns:a16="http://schemas.microsoft.com/office/drawing/2014/main" id="{1B7F6FA0-95D4-4AE8-8669-8AF18BD53308}"/>
              </a:ext>
            </a:extLst>
          </p:cNvPr>
          <p:cNvSpPr txBox="1"/>
          <p:nvPr/>
        </p:nvSpPr>
        <p:spPr>
          <a:xfrm>
            <a:off x="136794" y="4493286"/>
            <a:ext cx="2425749" cy="584775"/>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Question</a:t>
            </a:r>
          </a:p>
        </p:txBody>
      </p:sp>
      <p:sp>
        <p:nvSpPr>
          <p:cNvPr id="16" name="Title 4">
            <a:extLst>
              <a:ext uri="{FF2B5EF4-FFF2-40B4-BE49-F238E27FC236}">
                <a16:creationId xmlns:a16="http://schemas.microsoft.com/office/drawing/2014/main" id="{A84F9DDD-E7B4-4499-AE91-56C95C479720}"/>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7" name="Google Shape;119;p1">
            <a:extLst>
              <a:ext uri="{FF2B5EF4-FFF2-40B4-BE49-F238E27FC236}">
                <a16:creationId xmlns:a16="http://schemas.microsoft.com/office/drawing/2014/main" id="{891B07AD-151F-443D-B956-BEEAE8F998D8}"/>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A picture containing logo&#10;&#10;Description automatically generated">
            <a:extLst>
              <a:ext uri="{FF2B5EF4-FFF2-40B4-BE49-F238E27FC236}">
                <a16:creationId xmlns:a16="http://schemas.microsoft.com/office/drawing/2014/main" id="{13463D40-26DE-4EEC-8011-B87C77735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7097" y="3105045"/>
            <a:ext cx="1094862" cy="1036470"/>
          </a:xfrm>
          <a:prstGeom prst="rect">
            <a:avLst/>
          </a:prstGeom>
        </p:spPr>
      </p:pic>
      <p:pic>
        <p:nvPicPr>
          <p:cNvPr id="6" name="Picture 5" descr="A picture containing text, transport&#10;&#10;Description automatically generated">
            <a:extLst>
              <a:ext uri="{FF2B5EF4-FFF2-40B4-BE49-F238E27FC236}">
                <a16:creationId xmlns:a16="http://schemas.microsoft.com/office/drawing/2014/main" id="{DF9CB2D7-2B5F-46E3-BBA1-DA50A2899D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609" y="5078061"/>
            <a:ext cx="1276350" cy="1092179"/>
          </a:xfrm>
          <a:prstGeom prst="rect">
            <a:avLst/>
          </a:prstGeom>
        </p:spPr>
      </p:pic>
    </p:spTree>
    <p:extLst>
      <p:ext uri="{BB962C8B-B14F-4D97-AF65-F5344CB8AC3E}">
        <p14:creationId xmlns:p14="http://schemas.microsoft.com/office/powerpoint/2010/main" val="61386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6F_6.1.wav"/>
                                        </p:tgtEl>
                                      </p:cMediaNode>
                                    </p:audio>
                                  </p:sub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1_W6F_6.2.wav"/>
                                        </p:tgtEl>
                                      </p:cMediaNode>
                                    </p:audio>
                                  </p:sub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5" grpId="0"/>
      <p:bldP spid="38" grpId="0"/>
      <p:bldP spid="39" grpId="0"/>
      <p:bldP spid="24" grpId="0" animBg="1"/>
      <p:bldP spid="26"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Google Shape;902;p52">
            <a:extLst>
              <a:ext uri="{FF2B5EF4-FFF2-40B4-BE49-F238E27FC236}">
                <a16:creationId xmlns:a16="http://schemas.microsoft.com/office/drawing/2014/main" id="{EE89D54A-F61D-4711-83B7-5B8AF6EBBE98}"/>
              </a:ext>
            </a:extLst>
          </p:cNvPr>
          <p:cNvGraphicFramePr/>
          <p:nvPr>
            <p:extLst>
              <p:ext uri="{D42A27DB-BD31-4B8C-83A1-F6EECF244321}">
                <p14:modId xmlns:p14="http://schemas.microsoft.com/office/powerpoint/2010/main" val="1960243131"/>
              </p:ext>
            </p:extLst>
          </p:nvPr>
        </p:nvGraphicFramePr>
        <p:xfrm>
          <a:off x="125211" y="4303631"/>
          <a:ext cx="11908500" cy="2072680"/>
        </p:xfrm>
        <a:graphic>
          <a:graphicData uri="http://schemas.openxmlformats.org/drawingml/2006/table">
            <a:tbl>
              <a:tblPr firstRow="1" bandRow="1">
                <a:noFill/>
              </a:tblPr>
              <a:tblGrid>
                <a:gridCol w="2381700">
                  <a:extLst>
                    <a:ext uri="{9D8B030D-6E8A-4147-A177-3AD203B41FA5}">
                      <a16:colId xmlns:a16="http://schemas.microsoft.com/office/drawing/2014/main" val="20000"/>
                    </a:ext>
                  </a:extLst>
                </a:gridCol>
                <a:gridCol w="2381700">
                  <a:extLst>
                    <a:ext uri="{9D8B030D-6E8A-4147-A177-3AD203B41FA5}">
                      <a16:colId xmlns:a16="http://schemas.microsoft.com/office/drawing/2014/main" val="20001"/>
                    </a:ext>
                  </a:extLst>
                </a:gridCol>
                <a:gridCol w="2381700">
                  <a:extLst>
                    <a:ext uri="{9D8B030D-6E8A-4147-A177-3AD203B41FA5}">
                      <a16:colId xmlns:a16="http://schemas.microsoft.com/office/drawing/2014/main" val="20002"/>
                    </a:ext>
                  </a:extLst>
                </a:gridCol>
                <a:gridCol w="2381700">
                  <a:extLst>
                    <a:ext uri="{9D8B030D-6E8A-4147-A177-3AD203B41FA5}">
                      <a16:colId xmlns:a16="http://schemas.microsoft.com/office/drawing/2014/main" val="20003"/>
                    </a:ext>
                  </a:extLst>
                </a:gridCol>
                <a:gridCol w="2381700">
                  <a:extLst>
                    <a:ext uri="{9D8B030D-6E8A-4147-A177-3AD203B41FA5}">
                      <a16:colId xmlns:a16="http://schemas.microsoft.com/office/drawing/2014/main" val="20004"/>
                    </a:ext>
                  </a:extLst>
                </a:gridCol>
              </a:tblGrid>
              <a:tr h="3971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800" b="1" i="0" u="none" strike="noStrike" cap="none" dirty="0">
                          <a:solidFill>
                            <a:srgbClr val="1F4E79"/>
                          </a:solidFill>
                          <a:latin typeface="Century Gothic" panose="020B0502020202020204" pitchFamily="34" charset="0"/>
                          <a:sym typeface="Arial"/>
                          <a:hlinkClick r:id="" action="ppaction://noaction">
                            <a:snd r:embed="rId11" name="T1_W6F_7.9.wav"/>
                            <a:extLst>
                              <a:ext uri="{A12FA001-AC4F-418D-AE19-62706E023703}">
                                <ahyp:hlinkClr xmlns:ahyp="http://schemas.microsoft.com/office/drawing/2018/hyperlinkcolor" val="tx"/>
                              </a:ext>
                            </a:extLst>
                          </a:hlinkClick>
                        </a:rPr>
                        <a:t>England</a:t>
                      </a:r>
                      <a:endParaRPr sz="2800" b="1" i="0" u="none" strike="noStrike" cap="none" dirty="0">
                        <a:solidFill>
                          <a:srgbClr val="1F4E79"/>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panose="020B0502020202020204" pitchFamily="34" charset="0"/>
                          <a:ea typeface="Century Gothic"/>
                          <a:cs typeface="Century Gothic"/>
                          <a:sym typeface="Century Gothic"/>
                          <a:hlinkClick r:id="" action="ppaction://noaction">
                            <a:snd r:embed="rId12" name="T1_W6F_7.10.wav"/>
                            <a:extLst>
                              <a:ext uri="{A12FA001-AC4F-418D-AE19-62706E023703}">
                                <ahyp:hlinkClr xmlns:ahyp="http://schemas.microsoft.com/office/drawing/2018/hyperlinkcolor" val="tx"/>
                              </a:ext>
                            </a:extLst>
                          </a:hlinkClick>
                        </a:rPr>
                        <a:t>die </a:t>
                      </a:r>
                      <a:r>
                        <a:rPr lang="en-GB" sz="2800" b="1" dirty="0" err="1">
                          <a:solidFill>
                            <a:srgbClr val="1F4E79"/>
                          </a:solidFill>
                          <a:latin typeface="Century Gothic" panose="020B0502020202020204" pitchFamily="34" charset="0"/>
                          <a:ea typeface="Century Gothic"/>
                          <a:cs typeface="Century Gothic"/>
                          <a:sym typeface="Century Gothic"/>
                          <a:hlinkClick r:id="" action="ppaction://noaction">
                            <a:snd r:embed="rId12" name="T1_W6F_7.10.wav"/>
                            <a:extLst>
                              <a:ext uri="{A12FA001-AC4F-418D-AE19-62706E023703}">
                                <ahyp:hlinkClr xmlns:ahyp="http://schemas.microsoft.com/office/drawing/2018/hyperlinkcolor" val="tx"/>
                              </a:ext>
                            </a:extLst>
                          </a:hlinkClick>
                        </a:rPr>
                        <a:t>Flasche</a:t>
                      </a:r>
                      <a:endParaRPr sz="2800" b="1"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panose="020B0502020202020204" pitchFamily="34" charset="0"/>
                          <a:ea typeface="Century Gothic"/>
                          <a:cs typeface="Century Gothic"/>
                          <a:sym typeface="Century Gothic"/>
                          <a:hlinkClick r:id="" action="ppaction://noaction">
                            <a:snd r:embed="rId13" name="T1_W6F_7.11.wav"/>
                            <a:extLst>
                              <a:ext uri="{A12FA001-AC4F-418D-AE19-62706E023703}">
                                <ahyp:hlinkClr xmlns:ahyp="http://schemas.microsoft.com/office/drawing/2018/hyperlinkcolor" val="tx"/>
                              </a:ext>
                            </a:extLst>
                          </a:hlinkClick>
                        </a:rPr>
                        <a:t>blau</a:t>
                      </a:r>
                      <a:endParaRPr sz="2800" b="1"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panose="020B0502020202020204" pitchFamily="34" charset="0"/>
                          <a:sym typeface="Arial"/>
                          <a:hlinkClick r:id="" action="ppaction://noaction">
                            <a:snd r:embed="rId14" name="T1_W6F_7.12.wav"/>
                            <a:extLst>
                              <a:ext uri="{A12FA001-AC4F-418D-AE19-62706E023703}">
                                <ahyp:hlinkClr xmlns:ahyp="http://schemas.microsoft.com/office/drawing/2018/hyperlinkcolor" val="tx"/>
                              </a:ext>
                            </a:extLst>
                          </a:hlinkClick>
                        </a:rPr>
                        <a:t>Moritz</a:t>
                      </a:r>
                      <a:endParaRPr lang="en-GB" sz="2800" b="1" i="0" u="none" strike="noStrike" cap="none" dirty="0">
                        <a:solidFill>
                          <a:srgbClr val="1F4E79"/>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panose="020B0502020202020204" pitchFamily="34" charset="0"/>
                          <a:ea typeface="Century Gothic"/>
                          <a:cs typeface="Century Gothic"/>
                          <a:sym typeface="Century Gothic"/>
                          <a:hlinkClick r:id="" action="ppaction://noaction">
                            <a:snd r:embed="rId15" name="T1_W6F_7.13.wav"/>
                            <a:extLst>
                              <a:ext uri="{A12FA001-AC4F-418D-AE19-62706E023703}">
                                <ahyp:hlinkClr xmlns:ahyp="http://schemas.microsoft.com/office/drawing/2018/hyperlinkcolor" val="tx"/>
                              </a:ext>
                            </a:extLst>
                          </a:hlinkClick>
                        </a:rPr>
                        <a:t>Berlin</a:t>
                      </a:r>
                      <a:endParaRPr sz="2800" b="1"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71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panose="020B0502020202020204" pitchFamily="34" charset="0"/>
                          <a:ea typeface="Century Gothic"/>
                          <a:cs typeface="Century Gothic"/>
                          <a:sym typeface="Century Gothic"/>
                          <a:hlinkClick r:id="" action="ppaction://noaction">
                            <a:snd r:embed="rId16" name="T1_W6F_7.14.wav"/>
                            <a:extLst>
                              <a:ext uri="{A12FA001-AC4F-418D-AE19-62706E023703}">
                                <ahyp:hlinkClr xmlns:ahyp="http://schemas.microsoft.com/office/drawing/2018/hyperlinkcolor" val="tx"/>
                              </a:ext>
                            </a:extLst>
                          </a:hlinkClick>
                        </a:rPr>
                        <a:t>das Fenster</a:t>
                      </a:r>
                      <a:endParaRPr sz="2800" dirty="0">
                        <a:solidFill>
                          <a:srgbClr val="1F4E79"/>
                        </a:solidFill>
                        <a:latin typeface="Century Gothic" panose="020B0502020202020204" pitchFamily="34" charset="0"/>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800" b="1" i="0" u="none" strike="noStrike" cap="none" dirty="0" err="1">
                          <a:solidFill>
                            <a:srgbClr val="1F4E79"/>
                          </a:solidFill>
                          <a:latin typeface="Century Gothic" panose="020B0502020202020204" pitchFamily="34" charset="0"/>
                          <a:sym typeface="Arial"/>
                          <a:hlinkClick r:id="" action="ppaction://noaction">
                            <a:snd r:embed="rId17" name="T1_W6F_7.15.wav"/>
                            <a:extLst>
                              <a:ext uri="{A12FA001-AC4F-418D-AE19-62706E023703}">
                                <ahyp:hlinkClr xmlns:ahyp="http://schemas.microsoft.com/office/drawing/2018/hyperlinkcolor" val="tx"/>
                              </a:ext>
                            </a:extLst>
                          </a:hlinkClick>
                        </a:rPr>
                        <a:t>Olsdorf</a:t>
                      </a:r>
                      <a:endParaRPr sz="2800" b="1" i="0" u="none" strike="noStrike" cap="none" dirty="0">
                        <a:solidFill>
                          <a:srgbClr val="1F4E79"/>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800" b="1" i="0" u="none" strike="noStrike" cap="none" dirty="0">
                          <a:solidFill>
                            <a:srgbClr val="1F4E79"/>
                          </a:solidFill>
                          <a:latin typeface="Century Gothic" panose="020B0502020202020204" pitchFamily="34" charset="0"/>
                          <a:sym typeface="Arial"/>
                          <a:hlinkClick r:id="" action="ppaction://noaction">
                            <a:snd r:embed="rId18" name="T1_W6F_7.16.wav"/>
                            <a:extLst>
                              <a:ext uri="{A12FA001-AC4F-418D-AE19-62706E023703}">
                                <ahyp:hlinkClr xmlns:ahyp="http://schemas.microsoft.com/office/drawing/2018/hyperlinkcolor" val="tx"/>
                              </a:ext>
                            </a:extLst>
                          </a:hlinkClick>
                        </a:rPr>
                        <a:t>Johanna</a:t>
                      </a:r>
                      <a:endParaRPr sz="2800" b="1" i="0" u="none" strike="noStrike" cap="none" dirty="0">
                        <a:solidFill>
                          <a:srgbClr val="1F4E79"/>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800" b="1" i="0" u="none" strike="noStrike" cap="none" dirty="0">
                          <a:solidFill>
                            <a:srgbClr val="1F4E79"/>
                          </a:solidFill>
                          <a:latin typeface="Century Gothic" panose="020B0502020202020204" pitchFamily="34" charset="0"/>
                          <a:ea typeface="Century Gothic"/>
                          <a:cs typeface="Century Gothic"/>
                          <a:sym typeface="Century Gothic"/>
                          <a:hlinkClick r:id="" action="ppaction://noaction">
                            <a:snd r:embed="rId19" name="T1_W6F_7.17.wav"/>
                            <a:extLst>
                              <a:ext uri="{A12FA001-AC4F-418D-AE19-62706E023703}">
                                <ahyp:hlinkClr xmlns:ahyp="http://schemas.microsoft.com/office/drawing/2018/hyperlinkcolor" val="tx"/>
                              </a:ext>
                            </a:extLst>
                          </a:hlinkClick>
                        </a:rPr>
                        <a:t>der </a:t>
                      </a:r>
                      <a:r>
                        <a:rPr lang="en-GB" sz="2800" b="1" i="0" u="none" strike="noStrike" cap="none" dirty="0" err="1">
                          <a:solidFill>
                            <a:srgbClr val="1F4E79"/>
                          </a:solidFill>
                          <a:latin typeface="Century Gothic" panose="020B0502020202020204" pitchFamily="34" charset="0"/>
                          <a:ea typeface="Century Gothic"/>
                          <a:cs typeface="Century Gothic"/>
                          <a:sym typeface="Century Gothic"/>
                          <a:hlinkClick r:id="" action="ppaction://noaction">
                            <a:snd r:embed="rId19" name="T1_W6F_7.17.wav"/>
                            <a:extLst>
                              <a:ext uri="{A12FA001-AC4F-418D-AE19-62706E023703}">
                                <ahyp:hlinkClr xmlns:ahyp="http://schemas.microsoft.com/office/drawing/2018/hyperlinkcolor" val="tx"/>
                              </a:ext>
                            </a:extLst>
                          </a:hlinkClick>
                        </a:rPr>
                        <a:t>Bleistift</a:t>
                      </a:r>
                      <a:endParaRPr sz="2800" b="1" i="0" u="none" strike="noStrike" cap="none"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800" b="1" i="0" u="none" strike="noStrike" cap="none" dirty="0" err="1">
                          <a:solidFill>
                            <a:srgbClr val="1F4E79"/>
                          </a:solidFill>
                          <a:latin typeface="Century Gothic" panose="020B0502020202020204" pitchFamily="34" charset="0"/>
                          <a:ea typeface="Century Gothic"/>
                          <a:cs typeface="Century Gothic"/>
                          <a:sym typeface="Century Gothic"/>
                          <a:hlinkClick r:id="" action="ppaction://noaction">
                            <a:snd r:embed="rId20" name="T1_W6F_7.18.wav"/>
                            <a:extLst>
                              <a:ext uri="{A12FA001-AC4F-418D-AE19-62706E023703}">
                                <ahyp:hlinkClr xmlns:ahyp="http://schemas.microsoft.com/office/drawing/2018/hyperlinkcolor" val="tx"/>
                              </a:ext>
                            </a:extLst>
                          </a:hlinkClick>
                        </a:rPr>
                        <a:t>Maike</a:t>
                      </a:r>
                      <a:endParaRPr sz="2800" b="1" i="0" u="none" strike="noStrike" cap="none"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71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panose="020B0502020202020204" pitchFamily="34" charset="0"/>
                          <a:ea typeface="Century Gothic"/>
                          <a:cs typeface="Century Gothic"/>
                          <a:sym typeface="Century Gothic"/>
                          <a:hlinkClick r:id="" action="ppaction://noaction">
                            <a:snd r:embed="rId21" name="T1_W6F_7.19.wav"/>
                            <a:extLst>
                              <a:ext uri="{A12FA001-AC4F-418D-AE19-62706E023703}">
                                <ahyp:hlinkClr xmlns:ahyp="http://schemas.microsoft.com/office/drawing/2018/hyperlinkcolor" val="tx"/>
                              </a:ext>
                            </a:extLst>
                          </a:hlinkClick>
                        </a:rPr>
                        <a:t>das Heft</a:t>
                      </a:r>
                      <a:endParaRPr sz="2800" dirty="0">
                        <a:solidFill>
                          <a:srgbClr val="1F4E79"/>
                        </a:solidFill>
                        <a:latin typeface="Century Gothic" panose="020B0502020202020204" pitchFamily="34" charset="0"/>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panose="020B0502020202020204" pitchFamily="34" charset="0"/>
                          <a:ea typeface="Century Gothic"/>
                          <a:cs typeface="Century Gothic"/>
                          <a:sym typeface="Century Gothic"/>
                          <a:hlinkClick r:id="" action="ppaction://noaction">
                            <a:snd r:embed="rId22" name="T1_W6F_7.20.wav"/>
                            <a:extLst>
                              <a:ext uri="{A12FA001-AC4F-418D-AE19-62706E023703}">
                                <ahyp:hlinkClr xmlns:ahyp="http://schemas.microsoft.com/office/drawing/2018/hyperlinkcolor" val="tx"/>
                              </a:ext>
                            </a:extLst>
                          </a:hlinkClick>
                        </a:rPr>
                        <a:t>London</a:t>
                      </a:r>
                      <a:endParaRPr sz="2800" b="1"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panose="020B0502020202020204" pitchFamily="34" charset="0"/>
                          <a:ea typeface="Century Gothic"/>
                          <a:cs typeface="Century Gothic"/>
                          <a:sym typeface="Century Gothic"/>
                          <a:hlinkClick r:id="" action="ppaction://noaction">
                            <a:snd r:embed="rId23" name="T1_W6F_7.21.wav"/>
                            <a:extLst>
                              <a:ext uri="{A12FA001-AC4F-418D-AE19-62706E023703}">
                                <ahyp:hlinkClr xmlns:ahyp="http://schemas.microsoft.com/office/drawing/2018/hyperlinkcolor" val="tx"/>
                              </a:ext>
                            </a:extLst>
                          </a:hlinkClick>
                        </a:rPr>
                        <a:t>die Tafel</a:t>
                      </a:r>
                      <a:endParaRPr lang="en-GB" sz="2800" b="1" i="0" u="none" strike="noStrike" cap="none" dirty="0">
                        <a:solidFill>
                          <a:srgbClr val="1F4E79"/>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800" b="1" i="0" u="none" strike="noStrike" cap="none" dirty="0">
                          <a:solidFill>
                            <a:srgbClr val="1F4E79"/>
                          </a:solidFill>
                          <a:latin typeface="Century Gothic" panose="020B0502020202020204" pitchFamily="34" charset="0"/>
                          <a:ea typeface="Century Gothic"/>
                          <a:cs typeface="Century Gothic"/>
                          <a:sym typeface="Century Gothic"/>
                          <a:hlinkClick r:id="" action="ppaction://noaction">
                            <a:snd r:embed="rId24" name="T1_W6F_7.22.wav"/>
                            <a:extLst>
                              <a:ext uri="{A12FA001-AC4F-418D-AE19-62706E023703}">
                                <ahyp:hlinkClr xmlns:ahyp="http://schemas.microsoft.com/office/drawing/2018/hyperlinkcolor" val="tx"/>
                              </a:ext>
                            </a:extLst>
                          </a:hlinkClick>
                        </a:rPr>
                        <a:t>Deutschland</a:t>
                      </a:r>
                      <a:endParaRPr sz="2800" b="1" i="0" u="none" strike="noStrike" cap="none"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panose="020B0502020202020204" pitchFamily="34" charset="0"/>
                          <a:ea typeface="Century Gothic"/>
                          <a:cs typeface="Century Gothic"/>
                          <a:sym typeface="Century Gothic"/>
                          <a:hlinkClick r:id="" action="ppaction://noaction">
                            <a:snd r:embed="rId25" name="T1_W6F_7.23.wav"/>
                            <a:extLst>
                              <a:ext uri="{A12FA001-AC4F-418D-AE19-62706E023703}">
                                <ahyp:hlinkClr xmlns:ahyp="http://schemas.microsoft.com/office/drawing/2018/hyperlinkcolor" val="tx"/>
                              </a:ext>
                            </a:extLst>
                          </a:hlinkClick>
                        </a:rPr>
                        <a:t>der Tisch</a:t>
                      </a:r>
                      <a:endParaRPr lang="en-GB" sz="2800" b="1" i="0" u="none" strike="noStrike" cap="none" dirty="0">
                        <a:solidFill>
                          <a:srgbClr val="1F4E79"/>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71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1F4E79"/>
                          </a:solidFill>
                          <a:latin typeface="Century Gothic" panose="020B0502020202020204" pitchFamily="34" charset="0"/>
                          <a:ea typeface="Century Gothic"/>
                          <a:cs typeface="Century Gothic"/>
                          <a:sym typeface="Century Gothic"/>
                          <a:hlinkClick r:id="" action="ppaction://noaction">
                            <a:snd r:embed="rId26" name="T1_W6F_7.24.wav"/>
                            <a:extLst>
                              <a:ext uri="{A12FA001-AC4F-418D-AE19-62706E023703}">
                                <ahyp:hlinkClr xmlns:ahyp="http://schemas.microsoft.com/office/drawing/2018/hyperlinkcolor" val="tx"/>
                              </a:ext>
                            </a:extLst>
                          </a:hlinkClick>
                        </a:rPr>
                        <a:t>gelb</a:t>
                      </a:r>
                      <a:endParaRPr lang="en-GB" sz="2800" b="1"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panose="020B0502020202020204" pitchFamily="34" charset="0"/>
                          <a:sym typeface="Arial"/>
                          <a:hlinkClick r:id="" action="ppaction://noaction">
                            <a:snd r:embed="rId27" name="T1_W6F_7.25.wav"/>
                            <a:extLst>
                              <a:ext uri="{A12FA001-AC4F-418D-AE19-62706E023703}">
                                <ahyp:hlinkClr xmlns:ahyp="http://schemas.microsoft.com/office/drawing/2018/hyperlinkcolor" val="tx"/>
                              </a:ext>
                            </a:extLst>
                          </a:hlinkClick>
                        </a:rPr>
                        <a:t>Frau </a:t>
                      </a:r>
                      <a:r>
                        <a:rPr lang="en-GB" sz="2800" b="1" i="0" u="none" strike="noStrike" cap="none" dirty="0" err="1">
                          <a:solidFill>
                            <a:srgbClr val="1F4E79"/>
                          </a:solidFill>
                          <a:latin typeface="Century Gothic" panose="020B0502020202020204" pitchFamily="34" charset="0"/>
                          <a:sym typeface="Arial"/>
                          <a:hlinkClick r:id="" action="ppaction://noaction">
                            <a:snd r:embed="rId27" name="T1_W6F_7.25.wav"/>
                            <a:extLst>
                              <a:ext uri="{A12FA001-AC4F-418D-AE19-62706E023703}">
                                <ahyp:hlinkClr xmlns:ahyp="http://schemas.microsoft.com/office/drawing/2018/hyperlinkcolor" val="tx"/>
                              </a:ext>
                            </a:extLst>
                          </a:hlinkClick>
                        </a:rPr>
                        <a:t>Bahlsen</a:t>
                      </a:r>
                      <a:endParaRPr lang="en-GB" sz="2800" b="1" i="0" u="none" strike="noStrike" cap="none" dirty="0">
                        <a:solidFill>
                          <a:srgbClr val="1F4E79"/>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panose="020B0502020202020204" pitchFamily="34" charset="0"/>
                          <a:ea typeface="Century Gothic"/>
                          <a:cs typeface="Century Gothic"/>
                          <a:sym typeface="Century Gothic"/>
                          <a:hlinkClick r:id="" action="ppaction://noaction">
                            <a:snd r:embed="rId28" name="T1_W6F_7.26.wav"/>
                            <a:extLst>
                              <a:ext uri="{A12FA001-AC4F-418D-AE19-62706E023703}">
                                <ahyp:hlinkClr xmlns:ahyp="http://schemas.microsoft.com/office/drawing/2018/hyperlinkcolor" val="tx"/>
                              </a:ext>
                            </a:extLst>
                          </a:hlinkClick>
                        </a:rPr>
                        <a:t>rot</a:t>
                      </a:r>
                      <a:endParaRPr lang="en-GB" sz="2800" b="1" i="0" u="none" strike="noStrike" cap="none"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800" b="1" i="0" u="none" strike="noStrike" cap="none" dirty="0">
                          <a:solidFill>
                            <a:srgbClr val="1F4E79"/>
                          </a:solidFill>
                          <a:latin typeface="Century Gothic" panose="020B0502020202020204" pitchFamily="34" charset="0"/>
                          <a:ea typeface="Century Gothic"/>
                          <a:cs typeface="Century Gothic"/>
                          <a:sym typeface="Century Gothic"/>
                          <a:hlinkClick r:id="" action="ppaction://noaction">
                            <a:snd r:embed="rId29" name="T1_W6F_7.27.wav"/>
                            <a:extLst>
                              <a:ext uri="{A12FA001-AC4F-418D-AE19-62706E023703}">
                                <ahyp:hlinkClr xmlns:ahyp="http://schemas.microsoft.com/office/drawing/2018/hyperlinkcolor" val="tx"/>
                              </a:ext>
                            </a:extLst>
                          </a:hlinkClick>
                        </a:rPr>
                        <a:t>Steffen</a:t>
                      </a:r>
                      <a:endParaRPr sz="2800" b="1" i="0" u="none" strike="noStrike" cap="none"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800" b="1" i="0" u="none" strike="noStrike" cap="none" dirty="0">
                          <a:solidFill>
                            <a:srgbClr val="1F4E79"/>
                          </a:solidFill>
                          <a:latin typeface="Century Gothic" panose="020B0502020202020204" pitchFamily="34" charset="0"/>
                          <a:ea typeface="Century Gothic"/>
                          <a:cs typeface="Century Gothic"/>
                          <a:sym typeface="Century Gothic"/>
                          <a:hlinkClick r:id="" action="ppaction://noaction">
                            <a:snd r:embed="rId30" name="T1_W6F_7.28.wav"/>
                            <a:extLst>
                              <a:ext uri="{A12FA001-AC4F-418D-AE19-62706E023703}">
                                <ahyp:hlinkClr xmlns:ahyp="http://schemas.microsoft.com/office/drawing/2018/hyperlinkcolor" val="tx"/>
                              </a:ext>
                            </a:extLst>
                          </a:hlinkClick>
                        </a:rPr>
                        <a:t>Bonn</a:t>
                      </a:r>
                      <a:endParaRPr sz="2800" b="1" i="0" u="none" strike="noStrike" cap="none" dirty="0">
                        <a:solidFill>
                          <a:srgbClr val="1F4E79"/>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123058"/>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1" name="CustomShape 6">
            <a:extLst>
              <a:ext uri="{FF2B5EF4-FFF2-40B4-BE49-F238E27FC236}">
                <a16:creationId xmlns:a16="http://schemas.microsoft.com/office/drawing/2014/main" id="{DC2280F2-95A9-4874-A75B-9B0CF9D264F7}"/>
              </a:ext>
            </a:extLst>
          </p:cNvPr>
          <p:cNvSpPr/>
          <p:nvPr/>
        </p:nvSpPr>
        <p:spPr>
          <a:xfrm>
            <a:off x="2861994" y="1468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ea typeface="Century Gothic"/>
              </a:rPr>
              <a:t>Person, place, colour or thing?</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5" name="CuadroTexto 22">
            <a:extLst>
              <a:ext uri="{FF2B5EF4-FFF2-40B4-BE49-F238E27FC236}">
                <a16:creationId xmlns:a16="http://schemas.microsoft.com/office/drawing/2014/main" id="{6427031C-67CB-42AC-8DDA-C8D43C163784}"/>
              </a:ext>
            </a:extLst>
          </p:cNvPr>
          <p:cNvSpPr txBox="1"/>
          <p:nvPr/>
        </p:nvSpPr>
        <p:spPr>
          <a:xfrm>
            <a:off x="243403" y="2413444"/>
            <a:ext cx="1481496" cy="461665"/>
          </a:xfrm>
          <a:prstGeom prst="rect">
            <a:avLst/>
          </a:prstGeom>
          <a:noFill/>
        </p:spPr>
        <p:txBody>
          <a:bodyPr wrap="none" rtlCol="0">
            <a:spAutoFit/>
          </a:bodyPr>
          <a:lstStyle/>
          <a:p>
            <a:pPr>
              <a:defRPr/>
            </a:pPr>
            <a:r>
              <a:rPr lang="en-US" sz="2400" b="1" dirty="0">
                <a:solidFill>
                  <a:srgbClr val="4472C4">
                    <a:lumMod val="50000"/>
                  </a:srgbClr>
                </a:solidFill>
                <a:latin typeface="Century Gothic" panose="020F0302020204030204"/>
                <a:cs typeface="Arial"/>
                <a:sym typeface="Arial"/>
              </a:rPr>
              <a:t>Person</a:t>
            </a:r>
            <a:r>
              <a:rPr lang="es-GB" sz="2400" dirty="0">
                <a:solidFill>
                  <a:srgbClr val="4472C4">
                    <a:lumMod val="50000"/>
                  </a:srgbClr>
                </a:solidFill>
                <a:latin typeface="Century Gothic" panose="020F0302020204030204"/>
                <a:cs typeface="Arial"/>
                <a:sym typeface="Arial"/>
              </a:rPr>
              <a:t> </a:t>
            </a:r>
            <a:r>
              <a:rPr lang="es-GB" sz="2400" b="1" dirty="0">
                <a:solidFill>
                  <a:srgbClr val="4472C4">
                    <a:lumMod val="50000"/>
                  </a:srgbClr>
                </a:solidFill>
                <a:latin typeface="Century Gothic" panose="020F0302020204030204"/>
                <a:cs typeface="Arial"/>
                <a:sym typeface="Arial"/>
              </a:rPr>
              <a:t>A</a:t>
            </a:r>
            <a:endParaRPr lang="es-GB" sz="2400" dirty="0">
              <a:solidFill>
                <a:srgbClr val="4472C4">
                  <a:lumMod val="50000"/>
                </a:srgbClr>
              </a:solidFill>
              <a:latin typeface="Century Gothic" panose="020F0302020204030204"/>
              <a:cs typeface="Arial"/>
              <a:sym typeface="Arial"/>
            </a:endParaRPr>
          </a:p>
        </p:txBody>
      </p:sp>
      <p:pic>
        <p:nvPicPr>
          <p:cNvPr id="39" name="Picture 7">
            <a:extLst>
              <a:ext uri="{FF2B5EF4-FFF2-40B4-BE49-F238E27FC236}">
                <a16:creationId xmlns:a16="http://schemas.microsoft.com/office/drawing/2014/main" id="{E736AE22-F46F-4B50-A307-10DCFC220964}"/>
              </a:ext>
            </a:extLst>
          </p:cNvPr>
          <p:cNvPicPr>
            <a:picLocks noChangeAspect="1"/>
          </p:cNvPicPr>
          <p:nvPr/>
        </p:nvPicPr>
        <p:blipFill>
          <a:blip r:embed="rId32" cstate="print">
            <a:extLst>
              <a:ext uri="{BEBA8EAE-BF5A-486C-A8C5-ECC9F3942E4B}">
                <a14:imgProps xmlns:a14="http://schemas.microsoft.com/office/drawing/2010/main">
                  <a14:imgLayer r:embed="rId3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303624" y="1364499"/>
            <a:ext cx="994299" cy="74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stomShape 6">
            <a:extLst>
              <a:ext uri="{FF2B5EF4-FFF2-40B4-BE49-F238E27FC236}">
                <a16:creationId xmlns:a16="http://schemas.microsoft.com/office/drawing/2014/main" id="{0F96BF33-3356-479E-A822-21237123A7F6}"/>
              </a:ext>
            </a:extLst>
          </p:cNvPr>
          <p:cNvSpPr/>
          <p:nvPr/>
        </p:nvSpPr>
        <p:spPr>
          <a:xfrm>
            <a:off x="153752" y="643675"/>
            <a:ext cx="10481101" cy="8751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Person B</a:t>
            </a:r>
            <a:r>
              <a:rPr lang="en-GB" sz="2400" spc="-1" dirty="0">
                <a:solidFill>
                  <a:srgbClr val="002060"/>
                </a:solidFill>
                <a:latin typeface="Century gothic"/>
                <a:ea typeface="Century Gothic"/>
              </a:rPr>
              <a:t>: Write 5 words in German from the table below. </a:t>
            </a:r>
            <a:br>
              <a:rPr lang="en-GB" sz="2400" spc="-1" dirty="0">
                <a:solidFill>
                  <a:srgbClr val="002060"/>
                </a:solidFill>
                <a:latin typeface="Century gothic"/>
                <a:ea typeface="Century Gothic"/>
              </a:rPr>
            </a:br>
            <a:r>
              <a:rPr lang="en-GB" sz="2400" b="1" spc="-1" dirty="0">
                <a:solidFill>
                  <a:srgbClr val="002060"/>
                </a:solidFill>
                <a:latin typeface="Century gothic"/>
                <a:ea typeface="Century Gothic"/>
              </a:rPr>
              <a:t>Person A</a:t>
            </a:r>
            <a:r>
              <a:rPr lang="en-GB" sz="2400" spc="-1" dirty="0">
                <a:solidFill>
                  <a:srgbClr val="002060"/>
                </a:solidFill>
                <a:latin typeface="Century gothic"/>
                <a:ea typeface="Century Gothic"/>
              </a:rPr>
              <a:t>:  Ask yes/no questions  in German to work out the words. </a:t>
            </a:r>
            <a:endParaRPr kumimoji="0" lang="en-GB" sz="2400" i="0" u="none" strike="noStrike" kern="1200" cap="none" spc="-1" normalizeH="0" baseline="0" noProof="0" dirty="0">
              <a:ln>
                <a:noFill/>
              </a:ln>
              <a:solidFill>
                <a:prstClr val="black"/>
              </a:solidFill>
              <a:effectLst/>
              <a:uLnTx/>
              <a:uFillTx/>
              <a:latin typeface="Century gothic"/>
            </a:endParaRPr>
          </a:p>
        </p:txBody>
      </p:sp>
      <p:sp>
        <p:nvSpPr>
          <p:cNvPr id="36" name="Llamada rectangular redondeada 23">
            <a:extLst>
              <a:ext uri="{FF2B5EF4-FFF2-40B4-BE49-F238E27FC236}">
                <a16:creationId xmlns:a16="http://schemas.microsoft.com/office/drawing/2014/main" id="{02C3BC9C-8730-4001-88E2-A4134BBA2F5D}"/>
              </a:ext>
            </a:extLst>
          </p:cNvPr>
          <p:cNvSpPr/>
          <p:nvPr/>
        </p:nvSpPr>
        <p:spPr>
          <a:xfrm>
            <a:off x="2646911" y="1555507"/>
            <a:ext cx="2248947" cy="463329"/>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Ist</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 </a:t>
            </a:r>
            <a:r>
              <a:rPr lang="en-GB" sz="2000" b="1" kern="0" dirty="0">
                <a:solidFill>
                  <a:srgbClr val="203864"/>
                </a:solidFill>
                <a:latin typeface="Century Gothic" panose="020F0302020204030204"/>
                <a:sym typeface="Arial"/>
              </a:rPr>
              <a:t>es</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 </a:t>
            </a:r>
            <a:r>
              <a:rPr kumimoji="0" lang="en-GB" sz="2000" b="1" i="0" u="none" strike="noStrike" kern="0" cap="none" spc="0" normalizeH="0" noProof="0" dirty="0" err="1">
                <a:ln>
                  <a:noFill/>
                </a:ln>
                <a:solidFill>
                  <a:srgbClr val="203864"/>
                </a:solidFill>
                <a:effectLst/>
                <a:uLnTx/>
                <a:uFillTx/>
                <a:latin typeface="Century Gothic" panose="020F0302020204030204"/>
                <a:ea typeface="+mn-ea"/>
                <a:cs typeface="+mn-cs"/>
                <a:sym typeface="Arial"/>
              </a:rPr>
              <a:t>ein</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 Ort?</a:t>
            </a:r>
            <a:endParaRPr kumimoji="0" lang="es-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41" name="Llamada rectangular redondeada 23">
            <a:extLst>
              <a:ext uri="{FF2B5EF4-FFF2-40B4-BE49-F238E27FC236}">
                <a16:creationId xmlns:a16="http://schemas.microsoft.com/office/drawing/2014/main" id="{F268071B-B3B5-4549-935F-4F617891AAAF}"/>
              </a:ext>
            </a:extLst>
          </p:cNvPr>
          <p:cNvSpPr/>
          <p:nvPr/>
        </p:nvSpPr>
        <p:spPr>
          <a:xfrm>
            <a:off x="6593096" y="1550618"/>
            <a:ext cx="1134843" cy="463329"/>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Nein</a:t>
            </a:r>
            <a:r>
              <a:rPr kumimoji="0" lang="en-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17" name="Llamada rectangular redondeada 23">
            <a:extLst>
              <a:ext uri="{FF2B5EF4-FFF2-40B4-BE49-F238E27FC236}">
                <a16:creationId xmlns:a16="http://schemas.microsoft.com/office/drawing/2014/main" id="{FCEAD127-FEB1-469D-A0F3-D07E3FEB95E4}"/>
              </a:ext>
            </a:extLst>
          </p:cNvPr>
          <p:cNvSpPr/>
          <p:nvPr/>
        </p:nvSpPr>
        <p:spPr>
          <a:xfrm>
            <a:off x="2181904" y="2151341"/>
            <a:ext cx="2713954" cy="463329"/>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Ist</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 </a:t>
            </a:r>
            <a:r>
              <a:rPr lang="en-GB" sz="2000" b="1" kern="0" dirty="0">
                <a:solidFill>
                  <a:srgbClr val="203864"/>
                </a:solidFill>
                <a:latin typeface="Century Gothic" panose="020F0302020204030204"/>
                <a:sym typeface="Arial"/>
              </a:rPr>
              <a:t>e</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s eine Person?</a:t>
            </a:r>
            <a:endParaRPr kumimoji="0" lang="es-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18" name="Llamada rectangular redondeada 23">
            <a:extLst>
              <a:ext uri="{FF2B5EF4-FFF2-40B4-BE49-F238E27FC236}">
                <a16:creationId xmlns:a16="http://schemas.microsoft.com/office/drawing/2014/main" id="{B298A1A0-99B2-4797-BD41-C3160490C46B}"/>
              </a:ext>
            </a:extLst>
          </p:cNvPr>
          <p:cNvSpPr/>
          <p:nvPr/>
        </p:nvSpPr>
        <p:spPr>
          <a:xfrm>
            <a:off x="6591740" y="2109883"/>
            <a:ext cx="945165" cy="463328"/>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Ja</a:t>
            </a:r>
            <a:r>
              <a:rPr kumimoji="0" lang="en-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19" name="Llamada rectangular redondeada 23">
            <a:extLst>
              <a:ext uri="{FF2B5EF4-FFF2-40B4-BE49-F238E27FC236}">
                <a16:creationId xmlns:a16="http://schemas.microsoft.com/office/drawing/2014/main" id="{1C3C84E3-FB9B-4659-A540-62991B421372}"/>
              </a:ext>
            </a:extLst>
          </p:cNvPr>
          <p:cNvSpPr/>
          <p:nvPr/>
        </p:nvSpPr>
        <p:spPr>
          <a:xfrm>
            <a:off x="2861994" y="2726839"/>
            <a:ext cx="2033864" cy="454351"/>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Ist</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 </a:t>
            </a:r>
            <a:r>
              <a:rPr lang="en-GB" sz="2000" b="1" kern="0" dirty="0">
                <a:solidFill>
                  <a:srgbClr val="203864"/>
                </a:solidFill>
                <a:latin typeface="Century Gothic" panose="020F0302020204030204"/>
                <a:sym typeface="Arial"/>
              </a:rPr>
              <a:t>e</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s </a:t>
            </a:r>
            <a:r>
              <a:rPr kumimoji="0" lang="en-GB" sz="2000" b="1" i="0" u="none" strike="noStrike" kern="0" cap="none" spc="0" normalizeH="0" noProof="0" dirty="0" err="1">
                <a:ln>
                  <a:noFill/>
                </a:ln>
                <a:solidFill>
                  <a:srgbClr val="203864"/>
                </a:solidFill>
                <a:effectLst/>
                <a:uLnTx/>
                <a:uFillTx/>
                <a:latin typeface="Century Gothic" panose="020F0302020204030204"/>
                <a:ea typeface="+mn-ea"/>
                <a:cs typeface="+mn-cs"/>
                <a:sym typeface="Arial"/>
              </a:rPr>
              <a:t>Maike</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22" name="Llamada rectangular redondeada 23">
            <a:extLst>
              <a:ext uri="{FF2B5EF4-FFF2-40B4-BE49-F238E27FC236}">
                <a16:creationId xmlns:a16="http://schemas.microsoft.com/office/drawing/2014/main" id="{6BE9809B-F188-4C70-9DC8-37E25BC779DD}"/>
              </a:ext>
            </a:extLst>
          </p:cNvPr>
          <p:cNvSpPr/>
          <p:nvPr/>
        </p:nvSpPr>
        <p:spPr>
          <a:xfrm>
            <a:off x="2646910" y="3308304"/>
            <a:ext cx="2248947" cy="454351"/>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Ist</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 </a:t>
            </a:r>
            <a:r>
              <a:rPr lang="en-GB" sz="2000" b="1" kern="0" dirty="0">
                <a:solidFill>
                  <a:srgbClr val="203864"/>
                </a:solidFill>
                <a:latin typeface="Century Gothic" panose="020F0302020204030204"/>
                <a:sym typeface="Arial"/>
              </a:rPr>
              <a:t>es</a:t>
            </a:r>
            <a:r>
              <a:rPr kumimoji="0" lang="en-GB" sz="2000" b="1" i="0" u="none" strike="noStrike" kern="0" cap="none" spc="0" normalizeH="0" noProof="0" dirty="0">
                <a:ln>
                  <a:noFill/>
                </a:ln>
                <a:solidFill>
                  <a:srgbClr val="203864"/>
                </a:solidFill>
                <a:effectLst/>
                <a:uLnTx/>
                <a:uFillTx/>
                <a:latin typeface="Century Gothic" panose="020F0302020204030204"/>
                <a:ea typeface="+mn-ea"/>
                <a:cs typeface="+mn-cs"/>
                <a:sym typeface="Arial"/>
              </a:rPr>
              <a:t> Steffen?</a:t>
            </a:r>
            <a:endParaRPr kumimoji="0" lang="es-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30" name="Llamada rectangular redondeada 23">
            <a:extLst>
              <a:ext uri="{FF2B5EF4-FFF2-40B4-BE49-F238E27FC236}">
                <a16:creationId xmlns:a16="http://schemas.microsoft.com/office/drawing/2014/main" id="{E6A74801-0426-4245-8F3D-5385A0666EC1}"/>
              </a:ext>
            </a:extLst>
          </p:cNvPr>
          <p:cNvSpPr/>
          <p:nvPr/>
        </p:nvSpPr>
        <p:spPr>
          <a:xfrm>
            <a:off x="6593096" y="2717861"/>
            <a:ext cx="1134843" cy="463329"/>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Nein</a:t>
            </a:r>
            <a:r>
              <a:rPr kumimoji="0" lang="en-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31" name="Llamada rectangular redondeada 23">
            <a:extLst>
              <a:ext uri="{FF2B5EF4-FFF2-40B4-BE49-F238E27FC236}">
                <a16:creationId xmlns:a16="http://schemas.microsoft.com/office/drawing/2014/main" id="{7294FF7F-BFB8-4261-947B-DFEABF0F830C}"/>
              </a:ext>
            </a:extLst>
          </p:cNvPr>
          <p:cNvSpPr/>
          <p:nvPr/>
        </p:nvSpPr>
        <p:spPr>
          <a:xfrm>
            <a:off x="6591740" y="3299327"/>
            <a:ext cx="945165" cy="463328"/>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Ja</a:t>
            </a:r>
            <a:r>
              <a:rPr kumimoji="0" lang="en-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33" name="CuadroTexto 22">
            <a:extLst>
              <a:ext uri="{FF2B5EF4-FFF2-40B4-BE49-F238E27FC236}">
                <a16:creationId xmlns:a16="http://schemas.microsoft.com/office/drawing/2014/main" id="{9407A26F-B028-4EB8-87CA-DE86D1907158}"/>
              </a:ext>
            </a:extLst>
          </p:cNvPr>
          <p:cNvSpPr txBox="1"/>
          <p:nvPr/>
        </p:nvSpPr>
        <p:spPr>
          <a:xfrm>
            <a:off x="8641950" y="2383837"/>
            <a:ext cx="1433406" cy="461665"/>
          </a:xfrm>
          <a:prstGeom prst="rect">
            <a:avLst/>
          </a:prstGeom>
          <a:noFill/>
        </p:spPr>
        <p:txBody>
          <a:bodyPr wrap="none" rtlCol="0">
            <a:spAutoFit/>
          </a:bodyPr>
          <a:lstStyle/>
          <a:p>
            <a:pPr>
              <a:defRPr/>
            </a:pPr>
            <a:r>
              <a:rPr lang="en-US" sz="2400" b="1" dirty="0">
                <a:solidFill>
                  <a:srgbClr val="4472C4">
                    <a:lumMod val="50000"/>
                  </a:srgbClr>
                </a:solidFill>
                <a:latin typeface="Century Gothic" panose="020F0302020204030204"/>
                <a:cs typeface="Arial"/>
                <a:sym typeface="Arial"/>
              </a:rPr>
              <a:t>Person B</a:t>
            </a:r>
            <a:endParaRPr lang="es-GB" sz="2400" dirty="0">
              <a:solidFill>
                <a:srgbClr val="4472C4">
                  <a:lumMod val="50000"/>
                </a:srgbClr>
              </a:solidFill>
              <a:latin typeface="Century Gothic" panose="020F0302020204030204"/>
              <a:cs typeface="Arial"/>
              <a:sym typeface="Arial"/>
            </a:endParaRPr>
          </a:p>
        </p:txBody>
      </p:sp>
      <p:sp>
        <p:nvSpPr>
          <p:cNvPr id="34" name="Oval Callout 13">
            <a:extLst>
              <a:ext uri="{FF2B5EF4-FFF2-40B4-BE49-F238E27FC236}">
                <a16:creationId xmlns:a16="http://schemas.microsoft.com/office/drawing/2014/main" id="{680F2629-BCED-411A-B89E-FD5B4F46BA98}"/>
              </a:ext>
            </a:extLst>
          </p:cNvPr>
          <p:cNvSpPr/>
          <p:nvPr/>
        </p:nvSpPr>
        <p:spPr>
          <a:xfrm>
            <a:off x="8854178" y="2826418"/>
            <a:ext cx="3112541" cy="1387629"/>
          </a:xfrm>
          <a:prstGeom prst="wedgeEllipseCallout">
            <a:avLst>
              <a:gd name="adj1" fmla="val -76887"/>
              <a:gd name="adj2" fmla="val 22281"/>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CCC59D7-C795-4E98-A546-FF6C3DEB4702}"/>
              </a:ext>
            </a:extLst>
          </p:cNvPr>
          <p:cNvSpPr txBox="1"/>
          <p:nvPr/>
        </p:nvSpPr>
        <p:spPr>
          <a:xfrm>
            <a:off x="8916990" y="3083683"/>
            <a:ext cx="3112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Then swap roles and play again!</a:t>
            </a:r>
          </a:p>
        </p:txBody>
      </p:sp>
    </p:spTree>
    <p:extLst>
      <p:ext uri="{BB962C8B-B14F-4D97-AF65-F5344CB8AC3E}">
        <p14:creationId xmlns:p14="http://schemas.microsoft.com/office/powerpoint/2010/main" val="100562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6F_7.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6F_7.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6F_7.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6F_7.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6F_7.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6F_7.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_W6F_7.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1_W6F_7.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17" grpId="0" animBg="1"/>
      <p:bldP spid="18" grpId="0" animBg="1"/>
      <p:bldP spid="19" grpId="0" animBg="1"/>
      <p:bldP spid="22" grpId="0" animBg="1"/>
      <p:bldP spid="30" grpId="0" animBg="1"/>
      <p:bldP spid="31"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41013C9-E6B4-479D-A01A-28352CCFF1CB}"/>
              </a:ext>
            </a:extLst>
          </p:cNvPr>
          <p:cNvSpPr txBox="1"/>
          <p:nvPr/>
        </p:nvSpPr>
        <p:spPr>
          <a:xfrm>
            <a:off x="561597" y="1225970"/>
            <a:ext cx="5827426" cy="5478423"/>
          </a:xfrm>
          <a:prstGeom prst="rect">
            <a:avLst/>
          </a:prstGeom>
          <a:noFill/>
        </p:spPr>
        <p:txBody>
          <a:bodyPr wrap="square">
            <a:spAutoFit/>
          </a:bodyPr>
          <a:lstStyle/>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a:t>
            </a:r>
            <a:r>
              <a:rPr lang="es-ES" sz="2600" dirty="0" err="1">
                <a:solidFill>
                  <a:srgbClr val="002060"/>
                </a:solidFill>
                <a:latin typeface="Century Gothic" panose="020B0502020202020204" pitchFamily="34" charset="0"/>
              </a:rPr>
              <a:t>Fenster</a:t>
            </a:r>
            <a:r>
              <a:rPr lang="es-ES" sz="2600" dirty="0">
                <a:solidFill>
                  <a:srgbClr val="002060"/>
                </a:solidFill>
                <a:latin typeface="Century Gothic" panose="020B0502020202020204" pitchFamily="34" charset="0"/>
              </a:rPr>
              <a:t>		</a:t>
            </a: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a:t>
            </a:r>
            <a:r>
              <a:rPr lang="es-ES" sz="2600" dirty="0" err="1">
                <a:solidFill>
                  <a:srgbClr val="002060"/>
                </a:solidFill>
                <a:latin typeface="Century Gothic" panose="020B0502020202020204" pitchFamily="34" charset="0"/>
              </a:rPr>
              <a:t>Tafel</a:t>
            </a:r>
            <a:endParaRPr lang="es-ES" sz="2600" dirty="0">
              <a:solidFill>
                <a:srgbClr val="002060"/>
              </a:solidFill>
              <a:latin typeface="Century Gothic" panose="020B0502020202020204" pitchFamily="34" charset="0"/>
            </a:endParaRP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Ding</a:t>
            </a: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Tisch</a:t>
            </a: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Person	</a:t>
            </a: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Flasche</a:t>
            </a: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Ort</a:t>
            </a: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Bleistift</a:t>
            </a: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Heft</a:t>
            </a:r>
          </a:p>
          <a:p>
            <a:pPr marL="360000" indent="-514350">
              <a:spcBef>
                <a:spcPts val="600"/>
              </a:spcBef>
              <a:spcAft>
                <a:spcPts val="600"/>
              </a:spcAft>
              <a:buFont typeface="+mj-lt"/>
              <a:buAutoNum type="arabicPeriod"/>
            </a:pPr>
            <a:r>
              <a:rPr lang="es-ES" sz="2600" dirty="0">
                <a:solidFill>
                  <a:srgbClr val="002060"/>
                </a:solidFill>
                <a:latin typeface="Century Gothic" panose="020B0502020202020204" pitchFamily="34" charset="0"/>
              </a:rPr>
              <a:t>_________  Farbe</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82537" y="-2984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2755" y="128500"/>
            <a:ext cx="52133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Title 2">
            <a:extLst>
              <a:ext uri="{FF2B5EF4-FFF2-40B4-BE49-F238E27FC236}">
                <a16:creationId xmlns:a16="http://schemas.microsoft.com/office/drawing/2014/main" id="{D241B956-737A-4F08-912E-E1B50EECFC25}"/>
              </a:ext>
            </a:extLst>
          </p:cNvPr>
          <p:cNvSpPr txBox="1">
            <a:spLocks/>
          </p:cNvSpPr>
          <p:nvPr/>
        </p:nvSpPr>
        <p:spPr>
          <a:xfrm>
            <a:off x="10687987" y="1135676"/>
            <a:ext cx="1331276"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schreiben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4" name="Graphic 13" descr="Blackboard">
            <a:extLst>
              <a:ext uri="{FF2B5EF4-FFF2-40B4-BE49-F238E27FC236}">
                <a16:creationId xmlns:a16="http://schemas.microsoft.com/office/drawing/2014/main" id="{269193F8-986A-4E14-BB45-66BE535D4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2703" y="0"/>
            <a:ext cx="1256675" cy="1256675"/>
          </a:xfrm>
          <a:prstGeom prst="rect">
            <a:avLst/>
          </a:prstGeom>
        </p:spPr>
      </p:pic>
      <p:sp>
        <p:nvSpPr>
          <p:cNvPr id="15" name="Title 2">
            <a:extLst>
              <a:ext uri="{FF2B5EF4-FFF2-40B4-BE49-F238E27FC236}">
                <a16:creationId xmlns:a16="http://schemas.microsoft.com/office/drawing/2014/main" id="{133468C7-F285-4BD7-97F7-E7F1BBD8A15E}"/>
              </a:ext>
            </a:extLst>
          </p:cNvPr>
          <p:cNvSpPr txBox="1">
            <a:spLocks/>
          </p:cNvSpPr>
          <p:nvPr/>
        </p:nvSpPr>
        <p:spPr>
          <a:xfrm>
            <a:off x="11084876" y="2431138"/>
            <a:ext cx="706161" cy="39806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prstClr val="white"/>
                </a:solidFill>
                <a:latin typeface="Century Gothic" panose="020B0502020202020204" pitchFamily="34" charset="0"/>
              </a:rPr>
              <a:t>lesen</a:t>
            </a:r>
            <a:endParaRPr lang="en-GB" sz="2000" b="1" dirty="0">
              <a:solidFill>
                <a:prstClr val="white"/>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6C4681A7-4D6A-443D-A3E3-CB4098107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1405" y="1563223"/>
            <a:ext cx="1127858" cy="829128"/>
          </a:xfrm>
          <a:prstGeom prst="rect">
            <a:avLst/>
          </a:prstGeom>
        </p:spPr>
      </p:pic>
      <p:sp>
        <p:nvSpPr>
          <p:cNvPr id="18" name="TextBox 17">
            <a:hlinkClick r:id="" action="ppaction://noaction">
              <a:snd r:embed="rId6" name="T1_W6F_8.1.wav"/>
            </a:hlinkClick>
            <a:extLst>
              <a:ext uri="{FF2B5EF4-FFF2-40B4-BE49-F238E27FC236}">
                <a16:creationId xmlns:a16="http://schemas.microsoft.com/office/drawing/2014/main" id="{5CDDEAEF-B9DD-4BD0-85B5-C822CCCD0BBD}"/>
              </a:ext>
            </a:extLst>
          </p:cNvPr>
          <p:cNvSpPr txBox="1"/>
          <p:nvPr/>
        </p:nvSpPr>
        <p:spPr>
          <a:xfrm>
            <a:off x="197541" y="528890"/>
            <a:ext cx="5400837" cy="707886"/>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 </a:t>
            </a:r>
            <a:r>
              <a:rPr lang="en-GB" sz="3200" dirty="0" err="1">
                <a:solidFill>
                  <a:srgbClr val="002060"/>
                </a:solidFill>
                <a:latin typeface="Century Gothic" panose="020B0502020202020204" pitchFamily="34" charset="0"/>
              </a:rPr>
              <a:t>Schreib</a:t>
            </a:r>
            <a:r>
              <a:rPr lang="en-GB" sz="3200" dirty="0">
                <a:solidFill>
                  <a:srgbClr val="002060"/>
                </a:solidFill>
                <a:latin typeface="Century Gothic" panose="020B0502020202020204" pitchFamily="34" charset="0"/>
              </a:rPr>
              <a:t> ‘</a:t>
            </a:r>
            <a:r>
              <a:rPr lang="en-GB" sz="4000" b="1" dirty="0">
                <a:solidFill>
                  <a:srgbClr val="002060"/>
                </a:solidFill>
                <a:latin typeface="Modern Love" panose="04090805081005020601" pitchFamily="82" charset="0"/>
              </a:rPr>
              <a:t>a</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auf Deutsch.</a:t>
            </a:r>
          </a:p>
        </p:txBody>
      </p:sp>
      <p:sp>
        <p:nvSpPr>
          <p:cNvPr id="23" name="TextBox 22">
            <a:extLst>
              <a:ext uri="{FF2B5EF4-FFF2-40B4-BE49-F238E27FC236}">
                <a16:creationId xmlns:a16="http://schemas.microsoft.com/office/drawing/2014/main" id="{50206D07-0274-412F-AA1C-6093553927C2}"/>
              </a:ext>
            </a:extLst>
          </p:cNvPr>
          <p:cNvSpPr txBox="1"/>
          <p:nvPr/>
        </p:nvSpPr>
        <p:spPr>
          <a:xfrm>
            <a:off x="1371680" y="1139286"/>
            <a:ext cx="71526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ein</a:t>
            </a:r>
            <a:endParaRPr lang="en-GB" sz="2800" b="1" dirty="0">
              <a:solidFill>
                <a:srgbClr val="92D050"/>
              </a:solidFill>
              <a:latin typeface="Century Gothic" panose="020B0502020202020204" pitchFamily="34" charset="0"/>
            </a:endParaRPr>
          </a:p>
        </p:txBody>
      </p:sp>
      <p:sp>
        <p:nvSpPr>
          <p:cNvPr id="24" name="TextBox 23">
            <a:extLst>
              <a:ext uri="{FF2B5EF4-FFF2-40B4-BE49-F238E27FC236}">
                <a16:creationId xmlns:a16="http://schemas.microsoft.com/office/drawing/2014/main" id="{9FC66AFB-8EF2-4209-B36E-5C33FC6DDADD}"/>
              </a:ext>
            </a:extLst>
          </p:cNvPr>
          <p:cNvSpPr txBox="1"/>
          <p:nvPr/>
        </p:nvSpPr>
        <p:spPr>
          <a:xfrm>
            <a:off x="1288889" y="1618914"/>
            <a:ext cx="1055097"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eine</a:t>
            </a:r>
          </a:p>
        </p:txBody>
      </p:sp>
      <p:sp>
        <p:nvSpPr>
          <p:cNvPr id="25" name="TextBox 24">
            <a:extLst>
              <a:ext uri="{FF2B5EF4-FFF2-40B4-BE49-F238E27FC236}">
                <a16:creationId xmlns:a16="http://schemas.microsoft.com/office/drawing/2014/main" id="{9234B35B-5E47-452C-8D1A-C197759B6FE6}"/>
              </a:ext>
            </a:extLst>
          </p:cNvPr>
          <p:cNvSpPr txBox="1"/>
          <p:nvPr/>
        </p:nvSpPr>
        <p:spPr>
          <a:xfrm>
            <a:off x="1312347" y="2191366"/>
            <a:ext cx="79220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ein</a:t>
            </a:r>
            <a:endParaRPr lang="en-GB" sz="3200" b="1" dirty="0">
              <a:solidFill>
                <a:srgbClr val="92D050"/>
              </a:solidFill>
              <a:latin typeface="Century Gothic" panose="020B0502020202020204" pitchFamily="34" charset="0"/>
            </a:endParaRPr>
          </a:p>
        </p:txBody>
      </p:sp>
      <p:sp>
        <p:nvSpPr>
          <p:cNvPr id="26" name="TextBox 25">
            <a:extLst>
              <a:ext uri="{FF2B5EF4-FFF2-40B4-BE49-F238E27FC236}">
                <a16:creationId xmlns:a16="http://schemas.microsoft.com/office/drawing/2014/main" id="{BA8BD159-3635-481C-ACC9-CD8AF8220F2C}"/>
              </a:ext>
            </a:extLst>
          </p:cNvPr>
          <p:cNvSpPr txBox="1"/>
          <p:nvPr/>
        </p:nvSpPr>
        <p:spPr>
          <a:xfrm>
            <a:off x="1254660" y="2731197"/>
            <a:ext cx="79220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ein</a:t>
            </a:r>
            <a:endParaRPr lang="en-GB" sz="3200" b="1" dirty="0">
              <a:solidFill>
                <a:srgbClr val="92D050"/>
              </a:solidFill>
              <a:latin typeface="Century Gothic" panose="020B0502020202020204" pitchFamily="34" charset="0"/>
            </a:endParaRPr>
          </a:p>
        </p:txBody>
      </p:sp>
      <p:sp>
        <p:nvSpPr>
          <p:cNvPr id="29" name="TextBox 28">
            <a:extLst>
              <a:ext uri="{FF2B5EF4-FFF2-40B4-BE49-F238E27FC236}">
                <a16:creationId xmlns:a16="http://schemas.microsoft.com/office/drawing/2014/main" id="{B28C9792-8C69-47E6-B1AB-8911419A2E1B}"/>
              </a:ext>
            </a:extLst>
          </p:cNvPr>
          <p:cNvSpPr txBox="1"/>
          <p:nvPr/>
        </p:nvSpPr>
        <p:spPr>
          <a:xfrm>
            <a:off x="1212870" y="3266067"/>
            <a:ext cx="1055097"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eine</a:t>
            </a:r>
          </a:p>
        </p:txBody>
      </p:sp>
      <p:sp>
        <p:nvSpPr>
          <p:cNvPr id="30" name="TextBox 29">
            <a:extLst>
              <a:ext uri="{FF2B5EF4-FFF2-40B4-BE49-F238E27FC236}">
                <a16:creationId xmlns:a16="http://schemas.microsoft.com/office/drawing/2014/main" id="{3F7C8994-8D8B-452E-918B-DACCD490DFA1}"/>
              </a:ext>
            </a:extLst>
          </p:cNvPr>
          <p:cNvSpPr txBox="1"/>
          <p:nvPr/>
        </p:nvSpPr>
        <p:spPr>
          <a:xfrm>
            <a:off x="1254660" y="3825456"/>
            <a:ext cx="1055097"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eine</a:t>
            </a:r>
          </a:p>
        </p:txBody>
      </p:sp>
      <p:sp>
        <p:nvSpPr>
          <p:cNvPr id="31" name="TextBox 30">
            <a:extLst>
              <a:ext uri="{FF2B5EF4-FFF2-40B4-BE49-F238E27FC236}">
                <a16:creationId xmlns:a16="http://schemas.microsoft.com/office/drawing/2014/main" id="{1FD8C391-0273-464F-BCF2-BCE68132F220}"/>
              </a:ext>
            </a:extLst>
          </p:cNvPr>
          <p:cNvSpPr txBox="1"/>
          <p:nvPr/>
        </p:nvSpPr>
        <p:spPr>
          <a:xfrm>
            <a:off x="1280492" y="4372590"/>
            <a:ext cx="79220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ein</a:t>
            </a:r>
            <a:endParaRPr lang="en-GB" sz="3200" b="1" dirty="0">
              <a:solidFill>
                <a:srgbClr val="92D050"/>
              </a:solidFill>
              <a:latin typeface="Century Gothic" panose="020B0502020202020204" pitchFamily="34" charset="0"/>
            </a:endParaRPr>
          </a:p>
        </p:txBody>
      </p:sp>
      <p:sp>
        <p:nvSpPr>
          <p:cNvPr id="32" name="TextBox 31">
            <a:extLst>
              <a:ext uri="{FF2B5EF4-FFF2-40B4-BE49-F238E27FC236}">
                <a16:creationId xmlns:a16="http://schemas.microsoft.com/office/drawing/2014/main" id="{B11EF7C3-8461-4DCF-B985-E8A3956C0701}"/>
              </a:ext>
            </a:extLst>
          </p:cNvPr>
          <p:cNvSpPr txBox="1"/>
          <p:nvPr/>
        </p:nvSpPr>
        <p:spPr>
          <a:xfrm>
            <a:off x="1350757" y="4935859"/>
            <a:ext cx="79220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ein</a:t>
            </a:r>
            <a:endParaRPr lang="en-GB" sz="3200" b="1" dirty="0">
              <a:solidFill>
                <a:srgbClr val="92D050"/>
              </a:solidFill>
              <a:latin typeface="Century Gothic" panose="020B0502020202020204" pitchFamily="34" charset="0"/>
            </a:endParaRPr>
          </a:p>
        </p:txBody>
      </p:sp>
      <p:sp>
        <p:nvSpPr>
          <p:cNvPr id="33" name="TextBox 32">
            <a:extLst>
              <a:ext uri="{FF2B5EF4-FFF2-40B4-BE49-F238E27FC236}">
                <a16:creationId xmlns:a16="http://schemas.microsoft.com/office/drawing/2014/main" id="{A1960961-3F02-40D3-AF27-D8C16A260BFF}"/>
              </a:ext>
            </a:extLst>
          </p:cNvPr>
          <p:cNvSpPr txBox="1"/>
          <p:nvPr/>
        </p:nvSpPr>
        <p:spPr>
          <a:xfrm>
            <a:off x="1342002" y="5454391"/>
            <a:ext cx="1001984" cy="584775"/>
          </a:xfrm>
          <a:prstGeom prst="rect">
            <a:avLst/>
          </a:prstGeom>
          <a:noFill/>
        </p:spPr>
        <p:txBody>
          <a:bodyPr wrap="square" rtlCol="0">
            <a:spAutoFit/>
          </a:bodyPr>
          <a:lstStyle/>
          <a:p>
            <a:r>
              <a:rPr lang="en-GB" sz="3200" b="1" dirty="0" err="1">
                <a:solidFill>
                  <a:srgbClr val="92D050"/>
                </a:solidFill>
                <a:latin typeface="Century Gothic" panose="020B0502020202020204" pitchFamily="34" charset="0"/>
              </a:rPr>
              <a:t>ein</a:t>
            </a:r>
            <a:endParaRPr lang="en-GB" sz="3200" b="1" dirty="0">
              <a:solidFill>
                <a:srgbClr val="92D050"/>
              </a:solidFill>
              <a:latin typeface="Century Gothic" panose="020B0502020202020204" pitchFamily="34" charset="0"/>
            </a:endParaRPr>
          </a:p>
        </p:txBody>
      </p:sp>
      <p:pic>
        <p:nvPicPr>
          <p:cNvPr id="34" name="Picture 4" descr="Escuela, Libro De Ejercicios, Estudiar">
            <a:hlinkClick r:id="" action="ppaction://noaction">
              <a:snd r:embed="rId7" name="T1_W6F_8.11.wav"/>
            </a:hlinkClick>
            <a:extLst>
              <a:ext uri="{FF2B5EF4-FFF2-40B4-BE49-F238E27FC236}">
                <a16:creationId xmlns:a16="http://schemas.microsoft.com/office/drawing/2014/main" id="{2858494C-FBB8-4129-B249-B021B2AB66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7829" y="3291569"/>
            <a:ext cx="627888" cy="84048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D2BC617A-CEC3-4602-AC44-C892DA0953FA}"/>
              </a:ext>
            </a:extLst>
          </p:cNvPr>
          <p:cNvSpPr/>
          <p:nvPr/>
        </p:nvSpPr>
        <p:spPr>
          <a:xfrm>
            <a:off x="8248679" y="1129613"/>
            <a:ext cx="556563"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b</a:t>
            </a:r>
          </a:p>
        </p:txBody>
      </p:sp>
      <p:sp>
        <p:nvSpPr>
          <p:cNvPr id="42" name="Rectangle 41">
            <a:extLst>
              <a:ext uri="{FF2B5EF4-FFF2-40B4-BE49-F238E27FC236}">
                <a16:creationId xmlns:a16="http://schemas.microsoft.com/office/drawing/2014/main" id="{3B88EC91-BA6A-490C-9FA4-5AC3DF833CBC}"/>
              </a:ext>
            </a:extLst>
          </p:cNvPr>
          <p:cNvSpPr/>
          <p:nvPr/>
        </p:nvSpPr>
        <p:spPr>
          <a:xfrm>
            <a:off x="6054221" y="1093214"/>
            <a:ext cx="526106"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a</a:t>
            </a:r>
          </a:p>
        </p:txBody>
      </p:sp>
      <p:sp>
        <p:nvSpPr>
          <p:cNvPr id="43" name="Rectangle 42">
            <a:extLst>
              <a:ext uri="{FF2B5EF4-FFF2-40B4-BE49-F238E27FC236}">
                <a16:creationId xmlns:a16="http://schemas.microsoft.com/office/drawing/2014/main" id="{A27CFD28-4402-40AF-A0C2-58725DBF21A4}"/>
              </a:ext>
            </a:extLst>
          </p:cNvPr>
          <p:cNvSpPr/>
          <p:nvPr/>
        </p:nvSpPr>
        <p:spPr>
          <a:xfrm>
            <a:off x="9997596" y="1093596"/>
            <a:ext cx="474810"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c</a:t>
            </a:r>
          </a:p>
        </p:txBody>
      </p:sp>
      <p:sp>
        <p:nvSpPr>
          <p:cNvPr id="44" name="Rectangle 43">
            <a:extLst>
              <a:ext uri="{FF2B5EF4-FFF2-40B4-BE49-F238E27FC236}">
                <a16:creationId xmlns:a16="http://schemas.microsoft.com/office/drawing/2014/main" id="{ECE444DC-E6F3-4479-A1B4-C5AF563E2ACC}"/>
              </a:ext>
            </a:extLst>
          </p:cNvPr>
          <p:cNvSpPr/>
          <p:nvPr/>
        </p:nvSpPr>
        <p:spPr>
          <a:xfrm>
            <a:off x="5919130" y="3191006"/>
            <a:ext cx="556564"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d</a:t>
            </a:r>
          </a:p>
        </p:txBody>
      </p:sp>
      <p:sp>
        <p:nvSpPr>
          <p:cNvPr id="45" name="Rectangle 44">
            <a:extLst>
              <a:ext uri="{FF2B5EF4-FFF2-40B4-BE49-F238E27FC236}">
                <a16:creationId xmlns:a16="http://schemas.microsoft.com/office/drawing/2014/main" id="{8EB0DF19-A16B-4D15-A3AD-D9E4703AF1DE}"/>
              </a:ext>
            </a:extLst>
          </p:cNvPr>
          <p:cNvSpPr/>
          <p:nvPr/>
        </p:nvSpPr>
        <p:spPr>
          <a:xfrm>
            <a:off x="7652871" y="3150167"/>
            <a:ext cx="532517"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e</a:t>
            </a:r>
          </a:p>
        </p:txBody>
      </p:sp>
      <p:sp>
        <p:nvSpPr>
          <p:cNvPr id="46" name="Rectangle 45">
            <a:extLst>
              <a:ext uri="{FF2B5EF4-FFF2-40B4-BE49-F238E27FC236}">
                <a16:creationId xmlns:a16="http://schemas.microsoft.com/office/drawing/2014/main" id="{D4CE9C7E-025E-4039-9FCE-5307C6F0F35A}"/>
              </a:ext>
            </a:extLst>
          </p:cNvPr>
          <p:cNvSpPr/>
          <p:nvPr/>
        </p:nvSpPr>
        <p:spPr>
          <a:xfrm>
            <a:off x="9725086" y="3191006"/>
            <a:ext cx="404277"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f</a:t>
            </a:r>
          </a:p>
        </p:txBody>
      </p:sp>
      <p:sp>
        <p:nvSpPr>
          <p:cNvPr id="48" name="Rectangle 47">
            <a:extLst>
              <a:ext uri="{FF2B5EF4-FFF2-40B4-BE49-F238E27FC236}">
                <a16:creationId xmlns:a16="http://schemas.microsoft.com/office/drawing/2014/main" id="{FFC93141-F29E-46A0-8D6E-7CCBF0DD5DC7}"/>
              </a:ext>
            </a:extLst>
          </p:cNvPr>
          <p:cNvSpPr/>
          <p:nvPr/>
        </p:nvSpPr>
        <p:spPr>
          <a:xfrm>
            <a:off x="11196626" y="3085892"/>
            <a:ext cx="313998" cy="923330"/>
          </a:xfrm>
          <a:prstGeom prst="rect">
            <a:avLst/>
          </a:prstGeom>
          <a:noFill/>
        </p:spPr>
        <p:txBody>
          <a:bodyPr wrap="squar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g</a:t>
            </a:r>
          </a:p>
        </p:txBody>
      </p:sp>
      <p:sp>
        <p:nvSpPr>
          <p:cNvPr id="49" name="Rectangle 48">
            <a:extLst>
              <a:ext uri="{FF2B5EF4-FFF2-40B4-BE49-F238E27FC236}">
                <a16:creationId xmlns:a16="http://schemas.microsoft.com/office/drawing/2014/main" id="{F32FFEA8-5A22-4F0F-B770-70702358C86C}"/>
              </a:ext>
            </a:extLst>
          </p:cNvPr>
          <p:cNvSpPr/>
          <p:nvPr/>
        </p:nvSpPr>
        <p:spPr>
          <a:xfrm>
            <a:off x="5378335" y="4662038"/>
            <a:ext cx="556564"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h</a:t>
            </a:r>
          </a:p>
        </p:txBody>
      </p:sp>
      <p:sp>
        <p:nvSpPr>
          <p:cNvPr id="51" name="Rectangle 50">
            <a:extLst>
              <a:ext uri="{FF2B5EF4-FFF2-40B4-BE49-F238E27FC236}">
                <a16:creationId xmlns:a16="http://schemas.microsoft.com/office/drawing/2014/main" id="{02B22576-B695-4BAB-A358-172018237B6E}"/>
              </a:ext>
            </a:extLst>
          </p:cNvPr>
          <p:cNvSpPr/>
          <p:nvPr/>
        </p:nvSpPr>
        <p:spPr>
          <a:xfrm>
            <a:off x="8380876" y="4974408"/>
            <a:ext cx="354584"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i</a:t>
            </a:r>
          </a:p>
        </p:txBody>
      </p:sp>
      <p:sp>
        <p:nvSpPr>
          <p:cNvPr id="52" name="TextBox 51">
            <a:hlinkClick r:id="" action="ppaction://noaction">
              <a:snd r:embed="rId9" name="T1_W6F_8.2.wav"/>
            </a:hlinkClick>
            <a:extLst>
              <a:ext uri="{FF2B5EF4-FFF2-40B4-BE49-F238E27FC236}">
                <a16:creationId xmlns:a16="http://schemas.microsoft.com/office/drawing/2014/main" id="{178B4FD4-BF9A-4BA5-8D13-A9017159B873}"/>
              </a:ext>
            </a:extLst>
          </p:cNvPr>
          <p:cNvSpPr txBox="1"/>
          <p:nvPr/>
        </p:nvSpPr>
        <p:spPr>
          <a:xfrm>
            <a:off x="5836040" y="603619"/>
            <a:ext cx="409118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B </a:t>
            </a:r>
            <a:r>
              <a:rPr lang="en-GB" sz="3200" dirty="0" err="1">
                <a:solidFill>
                  <a:srgbClr val="002060"/>
                </a:solidFill>
                <a:latin typeface="Century Gothic" panose="020B0502020202020204" pitchFamily="34" charset="0"/>
              </a:rPr>
              <a:t>Ist</a:t>
            </a:r>
            <a:r>
              <a:rPr lang="en-GB" sz="3200" dirty="0">
                <a:solidFill>
                  <a:srgbClr val="002060"/>
                </a:solidFill>
                <a:latin typeface="Century Gothic" panose="020B0502020202020204" pitchFamily="34" charset="0"/>
              </a:rPr>
              <a:t> es A, B </a:t>
            </a:r>
            <a:r>
              <a:rPr lang="en-GB" sz="3200" dirty="0" err="1">
                <a:solidFill>
                  <a:srgbClr val="002060"/>
                </a:solidFill>
                <a:latin typeface="Century Gothic" panose="020B0502020202020204" pitchFamily="34" charset="0"/>
              </a:rPr>
              <a:t>oder</a:t>
            </a:r>
            <a:r>
              <a:rPr lang="en-GB" sz="3200" dirty="0">
                <a:solidFill>
                  <a:srgbClr val="002060"/>
                </a:solidFill>
                <a:latin typeface="Century Gothic" panose="020B0502020202020204" pitchFamily="34" charset="0"/>
              </a:rPr>
              <a:t> C?</a:t>
            </a:r>
          </a:p>
        </p:txBody>
      </p:sp>
      <p:graphicFrame>
        <p:nvGraphicFramePr>
          <p:cNvPr id="53" name="Table 6">
            <a:extLst>
              <a:ext uri="{FF2B5EF4-FFF2-40B4-BE49-F238E27FC236}">
                <a16:creationId xmlns:a16="http://schemas.microsoft.com/office/drawing/2014/main" id="{E415B72F-4387-44F6-B0DC-EE0750041073}"/>
              </a:ext>
            </a:extLst>
          </p:cNvPr>
          <p:cNvGraphicFramePr>
            <a:graphicFrameLocks noGrp="1"/>
          </p:cNvGraphicFramePr>
          <p:nvPr>
            <p:extLst>
              <p:ext uri="{D42A27DB-BD31-4B8C-83A1-F6EECF244321}">
                <p14:modId xmlns:p14="http://schemas.microsoft.com/office/powerpoint/2010/main" val="3482749820"/>
              </p:ext>
            </p:extLst>
          </p:nvPr>
        </p:nvGraphicFramePr>
        <p:xfrm>
          <a:off x="4506924" y="1256675"/>
          <a:ext cx="635612" cy="5233230"/>
        </p:xfrm>
        <a:graphic>
          <a:graphicData uri="http://schemas.openxmlformats.org/drawingml/2006/table">
            <a:tbl>
              <a:tblPr firstRow="1" bandRow="1"/>
              <a:tblGrid>
                <a:gridCol w="635612">
                  <a:extLst>
                    <a:ext uri="{9D8B030D-6E8A-4147-A177-3AD203B41FA5}">
                      <a16:colId xmlns:a16="http://schemas.microsoft.com/office/drawing/2014/main" val="1188808355"/>
                    </a:ext>
                  </a:extLst>
                </a:gridCol>
              </a:tblGrid>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435640"/>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385079"/>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984348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3478906"/>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655564"/>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519067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33916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762459"/>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408640"/>
                  </a:ext>
                </a:extLst>
              </a:tr>
              <a:tr h="523323">
                <a:tc>
                  <a:txBody>
                    <a:body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085956"/>
                  </a:ext>
                </a:extLst>
              </a:tr>
            </a:tbl>
          </a:graphicData>
        </a:graphic>
      </p:graphicFrame>
      <p:sp>
        <p:nvSpPr>
          <p:cNvPr id="54" name="Rectangle 53">
            <a:extLst>
              <a:ext uri="{FF2B5EF4-FFF2-40B4-BE49-F238E27FC236}">
                <a16:creationId xmlns:a16="http://schemas.microsoft.com/office/drawing/2014/main" id="{9AF570B5-909E-4949-A223-8BFCDD528E29}"/>
              </a:ext>
            </a:extLst>
          </p:cNvPr>
          <p:cNvSpPr/>
          <p:nvPr/>
        </p:nvSpPr>
        <p:spPr>
          <a:xfrm>
            <a:off x="4657480" y="3802638"/>
            <a:ext cx="334500"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g</a:t>
            </a:r>
          </a:p>
        </p:txBody>
      </p:sp>
      <p:sp>
        <p:nvSpPr>
          <p:cNvPr id="56" name="Rectangle 55">
            <a:extLst>
              <a:ext uri="{FF2B5EF4-FFF2-40B4-BE49-F238E27FC236}">
                <a16:creationId xmlns:a16="http://schemas.microsoft.com/office/drawing/2014/main" id="{B638860D-A4D6-40C5-9F6A-9052B4201C86}"/>
              </a:ext>
            </a:extLst>
          </p:cNvPr>
          <p:cNvSpPr/>
          <p:nvPr/>
        </p:nvSpPr>
        <p:spPr>
          <a:xfrm>
            <a:off x="4598615" y="4387413"/>
            <a:ext cx="308959"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f</a:t>
            </a:r>
          </a:p>
        </p:txBody>
      </p:sp>
      <p:sp>
        <p:nvSpPr>
          <p:cNvPr id="57" name="Rectangle 56">
            <a:extLst>
              <a:ext uri="{FF2B5EF4-FFF2-40B4-BE49-F238E27FC236}">
                <a16:creationId xmlns:a16="http://schemas.microsoft.com/office/drawing/2014/main" id="{7E64A5EF-FDB8-447D-8686-D62385D010C9}"/>
              </a:ext>
            </a:extLst>
          </p:cNvPr>
          <p:cNvSpPr/>
          <p:nvPr/>
        </p:nvSpPr>
        <p:spPr>
          <a:xfrm>
            <a:off x="4576192" y="2815599"/>
            <a:ext cx="418372"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h</a:t>
            </a:r>
          </a:p>
        </p:txBody>
      </p:sp>
      <p:sp>
        <p:nvSpPr>
          <p:cNvPr id="58" name="Rectangle 57">
            <a:extLst>
              <a:ext uri="{FF2B5EF4-FFF2-40B4-BE49-F238E27FC236}">
                <a16:creationId xmlns:a16="http://schemas.microsoft.com/office/drawing/2014/main" id="{456C32E5-2202-4490-9B49-FE959B91ACB9}"/>
              </a:ext>
            </a:extLst>
          </p:cNvPr>
          <p:cNvSpPr/>
          <p:nvPr/>
        </p:nvSpPr>
        <p:spPr>
          <a:xfrm>
            <a:off x="4570897" y="4886755"/>
            <a:ext cx="359758"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c</a:t>
            </a:r>
          </a:p>
        </p:txBody>
      </p:sp>
      <p:sp>
        <p:nvSpPr>
          <p:cNvPr id="59" name="Rectangle 58">
            <a:extLst>
              <a:ext uri="{FF2B5EF4-FFF2-40B4-BE49-F238E27FC236}">
                <a16:creationId xmlns:a16="http://schemas.microsoft.com/office/drawing/2014/main" id="{9AE66391-9383-4A5A-96B3-D7895EA9B885}"/>
              </a:ext>
            </a:extLst>
          </p:cNvPr>
          <p:cNvSpPr/>
          <p:nvPr/>
        </p:nvSpPr>
        <p:spPr>
          <a:xfrm>
            <a:off x="4645502" y="1746553"/>
            <a:ext cx="397530"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a</a:t>
            </a:r>
          </a:p>
        </p:txBody>
      </p:sp>
      <p:sp>
        <p:nvSpPr>
          <p:cNvPr id="60" name="Rectangle 59">
            <a:extLst>
              <a:ext uri="{FF2B5EF4-FFF2-40B4-BE49-F238E27FC236}">
                <a16:creationId xmlns:a16="http://schemas.microsoft.com/office/drawing/2014/main" id="{E49DAC57-A7C3-481D-94B6-191041D05D3F}"/>
              </a:ext>
            </a:extLst>
          </p:cNvPr>
          <p:cNvSpPr/>
          <p:nvPr/>
        </p:nvSpPr>
        <p:spPr>
          <a:xfrm>
            <a:off x="4589004" y="1228488"/>
            <a:ext cx="418372"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d</a:t>
            </a:r>
          </a:p>
        </p:txBody>
      </p:sp>
      <p:sp>
        <p:nvSpPr>
          <p:cNvPr id="61" name="Rectangle 60">
            <a:extLst>
              <a:ext uri="{FF2B5EF4-FFF2-40B4-BE49-F238E27FC236}">
                <a16:creationId xmlns:a16="http://schemas.microsoft.com/office/drawing/2014/main" id="{4E07AF52-AA91-4677-9661-D085B0C1061C}"/>
              </a:ext>
            </a:extLst>
          </p:cNvPr>
          <p:cNvSpPr/>
          <p:nvPr/>
        </p:nvSpPr>
        <p:spPr>
          <a:xfrm>
            <a:off x="4574841" y="5409532"/>
            <a:ext cx="401438"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e</a:t>
            </a:r>
          </a:p>
        </p:txBody>
      </p:sp>
      <p:sp>
        <p:nvSpPr>
          <p:cNvPr id="62" name="Rectangle 61">
            <a:extLst>
              <a:ext uri="{FF2B5EF4-FFF2-40B4-BE49-F238E27FC236}">
                <a16:creationId xmlns:a16="http://schemas.microsoft.com/office/drawing/2014/main" id="{0ECE602D-1AC9-44A1-BC79-48386F9D6272}"/>
              </a:ext>
            </a:extLst>
          </p:cNvPr>
          <p:cNvSpPr/>
          <p:nvPr/>
        </p:nvSpPr>
        <p:spPr>
          <a:xfrm>
            <a:off x="4675061" y="2257873"/>
            <a:ext cx="272488"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i</a:t>
            </a:r>
          </a:p>
        </p:txBody>
      </p:sp>
      <p:sp>
        <p:nvSpPr>
          <p:cNvPr id="64" name="Rectangle 63">
            <a:extLst>
              <a:ext uri="{FF2B5EF4-FFF2-40B4-BE49-F238E27FC236}">
                <a16:creationId xmlns:a16="http://schemas.microsoft.com/office/drawing/2014/main" id="{A7A96248-7FA0-4B8F-AE1A-DFE0BDBA5F2A}"/>
              </a:ext>
            </a:extLst>
          </p:cNvPr>
          <p:cNvSpPr/>
          <p:nvPr/>
        </p:nvSpPr>
        <p:spPr>
          <a:xfrm>
            <a:off x="9924018" y="5011015"/>
            <a:ext cx="360997" cy="923330"/>
          </a:xfrm>
          <a:prstGeom prst="rect">
            <a:avLst/>
          </a:prstGeom>
          <a:noFill/>
        </p:spPr>
        <p:txBody>
          <a:bodyPr wrap="none" lIns="91440" tIns="45720" rIns="91440" bIns="45720">
            <a:spAutoFit/>
          </a:bodyPr>
          <a:lstStyle/>
          <a:p>
            <a:pPr algn="ctr"/>
            <a:r>
              <a:rPr lang="en-US" sz="5400" b="1" dirty="0">
                <a:ln w="12700">
                  <a:solidFill>
                    <a:srgbClr val="86CFE2"/>
                  </a:solidFill>
                  <a:prstDash val="solid"/>
                </a:ln>
                <a:solidFill>
                  <a:schemeClr val="accent3">
                    <a:lumMod val="75000"/>
                  </a:schemeClr>
                </a:solidFill>
                <a:latin typeface="Calibri" panose="020F0502020204030204"/>
              </a:rPr>
              <a:t>j</a:t>
            </a:r>
          </a:p>
        </p:txBody>
      </p:sp>
      <p:sp>
        <p:nvSpPr>
          <p:cNvPr id="65" name="TextBox 64">
            <a:extLst>
              <a:ext uri="{FF2B5EF4-FFF2-40B4-BE49-F238E27FC236}">
                <a16:creationId xmlns:a16="http://schemas.microsoft.com/office/drawing/2014/main" id="{98607D5E-D6BB-4075-A84F-01CF48EA0049}"/>
              </a:ext>
            </a:extLst>
          </p:cNvPr>
          <p:cNvSpPr txBox="1"/>
          <p:nvPr/>
        </p:nvSpPr>
        <p:spPr>
          <a:xfrm>
            <a:off x="1150406" y="6010476"/>
            <a:ext cx="1332062"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eine</a:t>
            </a:r>
          </a:p>
        </p:txBody>
      </p:sp>
      <p:pic>
        <p:nvPicPr>
          <p:cNvPr id="50" name="Picture 49" descr="A picture containing text, electronics, monitor, display&#10;&#10;Description automatically generated">
            <a:hlinkClick r:id="" action="ppaction://noaction">
              <a:snd r:embed="rId10" name="T1_W6F_8.4.wav"/>
            </a:hlinkClick>
            <a:extLst>
              <a:ext uri="{FF2B5EF4-FFF2-40B4-BE49-F238E27FC236}">
                <a16:creationId xmlns:a16="http://schemas.microsoft.com/office/drawing/2014/main" id="{72CF8C14-7E7B-BE6E-4B67-5219B40E97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8192" y="1253931"/>
            <a:ext cx="953340" cy="890033"/>
          </a:xfrm>
          <a:prstGeom prst="rect">
            <a:avLst/>
          </a:prstGeom>
        </p:spPr>
      </p:pic>
      <p:pic>
        <p:nvPicPr>
          <p:cNvPr id="67" name="Picture 66" descr="A picture containing engineering drawing&#10;&#10;Description automatically generated">
            <a:hlinkClick r:id="" action="ppaction://noaction">
              <a:snd r:embed="rId12" name="T1_W6F_8.5.wav"/>
            </a:hlinkClick>
            <a:extLst>
              <a:ext uri="{FF2B5EF4-FFF2-40B4-BE49-F238E27FC236}">
                <a16:creationId xmlns:a16="http://schemas.microsoft.com/office/drawing/2014/main" id="{F87266B0-6289-E465-7A91-5C29B144EFB9}"/>
              </a:ext>
            </a:extLst>
          </p:cNvPr>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259907" y="5130940"/>
            <a:ext cx="1247523" cy="1194893"/>
          </a:xfrm>
          <a:prstGeom prst="rect">
            <a:avLst/>
          </a:prstGeom>
        </p:spPr>
      </p:pic>
      <p:pic>
        <p:nvPicPr>
          <p:cNvPr id="68" name="Picture 67" descr="A picture containing text, table, worktable&#10;&#10;Description automatically generated">
            <a:hlinkClick r:id="" action="ppaction://noaction">
              <a:snd r:embed="rId14" name="T1_W6F_8.6.wav"/>
            </a:hlinkClick>
            <a:extLst>
              <a:ext uri="{FF2B5EF4-FFF2-40B4-BE49-F238E27FC236}">
                <a16:creationId xmlns:a16="http://schemas.microsoft.com/office/drawing/2014/main" id="{48FEFB53-FE46-B1B3-9F38-D43C6A7839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1317" y="4722287"/>
            <a:ext cx="1815446" cy="949235"/>
          </a:xfrm>
          <a:prstGeom prst="rect">
            <a:avLst/>
          </a:prstGeom>
        </p:spPr>
      </p:pic>
      <p:pic>
        <p:nvPicPr>
          <p:cNvPr id="69" name="Picture 68" descr="Icon&#10;&#10;Description automatically generated">
            <a:hlinkClick r:id="" action="ppaction://noaction">
              <a:snd r:embed="rId16" name="T1_W6F_8.7.wav"/>
            </a:hlinkClick>
            <a:extLst>
              <a:ext uri="{FF2B5EF4-FFF2-40B4-BE49-F238E27FC236}">
                <a16:creationId xmlns:a16="http://schemas.microsoft.com/office/drawing/2014/main" id="{C8A50B5C-0315-A093-0052-A73507E41F6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89633" y="1349875"/>
            <a:ext cx="700394" cy="813525"/>
          </a:xfrm>
          <a:prstGeom prst="rect">
            <a:avLst/>
          </a:prstGeom>
        </p:spPr>
      </p:pic>
      <p:sp>
        <p:nvSpPr>
          <p:cNvPr id="55" name="Rectangle 54">
            <a:extLst>
              <a:ext uri="{FF2B5EF4-FFF2-40B4-BE49-F238E27FC236}">
                <a16:creationId xmlns:a16="http://schemas.microsoft.com/office/drawing/2014/main" id="{D4C5D95C-2861-44AE-89CC-21F8F4FE30B8}"/>
              </a:ext>
            </a:extLst>
          </p:cNvPr>
          <p:cNvSpPr/>
          <p:nvPr/>
        </p:nvSpPr>
        <p:spPr>
          <a:xfrm>
            <a:off x="4603670" y="3326919"/>
            <a:ext cx="418372" cy="584775"/>
          </a:xfrm>
          <a:prstGeom prst="rect">
            <a:avLst/>
          </a:prstGeom>
          <a:noFill/>
        </p:spPr>
        <p:txBody>
          <a:bodyPr wrap="square" lIns="91440" tIns="45720" rIns="91440" bIns="45720">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b</a:t>
            </a:r>
          </a:p>
        </p:txBody>
      </p:sp>
      <p:pic>
        <p:nvPicPr>
          <p:cNvPr id="70" name="Graphic 69" descr="Map with pin with solid fill">
            <a:hlinkClick r:id="" action="ppaction://noaction">
              <a:snd r:embed="rId18" name="T1_W6F_8.9.wav"/>
            </a:hlinkClick>
            <a:extLst>
              <a:ext uri="{FF2B5EF4-FFF2-40B4-BE49-F238E27FC236}">
                <a16:creationId xmlns:a16="http://schemas.microsoft.com/office/drawing/2014/main" id="{F6546A8F-FF41-8D72-04AF-9FE1E4D878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26591" y="3547557"/>
            <a:ext cx="1269851" cy="1269851"/>
          </a:xfrm>
          <a:prstGeom prst="rect">
            <a:avLst/>
          </a:prstGeom>
        </p:spPr>
      </p:pic>
      <p:sp>
        <p:nvSpPr>
          <p:cNvPr id="72" name="TextBox 71">
            <a:extLst>
              <a:ext uri="{FF2B5EF4-FFF2-40B4-BE49-F238E27FC236}">
                <a16:creationId xmlns:a16="http://schemas.microsoft.com/office/drawing/2014/main" id="{AD315F77-EB3C-7FAF-DBA1-9A4EE016E6AE}"/>
              </a:ext>
            </a:extLst>
          </p:cNvPr>
          <p:cNvSpPr txBox="1"/>
          <p:nvPr/>
        </p:nvSpPr>
        <p:spPr>
          <a:xfrm>
            <a:off x="4547164" y="5908874"/>
            <a:ext cx="381150" cy="584775"/>
          </a:xfrm>
          <a:prstGeom prst="rect">
            <a:avLst/>
          </a:prstGeom>
          <a:noFill/>
        </p:spPr>
        <p:txBody>
          <a:bodyPr wrap="square">
            <a:spAutoFit/>
          </a:bodyPr>
          <a:lstStyle/>
          <a:p>
            <a:pPr algn="ctr"/>
            <a:r>
              <a:rPr lang="en-US" sz="3200" b="1" dirty="0">
                <a:ln w="12700">
                  <a:solidFill>
                    <a:srgbClr val="FF3399"/>
                  </a:solidFill>
                  <a:prstDash val="solid"/>
                </a:ln>
                <a:solidFill>
                  <a:schemeClr val="accent3">
                    <a:lumMod val="50000"/>
                  </a:schemeClr>
                </a:solidFill>
                <a:latin typeface="Calibri" panose="020F0502020204030204"/>
              </a:rPr>
              <a:t>j</a:t>
            </a:r>
          </a:p>
        </p:txBody>
      </p:sp>
      <p:pic>
        <p:nvPicPr>
          <p:cNvPr id="73" name="Picture 72" descr="Icon&#10;&#10;Description automatically generated">
            <a:hlinkClick r:id="" action="ppaction://noaction">
              <a:snd r:embed="rId21" name="T1_W6F_8.8.wav"/>
            </a:hlinkClick>
            <a:extLst>
              <a:ext uri="{FF2B5EF4-FFF2-40B4-BE49-F238E27FC236}">
                <a16:creationId xmlns:a16="http://schemas.microsoft.com/office/drawing/2014/main" id="{5886DEB1-08F7-7EA1-E26A-D6EB91279E7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88037" y="3609877"/>
            <a:ext cx="568413" cy="1136825"/>
          </a:xfrm>
          <a:prstGeom prst="rect">
            <a:avLst/>
          </a:prstGeom>
        </p:spPr>
      </p:pic>
      <p:pic>
        <p:nvPicPr>
          <p:cNvPr id="74" name="Picture 73" descr="Icon&#10;&#10;Description automatically generated with low confidence">
            <a:hlinkClick r:id="" action="ppaction://noaction">
              <a:snd r:embed="rId23" name="T1_W6F_8.10.wav"/>
            </a:hlinkClick>
            <a:extLst>
              <a:ext uri="{FF2B5EF4-FFF2-40B4-BE49-F238E27FC236}">
                <a16:creationId xmlns:a16="http://schemas.microsoft.com/office/drawing/2014/main" id="{06C3B84B-12C3-846D-8805-1FA1F0BEED7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690988">
            <a:off x="9795489" y="1799876"/>
            <a:ext cx="945874" cy="472937"/>
          </a:xfrm>
          <a:prstGeom prst="rect">
            <a:avLst/>
          </a:prstGeom>
        </p:spPr>
      </p:pic>
      <p:pic>
        <p:nvPicPr>
          <p:cNvPr id="75" name="Picture 74" descr="A picture containing icon&#10;&#10;Description automatically generated">
            <a:hlinkClick r:id="" action="ppaction://noaction">
              <a:snd r:embed="rId25" name="T1_W6F_8.12.wav"/>
            </a:hlinkClick>
            <a:extLst>
              <a:ext uri="{FF2B5EF4-FFF2-40B4-BE49-F238E27FC236}">
                <a16:creationId xmlns:a16="http://schemas.microsoft.com/office/drawing/2014/main" id="{884BBA65-A469-6846-F069-46D30ECCC92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85015" y="5358311"/>
            <a:ext cx="1302381" cy="1271992"/>
          </a:xfrm>
          <a:prstGeom prst="rect">
            <a:avLst/>
          </a:prstGeom>
        </p:spPr>
      </p:pic>
      <p:pic>
        <p:nvPicPr>
          <p:cNvPr id="63" name="Graphic 62" descr="Window with solid fill">
            <a:hlinkClick r:id="" action="ppaction://noaction">
              <a:snd r:embed="rId27" name="T1_W6F_8.3.wav"/>
            </a:hlinkClick>
            <a:extLst>
              <a:ext uri="{FF2B5EF4-FFF2-40B4-BE49-F238E27FC236}">
                <a16:creationId xmlns:a16="http://schemas.microsoft.com/office/drawing/2014/main" id="{3F537F9E-38C8-44C5-92A1-DBA92DAE6E4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277140" y="3131864"/>
            <a:ext cx="1286447" cy="1286447"/>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
                                            <p:txEl>
                                              <p:pRg st="0" end="0"/>
                                            </p:txEl>
                                          </p:spTgt>
                                        </p:tgtEl>
                                        <p:attrNameLst>
                                          <p:attrName>style.visibility</p:attrName>
                                        </p:attrNameLst>
                                      </p:cBhvr>
                                      <p:to>
                                        <p:strVal val="visible"/>
                                      </p:to>
                                    </p:set>
                                    <p:animEffect transition="in" filter="fade">
                                      <p:cBhvr>
                                        <p:cTn id="47" dur="500"/>
                                        <p:tgtEl>
                                          <p:spTgt spid="6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2">
                                            <p:txEl>
                                              <p:pRg st="0" end="0"/>
                                            </p:txEl>
                                          </p:spTgt>
                                        </p:tgtEl>
                                        <p:attrNameLst>
                                          <p:attrName>style.visibility</p:attrName>
                                        </p:attrNameLst>
                                      </p:cBhvr>
                                      <p:to>
                                        <p:strVal val="visible"/>
                                      </p:to>
                                    </p:set>
                                    <p:animEffect transition="in" filter="fade">
                                      <p:cBhvr>
                                        <p:cTn id="57" dur="500"/>
                                        <p:tgtEl>
                                          <p:spTgt spid="6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7">
                                            <p:txEl>
                                              <p:pRg st="0" end="0"/>
                                            </p:txEl>
                                          </p:spTgt>
                                        </p:tgtEl>
                                        <p:attrNameLst>
                                          <p:attrName>style.visibility</p:attrName>
                                        </p:attrNameLst>
                                      </p:cBhvr>
                                      <p:to>
                                        <p:strVal val="visible"/>
                                      </p:to>
                                    </p:set>
                                    <p:animEffect transition="in" filter="fade">
                                      <p:cBhvr>
                                        <p:cTn id="62" dur="500"/>
                                        <p:tgtEl>
                                          <p:spTgt spid="5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5">
                                            <p:txEl>
                                              <p:pRg st="0" end="0"/>
                                            </p:txEl>
                                          </p:spTgt>
                                        </p:tgtEl>
                                        <p:attrNameLst>
                                          <p:attrName>style.visibility</p:attrName>
                                        </p:attrNameLst>
                                      </p:cBhvr>
                                      <p:to>
                                        <p:strVal val="visible"/>
                                      </p:to>
                                    </p:set>
                                    <p:animEffect transition="in" filter="fade">
                                      <p:cBhvr>
                                        <p:cTn id="67" dur="500"/>
                                        <p:tgtEl>
                                          <p:spTgt spid="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4">
                                            <p:txEl>
                                              <p:pRg st="0" end="0"/>
                                            </p:txEl>
                                          </p:spTgt>
                                        </p:tgtEl>
                                        <p:attrNameLst>
                                          <p:attrName>style.visibility</p:attrName>
                                        </p:attrNameLst>
                                      </p:cBhvr>
                                      <p:to>
                                        <p:strVal val="visible"/>
                                      </p:to>
                                    </p:set>
                                    <p:animEffect transition="in" filter="fade">
                                      <p:cBhvr>
                                        <p:cTn id="72" dur="500"/>
                                        <p:tgtEl>
                                          <p:spTgt spid="5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6">
                                            <p:txEl>
                                              <p:pRg st="0" end="0"/>
                                            </p:txEl>
                                          </p:spTgt>
                                        </p:tgtEl>
                                        <p:attrNameLst>
                                          <p:attrName>style.visibility</p:attrName>
                                        </p:attrNameLst>
                                      </p:cBhvr>
                                      <p:to>
                                        <p:strVal val="visible"/>
                                      </p:to>
                                    </p:set>
                                    <p:animEffect transition="in" filter="fade">
                                      <p:cBhvr>
                                        <p:cTn id="77" dur="500"/>
                                        <p:tgtEl>
                                          <p:spTgt spid="5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8">
                                            <p:txEl>
                                              <p:pRg st="0" end="0"/>
                                            </p:txEl>
                                          </p:spTgt>
                                        </p:tgtEl>
                                        <p:attrNameLst>
                                          <p:attrName>style.visibility</p:attrName>
                                        </p:attrNameLst>
                                      </p:cBhvr>
                                      <p:to>
                                        <p:strVal val="visible"/>
                                      </p:to>
                                    </p:set>
                                    <p:animEffect transition="in" filter="fade">
                                      <p:cBhvr>
                                        <p:cTn id="82" dur="500"/>
                                        <p:tgtEl>
                                          <p:spTgt spid="5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1">
                                            <p:txEl>
                                              <p:pRg st="0" end="0"/>
                                            </p:txEl>
                                          </p:spTgt>
                                        </p:tgtEl>
                                        <p:attrNameLst>
                                          <p:attrName>style.visibility</p:attrName>
                                        </p:attrNameLst>
                                      </p:cBhvr>
                                      <p:to>
                                        <p:strVal val="visible"/>
                                      </p:to>
                                    </p:set>
                                    <p:animEffect transition="in" filter="fade">
                                      <p:cBhvr>
                                        <p:cTn id="87" dur="500"/>
                                        <p:tgtEl>
                                          <p:spTgt spid="61">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P spid="30" grpId="0"/>
      <p:bldP spid="31" grpId="0"/>
      <p:bldP spid="32" grpId="0"/>
      <p:bldP spid="33" grpId="0"/>
      <p:bldP spid="65"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1_W6F_9.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50048" y="55629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colour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95079" y="5585077"/>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46804" y="560203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57050" y="47262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place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737913" y="47382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37298" y="472170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person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79211" y="38486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where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37912" y="385384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Germany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55734" y="38457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and </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40301" y="30040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52623" y="29617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great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46804" y="300884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England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50046" y="21593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he 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1" y="21085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no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708456" y="21328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I am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23103" y="1290948"/>
            <a:ext cx="2016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be, being</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290948"/>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yes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65527" y="131594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she 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79806379"/>
              </p:ext>
            </p:extLst>
          </p:nvPr>
        </p:nvGraphicFramePr>
        <p:xfrm>
          <a:off x="578357" y="844806"/>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hlinkClick r:id="" action="ppaction://noaction">
                            <a:snd r:embed="rId7" name="T1_W6F_9.15.wav"/>
                            <a:extLst>
                              <a:ext uri="{A12FA001-AC4F-418D-AE19-62706E023703}">
                                <ahyp:hlinkClr xmlns:ahyp="http://schemas.microsoft.com/office/drawing/2018/hyperlinkcolor" val="tx"/>
                              </a:ext>
                            </a:extLst>
                          </a:hlinkClick>
                        </a:rPr>
                        <a:t>sein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hlinkClick r:id="" action="ppaction://noaction">
                            <a:snd r:embed="rId8" name="T1_W6F_9.20.wav"/>
                            <a:extLst>
                              <a:ext uri="{A12FA001-AC4F-418D-AE19-62706E023703}">
                                <ahyp:hlinkClr xmlns:ahyp="http://schemas.microsoft.com/office/drawing/2018/hyperlinkcolor" val="tx"/>
                              </a:ext>
                            </a:extLst>
                          </a:hlinkClick>
                        </a:rPr>
                        <a:t>ja</a:t>
                      </a:r>
                      <a:r>
                        <a:rPr lang="en-US" sz="2400" b="1" dirty="0">
                          <a:solidFill>
                            <a:srgbClr val="00B0F0"/>
                          </a:solidFill>
                          <a:latin typeface="Century Gothic" panose="020B0502020202020204" pitchFamily="34" charset="0"/>
                        </a:rPr>
                        <a:t> </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hlinkClick r:id="" action="ppaction://noaction">
                            <a:snd r:embed="rId9" name="T1_W6F_9.18.wav"/>
                            <a:extLst>
                              <a:ext uri="{A12FA001-AC4F-418D-AE19-62706E023703}">
                                <ahyp:hlinkClr xmlns:ahyp="http://schemas.microsoft.com/office/drawing/2018/hyperlinkcolor" val="tx"/>
                              </a:ext>
                            </a:extLst>
                          </a:hlinkClick>
                        </a:rPr>
                        <a:t>sie</a:t>
                      </a:r>
                      <a:r>
                        <a:rPr lang="en-US" sz="2400" b="1" dirty="0">
                          <a:solidFill>
                            <a:srgbClr val="00B0F0"/>
                          </a:solidFill>
                          <a:latin typeface="Century Gothic" panose="020B0502020202020204" pitchFamily="34" charset="0"/>
                          <a:hlinkClick r:id="" action="ppaction://noaction">
                            <a:snd r:embed="rId9" name="T1_W6F_9.18.wav"/>
                            <a:extLst>
                              <a:ext uri="{A12FA001-AC4F-418D-AE19-62706E023703}">
                                <ahyp:hlinkClr xmlns:ahyp="http://schemas.microsoft.com/office/drawing/2018/hyperlinkcolor" val="tx"/>
                              </a:ext>
                            </a:extLst>
                          </a:hlinkClick>
                        </a:rPr>
                        <a:t> </a:t>
                      </a:r>
                      <a:r>
                        <a:rPr lang="en-US" sz="2400" b="1" dirty="0" err="1">
                          <a:solidFill>
                            <a:srgbClr val="00B0F0"/>
                          </a:solidFill>
                          <a:latin typeface="Century Gothic" panose="020B0502020202020204" pitchFamily="34" charset="0"/>
                          <a:hlinkClick r:id="" action="ppaction://noaction">
                            <a:snd r:embed="rId9" name="T1_W6F_9.18.wav"/>
                            <a:extLst>
                              <a:ext uri="{A12FA001-AC4F-418D-AE19-62706E023703}">
                                <ahyp:hlinkClr xmlns:ahyp="http://schemas.microsoft.com/office/drawing/2018/hyperlinkcolor" val="tx"/>
                              </a:ext>
                            </a:extLst>
                          </a:hlinkClick>
                        </a:rPr>
                        <a:t>ist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hlinkClick r:id="" action="ppaction://noaction">
                            <a:snd r:embed="rId10" name="T1_W6F_9.17.wav"/>
                            <a:extLst>
                              <a:ext uri="{A12FA001-AC4F-418D-AE19-62706E023703}">
                                <ahyp:hlinkClr xmlns:ahyp="http://schemas.microsoft.com/office/drawing/2018/hyperlinkcolor" val="tx"/>
                              </a:ext>
                            </a:extLst>
                          </a:hlinkClick>
                        </a:rPr>
                        <a:t>er </a:t>
                      </a:r>
                      <a:r>
                        <a:rPr lang="en-US" sz="2400" b="1" dirty="0" err="1">
                          <a:solidFill>
                            <a:srgbClr val="00B0F0"/>
                          </a:solidFill>
                          <a:latin typeface="Century Gothic" panose="020B0502020202020204" pitchFamily="34" charset="0"/>
                          <a:hlinkClick r:id="" action="ppaction://noaction">
                            <a:snd r:embed="rId10" name="T1_W6F_9.17.wav"/>
                            <a:extLst>
                              <a:ext uri="{A12FA001-AC4F-418D-AE19-62706E023703}">
                                <ahyp:hlinkClr xmlns:ahyp="http://schemas.microsoft.com/office/drawing/2018/hyperlinkcolor" val="tx"/>
                              </a:ext>
                            </a:extLst>
                          </a:hlinkClick>
                        </a:rPr>
                        <a:t>ist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hlinkClick r:id="" action="ppaction://noaction">
                            <a:snd r:embed="rId11" name="T1_W6F_9.19.wav"/>
                            <a:extLst>
                              <a:ext uri="{A12FA001-AC4F-418D-AE19-62706E023703}">
                                <ahyp:hlinkClr xmlns:ahyp="http://schemas.microsoft.com/office/drawing/2018/hyperlinkcolor" val="tx"/>
                              </a:ext>
                            </a:extLst>
                          </a:hlinkClick>
                        </a:rPr>
                        <a:t>nein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hlinkClick r:id="" action="ppaction://noaction">
                            <a:snd r:embed="rId12" name="T1_W6F_9.16.wav"/>
                            <a:extLst>
                              <a:ext uri="{A12FA001-AC4F-418D-AE19-62706E023703}">
                                <ahyp:hlinkClr xmlns:ahyp="http://schemas.microsoft.com/office/drawing/2018/hyperlinkcolor" val="tx"/>
                              </a:ext>
                            </a:extLst>
                          </a:hlinkClick>
                        </a:rPr>
                        <a:t>ich bin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hlinkClick r:id="" action="ppaction://noaction">
                            <a:snd r:embed="rId13" name="T1_W6F_9.14.wav"/>
                            <a:extLst>
                              <a:ext uri="{A12FA001-AC4F-418D-AE19-62706E023703}">
                                <ahyp:hlinkClr xmlns:ahyp="http://schemas.microsoft.com/office/drawing/2018/hyperlinkcolor" val="tx"/>
                              </a:ext>
                            </a:extLst>
                          </a:hlinkClick>
                        </a:rPr>
                        <a:t>es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hlinkClick r:id="" action="ppaction://noaction">
                            <a:snd r:embed="rId14" name="T1_W6F_9.10.wav"/>
                            <a:extLst>
                              <a:ext uri="{A12FA001-AC4F-418D-AE19-62706E023703}">
                                <ahyp:hlinkClr xmlns:ahyp="http://schemas.microsoft.com/office/drawing/2018/hyperlinkcolor" val="tx"/>
                              </a:ext>
                            </a:extLst>
                          </a:hlinkClick>
                        </a:rPr>
                        <a:t>toll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hlinkClick r:id="" action="ppaction://noaction">
                            <a:snd r:embed="rId15" name="T1_W6F_9.12.wav"/>
                            <a:extLst>
                              <a:ext uri="{A12FA001-AC4F-418D-AE19-62706E023703}">
                                <ahyp:hlinkClr xmlns:ahyp="http://schemas.microsoft.com/office/drawing/2018/hyperlinkcolor" val="tx"/>
                              </a:ext>
                            </a:extLst>
                          </a:hlinkClick>
                        </a:rPr>
                        <a:t>England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hlinkClick r:id="" action="ppaction://noaction">
                            <a:snd r:embed="rId16" name="T1_W6F_9.13.wav"/>
                            <a:extLst>
                              <a:ext uri="{A12FA001-AC4F-418D-AE19-62706E023703}">
                                <ahyp:hlinkClr xmlns:ahyp="http://schemas.microsoft.com/office/drawing/2018/hyperlinkcolor" val="tx"/>
                              </a:ext>
                            </a:extLst>
                          </a:hlinkClick>
                        </a:rPr>
                        <a:t>wo</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hlinkClick r:id="" action="ppaction://noaction">
                            <a:snd r:embed="rId17" name="T1_W6F_9.11.wav"/>
                            <a:extLst>
                              <a:ext uri="{A12FA001-AC4F-418D-AE19-62706E023703}">
                                <ahyp:hlinkClr xmlns:ahyp="http://schemas.microsoft.com/office/drawing/2018/hyperlinkcolor" val="tx"/>
                              </a:ext>
                            </a:extLst>
                          </a:hlinkClick>
                        </a:rPr>
                        <a:t>Deutschland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hlinkClick r:id="" action="ppaction://noaction">
                            <a:snd r:embed="rId18" name="T1_W6F_9.9.wav"/>
                            <a:extLst>
                              <a:ext uri="{A12FA001-AC4F-418D-AE19-62706E023703}">
                                <ahyp:hlinkClr xmlns:ahyp="http://schemas.microsoft.com/office/drawing/2018/hyperlinkcolor" val="tx"/>
                              </a:ext>
                            </a:extLst>
                          </a:hlinkClick>
                        </a:rPr>
                        <a:t>und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a:solidFill>
                            <a:srgbClr val="FF3399"/>
                          </a:solidFill>
                          <a:latin typeface="Century Gothic" panose="020B0502020202020204" pitchFamily="34" charset="0"/>
                          <a:hlinkClick r:id="" action="ppaction://noaction">
                            <a:snd r:embed="rId19" name="T1_W6F_9.6.wav"/>
                            <a:extLst>
                              <a:ext uri="{A12FA001-AC4F-418D-AE19-62706E023703}">
                                <ahyp:hlinkClr xmlns:ahyp="http://schemas.microsoft.com/office/drawing/2018/hyperlinkcolor" val="tx"/>
                              </a:ext>
                            </a:extLst>
                          </a:hlinkClick>
                        </a:rPr>
                        <a:t>der Ort</a:t>
                      </a:r>
                      <a:endParaRPr lang="en-GB" sz="2400" b="1" baseline="0"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hlinkClick r:id="" action="ppaction://noaction">
                            <a:snd r:embed="rId20" name="T1_W6F_9.8.wav"/>
                            <a:extLst>
                              <a:ext uri="{A12FA001-AC4F-418D-AE19-62706E023703}">
                                <ahyp:hlinkClr xmlns:ahyp="http://schemas.microsoft.com/office/drawing/2018/hyperlinkcolor" val="tx"/>
                              </a:ext>
                            </a:extLst>
                          </a:hlinkClick>
                        </a:rPr>
                        <a:t>oder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hlinkClick r:id="" action="ppaction://noaction">
                            <a:snd r:embed="rId21" name="T1_W6F_9.4.wav"/>
                            <a:extLst>
                              <a:ext uri="{A12FA001-AC4F-418D-AE19-62706E023703}">
                                <ahyp:hlinkClr xmlns:ahyp="http://schemas.microsoft.com/office/drawing/2018/hyperlinkcolor" val="tx"/>
                              </a:ext>
                            </a:extLst>
                          </a:hlinkClick>
                        </a:rPr>
                        <a:t>die Person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hlinkClick r:id="" action="ppaction://noaction">
                            <a:snd r:embed="rId22" name="T1_W6F_9.5.wav"/>
                            <a:extLst>
                              <a:ext uri="{A12FA001-AC4F-418D-AE19-62706E023703}">
                                <ahyp:hlinkClr xmlns:ahyp="http://schemas.microsoft.com/office/drawing/2018/hyperlinkcolor" val="tx"/>
                              </a:ext>
                            </a:extLst>
                          </a:hlinkClick>
                        </a:rPr>
                        <a:t>die </a:t>
                      </a:r>
                      <a:r>
                        <a:rPr lang="en-US" sz="2400" b="1" dirty="0" err="1">
                          <a:solidFill>
                            <a:srgbClr val="FF3399"/>
                          </a:solidFill>
                          <a:latin typeface="Century Gothic" panose="020B0502020202020204" pitchFamily="34" charset="0"/>
                          <a:hlinkClick r:id="" action="ppaction://noaction">
                            <a:snd r:embed="rId22" name="T1_W6F_9.5.wav"/>
                            <a:extLst>
                              <a:ext uri="{A12FA001-AC4F-418D-AE19-62706E023703}">
                                <ahyp:hlinkClr xmlns:ahyp="http://schemas.microsoft.com/office/drawing/2018/hyperlinkcolor" val="tx"/>
                              </a:ext>
                            </a:extLst>
                          </a:hlinkClick>
                        </a:rPr>
                        <a:t>Farbe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hlinkClick r:id="" action="ppaction://noaction">
                            <a:snd r:embed="rId20" name="T1_W6F_9.8.wav"/>
                            <a:extLst>
                              <a:ext uri="{A12FA001-AC4F-418D-AE19-62706E023703}">
                                <ahyp:hlinkClr xmlns:ahyp="http://schemas.microsoft.com/office/drawing/2018/hyperlinkcolor" val="tx"/>
                              </a:ext>
                            </a:extLst>
                          </a:hlinkClick>
                        </a:rPr>
                        <a:t>oder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a:solidFill>
                            <a:srgbClr val="FF3399"/>
                          </a:solidFill>
                          <a:latin typeface="Century Gothic" panose="020B0502020202020204" pitchFamily="34" charset="0"/>
                          <a:hlinkClick r:id="" action="ppaction://noaction">
                            <a:snd r:embed="rId23" name="T1_W6F_9.3.wav"/>
                            <a:extLst>
                              <a:ext uri="{A12FA001-AC4F-418D-AE19-62706E023703}">
                                <ahyp:hlinkClr xmlns:ahyp="http://schemas.microsoft.com/office/drawing/2018/hyperlinkcolor" val="tx"/>
                              </a:ext>
                            </a:extLst>
                          </a:hlinkClick>
                        </a:rPr>
                        <a:t>das Ding</a:t>
                      </a:r>
                      <a:endParaRPr lang="en-GB" sz="2400" b="1" baseline="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1440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2125</Words>
  <Application>Microsoft Office PowerPoint</Application>
  <PresentationFormat>Widescreen</PresentationFormat>
  <Paragraphs>442</Paragraphs>
  <Slides>13</Slides>
  <Notes>13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Arial</vt:lpstr>
      <vt:lpstr>Calibri</vt:lpstr>
      <vt:lpstr>Century Gothic</vt:lpstr>
      <vt:lpstr>Century Gothic</vt:lpstr>
      <vt:lpstr>Modern Love</vt:lpstr>
      <vt:lpstr>1_Office Theme</vt:lpstr>
      <vt:lpstr>Describing me and others </vt:lpstr>
      <vt:lpstr>aussprechen</vt:lpstr>
      <vt:lpstr>aussprechen</vt:lpstr>
      <vt:lpstr>Follow up 1</vt:lpstr>
      <vt:lpstr>Follow up 2</vt:lpstr>
      <vt:lpstr>Follow up 3</vt:lpstr>
      <vt:lpstr>Follow up 3</vt:lpstr>
      <vt:lpstr>Follow up 4 </vt:lpstr>
      <vt:lpstr>Follow up 5: </vt:lpstr>
      <vt:lpstr>Follow up 5: </vt:lpstr>
      <vt:lpstr>Follow up 5: </vt:lpstr>
      <vt:lpstr>Follow up 5: </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104</cp:revision>
  <dcterms:created xsi:type="dcterms:W3CDTF">2021-06-12T06:20:35Z</dcterms:created>
  <dcterms:modified xsi:type="dcterms:W3CDTF">2023-07-01T08:10:09Z</dcterms:modified>
</cp:coreProperties>
</file>