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5" r:id="rId2"/>
    <p:sldId id="277" r:id="rId3"/>
    <p:sldId id="404" r:id="rId4"/>
    <p:sldId id="403" r:id="rId5"/>
    <p:sldId id="405" r:id="rId6"/>
    <p:sldId id="298" r:id="rId7"/>
    <p:sldId id="294" r:id="rId8"/>
    <p:sldId id="425" r:id="rId9"/>
    <p:sldId id="421" r:id="rId10"/>
    <p:sldId id="401" r:id="rId11"/>
    <p:sldId id="419" r:id="rId12"/>
    <p:sldId id="281" r:id="rId13"/>
    <p:sldId id="420" r:id="rId14"/>
    <p:sldId id="4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C00"/>
    <a:srgbClr val="FF0066"/>
    <a:srgbClr val="FEEC06"/>
    <a:srgbClr val="FFD10D"/>
    <a:srgbClr val="FFFFCC"/>
    <a:srgbClr val="2E94AF"/>
    <a:srgbClr val="EFF9FB"/>
    <a:srgbClr val="29C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016C9C-B420-42D8-B077-700F50032005}" v="5" dt="2023-06-19T10:04:29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67433" autoAdjust="0"/>
  </p:normalViewPr>
  <p:slideViewPr>
    <p:cSldViewPr snapToGrid="0">
      <p:cViewPr varScale="1">
        <p:scale>
          <a:sx n="68" d="100"/>
          <a:sy n="68" d="100"/>
        </p:scale>
        <p:origin x="126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EA016C9C-B420-42D8-B077-700F50032005}"/>
    <pc:docChg chg="custSel addSld modSld">
      <pc:chgData name="Charlotte Moss" userId="17b589c9-cb67-41ed-a894-f82ca12b573d" providerId="ADAL" clId="{EA016C9C-B420-42D8-B077-700F50032005}" dt="2023-06-19T10:04:43.444" v="73" actId="20577"/>
      <pc:docMkLst>
        <pc:docMk/>
      </pc:docMkLst>
      <pc:sldChg chg="addSp modSp mod">
        <pc:chgData name="Charlotte Moss" userId="17b589c9-cb67-41ed-a894-f82ca12b573d" providerId="ADAL" clId="{EA016C9C-B420-42D8-B077-700F50032005}" dt="2023-06-15T17:04:22.724" v="17" actId="1035"/>
        <pc:sldMkLst>
          <pc:docMk/>
          <pc:sldMk cId="0" sldId="275"/>
        </pc:sldMkLst>
        <pc:spChg chg="add mod">
          <ac:chgData name="Charlotte Moss" userId="17b589c9-cb67-41ed-a894-f82ca12b573d" providerId="ADAL" clId="{EA016C9C-B420-42D8-B077-700F50032005}" dt="2023-06-15T17:04:22.724" v="17" actId="1035"/>
          <ac:spMkLst>
            <pc:docMk/>
            <pc:sldMk cId="0" sldId="275"/>
            <ac:spMk id="4" creationId="{160BC07A-7E90-BD1F-E42E-586994CC1908}"/>
          </ac:spMkLst>
        </pc:spChg>
        <pc:grpChg chg="add mod">
          <ac:chgData name="Charlotte Moss" userId="17b589c9-cb67-41ed-a894-f82ca12b573d" providerId="ADAL" clId="{EA016C9C-B420-42D8-B077-700F50032005}" dt="2023-06-15T17:04:22.724" v="17" actId="1035"/>
          <ac:grpSpMkLst>
            <pc:docMk/>
            <pc:sldMk cId="0" sldId="275"/>
            <ac:grpSpMk id="5" creationId="{C4037B02-F768-F402-70CE-739A985A6321}"/>
          </ac:grpSpMkLst>
        </pc:grpChg>
        <pc:grpChg chg="add mod">
          <ac:chgData name="Charlotte Moss" userId="17b589c9-cb67-41ed-a894-f82ca12b573d" providerId="ADAL" clId="{EA016C9C-B420-42D8-B077-700F50032005}" dt="2023-06-15T17:04:22.724" v="17" actId="1035"/>
          <ac:grpSpMkLst>
            <pc:docMk/>
            <pc:sldMk cId="0" sldId="275"/>
            <ac:grpSpMk id="9" creationId="{88D74D61-334E-77D9-D457-6663E0895232}"/>
          </ac:grpSpMkLst>
        </pc:grpChg>
        <pc:grpChg chg="add mod">
          <ac:chgData name="Charlotte Moss" userId="17b589c9-cb67-41ed-a894-f82ca12b573d" providerId="ADAL" clId="{EA016C9C-B420-42D8-B077-700F50032005}" dt="2023-06-15T17:04:22.724" v="17" actId="1035"/>
          <ac:grpSpMkLst>
            <pc:docMk/>
            <pc:sldMk cId="0" sldId="275"/>
            <ac:grpSpMk id="12" creationId="{DFE4A2A6-625E-3D59-67EC-FBF57BA3A016}"/>
          </ac:grpSpMkLst>
        </pc:grpChg>
        <pc:picChg chg="mod">
          <ac:chgData name="Charlotte Moss" userId="17b589c9-cb67-41ed-a894-f82ca12b573d" providerId="ADAL" clId="{EA016C9C-B420-42D8-B077-700F50032005}" dt="2023-06-15T17:04:17.131" v="0"/>
          <ac:picMkLst>
            <pc:docMk/>
            <pc:sldMk cId="0" sldId="275"/>
            <ac:picMk id="6" creationId="{ACA09767-2813-1215-10EB-B3EBE440CDBF}"/>
          </ac:picMkLst>
        </pc:picChg>
        <pc:picChg chg="mod">
          <ac:chgData name="Charlotte Moss" userId="17b589c9-cb67-41ed-a894-f82ca12b573d" providerId="ADAL" clId="{EA016C9C-B420-42D8-B077-700F50032005}" dt="2023-06-15T17:04:17.131" v="0"/>
          <ac:picMkLst>
            <pc:docMk/>
            <pc:sldMk cId="0" sldId="275"/>
            <ac:picMk id="7" creationId="{A172C7F2-E0D5-B49F-58DC-0DDFF1B87B29}"/>
          </ac:picMkLst>
        </pc:picChg>
        <pc:picChg chg="mod">
          <ac:chgData name="Charlotte Moss" userId="17b589c9-cb67-41ed-a894-f82ca12b573d" providerId="ADAL" clId="{EA016C9C-B420-42D8-B077-700F50032005}" dt="2023-06-15T17:04:17.131" v="0"/>
          <ac:picMkLst>
            <pc:docMk/>
            <pc:sldMk cId="0" sldId="275"/>
            <ac:picMk id="10" creationId="{759F0A64-AB20-1A4F-00D8-5CC1DEC34972}"/>
          </ac:picMkLst>
        </pc:picChg>
        <pc:picChg chg="mod">
          <ac:chgData name="Charlotte Moss" userId="17b589c9-cb67-41ed-a894-f82ca12b573d" providerId="ADAL" clId="{EA016C9C-B420-42D8-B077-700F50032005}" dt="2023-06-15T17:04:17.131" v="0"/>
          <ac:picMkLst>
            <pc:docMk/>
            <pc:sldMk cId="0" sldId="275"/>
            <ac:picMk id="11" creationId="{8B6A73C2-4D7B-A542-47C3-C7F7E83C2F56}"/>
          </ac:picMkLst>
        </pc:picChg>
        <pc:picChg chg="mod">
          <ac:chgData name="Charlotte Moss" userId="17b589c9-cb67-41ed-a894-f82ca12b573d" providerId="ADAL" clId="{EA016C9C-B420-42D8-B077-700F50032005}" dt="2023-06-15T17:04:17.131" v="0"/>
          <ac:picMkLst>
            <pc:docMk/>
            <pc:sldMk cId="0" sldId="275"/>
            <ac:picMk id="13" creationId="{E96157B3-C58B-A6F0-59DE-069AD1C06972}"/>
          </ac:picMkLst>
        </pc:picChg>
        <pc:picChg chg="mod">
          <ac:chgData name="Charlotte Moss" userId="17b589c9-cb67-41ed-a894-f82ca12b573d" providerId="ADAL" clId="{EA016C9C-B420-42D8-B077-700F50032005}" dt="2023-06-15T17:04:17.131" v="0"/>
          <ac:picMkLst>
            <pc:docMk/>
            <pc:sldMk cId="0" sldId="275"/>
            <ac:picMk id="14" creationId="{B4DDFABE-48C1-7CB2-10BC-689D3F20A798}"/>
          </ac:picMkLst>
        </pc:picChg>
      </pc:sldChg>
      <pc:sldChg chg="addSp delSp modSp add mod modAnim modNotesTx">
        <pc:chgData name="Charlotte Moss" userId="17b589c9-cb67-41ed-a894-f82ca12b573d" providerId="ADAL" clId="{EA016C9C-B420-42D8-B077-700F50032005}" dt="2023-06-19T10:04:43.444" v="73" actId="20577"/>
        <pc:sldMkLst>
          <pc:docMk/>
          <pc:sldMk cId="0" sldId="425"/>
        </pc:sldMkLst>
        <pc:spChg chg="mod">
          <ac:chgData name="Charlotte Moss" userId="17b589c9-cb67-41ed-a894-f82ca12b573d" providerId="ADAL" clId="{EA016C9C-B420-42D8-B077-700F50032005}" dt="2023-06-19T10:01:51.236" v="40" actId="20577"/>
          <ac:spMkLst>
            <pc:docMk/>
            <pc:sldMk cId="0" sldId="425"/>
            <ac:spMk id="5" creationId="{ACA70A78-513B-CC55-5BAF-41E084AC0C31}"/>
          </ac:spMkLst>
        </pc:spChg>
        <pc:spChg chg="mod">
          <ac:chgData name="Charlotte Moss" userId="17b589c9-cb67-41ed-a894-f82ca12b573d" providerId="ADAL" clId="{EA016C9C-B420-42D8-B077-700F50032005}" dt="2023-06-19T10:03:15.412" v="56" actId="14100"/>
          <ac:spMkLst>
            <pc:docMk/>
            <pc:sldMk cId="0" sldId="425"/>
            <ac:spMk id="19" creationId="{5E594BE1-CD96-F4D4-5781-3C9F909E2BEA}"/>
          </ac:spMkLst>
        </pc:spChg>
        <pc:picChg chg="del">
          <ac:chgData name="Charlotte Moss" userId="17b589c9-cb67-41ed-a894-f82ca12b573d" providerId="ADAL" clId="{EA016C9C-B420-42D8-B077-700F50032005}" dt="2023-06-19T10:00:28.132" v="19" actId="478"/>
          <ac:picMkLst>
            <pc:docMk/>
            <pc:sldMk cId="0" sldId="425"/>
            <ac:picMk id="4" creationId="{1B0FF877-43C0-29EC-02B5-5EAA1E7D586D}"/>
          </ac:picMkLst>
        </pc:picChg>
        <pc:picChg chg="add del mod">
          <ac:chgData name="Charlotte Moss" userId="17b589c9-cb67-41ed-a894-f82ca12b573d" providerId="ADAL" clId="{EA016C9C-B420-42D8-B077-700F50032005}" dt="2023-06-19T10:01:14.338" v="25" actId="478"/>
          <ac:picMkLst>
            <pc:docMk/>
            <pc:sldMk cId="0" sldId="425"/>
            <ac:picMk id="6" creationId="{453D98AA-DDAD-EE17-D2EA-3FAE83016676}"/>
          </ac:picMkLst>
        </pc:picChg>
        <pc:picChg chg="del">
          <ac:chgData name="Charlotte Moss" userId="17b589c9-cb67-41ed-a894-f82ca12b573d" providerId="ADAL" clId="{EA016C9C-B420-42D8-B077-700F50032005}" dt="2023-06-19T10:00:28.979" v="20" actId="478"/>
          <ac:picMkLst>
            <pc:docMk/>
            <pc:sldMk cId="0" sldId="425"/>
            <ac:picMk id="7" creationId="{FA0CB7BD-CC54-C89E-3F75-0F6377869002}"/>
          </ac:picMkLst>
        </pc:picChg>
        <pc:picChg chg="add del mod">
          <ac:chgData name="Charlotte Moss" userId="17b589c9-cb67-41ed-a894-f82ca12b573d" providerId="ADAL" clId="{EA016C9C-B420-42D8-B077-700F50032005}" dt="2023-06-19T10:01:24.755" v="28" actId="478"/>
          <ac:picMkLst>
            <pc:docMk/>
            <pc:sldMk cId="0" sldId="425"/>
            <ac:picMk id="10" creationId="{D611B843-6BC3-3BFB-E710-A28A0BAA93DC}"/>
          </ac:picMkLst>
        </pc:picChg>
        <pc:picChg chg="del mod">
          <ac:chgData name="Charlotte Moss" userId="17b589c9-cb67-41ed-a894-f82ca12b573d" providerId="ADAL" clId="{EA016C9C-B420-42D8-B077-700F50032005}" dt="2023-06-19T10:00:29.604" v="22" actId="478"/>
          <ac:picMkLst>
            <pc:docMk/>
            <pc:sldMk cId="0" sldId="425"/>
            <ac:picMk id="11" creationId="{0C3D6BA7-B7B6-05BD-08DE-3F0440965274}"/>
          </ac:picMkLst>
        </pc:picChg>
        <pc:picChg chg="add mod modCrop">
          <ac:chgData name="Charlotte Moss" userId="17b589c9-cb67-41ed-a894-f82ca12b573d" providerId="ADAL" clId="{EA016C9C-B420-42D8-B077-700F50032005}" dt="2023-06-19T10:03:09.560" v="50" actId="1076"/>
          <ac:picMkLst>
            <pc:docMk/>
            <pc:sldMk cId="0" sldId="425"/>
            <ac:picMk id="16" creationId="{A10205F7-8E10-5E00-9E84-A7B035CFF7D4}"/>
          </ac:picMkLst>
        </pc:picChg>
        <pc:picChg chg="add mod modCrop">
          <ac:chgData name="Charlotte Moss" userId="17b589c9-cb67-41ed-a894-f82ca12b573d" providerId="ADAL" clId="{EA016C9C-B420-42D8-B077-700F50032005}" dt="2023-06-19T10:03:04.716" v="47" actId="1076"/>
          <ac:picMkLst>
            <pc:docMk/>
            <pc:sldMk cId="0" sldId="425"/>
            <ac:picMk id="20" creationId="{C29071A5-EFA1-F391-C318-A1F06345E8A8}"/>
          </ac:picMkLst>
        </pc:picChg>
        <pc:picChg chg="add mod">
          <ac:chgData name="Charlotte Moss" userId="17b589c9-cb67-41ed-a894-f82ca12b573d" providerId="ADAL" clId="{EA016C9C-B420-42D8-B077-700F50032005}" dt="2023-06-19T10:04:38.547" v="61" actId="1076"/>
          <ac:picMkLst>
            <pc:docMk/>
            <pc:sldMk cId="0" sldId="425"/>
            <ac:picMk id="21" creationId="{36B7E5A4-6957-5BC0-AAD3-F51488818D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attribution required.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216000" indent="-216000">
              <a:lnSpc>
                <a:spcPct val="100000"/>
              </a:lnSpc>
            </a:pP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long [i] Familie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[329]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Linie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[926]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ihn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[92]</a:t>
            </a:r>
          </a:p>
          <a:p>
            <a:pPr marL="216000" indent="-216000">
              <a:lnSpc>
                <a:spcPct val="100000"/>
              </a:lnSpc>
            </a:pP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short [i] bitte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[471]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mit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Hilfe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[481]</a:t>
            </a:r>
          </a:p>
          <a:p>
            <a:pPr marL="216000" indent="-216000">
              <a:lnSpc>
                <a:spcPct val="100000"/>
              </a:lnSpc>
            </a:pPr>
            <a:endParaRPr lang="it-IT" sz="12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 (new)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200" b="1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Ding </a:t>
            </a:r>
            <a:r>
              <a:rPr lang="de-DE" sz="1200" b="0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[370] </a:t>
            </a:r>
            <a:r>
              <a:rPr lang="de-DE" sz="1200" b="1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Farbe </a:t>
            </a:r>
            <a:r>
              <a:rPr lang="de-DE" sz="1200" b="0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[1079] </a:t>
            </a:r>
            <a:r>
              <a:rPr lang="de-DE" sz="1200" b="1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Ort </a:t>
            </a:r>
            <a:r>
              <a:rPr lang="de-DE" sz="1200" b="0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[341] </a:t>
            </a:r>
            <a:r>
              <a:rPr lang="de-DE" sz="1200" b="1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Person </a:t>
            </a:r>
            <a:r>
              <a:rPr lang="de-DE" sz="1200" b="0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[357] </a:t>
            </a:r>
            <a:r>
              <a:rPr lang="de-DE" sz="1200" b="1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klar [</a:t>
            </a:r>
            <a:r>
              <a:rPr lang="de-DE" sz="1200" b="0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239] </a:t>
            </a:r>
            <a:r>
              <a:rPr lang="de-DE" sz="1200" b="1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oder </a:t>
            </a:r>
            <a:r>
              <a:rPr lang="de-DE" sz="1200" b="0" i="0" strike="noStrike" spc="-1" dirty="0">
                <a:solidFill>
                  <a:srgbClr val="002060"/>
                </a:solidFill>
                <a:highlight>
                  <a:srgbClr val="FFFF00"/>
                </a:highlight>
                <a:latin typeface="Century Gothic"/>
                <a:ea typeface="Century Gothic"/>
              </a:rPr>
              <a:t>[35]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Revisit 1: </a:t>
            </a:r>
            <a:r>
              <a:rPr lang="de-DE" sz="11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es [12] wo [94] England [1762] Deutschland [140] toll [972] und [2]</a:t>
            </a:r>
          </a:p>
          <a:p>
            <a:pPr marL="216000" indent="-216000">
              <a:lnSpc>
                <a:spcPct val="100000"/>
              </a:lnSpc>
            </a:pPr>
            <a:endParaRPr lang="en-GB" sz="1100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1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1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 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German can re-use the language as part of the daily routine with the class.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Timing: 6 minutes (two slides)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GB" b="1" dirty="0"/>
              <a:t>Aim: </a:t>
            </a:r>
            <a:r>
              <a:rPr lang="en-GB" b="0" dirty="0"/>
              <a:t>To connect the definite and indefinite articles with previously taught nouns.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Ask</a:t>
            </a:r>
            <a:r>
              <a:rPr lang="en-GB" baseline="0" dirty="0"/>
              <a:t> ‘</a:t>
            </a:r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das?’</a:t>
            </a:r>
            <a:br>
              <a:rPr lang="en-GB" dirty="0"/>
            </a:br>
            <a:r>
              <a:rPr lang="en-GB" dirty="0"/>
              <a:t>2. Elicit ‘Das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…’</a:t>
            </a:r>
            <a:r>
              <a:rPr lang="en-GB" baseline="0" dirty="0"/>
              <a:t> </a:t>
            </a:r>
            <a:r>
              <a:rPr lang="en-GB" dirty="0"/>
              <a:t>Words are triggered so that students can respond in any order and volunteer</a:t>
            </a:r>
            <a:r>
              <a:rPr lang="en-GB" baseline="0" dirty="0"/>
              <a:t> those they are most confident with first.</a:t>
            </a:r>
            <a:br>
              <a:rPr lang="en-GB" baseline="0" dirty="0"/>
            </a:br>
            <a:r>
              <a:rPr lang="en-GB" dirty="0"/>
              <a:t>3. Click on the words to make them ‘fly’ into the appropriate gender ‘bin’ at the bottom.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25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Timing: 3 minutes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GB" b="1" dirty="0"/>
              <a:t>Aim: </a:t>
            </a:r>
            <a:r>
              <a:rPr lang="en-GB" b="0" dirty="0"/>
              <a:t>To practise use of the indefinite</a:t>
            </a:r>
            <a:r>
              <a:rPr lang="en-GB" b="0" baseline="0" dirty="0"/>
              <a:t> article with new nouns from this week. Note that the definite articles are still included at this stage.</a:t>
            </a:r>
            <a:br>
              <a:rPr lang="en-GB" b="0" baseline="0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Ask</a:t>
            </a:r>
            <a:r>
              <a:rPr lang="en-GB" baseline="0" dirty="0"/>
              <a:t> ‘</a:t>
            </a:r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das?’</a:t>
            </a:r>
            <a:br>
              <a:rPr lang="en-GB" dirty="0"/>
            </a:br>
            <a:r>
              <a:rPr lang="en-GB" dirty="0"/>
              <a:t>2. Elicit ‘Das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…’</a:t>
            </a:r>
            <a:r>
              <a:rPr lang="en-GB" baseline="0" dirty="0"/>
              <a:t> </a:t>
            </a:r>
            <a:r>
              <a:rPr lang="en-GB" dirty="0"/>
              <a:t>Words are triggered so that students can respond in any order and volunteer</a:t>
            </a:r>
            <a:r>
              <a:rPr lang="en-GB" baseline="0" dirty="0"/>
              <a:t> those they are most confident with first.</a:t>
            </a:r>
            <a:br>
              <a:rPr lang="en-GB" baseline="0" dirty="0"/>
            </a:br>
            <a:r>
              <a:rPr lang="en-GB" dirty="0"/>
              <a:t>3. Click on the words to make them ‘fly’ into the appropriate gender ‘bin’ at the bottom.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</a:t>
            </a:r>
            <a:r>
              <a:rPr lang="en-GB" dirty="0"/>
              <a:t>: the words are supported with pictures as they have only just been introduced. The final slide develops the practice further by only using the images.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7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b="1" dirty="0"/>
              <a:t>Timing: 5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matching nouns with</a:t>
            </a:r>
            <a:r>
              <a:rPr lang="en-GB" b="0" baseline="0" dirty="0"/>
              <a:t> possible articles. </a:t>
            </a:r>
          </a:p>
          <a:p>
            <a:endParaRPr lang="en-GB" b="0" baseline="0" dirty="0"/>
          </a:p>
          <a:p>
            <a:r>
              <a:rPr lang="en-GB" b="1" dirty="0"/>
              <a:t>Note: </a:t>
            </a:r>
            <a:r>
              <a:rPr lang="en-GB" dirty="0"/>
              <a:t>This activity requires students to identify which one of the three options is NOT possible, or ‘total </a:t>
            </a:r>
            <a:r>
              <a:rPr lang="en-GB" dirty="0" err="1"/>
              <a:t>falsch</a:t>
            </a:r>
            <a:r>
              <a:rPr lang="en-GB" dirty="0"/>
              <a:t>’. </a:t>
            </a:r>
          </a:p>
          <a:p>
            <a:r>
              <a:rPr lang="en-GB" dirty="0"/>
              <a:t>It allows them to see</a:t>
            </a:r>
            <a:r>
              <a:rPr lang="en-GB" baseline="0" dirty="0"/>
              <a:t> clearly that, for one noun, two determiners are possible from the three provided, but one is not because, whether it is definite or indefinite, it denotes a different gender.</a:t>
            </a:r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Bring</a:t>
            </a:r>
            <a:r>
              <a:rPr lang="en-GB" baseline="0" dirty="0"/>
              <a:t> up the pictures one at a time, with their set of three articles.</a:t>
            </a:r>
            <a:endParaRPr lang="en-GB" dirty="0"/>
          </a:p>
          <a:p>
            <a:r>
              <a:rPr lang="en-GB" dirty="0"/>
              <a:t>2. Students consider which article is</a:t>
            </a:r>
            <a:r>
              <a:rPr lang="en-GB" baseline="0" dirty="0"/>
              <a:t> not a possible option for the noun depicted.</a:t>
            </a:r>
            <a:endParaRPr lang="en-GB" dirty="0"/>
          </a:p>
          <a:p>
            <a:r>
              <a:rPr lang="en-GB" dirty="0"/>
              <a:t>3. Click on the mouse to reveal the answer.</a:t>
            </a:r>
          </a:p>
          <a:p>
            <a:endParaRPr lang="en-GB" dirty="0"/>
          </a:p>
          <a:p>
            <a:r>
              <a:rPr lang="en-GB" b="1" dirty="0"/>
              <a:t>Note</a:t>
            </a:r>
            <a:r>
              <a:rPr lang="en-GB" dirty="0"/>
              <a:t>: this is very early days in pupils’ learning so each item set is introduced one by one to avoid overload and allow pupils to re-focus each time.</a:t>
            </a:r>
            <a:br>
              <a:rPr lang="en-GB" dirty="0"/>
            </a:b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Timing: 3 minutes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GB" b="1" dirty="0"/>
              <a:t>Aim: </a:t>
            </a:r>
            <a:r>
              <a:rPr lang="en-GB" b="0" dirty="0"/>
              <a:t>To practise use of the indefinite</a:t>
            </a:r>
            <a:r>
              <a:rPr lang="en-GB" b="0" baseline="0" dirty="0"/>
              <a:t> article with new nouns from this week, without gender or word support.</a:t>
            </a:r>
            <a:br>
              <a:rPr lang="en-GB" b="0" baseline="0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Ask</a:t>
            </a:r>
            <a:r>
              <a:rPr lang="en-GB" baseline="0" dirty="0"/>
              <a:t> ‘</a:t>
            </a:r>
            <a:r>
              <a:rPr lang="en-GB" dirty="0"/>
              <a:t>Was </a:t>
            </a:r>
            <a:r>
              <a:rPr lang="en-GB" dirty="0" err="1"/>
              <a:t>ist</a:t>
            </a:r>
            <a:r>
              <a:rPr lang="en-GB" dirty="0"/>
              <a:t> das?’</a:t>
            </a:r>
            <a:br>
              <a:rPr lang="en-GB" dirty="0"/>
            </a:br>
            <a:r>
              <a:rPr lang="en-GB" dirty="0"/>
              <a:t>2. Elicit ‘Das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…’</a:t>
            </a:r>
            <a:r>
              <a:rPr lang="en-GB" baseline="0" dirty="0"/>
              <a:t> </a:t>
            </a:r>
            <a:r>
              <a:rPr lang="en-GB" dirty="0"/>
              <a:t>Words are triggered so that students can respond in any order and volunteer</a:t>
            </a:r>
            <a:r>
              <a:rPr lang="en-GB" baseline="0" dirty="0"/>
              <a:t> those they are most confident with first.</a:t>
            </a:r>
            <a:br>
              <a:rPr lang="en-GB" baseline="0" dirty="0"/>
            </a:br>
            <a:r>
              <a:rPr lang="en-GB" dirty="0"/>
              <a:t>3. Click on the words to make them ‘fly’ into the appropriate gender ‘bin’ at the bottom.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55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the SSC long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the SSC and 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Familie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Familie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aseline="0" dirty="0"/>
              <a:t>A gesture for ‘Familie’ might be to mime a roof overhead followed by a ‘heart’ shape with both hands.</a:t>
            </a:r>
            <a:br>
              <a:rPr lang="fr-FR" baseline="0" dirty="0"/>
            </a:br>
            <a:endParaRPr lang="fr-FR" sz="1200" b="0" strike="noStrike" spc="-1" baseline="0" dirty="0">
              <a:latin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Familie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[49] </a:t>
            </a:r>
            <a:endParaRPr lang="fr-FR" sz="1200" b="1" strike="noStrike" spc="-1" baseline="0" dirty="0">
              <a:latin typeface="Arial"/>
            </a:endParaRPr>
          </a:p>
          <a:p>
            <a:pPr marL="285750" indent="-285750">
              <a:lnSpc>
                <a:spcPct val="100000"/>
              </a:lnSpc>
              <a:buAutoNum type="romanLcParenR"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the SSC long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Familie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Familie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ihn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[52]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Linie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[451] 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51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consolidate the SSC short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i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Procedure: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Introduce the SSC and present the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source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 word ‘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bitte’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(with gesture, if using).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Click to bring on the picture and get pupils to repeat the word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‘bitte’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(with gesture, if using).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baseline="0" dirty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gesture for ‘bitte’ might be to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 your hands together as though asking for something.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 dirty="0">
                <a:latin typeface="Arial"/>
              </a:rPr>
              <a:t>bitte</a:t>
            </a:r>
            <a:r>
              <a:rPr lang="de-DE" sz="1200" b="0" strike="noStrike" spc="-1" dirty="0">
                <a:latin typeface="Arial"/>
              </a:rPr>
              <a:t> [471]</a:t>
            </a:r>
            <a:endParaRPr lang="en-GB" sz="1200" b="0" strike="noStrike" spc="-1" dirty="0">
              <a:latin typeface="Arial"/>
            </a:endParaRPr>
          </a:p>
          <a:p>
            <a:endParaRPr lang="en-GB" dirty="0"/>
          </a:p>
          <a:p>
            <a:r>
              <a:rPr lang="en-GB" b="1" dirty="0"/>
              <a:t>Image attribution</a:t>
            </a:r>
            <a:r>
              <a:rPr lang="en-GB" dirty="0"/>
              <a:t>: please emoji from https://emojipedia.org/folded-hands/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8A7DB-3951-47CF-8E53-B42241E866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9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consolidate the SSC short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i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Re-present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SSC 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bitte’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pupils to repeat the word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‘bitte’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cluster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words in the same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+mn-lt"/>
              </a:rPr>
              <a:t> way, bringing on the picture and getting pupils to pronounce the words.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baseline="0" dirty="0">
              <a:solidFill>
                <a:srgbClr val="000000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gesture for ‘bitte’ might be to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 your hands together as though asking for something.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 dirty="0">
                <a:latin typeface="Arial"/>
              </a:rPr>
              <a:t>Hilfe</a:t>
            </a:r>
            <a:r>
              <a:rPr lang="de-DE" sz="1200" b="0" strike="noStrike" spc="-1" dirty="0">
                <a:latin typeface="Arial"/>
              </a:rPr>
              <a:t> [481]</a:t>
            </a:r>
            <a:r>
              <a:rPr lang="de-DE" sz="1200" b="1" strike="noStrike" spc="-1" dirty="0">
                <a:latin typeface="Arial"/>
              </a:rPr>
              <a:t> mit </a:t>
            </a:r>
            <a:r>
              <a:rPr lang="de-DE" sz="1200" b="0" strike="noStrike" spc="-1" dirty="0">
                <a:latin typeface="Arial"/>
              </a:rPr>
              <a:t>[13]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8A7DB-3951-47CF-8E53-B42241E866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5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5 minutes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consolidate the SSC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 long 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i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and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 short 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i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by listening to cognates and identifying long and short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i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] sounds.</a:t>
            </a: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0" indent="0">
              <a:buNone/>
            </a:pPr>
            <a:r>
              <a:rPr lang="en-GB" dirty="0"/>
              <a:t>1. Click audio button 1 to play the recording for item 1. Pupils need to decide is it long [</a:t>
            </a:r>
            <a:r>
              <a:rPr lang="en-GB" dirty="0" err="1"/>
              <a:t>i</a:t>
            </a:r>
            <a:r>
              <a:rPr lang="en-GB" dirty="0"/>
              <a:t>] or short [</a:t>
            </a:r>
            <a:r>
              <a:rPr lang="en-GB" dirty="0" err="1"/>
              <a:t>i</a:t>
            </a:r>
            <a:r>
              <a:rPr lang="en-GB" dirty="0"/>
              <a:t>] and write list of S  for short and L for long.</a:t>
            </a:r>
          </a:p>
          <a:p>
            <a:pPr marL="0" indent="0">
              <a:buNone/>
            </a:pPr>
            <a:r>
              <a:rPr lang="en-GB" dirty="0"/>
              <a:t>2. Elicit the answer.</a:t>
            </a:r>
          </a:p>
          <a:p>
            <a:r>
              <a:rPr lang="en-GB" dirty="0"/>
              <a:t>3. Click to bring up the answer tick  for item 1. </a:t>
            </a:r>
          </a:p>
          <a:p>
            <a:r>
              <a:rPr lang="en-GB" dirty="0"/>
              <a:t>4. Elicit the whole word; if necessary click the audio button again to play recording again.</a:t>
            </a:r>
          </a:p>
          <a:p>
            <a:r>
              <a:rPr lang="en-GB" dirty="0"/>
              <a:t>5. Click to bring up the written version of the German word.</a:t>
            </a:r>
          </a:p>
          <a:p>
            <a:r>
              <a:rPr lang="en-GB" dirty="0"/>
              <a:t>6. Ensure pupils are clear what it means.</a:t>
            </a:r>
          </a:p>
          <a:p>
            <a:r>
              <a:rPr lang="en-GB" dirty="0"/>
              <a:t>7. Ask if the [</a:t>
            </a:r>
            <a:r>
              <a:rPr lang="en-GB" dirty="0" err="1"/>
              <a:t>i</a:t>
            </a:r>
            <a:r>
              <a:rPr lang="en-GB" dirty="0"/>
              <a:t>] is pronounced the same way in the English word ‘finger’ (answer: yes).  Pupils may volunteer that the ‘g’ is pronounced differently.</a:t>
            </a:r>
          </a:p>
          <a:p>
            <a:r>
              <a:rPr lang="en-GB" dirty="0"/>
              <a:t>6. Continue for items 2-8. </a:t>
            </a:r>
          </a:p>
          <a:p>
            <a:r>
              <a:rPr lang="en-GB" b="1" dirty="0"/>
              <a:t>Note</a:t>
            </a:r>
            <a:r>
              <a:rPr lang="en-GB" dirty="0"/>
              <a:t>: some of these cognates have [</a:t>
            </a:r>
            <a:r>
              <a:rPr lang="en-GB" dirty="0" err="1"/>
              <a:t>i</a:t>
            </a:r>
            <a:r>
              <a:rPr lang="en-GB" dirty="0"/>
              <a:t>] pronounced in the same way in both languages, others have a different pronunciation.  Focus pupils’ attention on this during feedback.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r>
              <a:rPr lang="en-GB" b="1" dirty="0"/>
              <a:t>Transcript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Finger</a:t>
            </a:r>
            <a:br>
              <a:rPr lang="en-GB" dirty="0"/>
            </a:br>
            <a:r>
              <a:rPr lang="en-GB" dirty="0"/>
              <a:t>Instrument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privat</a:t>
            </a:r>
            <a:br>
              <a:rPr lang="en-GB" dirty="0"/>
            </a:br>
            <a:r>
              <a:rPr lang="en-GB" dirty="0" err="1"/>
              <a:t>Maschine</a:t>
            </a:r>
            <a:br>
              <a:rPr lang="en-GB" dirty="0"/>
            </a:br>
            <a:r>
              <a:rPr lang="en-GB" dirty="0"/>
              <a:t>Ticket</a:t>
            </a:r>
            <a:br>
              <a:rPr lang="en-GB" dirty="0"/>
            </a:br>
            <a:r>
              <a:rPr lang="en-GB" dirty="0"/>
              <a:t>Kilo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britisch</a:t>
            </a:r>
            <a:br>
              <a:rPr lang="en-GB" dirty="0"/>
            </a:br>
            <a:r>
              <a:rPr lang="en-GB" dirty="0" err="1"/>
              <a:t>Musik</a:t>
            </a: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="1" baseline="0" dirty="0"/>
            </a:br>
            <a:r>
              <a:rPr lang="en-GB" b="0" baseline="0" dirty="0" err="1"/>
              <a:t>britisch</a:t>
            </a:r>
            <a:r>
              <a:rPr lang="en-GB" b="0" baseline="0" dirty="0"/>
              <a:t> [1419] Finger [1019] Instrument [1572] Kilo(</a:t>
            </a:r>
            <a:r>
              <a:rPr lang="en-GB" b="0" baseline="0" dirty="0" err="1"/>
              <a:t>gramm</a:t>
            </a:r>
            <a:r>
              <a:rPr lang="en-GB" b="0" baseline="0" dirty="0"/>
              <a:t>) [1280] </a:t>
            </a:r>
            <a:r>
              <a:rPr lang="en-GB" b="0" baseline="0" dirty="0" err="1"/>
              <a:t>Maschine</a:t>
            </a:r>
            <a:r>
              <a:rPr lang="en-GB" b="0" baseline="0" dirty="0"/>
              <a:t> [] </a:t>
            </a:r>
            <a:r>
              <a:rPr lang="en-GB" b="0" baseline="0" dirty="0" err="1"/>
              <a:t>Musik</a:t>
            </a:r>
            <a:r>
              <a:rPr lang="en-GB" b="0" baseline="0" dirty="0"/>
              <a:t> [509] </a:t>
            </a:r>
            <a:r>
              <a:rPr lang="en-GB" b="0" baseline="0" dirty="0" err="1"/>
              <a:t>privat</a:t>
            </a:r>
            <a:r>
              <a:rPr lang="en-GB" b="0" baseline="0" dirty="0"/>
              <a:t> [746] Ticket [4769] </a:t>
            </a:r>
            <a:br>
              <a:rPr lang="en-GB" baseline="0" dirty="0"/>
            </a:b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8A7DB-3951-47CF-8E53-B42241E866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4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the new vocabulary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 German word. Elicit pronunciation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for the English meaning and picture prompt. Elicit the German word again.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Present all six words like this, in order.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Click for one English meaning to disappear.  Elicit the English meaning from pupils. Continue with the remaining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5. Click for the German word to disappear.  Elicit the German from pupils. Continue with the remaining items.</a:t>
            </a:r>
          </a:p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51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some German that can be used in the classroom.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Pupils read the short dialogue.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Ensure they understand what Frau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Tahler</a:t>
            </a: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 is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asking. Pupils should already know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das…’ and they have just learned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klar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 future, the teacher can check pupils understand a task by asking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das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klar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?’. Pupils should be able to respond with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ja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or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nein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’.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b="1" dirty="0"/>
              <a:t>Timing: 3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introduce</a:t>
            </a:r>
            <a:r>
              <a:rPr lang="en-GB" b="0" baseline="0" dirty="0"/>
              <a:t> the three Row 1 (nominative) forms of the indefinite article.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on the mouse to animate</a:t>
            </a:r>
            <a:r>
              <a:rPr lang="en-GB" baseline="0" dirty="0"/>
              <a:t> the explanation.</a:t>
            </a:r>
            <a:endParaRPr lang="en-GB" dirty="0"/>
          </a:p>
          <a:p>
            <a:r>
              <a:rPr lang="en-GB" dirty="0"/>
              <a:t>2. Check</a:t>
            </a:r>
            <a:r>
              <a:rPr lang="en-GB" baseline="0" dirty="0"/>
              <a:t> students’ understanding at each stage; 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licit English translations for the German</a:t>
            </a:r>
            <a:r>
              <a:rPr lang="en-GB" sz="1200" b="0" strike="noStrike" spc="-1" baseline="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examples provided.  </a:t>
            </a:r>
            <a:endParaRPr lang="en-GB" sz="1200" b="0" strike="noStrike" spc="-1" dirty="0">
              <a:latin typeface="Arial"/>
            </a:endParaRPr>
          </a:p>
          <a:p>
            <a:endParaRPr lang="en-GB" dirty="0"/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6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gif"/><Relationship Id="rId11" Type="http://schemas.openxmlformats.org/officeDocument/2006/relationships/image" Target="../media/image7.png"/><Relationship Id="rId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image" Target="../media/image21.sv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36.png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gif"/><Relationship Id="rId11" Type="http://schemas.openxmlformats.org/officeDocument/2006/relationships/image" Target="../media/image4.png"/><Relationship Id="rId5" Type="http://schemas.openxmlformats.org/officeDocument/2006/relationships/image" Target="../media/image21.svg"/><Relationship Id="rId10" Type="http://schemas.openxmlformats.org/officeDocument/2006/relationships/image" Target="../media/image38.svg"/><Relationship Id="rId4" Type="http://schemas.openxmlformats.org/officeDocument/2006/relationships/image" Target="../media/image20.png"/><Relationship Id="rId9" Type="http://schemas.openxmlformats.org/officeDocument/2006/relationships/image" Target="../media/image37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35.gif"/><Relationship Id="rId18" Type="http://schemas.openxmlformats.org/officeDocument/2006/relationships/image" Target="../media/image42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39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gif"/><Relationship Id="rId11" Type="http://schemas.openxmlformats.org/officeDocument/2006/relationships/image" Target="../media/image7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10" Type="http://schemas.openxmlformats.org/officeDocument/2006/relationships/image" Target="../media/image25.png"/><Relationship Id="rId4" Type="http://schemas.openxmlformats.org/officeDocument/2006/relationships/image" Target="../media/image21.svg"/><Relationship Id="rId9" Type="http://schemas.openxmlformats.org/officeDocument/2006/relationships/image" Target="../media/image2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audio" Target="../media/audio7.wav"/><Relationship Id="rId4" Type="http://schemas.openxmlformats.org/officeDocument/2006/relationships/image" Target="../media/image17.png"/><Relationship Id="rId9" Type="http://schemas.openxmlformats.org/officeDocument/2006/relationships/audio" Target="../media/audio6.wav"/><Relationship Id="rId1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6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gif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0" y="4917688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Categorising things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Words for ‘a’: </a:t>
            </a:r>
            <a:b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</a:b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ein, eine, ein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SSC long and short [i]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1078"/>
            <a:ext cx="4350240" cy="203246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Describing me and others</a:t>
            </a:r>
            <a:b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</a:br>
            <a:b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</a:b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92D0D-35B2-4A3C-B424-AAE643645558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6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82A17C2-B683-486C-9970-99FB354F2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60BC07A-7E90-BD1F-E42E-586994CC1908}"/>
              </a:ext>
            </a:extLst>
          </p:cNvPr>
          <p:cNvSpPr/>
          <p:nvPr/>
        </p:nvSpPr>
        <p:spPr>
          <a:xfrm>
            <a:off x="326321" y="1865879"/>
            <a:ext cx="3645074" cy="2786873"/>
          </a:xfrm>
          <a:prstGeom prst="ellipse">
            <a:avLst/>
          </a:prstGeom>
          <a:solidFill>
            <a:srgbClr val="FFD10D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037B02-F768-F402-70CE-739A985A6321}"/>
              </a:ext>
            </a:extLst>
          </p:cNvPr>
          <p:cNvGrpSpPr/>
          <p:nvPr/>
        </p:nvGrpSpPr>
        <p:grpSpPr>
          <a:xfrm>
            <a:off x="2386580" y="2242646"/>
            <a:ext cx="1201367" cy="1162408"/>
            <a:chOff x="737208" y="1091664"/>
            <a:chExt cx="2045849" cy="20695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5" descr="A picture containing engineering drawing&#10;&#10;Description automatically generated">
              <a:extLst>
                <a:ext uri="{FF2B5EF4-FFF2-40B4-BE49-F238E27FC236}">
                  <a16:creationId xmlns:a16="http://schemas.microsoft.com/office/drawing/2014/main" id="{ACA09767-2813-1215-10EB-B3EBE440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08" y="1091664"/>
              <a:ext cx="1569170" cy="1502971"/>
            </a:xfrm>
            <a:prstGeom prst="rect">
              <a:avLst/>
            </a:prstGeom>
          </p:spPr>
        </p:pic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172C7F2-E0D5-B49F-58DC-0DDFF1B87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47" y="2326809"/>
              <a:ext cx="1974810" cy="83442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D74D61-334E-77D9-D457-6663E0895232}"/>
              </a:ext>
            </a:extLst>
          </p:cNvPr>
          <p:cNvGrpSpPr/>
          <p:nvPr/>
        </p:nvGrpSpPr>
        <p:grpSpPr>
          <a:xfrm>
            <a:off x="1584393" y="3298804"/>
            <a:ext cx="1233109" cy="1199070"/>
            <a:chOff x="5706132" y="749233"/>
            <a:chExt cx="2434638" cy="22679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" name="Graphic 9" descr="Map with pin with solid fill">
              <a:extLst>
                <a:ext uri="{FF2B5EF4-FFF2-40B4-BE49-F238E27FC236}">
                  <a16:creationId xmlns:a16="http://schemas.microsoft.com/office/drawing/2014/main" id="{759F0A64-AB20-1A4F-00D8-5CC1DEC34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06132" y="749233"/>
              <a:ext cx="2198607" cy="2198607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8B6A73C2-4D7B-A542-47C3-C7F7E83C2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11" y="2182368"/>
              <a:ext cx="2001659" cy="83481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E4A2A6-625E-3D59-67EC-FBF57BA3A016}"/>
              </a:ext>
            </a:extLst>
          </p:cNvPr>
          <p:cNvGrpSpPr/>
          <p:nvPr/>
        </p:nvGrpSpPr>
        <p:grpSpPr>
          <a:xfrm>
            <a:off x="743988" y="2319006"/>
            <a:ext cx="1557037" cy="1090555"/>
            <a:chOff x="8960588" y="1130637"/>
            <a:chExt cx="2577874" cy="18510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E96157B3-C58B-A6F0-59DE-069AD1C06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0588" y="1130637"/>
              <a:ext cx="1494442" cy="1735831"/>
            </a:xfrm>
            <a:prstGeom prst="rect">
              <a:avLst/>
            </a:prstGeom>
          </p:spPr>
        </p:pic>
        <p:pic>
          <p:nvPicPr>
            <p:cNvPr id="14" name="Picture 1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4DDFABE-48C1-7CB2-10BC-689D3F20A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3473" y="2335909"/>
              <a:ext cx="2064989" cy="6457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966" y="1057333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sprechen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Graphic 11" descr="Teacher">
            <a:extLst>
              <a:ext uri="{FF2B5EF4-FFF2-40B4-BE49-F238E27FC236}">
                <a16:creationId xmlns:a16="http://schemas.microsoft.com/office/drawing/2014/main" id="{A7B3F7F3-00C9-4792-AC53-EC513A32E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0" y="78577"/>
            <a:ext cx="914400" cy="9144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A742D23-8DE7-4A3F-8D48-D641937600E2}"/>
              </a:ext>
            </a:extLst>
          </p:cNvPr>
          <p:cNvSpPr/>
          <p:nvPr/>
        </p:nvSpPr>
        <p:spPr>
          <a:xfrm>
            <a:off x="1059825" y="248762"/>
            <a:ext cx="305497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Google Shape;108;p3">
            <a:extLst>
              <a:ext uri="{FF2B5EF4-FFF2-40B4-BE49-F238E27FC236}">
                <a16:creationId xmlns:a16="http://schemas.microsoft.com/office/drawing/2014/main" id="{E330BFB4-A4BB-4DBD-BE62-828B215291EC}"/>
              </a:ext>
            </a:extLst>
          </p:cNvPr>
          <p:cNvSpPr txBox="1"/>
          <p:nvPr/>
        </p:nvSpPr>
        <p:spPr>
          <a:xfrm>
            <a:off x="1059826" y="274418"/>
            <a:ext cx="30549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Was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das?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BE4F864-F528-5971-D4E5-3E53B725E584}"/>
              </a:ext>
            </a:extLst>
          </p:cNvPr>
          <p:cNvSpPr txBox="1">
            <a:spLocks/>
          </p:cNvSpPr>
          <p:nvPr/>
        </p:nvSpPr>
        <p:spPr>
          <a:xfrm>
            <a:off x="10737630" y="1069266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6E6C7E-CF88-75F6-B7B1-F6C2B8CCBF7F}"/>
              </a:ext>
            </a:extLst>
          </p:cNvPr>
          <p:cNvGrpSpPr/>
          <p:nvPr/>
        </p:nvGrpSpPr>
        <p:grpSpPr>
          <a:xfrm>
            <a:off x="10737630" y="91705"/>
            <a:ext cx="1316286" cy="763575"/>
            <a:chOff x="10714104" y="160499"/>
            <a:chExt cx="1316286" cy="763575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A4341EC4-A025-CFAF-7A35-B51B4A8A2B26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chemeClr val="bg1"/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EAA23DC-5862-B6AF-E509-3DE6AAB8B08C}"/>
                </a:ext>
              </a:extLst>
            </p:cNvPr>
            <p:cNvSpPr/>
            <p:nvPr/>
          </p:nvSpPr>
          <p:spPr>
            <a:xfrm>
              <a:off x="10718337" y="189123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C9883E65-92F5-FD81-D665-56ABD01D3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32D059-A6AF-5AF8-AA90-C5F93A769986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bg2">
                      <a:lumMod val="10000"/>
                    </a:schemeClr>
                  </a:solidFill>
                </a:rPr>
                <a:t>…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BC9729A-EA38-4F71-931D-1736F850E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6" y="91705"/>
            <a:ext cx="886301" cy="915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1537318-2FB5-46AC-B7C7-921BBB7C6F36}"/>
              </a:ext>
            </a:extLst>
          </p:cNvPr>
          <p:cNvSpPr txBox="1"/>
          <p:nvPr/>
        </p:nvSpPr>
        <p:spPr>
          <a:xfrm>
            <a:off x="936290" y="1967346"/>
            <a:ext cx="214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das Heft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F376F3-E712-4A55-B1F9-3B14053B5F4B}"/>
              </a:ext>
            </a:extLst>
          </p:cNvPr>
          <p:cNvSpPr txBox="1"/>
          <p:nvPr/>
        </p:nvSpPr>
        <p:spPr>
          <a:xfrm>
            <a:off x="4921571" y="3974844"/>
            <a:ext cx="283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die </a:t>
            </a: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Flasche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F9E821-E170-4F82-9412-5535E0FBDA17}"/>
              </a:ext>
            </a:extLst>
          </p:cNvPr>
          <p:cNvSpPr txBox="1"/>
          <p:nvPr/>
        </p:nvSpPr>
        <p:spPr>
          <a:xfrm>
            <a:off x="9425674" y="2857026"/>
            <a:ext cx="276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das Fenster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1D8CB2-AD34-41C8-9021-0FFE0ACE5030}"/>
              </a:ext>
            </a:extLst>
          </p:cNvPr>
          <p:cNvSpPr txBox="1"/>
          <p:nvPr/>
        </p:nvSpPr>
        <p:spPr>
          <a:xfrm>
            <a:off x="1734834" y="3955425"/>
            <a:ext cx="207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die Tafel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51CF01-AE82-4183-8091-0FBAA5AA0A24}"/>
              </a:ext>
            </a:extLst>
          </p:cNvPr>
          <p:cNvSpPr txBox="1"/>
          <p:nvPr/>
        </p:nvSpPr>
        <p:spPr>
          <a:xfrm>
            <a:off x="8868197" y="4016899"/>
            <a:ext cx="302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der Tisch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33F327-FF68-480F-9C05-F09FDD723912}"/>
              </a:ext>
            </a:extLst>
          </p:cNvPr>
          <p:cNvSpPr txBox="1"/>
          <p:nvPr/>
        </p:nvSpPr>
        <p:spPr>
          <a:xfrm>
            <a:off x="5059924" y="1844619"/>
            <a:ext cx="271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der </a:t>
            </a: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Bleistift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5AFF60-D5DB-4781-8866-75128406E85E}"/>
              </a:ext>
            </a:extLst>
          </p:cNvPr>
          <p:cNvSpPr/>
          <p:nvPr/>
        </p:nvSpPr>
        <p:spPr>
          <a:xfrm>
            <a:off x="-4682" y="5876077"/>
            <a:ext cx="3927495" cy="978485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FFDBB-F465-4C17-97E7-7003D682CE65}"/>
              </a:ext>
            </a:extLst>
          </p:cNvPr>
          <p:cNvSpPr txBox="1"/>
          <p:nvPr/>
        </p:nvSpPr>
        <p:spPr>
          <a:xfrm>
            <a:off x="935189" y="5894364"/>
            <a:ext cx="2148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ein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19732C-5FE8-4865-A71E-2B692C377D78}"/>
              </a:ext>
            </a:extLst>
          </p:cNvPr>
          <p:cNvSpPr/>
          <p:nvPr/>
        </p:nvSpPr>
        <p:spPr>
          <a:xfrm>
            <a:off x="3922813" y="5876077"/>
            <a:ext cx="4240032" cy="981923"/>
          </a:xfrm>
          <a:prstGeom prst="rect">
            <a:avLst/>
          </a:prstGeom>
          <a:solidFill>
            <a:srgbClr val="FF00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8D8C23-0035-41BE-A441-1D59943ECA3B}"/>
              </a:ext>
            </a:extLst>
          </p:cNvPr>
          <p:cNvSpPr txBox="1"/>
          <p:nvPr/>
        </p:nvSpPr>
        <p:spPr>
          <a:xfrm>
            <a:off x="4920471" y="5894655"/>
            <a:ext cx="2148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eine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3F54E4-37E6-4EB2-9C93-6830DA4B2BF6}"/>
              </a:ext>
            </a:extLst>
          </p:cNvPr>
          <p:cNvSpPr/>
          <p:nvPr/>
        </p:nvSpPr>
        <p:spPr>
          <a:xfrm>
            <a:off x="8064079" y="5876076"/>
            <a:ext cx="4126820" cy="9784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051061-E751-4E3B-9FB1-D76C9ED81F7D}"/>
              </a:ext>
            </a:extLst>
          </p:cNvPr>
          <p:cNvSpPr txBox="1"/>
          <p:nvPr/>
        </p:nvSpPr>
        <p:spPr>
          <a:xfrm>
            <a:off x="8989620" y="5894364"/>
            <a:ext cx="2148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ein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777F34-169A-4D2D-A742-E2DBA9FF60F5}"/>
              </a:ext>
            </a:extLst>
          </p:cNvPr>
          <p:cNvSpPr txBox="1"/>
          <p:nvPr/>
        </p:nvSpPr>
        <p:spPr>
          <a:xfrm>
            <a:off x="8064079" y="1321015"/>
            <a:ext cx="2565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die Person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0541FA-3F19-4404-AD36-C00D3AD8AB0B}"/>
              </a:ext>
            </a:extLst>
          </p:cNvPr>
          <p:cNvSpPr txBox="1"/>
          <p:nvPr/>
        </p:nvSpPr>
        <p:spPr>
          <a:xfrm>
            <a:off x="2770909" y="1073008"/>
            <a:ext cx="2565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das Ding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39C764-5414-4574-A80F-4A829D73BCD0}"/>
              </a:ext>
            </a:extLst>
          </p:cNvPr>
          <p:cNvSpPr txBox="1"/>
          <p:nvPr/>
        </p:nvSpPr>
        <p:spPr>
          <a:xfrm>
            <a:off x="5967228" y="2782669"/>
            <a:ext cx="2565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die </a:t>
            </a:r>
            <a:r>
              <a:rPr kumimoji="0" lang="en-GB" sz="36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Farbe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19529C-0389-4ED5-AB9C-A971F22F5192}"/>
              </a:ext>
            </a:extLst>
          </p:cNvPr>
          <p:cNvSpPr txBox="1"/>
          <p:nvPr/>
        </p:nvSpPr>
        <p:spPr>
          <a:xfrm>
            <a:off x="2295181" y="2745690"/>
            <a:ext cx="207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der Ort</a:t>
            </a:r>
          </a:p>
        </p:txBody>
      </p:sp>
    </p:spTree>
    <p:extLst>
      <p:ext uri="{BB962C8B-B14F-4D97-AF65-F5344CB8AC3E}">
        <p14:creationId xmlns:p14="http://schemas.microsoft.com/office/powerpoint/2010/main" val="6829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78 0.00115 0.01368 0.00185 0.02045 0.00393 C 0.02279 0.00462 0.02488 0.00671 0.02722 0.00786 C 0.03256 0.01087 0.03777 0.01388 0.04311 0.01597 C 0.04831 0.01805 0.05378 0.01874 0.05899 0.02013 C 0.06667 0.02453 0.06641 0.02476 0.07488 0.02823 C 0.07865 0.02962 0.08256 0.03032 0.08634 0.03217 C 0.09089 0.03448 0.09532 0.03819 0.09988 0.04027 C 0.103 0.04166 0.106 0.04282 0.10899 0.04444 C 0.11368 0.04675 0.11798 0.05046 0.12266 0.05231 C 0.12566 0.0537 0.12878 0.05485 0.13178 0.05648 C 0.13634 0.05879 0.14089 0.0618 0.14545 0.06458 C 0.14766 0.06597 0.14988 0.06782 0.15222 0.06851 L 0.16589 0.07268 C 0.18139 0.08194 0.16212 0.07083 0.18399 0.08078 C 0.18634 0.08171 0.18855 0.08402 0.19089 0.08472 C 0.19688 0.08657 0.203 0.08726 0.20899 0.08888 C 0.21355 0.09004 0.21811 0.09166 0.22266 0.09282 C 0.228 0.09421 0.23321 0.0956 0.23855 0.09675 C 0.24089 0.09814 0.24311 0.0993 0.24532 0.10092 C 0.24923 0.10347 0.25287 0.10694 0.25678 0.10902 C 0.26042 0.11087 0.26433 0.11134 0.26811 0.11296 C 0.27045 0.11411 0.27266 0.11597 0.27488 0.11712 C 0.27865 0.11874 0.28256 0.11967 0.28634 0.12106 C 0.28933 0.12384 0.29206 0.12754 0.29532 0.12916 C 0.30053 0.13171 0.306 0.13124 0.31134 0.13333 C 0.31368 0.13402 0.31576 0.13634 0.31811 0.13726 C 0.32266 0.13911 0.32722 0.13935 0.33178 0.1412 C 0.33634 0.14328 0.34115 0.1456 0.34532 0.1493 C 0.34844 0.15208 0.35118 0.15578 0.35443 0.1574 C 0.35886 0.15972 0.36355 0.16018 0.36811 0.16157 C 0.37488 0.1655 0.38165 0.1706 0.38855 0.1736 C 0.41134 0.18379 0.40079 0.17823 0.42032 0.18981 L 0.43399 0.19791 C 0.43634 0.1993 0.43868 0.19999 0.44076 0.20185 C 0.4504 0.21041 0.45066 0.2111 0.46134 0.21805 C 0.46576 0.22106 0.47032 0.22337 0.47488 0.22615 C 0.47722 0.22754 0.47969 0.22777 0.48178 0.23032 C 0.49115 0.24143 0.48594 0.23703 0.49766 0.24235 C 0.51446 0.26226 0.50587 0.25648 0.52266 0.26249 C 0.52566 0.26666 0.52839 0.27175 0.53178 0.27476 C 0.53451 0.27708 0.5379 0.27685 0.54076 0.2787 C 0.54402 0.28078 0.54688 0.28402 0.54988 0.2868 C 0.56108 0.30648 0.55183 0.29282 0.56576 0.30694 C 0.56824 0.30948 0.57032 0.31273 0.57266 0.31504 C 0.58048 0.32314 0.58087 0.32268 0.58855 0.32708 C 0.59076 0.32985 0.59324 0.33217 0.59532 0.33518 C 0.59701 0.33773 0.59805 0.34143 0.59988 0.34328 C 0.60196 0.3456 0.60456 0.3456 0.60678 0.34745 C 0.6099 0.34976 0.61277 0.353 0.61576 0.35555 C 0.61954 0.35833 0.62358 0.36041 0.62722 0.36365 C 0.62956 0.36573 0.63152 0.36944 0.63399 0.37152 C 0.63621 0.3736 0.63868 0.37384 0.64076 0.37569 C 0.64324 0.37777 0.64545 0.38078 0.64766 0.38379 C 0.64936 0.3861 0.6504 0.38981 0.65222 0.39189 C 0.65417 0.39398 0.65678 0.39444 0.65899 0.39583 C 0.67266 0.41203 0.65977 0.39444 0.67032 0.41597 C 0.67384 0.42314 0.67787 0.42962 0.68178 0.43634 C 0.68321 0.43888 0.68438 0.44259 0.68621 0.44444 L 0.69532 0.45254 C 0.70417 0.47592 0.69428 0.45555 0.70899 0.46851 C 0.74024 0.49629 0.71055 0.47754 0.72943 0.48888 C 0.73477 0.49837 0.73998 0.50856 0.74766 0.51296 L 0.75443 0.51712 C 0.75678 0.5199 0.75912 0.52198 0.76121 0.52523 C 0.76368 0.52893 0.76537 0.53425 0.76811 0.53726 C 0.77149 0.5412 0.77566 0.54259 0.77943 0.54536 C 0.78985 0.56388 0.77657 0.54189 0.79311 0.56157 C 0.7948 0.56365 0.79584 0.56759 0.79766 0.56967 C 0.80326 0.57638 0.80743 0.57823 0.81355 0.58171 C 0.81511 0.58587 0.81602 0.59073 0.81811 0.59398 C 0.82214 0.60023 0.82722 0.60462 0.83178 0.60995 C 0.83399 0.61273 0.83608 0.61597 0.83855 0.61805 C 0.84154 0.62083 0.84493 0.62268 0.84766 0.62615 C 0.85027 0.62962 0.85196 0.63472 0.85443 0.63842 C 0.85873 0.64421 0.86355 0.64907 0.86811 0.65439 C 0.87032 0.65717 0.87227 0.6611 0.87488 0.66249 C 0.88074 0.66597 0.88764 0.6699 0.89311 0.67476 C 0.90313 0.68356 0.91277 0.69374 0.92266 0.703 C 0.92566 0.70578 0.92852 0.70925 0.93165 0.7111 L 0.93855 0.71504 C 0.95144 0.73819 0.93907 0.71967 0.95222 0.73124 C 0.96147 0.73958 0.95652 0.73749 0.96355 0.74745 C 0.97514 0.76388 0.9655 0.74698 0.97943 0.76365 C 0.98126 0.76573 0.9823 0.76921 0.98399 0.77175 C 0.98608 0.77476 0.98868 0.77661 0.99076 0.77985 C 0.99246 0.78217 0.99363 0.78541 0.99532 0.78773 C 1.0017 0.79675 1.00183 0.7956 1.00899 0.79999 C 1.0198 0.81273 1.01316 0.80648 1.02943 0.8162 L 1.03621 0.82013 C 1.04805 0.83425 1.03777 0.8243 1.05443 0.83217 C 1.05899 0.83448 1.06811 0.84027 1.06811 0.84027 C 1.07084 0.85509 1.06798 0.85254 1.07488 0.85254 L 1.07722 0.85254 " pathEditMode="relative" ptsTypes="AAAAAAAAAAAAAAAAAAAAAA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7 L 7.5E-6 -3.7037E-7 C -0.01132 0.20069 0.01732 -0.03959 -0.1388 0.08472 C -0.15598 0.09861 -0.13723 0.15208 -0.13645 0.18588 L -0.02734 0.18171 C 0.00105 0.17986 -0.02382 0.17129 0.00443 0.18588 C 0.00951 0.33634 0.00404 0.16018 0.00899 0.39583 C 0.01055 0.46551 0.00938 0.44838 0.01355 0.49282 C 0.01433 0.57778 0.01472 0.6625 0.01589 0.74745 C 0.01628 0.7743 0.01693 0.80139 0.0181 0.82824 C 0.02123 0.90092 0.02045 0.7993 0.02045 0.88078 L 0.02045 0.88495 " pathEditMode="relative" ptsTypes="AAAAAAAAAAAA">
                                      <p:cBhvr>
                                        <p:cTn id="1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3.33333E-6 L 7.08333E-6 3.33333E-6 C 0.00066 -0.03357 0.00092 -0.06736 0.00222 -0.10093 C 0.00235 -0.10532 0.00248 -0.11065 0.00443 -0.1132 C 0.00834 -0.11806 0.01811 -0.12107 0.01811 -0.12107 C 0.331 -0.10255 0.21954 -0.23056 0.22488 0.46065 C 0.22488 0.4662 0.22644 0.47153 0.22722 0.47685 C 0.22787 0.54421 0.22826 0.61157 0.22943 0.67893 C 0.23204 0.83426 0.23165 0.68194 0.23165 0.77593 L 0.23165 0.77593 " pathEditMode="relative" ptsTypes="AAAAAAAAAA">
                                      <p:cBhvr>
                                        <p:cTn id="1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6.66667E-6 L 2.91667E-6 6.66667E-6 L -0.29557 0.00394 C -0.30091 0.00417 -0.30625 0.00579 -0.31146 0.00788 C -0.33463 0.01737 -0.31549 0.01575 -0.34101 0.02408 C -0.34778 0.02639 -0.35469 0.02663 -0.36146 0.02825 C -0.36679 0.0294 -0.372 0.03195 -0.37734 0.03218 C -0.43112 0.03589 -0.48489 0.03751 -0.53867 0.04028 C -0.54557 0.04167 -0.55234 0.0426 -0.55911 0.04422 C -0.56302 0.04538 -0.56666 0.04746 -0.57057 0.04839 C -0.57734 0.05001 -0.58411 0.05116 -0.59101 0.05232 C -0.59713 0.05602 -0.6 0.05417 -0.60013 0.06852 C -0.60156 0.25718 -0.60091 0.44561 -0.60234 0.63427 C -0.60247 0.64908 -0.60416 0.66389 -0.60469 0.67871 C -0.60495 0.68681 -0.60469 0.69491 -0.60469 0.70302 L -0.60469 0.70302 " pathEditMode="relative" ptsTypes="A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4306 L -0.00391 0.04306 L 0.02487 0.03797 C 0.08229 0.0294 0.05221 0.03565 0.11719 0.02755 C 0.12786 0.02639 0.13841 0.02408 0.14896 0.02246 C 0.15378 0.02084 0.15846 0.01875 0.16341 0.01736 C 0.17096 0.01528 0.17878 0.01459 0.18646 0.01227 C 0.18945 0.01134 0.19206 0.00787 0.19505 0.00718 C 0.2056 0.0044 0.21628 0.00371 0.22682 0.00209 C 0.2556 0.00533 0.28464 0.00579 0.31328 0.01227 C 0.31602 0.01273 0.3168 0.01991 0.31914 0.02246 C 0.32174 0.02523 0.32487 0.02593 0.32773 0.02755 C 0.32969 0.03264 0.3332 0.03681 0.33346 0.04306 C 0.33424 0.05672 0.33203 0.07037 0.3306 0.08403 C 0.33008 0.08935 0.32969 0.09514 0.32773 0.09931 C 0.32148 0.11273 0.31276 0.1169 0.30469 0.125 C 0.30169 0.12801 0.29948 0.13472 0.29609 0.13519 C 0.26628 0.14005 0.23646 0.13866 0.20664 0.14051 C 0.07253 0.16111 0.20143 0.14398 -0.01263 0.15579 C -0.02318 0.15648 -0.03372 0.15972 -0.04427 0.16088 C -0.15534 0.17292 -0.0681 0.15972 -0.13945 0.1713 L -0.16536 0.18148 C -0.18646 0.19028 -0.20065 0.19653 -0.22018 0.20718 C -0.24414 0.21991 -0.21042 0.20255 -0.24036 0.22246 C -0.24414 0.225 -0.24805 0.22593 -0.25195 0.22755 C -0.25586 0.23264 -0.25937 0.23866 -0.26354 0.24306 C -0.26615 0.2456 -0.2694 0.24584 -0.27214 0.24815 C -0.27995 0.2544 -0.2875 0.26181 -0.29518 0.26852 C -0.30391 0.28426 -0.30443 0.28357 -0.3125 0.30972 C -0.31393 0.31435 -0.31419 0.32014 -0.31536 0.325 C -0.31797 0.33542 -0.32122 0.3456 -0.32409 0.35579 C -0.325 0.36945 -0.32565 0.38334 -0.32695 0.39676 C -0.3276 0.40371 -0.32943 0.41042 -0.32982 0.41736 C -0.33125 0.44121 -0.33138 0.46528 -0.33268 0.48912 C -0.33333 0.50116 -0.33477 0.51297 -0.33555 0.525 C -0.33672 0.54213 -0.3375 0.55926 -0.33841 0.57639 C -0.3375 0.6875 -0.33698 0.79861 -0.33555 0.90972 C -0.33503 0.95417 -0.33268 1.04306 -0.33268 1.04306 L -0.3125 1.00695 L -0.3125 1.00695 L -0.3125 1.00695 " pathEditMode="relative" ptsTypes="AAAAAAAAAAAAAAAAAAAAAAAAAAAAAAAAAAAAAAA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2685 L -0.00677 -0.02685 C -0.00586 -0.04213 -0.00625 -0.05787 -0.0039 -0.07292 C -0.00325 -0.07755 -0.00039 -0.08056 0.00182 -0.0831 C 0.01537 -0.09907 0.02084 -0.09491 0.03932 -0.09861 C 0.04219 -0.10023 0.04518 -0.10185 0.04805 -0.1037 C 0.05287 -0.10694 0.05755 -0.11111 0.06237 -0.11389 C 0.07917 -0.12384 0.07123 -0.11343 0.09128 -0.1294 C 0.0944 -0.13171 0.09688 -0.13657 0.09987 -0.13958 C 0.10365 -0.14329 0.10807 -0.14514 0.11146 -0.14977 C 0.11576 -0.15556 0.11914 -0.16343 0.12305 -0.17037 C 0.12487 -0.17893 0.12695 -0.18727 0.12878 -0.19606 C 0.12982 -0.20093 0.13034 -0.20648 0.13164 -0.21134 C 0.14284 -0.25116 0.13307 -0.20347 0.14037 -0.24213 C 0.13932 -0.29329 0.14076 -0.34491 0.13737 -0.39606 C 0.13646 -0.41042 0.12565 -0.41968 0.12005 -0.42662 C 0.11615 -0.43171 0.11276 -0.43796 0.1086 -0.44213 C 0.09662 -0.45393 0.09024 -0.45347 0.07682 -0.45741 C 0.07396 -0.45926 0.07097 -0.46018 0.06823 -0.46273 C 0.06511 -0.46528 0.06276 -0.47083 0.05951 -0.47292 C 0.05404 -0.47616 0.04792 -0.47593 0.04219 -0.47801 C 0.03828 -0.4794 0.03464 -0.48171 0.03073 -0.4831 C 0.025 -0.48518 0.01914 -0.48657 0.01341 -0.48819 C -0.0207 -0.51852 0.00182 -0.50255 -0.07604 -0.49329 C -0.07903 -0.49306 -0.08177 -0.48912 -0.08463 -0.48819 C -0.09805 -0.48403 -0.12513 -0.47801 -0.12513 -0.47801 C -0.12995 -0.47454 -0.1345 -0.47037 -0.13945 -0.46782 C -0.14752 -0.46366 -0.1694 -0.45602 -0.17995 -0.45231 C -0.19752 -0.42106 -0.16927 -0.46921 -0.19713 -0.43194 C -0.20651 -0.41944 -0.20872 -0.41157 -0.21445 -0.39606 C -0.21549 -0.39074 -0.21614 -0.38565 -0.21745 -0.38056 C -0.21914 -0.37361 -0.22161 -0.36713 -0.22318 -0.35995 C -0.22461 -0.35347 -0.225 -0.3463 -0.22604 -0.33958 C -0.22682 -0.33426 -0.22825 -0.3294 -0.2289 -0.32407 C -0.23112 -0.30718 -0.23463 -0.27292 -0.23463 -0.27292 C -0.23372 -0.225 -0.2345 -0.17685 -0.23177 -0.1294 C -0.23151 -0.12454 -0.22773 -0.12292 -0.22604 -0.11898 C -0.20521 -0.07268 -0.23633 -0.13287 -0.21159 -0.09352 C -0.20456 -0.08218 -0.19883 -0.06806 -0.1914 -0.05741 C -0.18659 -0.05069 -0.18164 -0.04421 -0.17695 -0.03704 C -0.17396 -0.03218 -0.172 -0.02477 -0.16836 -0.02153 C -0.16393 -0.01782 -0.15872 -0.01829 -0.1539 -0.01643 C -0.14088 0.01806 -0.15807 -0.0213 -0.12799 0.01435 C -0.12513 0.01759 -0.12526 0.02662 -0.12213 0.02963 C -0.11419 0.0375 -0.09622 0.04514 -0.09622 0.04514 C -0.08437 0.0662 -0.09791 0.04583 -0.07604 0.06042 C -0.07278 0.0625 -0.07044 0.06759 -0.06745 0.0706 C -0.06367 0.07454 -0.05989 0.07801 -0.05586 0.08102 C -0.05026 0.08495 -0.04453 0.08912 -0.03854 0.0912 C -0.02109 0.09745 -0.02877 0.09352 -0.01549 0.10139 C -0.01263 0.10648 -0.00924 0.11088 -0.00677 0.1169 C 0.00925 0.15671 -0.00286 0.21088 -0.0039 0.25532 C -0.00299 0.39375 -0.00273 0.53218 -0.00104 0.6706 C 0.00195 0.91366 0.00182 0.69144 0.00182 0.73218 L 0.00182 0.73218 " pathEditMode="relative" ptsTypes="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-0.00463 L 0.05208 -0.00463 C 0.07305 -0.01481 0.06536 -0.01389 0.09857 -0.00278 C 0.12643 0.00648 0.1306 0.01181 0.15456 0.02917 C 0.15638 0.03426 0.1599 0.0382 0.1599 0.04422 C 0.1599 0.05116 0.15703 0.05741 0.15456 0.06297 C 0.14661 0.08102 0.13672 0.09375 0.12604 0.10625 C 0.11875 0.11459 0.11146 0.12315 0.10391 0.13056 C 0.08437 0.14954 0.06224 0.16088 0.04466 0.18519 L 0.02565 0.21134 C 0.02253 0.2213 0.01758 0.23241 0.01927 0.24514 C 0.022 0.26435 0.03724 0.26644 0.04466 0.26968 C 0.06354 0.27732 0.08802 0.27732 0.10599 0.27894 C 0.18073 0.27292 0.1319 0.27871 0.22747 0.26019 L 0.26862 0.25278 L 0.32461 0.25463 C 0.33125 0.25579 0.33047 0.26898 0.32891 0.27523 C 0.3224 0.30093 0.31849 0.30394 0.3099 0.32778 C 0.30508 0.34144 0.30065 0.35533 0.29609 0.36922 C 0.29505 0.37917 0.29297 0.38912 0.29297 0.39931 C 0.29297 0.41621 0.29922 0.4294 0.3056 0.44051 C 0.31094 0.44954 0.31667 0.45741 0.32253 0.46505 C 0.33646 0.48287 0.34961 0.49121 0.36693 0.5007 C 0.37383 0.5044 0.38099 0.50625 0.38802 0.5081 C 0.39857 0.51111 0.40911 0.51435 0.41979 0.51574 C 0.44193 0.51829 0.48633 0.51945 0.48633 0.51945 C 0.50781 0.52199 0.52969 0.51945 0.55078 0.52685 C 0.55664 0.52917 0.56029 0.53982 0.56445 0.54769 C 0.56745 0.55324 0.56992 0.55949 0.57187 0.56644 C 0.57825 0.58889 0.57943 0.60579 0.58242 0.63033 C 0.58359 0.65185 0.58568 0.68519 0.58555 0.70718 C 0.58529 0.76366 0.58437 0.81991 0.58346 0.87639 C 0.5832 0.89259 0.58307 0.9088 0.58242 0.92523 C 0.58164 0.94514 0.58008 0.96042 0.57825 0.97963 C 0.57786 0.98704 0.5776 0.99468 0.57721 1.00209 C 0.57682 1.00718 0.57617 1.01204 0.57604 1.01713 C 0.57578 1.04097 0.57604 1.06482 0.57604 1.08866 " pathEditMode="relative" ptsTypes="AAAAAAAAAAAAAAAAAAAAAAAAAAAAAAAAAAA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0.01389 L -0.02291 0.01389 C -0.02773 0.02639 -0.03099 0.04167 -0.03763 0.05139 C -0.04388 0.06042 -0.05195 0.06505 -0.05989 0.06829 C -0.08906 0.0801 -0.11901 0.08727 -0.14856 0.0963 L -0.19921 0.11135 L -0.23619 0.12269 C -0.25546 0.12848 -0.29661 0.13936 -0.31549 0.14723 C -0.32929 0.15278 -0.37109 0.16366 -0.39049 0.18843 C -0.39505 0.19445 -0.39934 0.20139 -0.40312 0.20903 C -0.40742 0.21783 -0.41093 0.22778 -0.41471 0.23727 C -0.41549 0.24468 -0.41679 0.25209 -0.41679 0.25973 C -0.41679 0.26806 -0.41679 0.27686 -0.41471 0.28426 C -0.41302 0.29051 -0.40963 0.29537 -0.40625 0.29931 C -0.39856 0.30787 -0.38724 0.30857 -0.37877 0.31042 C -0.35898 0.30926 -0.3414 0.30949 -0.32174 0.30301 C -0.30833 0.29838 -0.29505 0.29121 -0.28164 0.28611 C -0.27083 0.28195 -0.25976 0.27917 -0.24895 0.27477 C -0.19023 0.25186 -0.2319 0.25741 -0.13372 0.23357 C -0.11822 0.22963 -0.10286 0.22523 -0.08724 0.22223 C -0.05351 0.21574 0.01407 0.20533 0.01407 0.20533 C 0.05352 0.20949 0.09167 0.20556 0.1293 0.22593 C 0.1362 0.22963 0.14297 0.23473 0.14935 0.24098 C 0.1543 0.24607 0.1586 0.25324 0.16303 0.25973 C 0.16407 0.26135 0.19401 0.30371 0.2 0.31806 C 0.20443 0.32848 0.21159 0.35186 0.21159 0.35186 C 0.2125 0.36667 0.21381 0.37986 0.21159 0.39491 C 0.20925 0.41111 0.20183 0.42523 0.19362 0.43264 C 0.17461 0.44954 0.15899 0.44769 0.13763 0.44954 C 0.12748 0.45047 0.11732 0.4507 0.10704 0.45139 L 0.0448 0.44954 L -0.01445 0.44561 C -0.04961 0.44815 -0.08489 0.44815 -0.12005 0.45324 C -0.13268 0.4551 -0.16822 0.47662 -0.17812 0.48334 C -0.18776 0.48959 -0.19752 0.49561 -0.20664 0.50394 C -0.21419 0.51065 -0.22096 0.51968 -0.22773 0.52824 C -0.25338 0.56019 -0.26184 0.57639 -0.28802 0.62037 C -0.30013 0.64074 -0.31302 0.66389 -0.32291 0.68797 C -0.32643 0.69676 -0.32916 0.70672 -0.33242 0.71621 C -0.33815 0.75186 -0.34062 0.75625 -0.33971 0.79306 C -0.33932 0.81019 -0.33841 0.82709 -0.33658 0.84375 C -0.33554 0.85348 -0.33281 0.8625 -0.33125 0.87199 C -0.32708 0.89815 -0.32656 0.90695 -0.32395 0.93403 C -0.32356 0.94398 -0.32291 0.95394 -0.32291 0.96412 C -0.32291 0.99514 -0.32317 1.03797 -0.32604 1.07107 C -0.32747 1.0875 -0.32903 1.10371 -0.33125 1.11991 C -0.33164 1.12246 -0.33151 1.12547 -0.33242 1.12732 C -0.33307 1.12894 -0.33554 1.1294 -0.33554 1.1294 " pathEditMode="relative" ptsTypes="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081 L 0.04375 -0.0081 L 0.10182 -0.01944 C 0.10885 -0.02106 0.11588 -0.02314 0.12291 -0.025 C 0.13164 -0.02407 0.14583 -0.02338 0.15455 -0.01944 C 0.15833 -0.01782 0.16159 -0.01435 0.16523 -0.01203 C 0.16731 -0.01064 0.1694 -0.00949 0.17148 -0.0081 C 0.1763 -0.00185 0.17721 -0.00162 0.18099 0.0088 C 0.1845 0.01783 0.18515 0.02639 0.18737 0.03681 C 0.18893 0.04445 0.19205 0.05672 0.19479 0.0632 C 0.19622 0.06667 0.19817 0.06968 0.2 0.07246 C 0.20677 0.08357 0.20703 0.08287 0.21588 0.09144 C 0.22252 0.09769 0.22877 0.10579 0.23593 0.11019 C 0.26471 0.12709 0.2526 0.12199 0.27187 0.12894 C 0.27929 0.12824 0.28672 0.12871 0.29401 0.12709 C 0.29843 0.12616 0.30247 0.12269 0.30677 0.1213 C 0.31263 0.11968 0.31875 0.11922 0.32474 0.1176 C 0.3289 0.11667 0.33307 0.11482 0.33737 0.11389 C 0.34531 0.11204 0.36002 0.11088 0.36692 0.11019 L 0.44088 0.11204 C 0.4582 0.11297 0.47083 0.11598 0.48737 0.11945 C 0.49192 0.12199 0.49674 0.12361 0.50117 0.12709 C 0.51497 0.1375 0.52617 0.1426 0.53489 0.16274 C 0.53633 0.16598 0.53698 0.17014 0.53815 0.17408 C 0.53698 0.18264 0.53698 0.19213 0.53489 0.20024 C 0.53268 0.20926 0.52461 0.21574 0.52018 0.21899 C 0.50872 0.22755 0.50468 0.22871 0.49166 0.23218 C 0.47343 0.23704 0.46823 0.23635 0.4483 0.23797 L 0.35638 0.23588 C 0.34583 0.23542 0.33528 0.23357 0.32474 0.23218 C 0.29765 0.22871 0.29492 0.22732 0.26549 0.22292 L 0.17148 0.20973 L 0.06484 0.21158 C 0.05534 0.21204 0.04583 0.21436 0.03633 0.21528 C 0.02122 0.2169 0.00599 0.2169 -0.00912 0.21899 L -0.03555 0.22292 C -0.04193 0.22361 -0.04818 0.22361 -0.05456 0.22477 C -0.06719 0.22662 -0.09076 0.23056 -0.10625 0.23588 C -0.11094 0.2375 -0.1155 0.24005 -0.12005 0.24167 C -0.12253 0.24236 -0.125 0.2426 -0.12748 0.24352 C -0.13555 0.24676 -0.14362 0.25116 -0.1517 0.25486 L -0.16446 0.26042 C -0.17657 0.27107 -0.16823 0.26227 -0.18347 0.30371 C -0.18854 0.3176 -0.18763 0.31505 -0.19076 0.32616 C -0.19011 0.33542 -0.19063 0.34537 -0.18867 0.3544 C -0.18763 0.35926 -0.18477 0.3625 -0.18242 0.36551 C -0.17826 0.37107 -0.15938 0.38681 -0.15703 0.3882 C -0.15391 0.39005 -0.11888 0.4051 -0.11263 0.40695 C -0.1056 0.4088 -0.09857 0.40903 -0.09154 0.41065 C -0.08347 0.4125 -0.06706 0.41783 -0.05977 0.42014 C -0.05716 0.42176 -0.04701 0.42616 -0.04401 0.43311 C -0.04284 0.43588 -0.04258 0.43936 -0.04193 0.4426 C -0.0362 0.49306 -0.03867 0.4632 -0.04193 0.56274 C -0.04232 0.57755 -0.04675 0.62986 -0.04818 0.63982 C -0.05 0.65162 -0.05157 0.66366 -0.05352 0.67547 C -0.05456 0.68172 -0.05573 0.68797 -0.05664 0.69422 C -0.05742 0.69977 -0.05808 0.70556 -0.05873 0.71111 C -0.06016 0.7213 -0.06224 0.73102 -0.06302 0.74121 C -0.06341 0.74561 -0.0638 0.75 -0.06407 0.7544 C -0.06446 0.76135 -0.06459 0.76829 -0.06511 0.775 C -0.06563 0.78264 -0.06641 0.79005 -0.06719 0.79769 C -0.06797 0.80394 -0.06888 0.80996 -0.06927 0.81644 C -0.06966 0.8213 -0.06992 0.82639 -0.07045 0.83149 C -0.07175 0.84676 -0.07084 0.83496 -0.07357 0.85024 C -0.07474 0.85695 -0.07552 0.86412 -0.0767 0.87084 C -0.07722 0.87361 -0.07891 0.87848 -0.07891 0.87848 " pathEditMode="relative" ptsTypes="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-0.04213 L -0.04427 -0.04213 C -0.04752 -0.04166 -0.05065 -0.0412 -0.05377 -0.04027 C -0.05599 -0.03981 -0.05807 -0.03888 -0.06015 -0.03842 C -0.0651 -0.0375 -0.07005 -0.0375 -0.075 -0.03657 C -0.08476 -0.03495 -0.09466 -0.03217 -0.10455 -0.03101 C -0.11406 -0.02986 -0.12356 -0.02986 -0.13307 -0.02916 L -0.1858 -0.02523 C -0.18685 -0.02106 -0.18867 -0.01689 -0.18906 -0.01226 C -0.18997 0.00139 -0.18659 0.00811 -0.18164 0.01783 C -0.1776 0.0257 -0.17422 0.03519 -0.16888 0.04028 C -0.16172 0.04746 -0.15937 0.0507 -0.15208 0.05533 C -0.14791 0.05811 -0.14375 0.06135 -0.13932 0.06297 C -0.13138 0.06574 -0.12317 0.06783 -0.1151 0.06852 L -0.09401 0.07037 C -0.06679 0.07639 -0.11901 0.06505 -0.06119 0.07616 C -0.0526 0.07778 -0.05898 0.07894 -0.04856 0.07987 C -0.03476 0.08079 -0.02109 0.08102 -0.00729 0.08172 C 0.0155 0.08426 0.03854 0.08542 0.06133 0.08912 C 0.07956 0.09237 0.10599 0.11181 0.12045 0.12107 C 0.14024 0.1338 0.13933 0.13519 0.16381 0.15672 C 0.17279 0.16482 0.1892 0.17871 0.19753 0.18866 C 0.20065 0.19237 0.20313 0.19746 0.20599 0.20186 C 0.20664 0.20556 0.20795 0.20926 0.20808 0.2132 C 0.20847 0.21991 0.20456 0.22778 0.20183 0.2301 C 0.19193 0.23843 0.17318 0.24098 0.16381 0.24329 L 0.09935 0.24144 L 0.02123 0.2375 C 0.01446 0.23635 0.00782 0.23426 0.00104 0.2338 C -0.02955 0.23218 -0.06015 0.23287 -0.09075 0.23195 C -0.09883 0.23172 -0.10703 0.23079 -0.1151 0.2301 L -0.13086 0.23195 C -0.14427 0.2338 -0.15768 0.23658 -0.17109 0.2375 C -0.19961 0.23982 -0.18659 0.23843 -0.21015 0.24144 C -0.22994 0.24723 -0.25534 0.25394 -0.27135 0.2676 L -0.29362 0.28635 C -0.29427 0.28959 -0.29518 0.2926 -0.2957 0.29584 C -0.29791 0.31019 -0.30195 0.33889 -0.30195 0.33889 C -0.3013 0.34329 -0.30182 0.34908 -0.29987 0.35209 C -0.29088 0.3669 -0.28034 0.36412 -0.26927 0.36713 C -0.25976 0.36991 -0.25039 0.37431 -0.24075 0.37662 C -0.22174 0.38102 -0.19101 0.38125 -0.17317 0.38218 C -0.16224 0.38658 -0.15104 0.38866 -0.14036 0.39537 C -0.13659 0.39769 -0.13372 0.40324 -0.13086 0.40857 C -0.12265 0.42408 -0.12226 0.43334 -0.11823 0.45348 C -0.11536 0.49699 -0.11328 0.51065 -0.11927 0.56436 C -0.12239 0.5926 -0.1289 0.61945 -0.13411 0.64699 C -0.1444 0.70209 -0.1483 0.70926 -0.15625 0.77084 C -0.15729 0.77917 -0.15846 0.78727 -0.15937 0.79537 C -0.16067 0.80533 -0.1608 0.81297 -0.16159 0.82362 C -0.16224 0.83357 -0.16289 0.84352 -0.16367 0.85348 C -0.16484 0.86875 -0.16393 0.8625 -0.16575 0.87246 " pathEditMode="relative" ptsTypes="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966" y="1057333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sprechen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Graphic 11" descr="Teacher">
            <a:extLst>
              <a:ext uri="{FF2B5EF4-FFF2-40B4-BE49-F238E27FC236}">
                <a16:creationId xmlns:a16="http://schemas.microsoft.com/office/drawing/2014/main" id="{A7B3F7F3-00C9-4792-AC53-EC513A32E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0" y="78577"/>
            <a:ext cx="914400" cy="9144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A742D23-8DE7-4A3F-8D48-D641937600E2}"/>
              </a:ext>
            </a:extLst>
          </p:cNvPr>
          <p:cNvSpPr/>
          <p:nvPr/>
        </p:nvSpPr>
        <p:spPr>
          <a:xfrm>
            <a:off x="1059825" y="248762"/>
            <a:ext cx="305497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Google Shape;108;p3">
            <a:extLst>
              <a:ext uri="{FF2B5EF4-FFF2-40B4-BE49-F238E27FC236}">
                <a16:creationId xmlns:a16="http://schemas.microsoft.com/office/drawing/2014/main" id="{E330BFB4-A4BB-4DBD-BE62-828B215291EC}"/>
              </a:ext>
            </a:extLst>
          </p:cNvPr>
          <p:cNvSpPr txBox="1"/>
          <p:nvPr/>
        </p:nvSpPr>
        <p:spPr>
          <a:xfrm>
            <a:off x="1059826" y="274418"/>
            <a:ext cx="30549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Was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das?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BE4F864-F528-5971-D4E5-3E53B725E584}"/>
              </a:ext>
            </a:extLst>
          </p:cNvPr>
          <p:cNvSpPr txBox="1">
            <a:spLocks/>
          </p:cNvSpPr>
          <p:nvPr/>
        </p:nvSpPr>
        <p:spPr>
          <a:xfrm>
            <a:off x="10737630" y="1069266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6E6C7E-CF88-75F6-B7B1-F6C2B8CCBF7F}"/>
              </a:ext>
            </a:extLst>
          </p:cNvPr>
          <p:cNvGrpSpPr/>
          <p:nvPr/>
        </p:nvGrpSpPr>
        <p:grpSpPr>
          <a:xfrm>
            <a:off x="10737630" y="91705"/>
            <a:ext cx="1316286" cy="763575"/>
            <a:chOff x="10714104" y="160499"/>
            <a:chExt cx="1316286" cy="763575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A4341EC4-A025-CFAF-7A35-B51B4A8A2B26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chemeClr val="bg1"/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EAA23DC-5862-B6AF-E509-3DE6AAB8B08C}"/>
                </a:ext>
              </a:extLst>
            </p:cNvPr>
            <p:cNvSpPr/>
            <p:nvPr/>
          </p:nvSpPr>
          <p:spPr>
            <a:xfrm>
              <a:off x="10718337" y="189123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C9883E65-92F5-FD81-D665-56ABD01D3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32D059-A6AF-5AF8-AA90-C5F93A769986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bg2">
                      <a:lumMod val="10000"/>
                    </a:schemeClr>
                  </a:solidFill>
                </a:rPr>
                <a:t>…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BC9729A-EA38-4F71-931D-1736F850E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6" y="91705"/>
            <a:ext cx="886301" cy="91535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25AFF60-D5DB-4781-8866-75128406E85E}"/>
              </a:ext>
            </a:extLst>
          </p:cNvPr>
          <p:cNvSpPr/>
          <p:nvPr/>
        </p:nvSpPr>
        <p:spPr>
          <a:xfrm>
            <a:off x="-4682" y="5876077"/>
            <a:ext cx="3927495" cy="978485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FFDBB-F465-4C17-97E7-7003D682CE65}"/>
              </a:ext>
            </a:extLst>
          </p:cNvPr>
          <p:cNvSpPr txBox="1"/>
          <p:nvPr/>
        </p:nvSpPr>
        <p:spPr>
          <a:xfrm>
            <a:off x="935189" y="5894364"/>
            <a:ext cx="2148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ein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19732C-5FE8-4865-A71E-2B692C377D78}"/>
              </a:ext>
            </a:extLst>
          </p:cNvPr>
          <p:cNvSpPr/>
          <p:nvPr/>
        </p:nvSpPr>
        <p:spPr>
          <a:xfrm>
            <a:off x="3922813" y="5876077"/>
            <a:ext cx="4240032" cy="981923"/>
          </a:xfrm>
          <a:prstGeom prst="rect">
            <a:avLst/>
          </a:prstGeom>
          <a:solidFill>
            <a:srgbClr val="FF00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8D8C23-0035-41BE-A441-1D59943ECA3B}"/>
              </a:ext>
            </a:extLst>
          </p:cNvPr>
          <p:cNvSpPr txBox="1"/>
          <p:nvPr/>
        </p:nvSpPr>
        <p:spPr>
          <a:xfrm>
            <a:off x="4920471" y="5894655"/>
            <a:ext cx="2148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eine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3F54E4-37E6-4EB2-9C93-6830DA4B2BF6}"/>
              </a:ext>
            </a:extLst>
          </p:cNvPr>
          <p:cNvSpPr/>
          <p:nvPr/>
        </p:nvSpPr>
        <p:spPr>
          <a:xfrm>
            <a:off x="8064079" y="5876076"/>
            <a:ext cx="4126820" cy="9784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051061-E751-4E3B-9FB1-D76C9ED81F7D}"/>
              </a:ext>
            </a:extLst>
          </p:cNvPr>
          <p:cNvSpPr txBox="1"/>
          <p:nvPr/>
        </p:nvSpPr>
        <p:spPr>
          <a:xfrm>
            <a:off x="8989620" y="5894364"/>
            <a:ext cx="2148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ein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3ACAB6-FE8A-4B47-AB77-5E610BED978E}"/>
              </a:ext>
            </a:extLst>
          </p:cNvPr>
          <p:cNvGrpSpPr/>
          <p:nvPr/>
        </p:nvGrpSpPr>
        <p:grpSpPr>
          <a:xfrm>
            <a:off x="973000" y="3332244"/>
            <a:ext cx="3578035" cy="1260755"/>
            <a:chOff x="973000" y="3332244"/>
            <a:chExt cx="3578035" cy="126075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19529C-0389-4ED5-AB9C-A971F22F5192}"/>
                </a:ext>
              </a:extLst>
            </p:cNvPr>
            <p:cNvSpPr txBox="1"/>
            <p:nvPr/>
          </p:nvSpPr>
          <p:spPr>
            <a:xfrm>
              <a:off x="973000" y="3702297"/>
              <a:ext cx="2815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</a:rPr>
                <a:t>der Ort</a:t>
              </a:r>
            </a:p>
          </p:txBody>
        </p:sp>
        <p:pic>
          <p:nvPicPr>
            <p:cNvPr id="41" name="Graphic 40" descr="Map with pin with solid fill">
              <a:extLst>
                <a:ext uri="{FF2B5EF4-FFF2-40B4-BE49-F238E27FC236}">
                  <a16:creationId xmlns:a16="http://schemas.microsoft.com/office/drawing/2014/main" id="{219EC5C9-26E6-4C8D-9036-A326F52BB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90280" y="3332244"/>
              <a:ext cx="1260755" cy="1260755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104CD4D-8431-4A82-BCA5-B17953081450}"/>
              </a:ext>
            </a:extLst>
          </p:cNvPr>
          <p:cNvGrpSpPr/>
          <p:nvPr/>
        </p:nvGrpSpPr>
        <p:grpSpPr>
          <a:xfrm>
            <a:off x="935189" y="1325901"/>
            <a:ext cx="3643612" cy="1260755"/>
            <a:chOff x="935189" y="1325901"/>
            <a:chExt cx="3643612" cy="126075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0541FA-3F19-4404-AD36-C00D3AD8AB0B}"/>
                </a:ext>
              </a:extLst>
            </p:cNvPr>
            <p:cNvSpPr txBox="1"/>
            <p:nvPr/>
          </p:nvSpPr>
          <p:spPr>
            <a:xfrm>
              <a:off x="935189" y="1671035"/>
              <a:ext cx="2688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</a:rPr>
                <a:t>das Ding</a:t>
              </a:r>
            </a:p>
          </p:txBody>
        </p:sp>
        <p:pic>
          <p:nvPicPr>
            <p:cNvPr id="42" name="Picture 41" descr="A picture containing engineering drawing&#10;&#10;Description automatically generated">
              <a:extLst>
                <a:ext uri="{FF2B5EF4-FFF2-40B4-BE49-F238E27FC236}">
                  <a16:creationId xmlns:a16="http://schemas.microsoft.com/office/drawing/2014/main" id="{1796F046-BCDD-44A8-9B0A-B5034089C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515" y="1325901"/>
              <a:ext cx="1316286" cy="12607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6370496-3827-46FF-A8F1-E6B26DDF9951}"/>
              </a:ext>
            </a:extLst>
          </p:cNvPr>
          <p:cNvGrpSpPr/>
          <p:nvPr/>
        </p:nvGrpSpPr>
        <p:grpSpPr>
          <a:xfrm>
            <a:off x="6784124" y="3578929"/>
            <a:ext cx="3489030" cy="893065"/>
            <a:chOff x="6784124" y="3578929"/>
            <a:chExt cx="3489030" cy="8930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39C764-5414-4574-A80F-4A829D73BCD0}"/>
                </a:ext>
              </a:extLst>
            </p:cNvPr>
            <p:cNvSpPr txBox="1"/>
            <p:nvPr/>
          </p:nvSpPr>
          <p:spPr>
            <a:xfrm>
              <a:off x="6784124" y="3650148"/>
              <a:ext cx="2820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</a:rPr>
                <a:t>die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</a:rPr>
                <a:t>Farbe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pic>
          <p:nvPicPr>
            <p:cNvPr id="43" name="Picture 4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11E78CC-4BF4-41F2-BAD5-197B1BD53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753" y="3578929"/>
              <a:ext cx="914401" cy="89306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D801B8-0723-4BB8-B233-2BEF8B127BF3}"/>
              </a:ext>
            </a:extLst>
          </p:cNvPr>
          <p:cNvGrpSpPr/>
          <p:nvPr/>
        </p:nvGrpSpPr>
        <p:grpSpPr>
          <a:xfrm>
            <a:off x="6713951" y="1461125"/>
            <a:ext cx="3777744" cy="1315940"/>
            <a:chOff x="6713951" y="1461125"/>
            <a:chExt cx="3777744" cy="131594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777F34-169A-4D2D-A742-E2DBA9FF60F5}"/>
                </a:ext>
              </a:extLst>
            </p:cNvPr>
            <p:cNvSpPr txBox="1"/>
            <p:nvPr/>
          </p:nvSpPr>
          <p:spPr>
            <a:xfrm>
              <a:off x="6713951" y="1904614"/>
              <a:ext cx="2820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</a:rPr>
                <a:t>die Person</a:t>
              </a:r>
            </a:p>
          </p:txBody>
        </p:sp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C628E2A6-A001-43F8-A8E2-C814389C5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753" y="1461125"/>
              <a:ext cx="1132942" cy="1315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39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C 0.00169 -0.00232 0.00312 -0.0051 0.00508 -0.00649 C 0.01289 -0.01274 0.0237 -0.0125 0.03138 -0.01343 L 0.05976 -0.01528 C 0.09779 -0.0132 0.09219 -0.0169 0.13073 3.7037E-6 C 0.13724 0.00301 0.14362 0.00717 0.15 0.01111 C 0.15508 0.01435 0.16029 0.01736 0.1651 0.02222 C 0.17239 0.02986 0.18177 0.04606 0.18646 0.05995 C 0.18906 0.06805 0.19049 0.07777 0.19258 0.08703 C 0.19323 0.09722 0.19648 0.13009 0.19349 0.14236 C 0.18581 0.175 0.17305 0.18588 0.15807 0.19814 C 0.13607 0.2162 0.1082 0.23078 0.08503 0.24051 C 0.07266 0.2456 0.06016 0.25092 0.04753 0.25347 C 0.03242 0.25694 0.01719 0.25671 0.00195 0.2581 C -0.03151 0.25578 -0.06497 0.25578 -0.09831 0.25162 C -0.11537 0.2493 -0.13216 0.24213 -0.14909 0.23819 C -0.16563 0.23402 -0.18216 0.23194 -0.19883 0.22708 C -0.23412 0.21643 -0.24818 0.20648 -0.28177 0.19351 C -0.29662 0.18773 -0.31159 0.18356 -0.32643 0.17801 C -0.33932 0.17314 -0.35195 0.16689 -0.36484 0.1625 C -0.37539 0.15902 -0.38581 0.15555 -0.39636 0.15347 C -0.41341 0.15046 -0.45221 0.14814 -0.47136 0.14699 C -0.5082 0.1537 -0.55729 0.14398 -0.58685 0.20926 C -0.59219 0.22106 -0.5957 0.23588 -0.6 0.2493 C -0.60143 0.26319 -0.60391 0.27708 -0.60404 0.29166 C -0.6043 0.30509 -0.60287 0.31875 -0.60104 0.33148 C -0.59753 0.35764 -0.58932 0.375 -0.57878 0.38935 C -0.56185 0.4125 -0.54336 0.42384 -0.52396 0.43171 C -0.51367 0.43588 -0.50313 0.43865 -0.49258 0.44051 C -0.48086 0.44259 -0.46901 0.44213 -0.45716 0.44282 C -0.4138 0.43842 -0.41354 0.44213 -0.37305 0.425 C -0.30951 0.39791 -0.36758 0.41736 -0.30404 0.38726 C -0.28229 0.37708 -0.25938 0.37245 -0.23724 0.36921 C -0.22774 0.36828 -0.21823 0.36782 -0.20886 0.36713 C -0.18945 0.37731 -0.18763 0.37569 -0.17031 0.39398 C -0.16745 0.39676 -0.16471 0.40069 -0.16224 0.40509 C -0.15859 0.41111 -0.15547 0.41851 -0.15208 0.425 C -0.14974 0.43657 -0.14609 0.4493 -0.14701 0.46273 C -0.14766 0.47222 -0.14909 0.48101 -0.15104 0.48958 C -0.15261 0.49629 -0.15482 0.50185 -0.15716 0.5074 C -0.16263 0.5206 -0.16563 0.52569 -0.17331 0.52963 C -0.18034 0.53333 -0.18763 0.5368 -0.19466 0.53842 C -0.20951 0.54166 -0.20156 0.54027 -0.21901 0.54282 C -0.23386 0.55023 -0.23867 0.55115 -0.25234 0.56319 C -0.2569 0.56689 -0.2612 0.57199 -0.26563 0.57615 C -0.26888 0.57939 -0.2724 0.58217 -0.27565 0.58518 C -0.27734 0.58819 -0.27969 0.59004 -0.28073 0.59421 C -0.28255 0.60092 -0.28372 0.60856 -0.28386 0.6162 C -0.28438 0.65648 -0.28372 0.65509 -0.27878 0.68078 C -0.27865 0.68217 -0.27721 0.69861 -0.27669 0.70092 C -0.27096 0.72777 -0.26406 0.74583 -0.25651 0.77199 C -0.25221 0.78657 -0.24831 0.80185 -0.24427 0.81666 C -0.24466 0.82037 -0.24622 0.82453 -0.24531 0.82777 C -0.2444 0.83101 -0.24193 0.82893 -0.24024 0.83009 C -0.2362 0.83264 -0.23216 0.83588 -0.22813 0.83889 C -0.22708 0.84514 -0.22721 0.84652 -0.225 0.85231 C -0.22383 0.85555 -0.22214 0.85787 -0.22096 0.86111 C -0.22005 0.86389 -0.21966 0.86713 -0.21901 0.87014 C -0.21771 0.87523 -0.21628 0.88032 -0.21484 0.88541 C -0.21458 0.88865 -0.21393 0.89143 -0.21393 0.89444 C -0.21393 0.90648 -0.21432 0.91828 -0.21484 0.93009 C -0.21511 0.93541 -0.21693 0.94583 -0.21797 0.95 C -0.21849 0.95231 -0.2194 0.95439 -0.21992 0.95671 C -0.2207 0.95972 -0.22122 0.96296 -0.22201 0.96574 C -0.2237 0.97222 -0.22383 0.97176 -0.22604 0.97708 " pathEditMode="relative" rAng="0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4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5 -0.06482 L 0.03555 -0.06459 C 0.03763 -0.07223 0.0388 -0.08102 0.04193 -0.08727 C 0.04466 -0.09329 0.04883 -0.0963 0.05247 -0.10047 C 0.0569 -0.10579 0.0612 -0.11158 0.06615 -0.11551 C 0.07083 -0.11922 0.07591 -0.12107 0.08099 -0.12315 C 0.10794 -0.13334 0.10768 -0.13079 0.13802 -0.13241 C 0.14609 -0.13172 0.1543 -0.13264 0.16224 -0.13056 C 0.1681 -0.12894 0.1737 -0.125 0.17917 -0.12107 C 0.18672 -0.11575 0.1944 -0.10996 0.20143 -0.10232 C 0.21068 -0.09237 0.22187 -0.07362 0.22773 -0.05741 C 0.23099 -0.04862 0.23268 -0.03843 0.23516 -0.02917 C 0.23724 -0.00278 0.24036 0.01759 0.23724 0.04421 C 0.23529 0.06088 0.2276 0.09745 0.21927 0.10972 C 0.21081 0.12245 0.20078 0.13148 0.19075 0.13981 C 0.16784 0.15925 0.14401 0.16805 0.11901 0.17546 C 0.10924 0.17847 0.09922 0.17939 0.08945 0.18125 C 0.06927 0.1787 0.0349 0.18171 0.01224 0.16435 C 0.00182 0.15625 -0.01836 0.13611 -0.01836 0.13634 C -0.02109 0.13055 -0.02409 0.125 -0.02682 0.11921 C -0.03685 0.09768 -0.03893 0.08958 -0.05 0.07037 C -0.06992 0.03634 -0.06432 0.04907 -0.08802 0.01967 C -0.09635 0.00949 -0.10404 -0.00209 -0.11237 -0.01227 C -0.12904 -0.03311 -0.14375 -0.04885 -0.16302 -0.06297 C -0.17162 -0.06922 -0.18034 -0.07477 -0.18945 -0.07801 C -0.19948 -0.08172 -0.2099 -0.08172 -0.22005 -0.08357 C -0.22956 -0.08241 -0.23919 -0.08218 -0.24857 -0.07987 C -0.25885 -0.07732 -0.26914 -0.07338 -0.27917 -0.06852 C -0.29453 -0.06112 -0.30508 -0.05348 -0.31719 -0.03658 C -0.32643 -0.02385 -0.328 -0.01644 -0.33412 0.00092 C -0.33451 0.00787 -0.33542 0.01458 -0.33516 0.02152 C -0.33503 0.02662 -0.33451 0.03217 -0.33307 0.03657 C -0.3306 0.04421 -0.32747 0.05162 -0.32357 0.05717 C -0.31524 0.06921 -0.30274 0.07199 -0.29297 0.07592 C -0.27175 0.075 -0.25508 0.08425 -0.23906 0.05717 C -0.23594 0.05208 -0.23555 0.04351 -0.23385 0.03657 C -0.23633 -0.00278 -0.24271 -0.04213 -0.24115 -0.08172 C -0.24089 -0.09121 -0.24128 -0.1007 -0.2401 -0.10996 C -0.23815 -0.12547 -0.23151 -0.1426 -0.22643 -0.15487 C -0.22448 -0.15973 -0.22253 -0.16436 -0.22005 -0.16806 C -0.21029 -0.18357 -0.20417 -0.1875 -0.19154 -0.1963 C -0.17774 -0.20602 -0.17995 -0.20371 -0.1651 -0.20556 C -0.14544 -0.19977 -0.13399 -0.20047 -0.11758 -0.18496 C -0.11198 -0.17963 -0.10703 -0.17246 -0.10182 -0.16621 C -0.09466 -0.13912 -0.09167 -0.1345 -0.09115 -0.10232 C -0.09102 -0.08797 -0.09154 -0.07338 -0.09336 -0.05926 C -0.09466 -0.04862 -0.09753 -0.03843 -0.10065 -0.02917 C -0.1043 -0.01829 -0.10846 -0.00811 -0.11341 0.00092 C -0.1181 0.00949 -0.12344 0.01736 -0.1293 0.02338 C -0.14714 0.04259 -0.16419 0.04768 -0.18516 0.05162 C -0.20065 0.05439 -0.21615 0.05439 -0.23164 0.05532 L -0.2655 0.05717 L -0.29714 0.05532 C -0.30534 0.05486 -0.31341 0.053 -0.32149 0.05347 C -0.33594 0.05439 -0.35039 0.05717 -0.36471 0.05902 C -0.36966 0.06296 -0.37526 0.06458 -0.37956 0.07037 C -0.38711 0.08078 -0.3901 0.10069 -0.39323 0.1155 C -0.39245 0.13981 -0.39414 0.1493 -0.38594 0.1699 C -0.37995 0.18472 -0.36992 0.19143 -0.36055 0.19629 C -0.35508 0.19907 -0.34935 0.2 -0.34362 0.20185 C -0.30664 0.21342 -0.3431 0.20092 -0.30352 0.21504 C -0.3 0.21875 -0.29609 0.22152 -0.29297 0.22638 C -0.28542 0.2375 -0.27956 0.25439 -0.275 0.26944 C -0.27331 0.27476 -0.27188 0.28055 -0.27083 0.28634 C -0.2694 0.29375 -0.26862 0.30092 -0.26758 0.30879 C -0.26797 0.33078 -0.26823 0.35277 -0.26862 0.37453 C -0.26979 0.42638 -0.27175 0.42314 -0.26758 0.49097 C -0.26576 0.52083 -0.25846 0.54791 -0.25287 0.57569 C -0.24805 0.59953 -0.24714 0.60601 -0.24336 0.63009 C -0.24297 0.63449 -0.24258 0.63888 -0.24219 0.64328 C -0.24193 0.64699 -0.24024 0.65115 -0.24115 0.65439 C -0.2418 0.65648 -0.24336 0.65185 -0.2444 0.65069 " pathEditMode="relative" rAng="0" ptsTypes="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3519 L 0.00391 -0.03496 C 0.00599 -0.04028 0.00782 -0.0456 0.01016 -0.05023 C 0.01211 -0.05394 0.01641 -0.05602 0.01862 -0.05764 C 0.03685 -0.07246 0.04362 -0.08102 0.06511 -0.08959 C 0.07865 -0.09514 0.09258 -0.09792 0.10625 -0.10093 C 0.15964 -0.11227 0.15847 -0.11019 0.2099 -0.11204 C 0.26055 -0.10926 0.30599 -0.12084 0.35248 -0.08588 C 0.36185 -0.07894 0.37045 -0.06829 0.37774 -0.05579 C 0.39584 -0.02523 0.39831 -0.00417 0.40742 0.03426 C 0.41133 0.07685 0.41276 0.07639 0.40847 0.12824 C 0.40755 0.13796 0.40586 0.14768 0.40313 0.15648 C 0.40013 0.1662 0.39545 0.17407 0.39154 0.18264 C 0.38516 0.19629 0.38164 0.20578 0.37045 0.20903 C 0.36003 0.21203 0.34922 0.21018 0.33867 0.21088 C 0.31446 0.2044 0.30013 0.21551 0.29011 0.17338 C 0.28789 0.16412 0.28946 0.15324 0.28907 0.14328 C 0.2905 0.13194 0.29076 0.11991 0.29323 0.10949 C 0.29844 0.08842 0.31472 0.06898 0.32396 0.05879 C 0.34479 0.03541 0.36146 0.02639 0.3862 0.01551 C 0.40222 0.00856 0.41849 0.00254 0.4349 -0.00139 C 0.44948 -0.00486 0.46446 -0.00509 0.47917 -0.00695 C 0.48972 -0.00648 0.50052 -0.0088 0.51094 -0.00509 C 0.51927 -0.00209 0.5724 0.02477 0.58907 0.04004 C 0.59375 0.04421 0.59753 0.05116 0.6017 0.05694 C 0.60391 0.0625 0.60664 0.06759 0.60808 0.07384 C 0.60964 0.08055 0.61393 0.12361 0.61446 0.12824 C 0.61537 0.14722 0.61719 0.16366 0.61224 0.18264 C 0.60873 0.19676 0.59037 0.2081 0.5849 0.21088 C 0.56472 0.22083 0.5513 0.21898 0.52995 0.22014 C 0.51094 0.21828 0.4918 0.21782 0.47292 0.21458 C 0.4513 0.21088 0.43672 0.2037 0.41693 0.19028 C 0.3987 0.17778 0.37982 0.16805 0.36302 0.15069 L 0.30495 0.09074 C 0.28985 0.07453 0.27761 0.05555 0.26055 0.0456 C 0.23815 0.03241 0.22604 0.03403 0.20352 0.03241 L 0.07565 0.03611 C 0.06446 0.03703 0.05313 0.03866 0.04193 0.04004 C 0.02292 0.04467 -0.01927 0.05185 -0.04258 0.0662 C -0.05065 0.07129 -0.05846 0.07754 -0.06588 0.08495 C -0.08463 0.10416 -0.08893 0.11366 -0.10286 0.14143 C -0.1125 0.16041 -0.12187 0.18148 -0.12942 0.20324 C -0.13294 0.21389 -0.14557 0.26157 -0.1483 0.27477 C -0.15364 0.3 -0.16002 0.325 -0.16302 0.35162 C -0.16445 0.36412 -0.16601 0.37662 -0.16732 0.38912 C -0.16849 0.40046 -0.16901 0.4118 -0.17044 0.42291 C -0.17396 0.45069 -0.17864 0.47801 -0.18203 0.50555 C -0.18593 0.53703 -0.18971 0.56828 -0.19375 0.59953 C -0.19544 0.61342 -0.19713 0.62708 -0.19896 0.64074 C -0.20039 0.65139 -0.20117 0.6625 -0.20325 0.67268 C -0.22317 0.77361 -0.19857 0.64791 -0.2138 0.72916 C -0.21849 0.7544 -0.23255 0.81852 -0.23489 0.8287 C -0.23737 0.83935 -0.23971 0.85 -0.24232 0.86065 C -0.24388 0.8669 -0.24609 0.87291 -0.24752 0.8794 C -0.24857 0.88356 -0.24961 0.89259 -0.24961 0.89282 L -0.07851 0.4625 " pathEditMode="relative" rAng="0" ptsTypes="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4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57 0.01342 L 0.04557 0.01365 C 0.06432 0.00601 0.07774 -0.00047 0.09831 -0.00163 C 0.12018 -0.00278 0.14193 -0.00047 0.1638 0.00023 C 0.1849 0.00925 0.1987 0.01319 0.21875 0.03032 C 0.228 0.03819 0.23633 0.04907 0.24518 0.05856 C 0.24792 0.06666 0.25287 0.07337 0.25365 0.08287 C 0.2543 0.09189 0.25143 0.10092 0.24935 0.10925 C 0.24505 0.12638 0.23659 0.14629 0.2293 0.15995 C 0.21537 0.18564 0.21042 0.18912 0.19336 0.2125 C 0.18802 0.21967 0.18229 0.22638 0.17761 0.23495 L 0.15847 0.26875 C 0.15677 0.27754 0.15378 0.28587 0.15326 0.29513 C 0.15261 0.30717 0.15508 0.33333 0.16068 0.34398 C 0.1638 0.34976 0.16823 0.35324 0.17227 0.35694 C 0.18164 0.3662 0.19245 0.37337 0.20287 0.37777 C 0.20912 0.38032 0.2155 0.3824 0.22188 0.38333 C 0.23203 0.38495 0.24232 0.38449 0.25248 0.38518 C 0.27383 0.37546 0.29896 0.36689 0.31797 0.34583 C 0.33255 0.32962 0.34557 0.30995 0.3582 0.28935 C 0.37904 0.25532 0.39701 0.2155 0.41836 0.1824 C 0.42682 0.16921 0.43438 0.15416 0.44375 0.14305 C 0.45182 0.13333 0.46068 0.12453 0.47018 0.12037 C 0.48112 0.11574 0.49271 0.11782 0.50391 0.11666 C 0.53451 0.13055 0.54623 0.13194 0.5737 0.15995 C 0.5806 0.16689 0.58633 0.17731 0.59271 0.18611 C 0.59649 0.19745 0.60117 0.20787 0.6043 0.2199 C 0.61328 0.25439 0.61537 0.27893 0.62005 0.31574 C 0.62162 0.3405 0.62539 0.39421 0.62539 0.41898 C 0.62539 0.45833 0.6211 0.51319 0.61693 0.55046 C 0.6155 0.56296 0.61459 0.57569 0.61276 0.58796 C 0.60964 0.60879 0.60222 0.65 0.60222 0.65023 C 0.60039 0.6706 0.59857 0.6868 0.59896 0.7081 C 0.59948 0.72962 0.60039 0.75092 0.60222 0.77199 C 0.60326 0.78425 0.6056 0.79583 0.60742 0.80763 C 0.60834 0.81342 0.60886 0.81944 0.61055 0.82453 C 0.6112 0.82638 0.61276 0.82592 0.6138 0.82638 C 0.61081 0.83055 0.60521 0.83587 0.60638 0.84537 C 0.60703 0.85046 0.6099 0.85393 0.61172 0.85833 C 0.62422 0.94768 0.62383 0.95416 0.6582 1.07615 C 0.67201 1.12546 0.68841 1.18009 0.69935 1.23194 C 0.70365 1.25231 0.70638 1.27337 0.7099 1.29375 C 0.71055 1.30277 0.71133 1.31157 0.71198 1.32013 C 0.71224 1.32384 0.71094 1.30902 0.71094 1.30925 " pathEditMode="relative" rAng="0" ptsTypes="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20" y="6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5010" y="899844"/>
            <a:ext cx="766122" cy="374973"/>
          </a:xfrm>
          <a:solidFill>
            <a:srgbClr val="2E94AF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lesen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B9BE4F-6D3E-469F-AE7A-46561C5DC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8CB7F0-F8CF-4B81-B158-8063FEDA7D6B}"/>
              </a:ext>
            </a:extLst>
          </p:cNvPr>
          <p:cNvSpPr/>
          <p:nvPr/>
        </p:nvSpPr>
        <p:spPr>
          <a:xfrm>
            <a:off x="226955" y="1274817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94FD90-0D83-47F8-89A4-772DF44F575F}"/>
              </a:ext>
            </a:extLst>
          </p:cNvPr>
          <p:cNvSpPr/>
          <p:nvPr/>
        </p:nvSpPr>
        <p:spPr>
          <a:xfrm>
            <a:off x="226955" y="3429000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D2B835-F5BF-47D4-B4C7-88AAE0F15E80}"/>
              </a:ext>
            </a:extLst>
          </p:cNvPr>
          <p:cNvSpPr/>
          <p:nvPr/>
        </p:nvSpPr>
        <p:spPr>
          <a:xfrm>
            <a:off x="226955" y="5583183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7623FD-7C94-435C-A16D-BE56DC83EBF2}"/>
              </a:ext>
            </a:extLst>
          </p:cNvPr>
          <p:cNvSpPr/>
          <p:nvPr/>
        </p:nvSpPr>
        <p:spPr>
          <a:xfrm>
            <a:off x="6067807" y="1269931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1D7855-51C4-49F5-B43C-C9C8805C6DE6}"/>
              </a:ext>
            </a:extLst>
          </p:cNvPr>
          <p:cNvSpPr/>
          <p:nvPr/>
        </p:nvSpPr>
        <p:spPr>
          <a:xfrm>
            <a:off x="6067807" y="3429000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E23715-4B11-4DD2-A77F-9E251DE49F2A}"/>
              </a:ext>
            </a:extLst>
          </p:cNvPr>
          <p:cNvSpPr/>
          <p:nvPr/>
        </p:nvSpPr>
        <p:spPr>
          <a:xfrm>
            <a:off x="6096000" y="5583183"/>
            <a:ext cx="537565" cy="539646"/>
          </a:xfrm>
          <a:prstGeom prst="rect">
            <a:avLst/>
          </a:prstGeom>
          <a:solidFill>
            <a:srgbClr val="2E94AF"/>
          </a:solidFill>
          <a:ln>
            <a:solidFill>
              <a:srgbClr val="2E94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</a:t>
            </a:r>
          </a:p>
        </p:txBody>
      </p:sp>
      <p:pic>
        <p:nvPicPr>
          <p:cNvPr id="13" name="Graphic 12" descr="Teacher">
            <a:extLst>
              <a:ext uri="{FF2B5EF4-FFF2-40B4-BE49-F238E27FC236}">
                <a16:creationId xmlns:a16="http://schemas.microsoft.com/office/drawing/2014/main" id="{09183941-6A56-411D-BA55-C020546B7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00" y="78577"/>
            <a:ext cx="914400" cy="9144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62E10AB-0E88-42DF-8FDE-9A5589D72B42}"/>
              </a:ext>
            </a:extLst>
          </p:cNvPr>
          <p:cNvSpPr/>
          <p:nvPr/>
        </p:nvSpPr>
        <p:spPr>
          <a:xfrm>
            <a:off x="1059825" y="248762"/>
            <a:ext cx="305497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Google Shape;108;p3">
            <a:extLst>
              <a:ext uri="{FF2B5EF4-FFF2-40B4-BE49-F238E27FC236}">
                <a16:creationId xmlns:a16="http://schemas.microsoft.com/office/drawing/2014/main" id="{220A2663-F350-4EB7-AD62-0EF77B058CB3}"/>
              </a:ext>
            </a:extLst>
          </p:cNvPr>
          <p:cNvSpPr txBox="1"/>
          <p:nvPr/>
        </p:nvSpPr>
        <p:spPr>
          <a:xfrm>
            <a:off x="1059826" y="274418"/>
            <a:ext cx="30549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Was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total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falsch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3" name="Picture 22" descr="A picture containing text, table, worktable&#10;&#10;Description automatically generated">
            <a:extLst>
              <a:ext uri="{FF2B5EF4-FFF2-40B4-BE49-F238E27FC236}">
                <a16:creationId xmlns:a16="http://schemas.microsoft.com/office/drawing/2014/main" id="{8494D7C5-DF72-406D-A5AD-B3AF789E69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12" y="1167816"/>
            <a:ext cx="1748823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0FF8A0B-56A2-4187-B26F-D7DF5246BE33}"/>
              </a:ext>
            </a:extLst>
          </p:cNvPr>
          <p:cNvSpPr txBox="1"/>
          <p:nvPr/>
        </p:nvSpPr>
        <p:spPr>
          <a:xfrm>
            <a:off x="2672835" y="1380325"/>
            <a:ext cx="87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ein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3045A6-E09E-4BB9-94B1-7348226649AF}"/>
              </a:ext>
            </a:extLst>
          </p:cNvPr>
          <p:cNvSpPr txBox="1"/>
          <p:nvPr/>
        </p:nvSpPr>
        <p:spPr>
          <a:xfrm>
            <a:off x="3551141" y="1380325"/>
            <a:ext cx="87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der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F89B90-0CF2-430E-AE65-5760EE74B43E}"/>
              </a:ext>
            </a:extLst>
          </p:cNvPr>
          <p:cNvSpPr txBox="1"/>
          <p:nvPr/>
        </p:nvSpPr>
        <p:spPr>
          <a:xfrm>
            <a:off x="4429446" y="1380325"/>
            <a:ext cx="122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eine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F3F673-F5B4-47A6-B109-05132F3872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66" y="1274817"/>
            <a:ext cx="752777" cy="85850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E936702-C875-402A-9C95-7A6CB99441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25" y="2914606"/>
            <a:ext cx="1132942" cy="13159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00A974A-5C7D-4B71-BE20-CA50A3B900B4}"/>
              </a:ext>
            </a:extLst>
          </p:cNvPr>
          <p:cNvSpPr txBox="1"/>
          <p:nvPr/>
        </p:nvSpPr>
        <p:spPr>
          <a:xfrm>
            <a:off x="2672835" y="3477550"/>
            <a:ext cx="87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ein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3C6706-B40E-4AD3-A62E-461664E4E85D}"/>
              </a:ext>
            </a:extLst>
          </p:cNvPr>
          <p:cNvSpPr txBox="1"/>
          <p:nvPr/>
        </p:nvSpPr>
        <p:spPr>
          <a:xfrm>
            <a:off x="3551140" y="3477550"/>
            <a:ext cx="11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115076"/>
                </a:solidFill>
              </a:rPr>
              <a:t>eine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7FB535-007B-49F5-927F-6DAB5BA25422}"/>
              </a:ext>
            </a:extLst>
          </p:cNvPr>
          <p:cNvSpPr txBox="1"/>
          <p:nvPr/>
        </p:nvSpPr>
        <p:spPr>
          <a:xfrm>
            <a:off x="4429446" y="3477550"/>
            <a:ext cx="122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die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4C5D80-81B3-499D-92F4-587B8EE1D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01" y="3314970"/>
            <a:ext cx="752777" cy="858504"/>
          </a:xfrm>
          <a:prstGeom prst="rect">
            <a:avLst/>
          </a:prstGeom>
        </p:spPr>
      </p:pic>
      <p:pic>
        <p:nvPicPr>
          <p:cNvPr id="33" name="Graphic 32" descr="Window with solid fill">
            <a:extLst>
              <a:ext uri="{FF2B5EF4-FFF2-40B4-BE49-F238E27FC236}">
                <a16:creationId xmlns:a16="http://schemas.microsoft.com/office/drawing/2014/main" id="{0ADBC9A5-18FA-437B-B803-2FFAEA56B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0499" y="4904387"/>
            <a:ext cx="1571594" cy="157159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4EFF6B0-FD21-4BD6-97DA-F47A68CE0235}"/>
              </a:ext>
            </a:extLst>
          </p:cNvPr>
          <p:cNvSpPr txBox="1"/>
          <p:nvPr/>
        </p:nvSpPr>
        <p:spPr>
          <a:xfrm>
            <a:off x="2517660" y="5477675"/>
            <a:ext cx="87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das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C83704-963E-4EE0-97AB-CF2C43F988AB}"/>
              </a:ext>
            </a:extLst>
          </p:cNvPr>
          <p:cNvSpPr txBox="1"/>
          <p:nvPr/>
        </p:nvSpPr>
        <p:spPr>
          <a:xfrm>
            <a:off x="3395965" y="5477675"/>
            <a:ext cx="11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115076"/>
                </a:solidFill>
              </a:rPr>
              <a:t>der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8668868-B685-4646-8A31-25EC5DB2EA81}"/>
              </a:ext>
            </a:extLst>
          </p:cNvPr>
          <p:cNvSpPr txBox="1"/>
          <p:nvPr/>
        </p:nvSpPr>
        <p:spPr>
          <a:xfrm>
            <a:off x="4274271" y="5477675"/>
            <a:ext cx="122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ein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5940BF3-42D9-4CC1-AFF7-1B847CCE77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99" y="5344999"/>
            <a:ext cx="752777" cy="858504"/>
          </a:xfrm>
          <a:prstGeom prst="rect">
            <a:avLst/>
          </a:prstGeom>
        </p:spPr>
      </p:pic>
      <p:pic>
        <p:nvPicPr>
          <p:cNvPr id="38" name="Graphic 37" descr="Map with pin with solid fill">
            <a:extLst>
              <a:ext uri="{FF2B5EF4-FFF2-40B4-BE49-F238E27FC236}">
                <a16:creationId xmlns:a16="http://schemas.microsoft.com/office/drawing/2014/main" id="{0CE47B14-0797-4073-95FF-358F0F005F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03938" y="5108907"/>
            <a:ext cx="1260755" cy="1260755"/>
          </a:xfrm>
          <a:prstGeom prst="rect">
            <a:avLst/>
          </a:prstGeom>
        </p:spPr>
      </p:pic>
      <p:pic>
        <p:nvPicPr>
          <p:cNvPr id="39" name="Picture 38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1ED8D7FB-9CF2-494E-8D44-BB31E8D9788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34" y="2912719"/>
            <a:ext cx="1316286" cy="1260755"/>
          </a:xfrm>
          <a:prstGeom prst="rect">
            <a:avLst/>
          </a:prstGeom>
        </p:spPr>
      </p:pic>
      <p:pic>
        <p:nvPicPr>
          <p:cNvPr id="40" name="Picture 39" descr="A picture containing icon&#10;&#10;Description automatically generated">
            <a:extLst>
              <a:ext uri="{FF2B5EF4-FFF2-40B4-BE49-F238E27FC236}">
                <a16:creationId xmlns:a16="http://schemas.microsoft.com/office/drawing/2014/main" id="{0EF0A172-7DC2-43E0-9302-B0CDEEFB9F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82" y="1175317"/>
            <a:ext cx="914401" cy="89306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96BBA08-EEBE-499D-A064-4868B203541F}"/>
              </a:ext>
            </a:extLst>
          </p:cNvPr>
          <p:cNvSpPr txBox="1"/>
          <p:nvPr/>
        </p:nvSpPr>
        <p:spPr>
          <a:xfrm>
            <a:off x="8443835" y="1335344"/>
            <a:ext cx="87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der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77A0A4-E145-484C-89F8-790505063EA1}"/>
              </a:ext>
            </a:extLst>
          </p:cNvPr>
          <p:cNvSpPr txBox="1"/>
          <p:nvPr/>
        </p:nvSpPr>
        <p:spPr>
          <a:xfrm>
            <a:off x="9322140" y="1335344"/>
            <a:ext cx="11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115076"/>
                </a:solidFill>
              </a:rPr>
              <a:t>die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AC785C-F428-422F-8D03-54EB2A5D1E6F}"/>
              </a:ext>
            </a:extLst>
          </p:cNvPr>
          <p:cNvSpPr txBox="1"/>
          <p:nvPr/>
        </p:nvSpPr>
        <p:spPr>
          <a:xfrm>
            <a:off x="10200446" y="1335344"/>
            <a:ext cx="122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eine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94CAA90-BEAE-41CE-97C5-2E488C793A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03" y="1269931"/>
            <a:ext cx="752777" cy="85850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27B20E0-92DA-4AD6-99B4-D945D927FD56}"/>
              </a:ext>
            </a:extLst>
          </p:cNvPr>
          <p:cNvSpPr txBox="1"/>
          <p:nvPr/>
        </p:nvSpPr>
        <p:spPr>
          <a:xfrm>
            <a:off x="8436892" y="3429000"/>
            <a:ext cx="87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ein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F02858-FCB5-4370-A372-51911C06C572}"/>
              </a:ext>
            </a:extLst>
          </p:cNvPr>
          <p:cNvSpPr txBox="1"/>
          <p:nvPr/>
        </p:nvSpPr>
        <p:spPr>
          <a:xfrm>
            <a:off x="9315197" y="3429000"/>
            <a:ext cx="11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115076"/>
                </a:solidFill>
              </a:rPr>
              <a:t>eine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C9AB3E-E1E2-4E44-8A36-16255E9997E8}"/>
              </a:ext>
            </a:extLst>
          </p:cNvPr>
          <p:cNvSpPr txBox="1"/>
          <p:nvPr/>
        </p:nvSpPr>
        <p:spPr>
          <a:xfrm>
            <a:off x="10193503" y="3429000"/>
            <a:ext cx="122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das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50F2E3C-945D-4688-B120-442A0111FE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270" y="3314970"/>
            <a:ext cx="752777" cy="85850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ED38A5D-E993-45E8-A334-339A288E18C7}"/>
              </a:ext>
            </a:extLst>
          </p:cNvPr>
          <p:cNvSpPr txBox="1"/>
          <p:nvPr/>
        </p:nvSpPr>
        <p:spPr>
          <a:xfrm>
            <a:off x="8569769" y="5522656"/>
            <a:ext cx="878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</a:rPr>
              <a:t>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DEA1C0-B4D9-49B4-9F68-D0AB7ED29CFC}"/>
              </a:ext>
            </a:extLst>
          </p:cNvPr>
          <p:cNvSpPr txBox="1"/>
          <p:nvPr/>
        </p:nvSpPr>
        <p:spPr>
          <a:xfrm>
            <a:off x="9448074" y="5522656"/>
            <a:ext cx="111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 err="1">
                <a:solidFill>
                  <a:srgbClr val="115076"/>
                </a:solidFill>
              </a:rPr>
              <a:t>ein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BDD1A8-3BE8-4C99-9A8D-CB344423B1C9}"/>
              </a:ext>
            </a:extLst>
          </p:cNvPr>
          <p:cNvSpPr txBox="1"/>
          <p:nvPr/>
        </p:nvSpPr>
        <p:spPr>
          <a:xfrm>
            <a:off x="10326380" y="5522656"/>
            <a:ext cx="122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115076"/>
                </a:solidFill>
              </a:rPr>
              <a:t>die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5328921-DC52-4AC1-BE21-B39BF1AC2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600" y="5344999"/>
            <a:ext cx="752777" cy="85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0" grpId="0"/>
      <p:bldP spid="31" grpId="0"/>
      <p:bldP spid="34" grpId="0"/>
      <p:bldP spid="35" grpId="0"/>
      <p:bldP spid="36" grpId="0"/>
      <p:bldP spid="41" grpId="0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966" y="1057333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sprechen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Graphic 11" descr="Teacher">
            <a:extLst>
              <a:ext uri="{FF2B5EF4-FFF2-40B4-BE49-F238E27FC236}">
                <a16:creationId xmlns:a16="http://schemas.microsoft.com/office/drawing/2014/main" id="{A7B3F7F3-00C9-4792-AC53-EC513A32E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0" y="78577"/>
            <a:ext cx="914400" cy="9144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A742D23-8DE7-4A3F-8D48-D641937600E2}"/>
              </a:ext>
            </a:extLst>
          </p:cNvPr>
          <p:cNvSpPr/>
          <p:nvPr/>
        </p:nvSpPr>
        <p:spPr>
          <a:xfrm>
            <a:off x="1059825" y="248762"/>
            <a:ext cx="305497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Google Shape;108;p3">
            <a:extLst>
              <a:ext uri="{FF2B5EF4-FFF2-40B4-BE49-F238E27FC236}">
                <a16:creationId xmlns:a16="http://schemas.microsoft.com/office/drawing/2014/main" id="{E330BFB4-A4BB-4DBD-BE62-828B215291EC}"/>
              </a:ext>
            </a:extLst>
          </p:cNvPr>
          <p:cNvSpPr txBox="1"/>
          <p:nvPr/>
        </p:nvSpPr>
        <p:spPr>
          <a:xfrm>
            <a:off x="1059826" y="274418"/>
            <a:ext cx="305497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Was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das?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BE4F864-F528-5971-D4E5-3E53B725E584}"/>
              </a:ext>
            </a:extLst>
          </p:cNvPr>
          <p:cNvSpPr txBox="1">
            <a:spLocks/>
          </p:cNvSpPr>
          <p:nvPr/>
        </p:nvSpPr>
        <p:spPr>
          <a:xfrm>
            <a:off x="10737630" y="1069266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sprechen</a:t>
            </a:r>
            <a:endParaRPr lang="en-GB" sz="20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86E6C7E-CF88-75F6-B7B1-F6C2B8CCBF7F}"/>
              </a:ext>
            </a:extLst>
          </p:cNvPr>
          <p:cNvGrpSpPr/>
          <p:nvPr/>
        </p:nvGrpSpPr>
        <p:grpSpPr>
          <a:xfrm>
            <a:off x="10737630" y="91705"/>
            <a:ext cx="1316286" cy="763575"/>
            <a:chOff x="10714104" y="160499"/>
            <a:chExt cx="1316286" cy="763575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A4341EC4-A025-CFAF-7A35-B51B4A8A2B26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chemeClr val="bg1"/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EAA23DC-5862-B6AF-E509-3DE6AAB8B08C}"/>
                </a:ext>
              </a:extLst>
            </p:cNvPr>
            <p:cNvSpPr/>
            <p:nvPr/>
          </p:nvSpPr>
          <p:spPr>
            <a:xfrm>
              <a:off x="10718337" y="189123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C9883E65-92F5-FD81-D665-56ABD01D3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32D059-A6AF-5AF8-AA90-C5F93A769986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chemeClr val="bg2">
                      <a:lumMod val="10000"/>
                    </a:schemeClr>
                  </a:solidFill>
                </a:rPr>
                <a:t>…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BC9729A-EA38-4F71-931D-1736F850E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6" y="91705"/>
            <a:ext cx="886301" cy="91535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25AFF60-D5DB-4781-8866-75128406E85E}"/>
              </a:ext>
            </a:extLst>
          </p:cNvPr>
          <p:cNvSpPr/>
          <p:nvPr/>
        </p:nvSpPr>
        <p:spPr>
          <a:xfrm>
            <a:off x="-4682" y="5876077"/>
            <a:ext cx="3927495" cy="978485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FFDBB-F465-4C17-97E7-7003D682CE65}"/>
              </a:ext>
            </a:extLst>
          </p:cNvPr>
          <p:cNvSpPr txBox="1"/>
          <p:nvPr/>
        </p:nvSpPr>
        <p:spPr>
          <a:xfrm>
            <a:off x="935189" y="5894364"/>
            <a:ext cx="2148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ein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19732C-5FE8-4865-A71E-2B692C377D78}"/>
              </a:ext>
            </a:extLst>
          </p:cNvPr>
          <p:cNvSpPr/>
          <p:nvPr/>
        </p:nvSpPr>
        <p:spPr>
          <a:xfrm>
            <a:off x="3922813" y="5876077"/>
            <a:ext cx="4240032" cy="981923"/>
          </a:xfrm>
          <a:prstGeom prst="rect">
            <a:avLst/>
          </a:prstGeom>
          <a:solidFill>
            <a:srgbClr val="FF00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8D8C23-0035-41BE-A441-1D59943ECA3B}"/>
              </a:ext>
            </a:extLst>
          </p:cNvPr>
          <p:cNvSpPr txBox="1"/>
          <p:nvPr/>
        </p:nvSpPr>
        <p:spPr>
          <a:xfrm>
            <a:off x="4920471" y="5894655"/>
            <a:ext cx="2148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eine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3F54E4-37E6-4EB2-9C93-6830DA4B2BF6}"/>
              </a:ext>
            </a:extLst>
          </p:cNvPr>
          <p:cNvSpPr/>
          <p:nvPr/>
        </p:nvSpPr>
        <p:spPr>
          <a:xfrm>
            <a:off x="8064079" y="5876076"/>
            <a:ext cx="4126820" cy="9784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051061-E751-4E3B-9FB1-D76C9ED81F7D}"/>
              </a:ext>
            </a:extLst>
          </p:cNvPr>
          <p:cNvSpPr txBox="1"/>
          <p:nvPr/>
        </p:nvSpPr>
        <p:spPr>
          <a:xfrm>
            <a:off x="8989620" y="5894364"/>
            <a:ext cx="2148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ein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1" name="Graphic 40" descr="Map with pin with solid fill">
            <a:extLst>
              <a:ext uri="{FF2B5EF4-FFF2-40B4-BE49-F238E27FC236}">
                <a16:creationId xmlns:a16="http://schemas.microsoft.com/office/drawing/2014/main" id="{219EC5C9-26E6-4C8D-9036-A326F52BB5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6926" y="3490198"/>
            <a:ext cx="1260755" cy="1260755"/>
          </a:xfrm>
          <a:prstGeom prst="rect">
            <a:avLst/>
          </a:prstGeom>
        </p:spPr>
      </p:pic>
      <p:pic>
        <p:nvPicPr>
          <p:cNvPr id="42" name="Picture 41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1796F046-BCDD-44A8-9B0A-B5034089CF4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15" y="1325901"/>
            <a:ext cx="1316286" cy="1260755"/>
          </a:xfrm>
          <a:prstGeom prst="rect">
            <a:avLst/>
          </a:prstGeom>
        </p:spPr>
      </p:pic>
      <p:pic>
        <p:nvPicPr>
          <p:cNvPr id="43" name="Picture 42" descr="A picture containing icon&#10;&#10;Description automatically generated">
            <a:extLst>
              <a:ext uri="{FF2B5EF4-FFF2-40B4-BE49-F238E27FC236}">
                <a16:creationId xmlns:a16="http://schemas.microsoft.com/office/drawing/2014/main" id="{511E78CC-4BF4-41F2-BAD5-197B1BD53F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68" y="3466483"/>
            <a:ext cx="914401" cy="893065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C628E2A6-A001-43F8-A8E2-C814389C5C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74" y="1410805"/>
            <a:ext cx="1132942" cy="13159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8BAF48-0FA2-44F3-9DCB-29B902407D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16" y="1455920"/>
            <a:ext cx="941626" cy="1260755"/>
          </a:xfrm>
          <a:prstGeom prst="rect">
            <a:avLst/>
          </a:prstGeom>
        </p:spPr>
      </p:pic>
      <p:pic>
        <p:nvPicPr>
          <p:cNvPr id="33" name="Picture 32" descr="A picture containing text, table, worktable&#10;&#10;Description automatically generated">
            <a:extLst>
              <a:ext uri="{FF2B5EF4-FFF2-40B4-BE49-F238E27FC236}">
                <a16:creationId xmlns:a16="http://schemas.microsoft.com/office/drawing/2014/main" id="{81534C0E-B1CA-43A1-9341-65553038A2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4" y="1784702"/>
            <a:ext cx="2087367" cy="1091413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E6F09443-A591-4C5E-B830-95656D8512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68" y="3282639"/>
            <a:ext cx="630378" cy="1260755"/>
          </a:xfrm>
          <a:prstGeom prst="rect">
            <a:avLst/>
          </a:prstGeom>
        </p:spPr>
      </p:pic>
      <p:pic>
        <p:nvPicPr>
          <p:cNvPr id="8" name="Graphic 7" descr="Window with solid fill">
            <a:extLst>
              <a:ext uri="{FF2B5EF4-FFF2-40B4-BE49-F238E27FC236}">
                <a16:creationId xmlns:a16="http://schemas.microsoft.com/office/drawing/2014/main" id="{BC8E3841-5532-416B-B8CE-87C11DD0C0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72016" y="3179359"/>
            <a:ext cx="1571594" cy="1571594"/>
          </a:xfrm>
          <a:prstGeom prst="rect">
            <a:avLst/>
          </a:prstGeom>
        </p:spPr>
      </p:pic>
      <p:pic>
        <p:nvPicPr>
          <p:cNvPr id="46" name="Picture 45" descr="Icon&#10;&#10;Description automatically generated with low confidence">
            <a:extLst>
              <a:ext uri="{FF2B5EF4-FFF2-40B4-BE49-F238E27FC236}">
                <a16:creationId xmlns:a16="http://schemas.microsoft.com/office/drawing/2014/main" id="{57FCB71A-9963-4944-A041-CAE0BC7C4F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988">
            <a:off x="9668812" y="1837031"/>
            <a:ext cx="1819169" cy="909585"/>
          </a:xfrm>
          <a:prstGeom prst="rect">
            <a:avLst/>
          </a:prstGeom>
        </p:spPr>
      </p:pic>
      <p:pic>
        <p:nvPicPr>
          <p:cNvPr id="13" name="Picture 12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F914C294-8A96-4BA7-BBCF-68A83C489E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25" y="3246186"/>
            <a:ext cx="1991230" cy="18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949 L -0.00091 -0.00949 C 0.0026 -0.00324 0.00573 0.00394 0.00963 0.00926 C 0.01484 0.01644 0.03099 0.03288 0.03815 0.03936 C 0.04349 0.04399 0.04883 0.04792 0.05404 0.05255 C 0.08034 0.07593 0.04779 0.04815 0.072 0.0713 C 0.07435 0.07362 0.07695 0.07477 0.07943 0.07686 C 0.09674 0.09167 0.09622 0.09422 0.11745 0.1051 C 0.12786 0.11042 0.13841 0.11459 0.14909 0.11829 C 0.16458 0.12338 0.18216 0.12524 0.19766 0.12755 C 0.22461 0.12547 0.24674 0.1257 0.27266 0.11829 C 0.27878 0.11644 0.28463 0.11297 0.29062 0.11065 C 0.30651 0.10463 0.30846 0.10764 0.3276 0.09375 L 0.35091 0.07686 C 0.35508 0.06945 0.36042 0.06343 0.36354 0.0544 C 0.36654 0.04607 0.36862 0.03612 0.36888 0.02616 C 0.36901 0.01459 0.36797 0.00232 0.36458 -0.00763 C 0.36198 -0.01574 0.35651 -0.0199 0.35195 -0.02453 C 0.33945 -0.03726 0.32695 -0.04236 0.31289 -0.04699 C 0.3069 -0.04907 0.30091 -0.04953 0.29492 -0.05069 C 0.26836 -0.04675 0.26224 -0.05787 0.2474 -0.02824 C 0.24427 -0.02222 0.24245 -0.01458 0.23997 -0.00763 C 0.23958 0.00116 0.23828 0.00996 0.23893 0.01875 C 0.23984 0.03195 0.25351 0.06112 0.25586 0.06575 C 0.27226 0.09653 0.29622 0.13056 0.31706 0.15024 C 0.33398 0.16621 0.41693 0.23149 0.43958 0.24028 C 0.45638 0.24676 0.47226 0.25371 0.48919 0.25718 C 0.4987 0.25926 0.50833 0.2595 0.51771 0.26088 C 0.55716 0.2669 0.52253 0.26343 0.56536 0.26667 C 0.57995 0.26528 0.60976 0.26436 0.62656 0.25718 C 0.63555 0.25348 0.6444 0.24838 0.65299 0.24213 C 0.66562 0.23311 0.68281 0.21528 0.69518 0.20278 C 0.6974 0.19769 0.7 0.19329 0.70156 0.18774 C 0.70508 0.17477 0.70508 0.16019 0.70586 0.1463 C 0.70469 0.12709 0.70456 0.10741 0.7026 0.0882 C 0.70208 0.08311 0.70039 0.07871 0.69844 0.075 C 0.69323 0.06528 0.68047 0.05209 0.67409 0.04885 C 0.66654 0.04468 0.65872 0.04283 0.65091 0.04121 C 0.6332 0.03774 0.60091 0.03658 0.5832 0.03565 C 0.53906 0.03843 0.56888 0.03565 0.52943 0.04121 L 0.47552 0.04885 C 0.45182 0.05417 0.42812 0.0595 0.40469 0.0676 C 0.37383 0.07825 0.36966 0.07825 0.33932 0.09375 C 0.33034 0.09838 0.32148 0.10301 0.31289 0.1088 C 0.30182 0.11621 0.26211 0.15139 0.25586 0.15764 C 0.23581 0.17801 0.21588 0.19885 0.19661 0.22153 C 0.18815 0.23149 0.1793 0.24028 0.17135 0.25163 C 0.16055 0.26667 0.15078 0.28403 0.14062 0.30047 C 0.13672 0.30695 0.11797 0.33774 0.11315 0.34746 L 0.08581 0.40371 C 0.07956 0.41644 0.07018 0.43797 0.06458 0.4507 C 0.04596 0.49329 0.06211 0.45672 0.04245 0.50325 C 0.03893 0.51135 0.03529 0.51945 0.0319 0.52755 C 0.02825 0.53635 0.02487 0.54514 0.02135 0.55394 C 0.01849 0.56088 0.01562 0.5676 0.01289 0.57454 C 0.00469 0.59468 0.00169 0.60255 -0.00612 0.62153 C -0.03594 0.69306 0.00052 0.60602 -0.02305 0.65903 C -0.02747 0.66899 -0.03073 0.68033 -0.03568 0.68913 L -0.06107 0.73426 C -0.06719 0.74514 -0.07305 0.75463 -0.078 0.76806 C -0.09649 0.8176 -0.06901 0.74468 -0.08646 0.78866 C -0.08932 0.79607 -0.09206 0.80371 -0.09492 0.81135 C -0.09635 0.81505 -0.09779 0.81852 -0.09909 0.82246 C -0.10013 0.8257 -0.10104 0.82894 -0.10221 0.83195 C -0.10456 0.83774 -0.10716 0.84306 -0.10964 0.84885 C -0.11081 0.85139 -0.11159 0.85417 -0.11289 0.85625 C -0.11393 0.85811 -0.1151 0.85996 -0.11602 0.86204 C -0.11862 0.8676 -0.11797 0.86852 -0.12018 0.875 C -0.12044 0.87593 -0.12096 0.87639 -0.12122 0.87709 " pathEditMode="relative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9 0.00972 L 0.00899 0.00972 C 0.01224 0.00393 0.01485 -0.00255 0.01849 -0.00718 C 0.02839 -0.01991 0.04454 -0.03172 0.05547 -0.03913 C 0.0625 -0.04399 0.06941 -0.04885 0.0767 -0.05232 C 0.08112 -0.0544 0.08581 -0.05463 0.09037 -0.05602 C 0.09323 -0.05695 0.09597 -0.05857 0.09883 -0.05973 C 0.1073 -0.05926 0.11576 -0.0595 0.12422 -0.05788 C 0.12644 -0.05764 0.12878 -0.05649 0.13047 -0.05417 C 0.13178 -0.05255 0.13204 -0.04931 0.13269 -0.04676 C 0.13373 -0.04237 0.13477 -0.03797 0.13581 -0.03357 C 0.1362 -0.02663 0.13724 -0.01968 0.13685 -0.01297 C 0.13633 -0.00139 0.13282 0.0206 0.12839 0.03032 C 0.12305 0.04189 0.1168 0.05208 0.11042 0.06226 C 0.10079 0.07754 0.08868 0.08958 0.0767 0.09791 C 0.06849 0.10347 0.0599 0.1074 0.05131 0.11111 C 0.03763 0.11689 0.02396 0.12268 0.01016 0.12615 C -0.00351 0.12939 -0.01731 0.12986 -0.03112 0.13171 C -0.04674 0.13009 -0.08046 0.13101 -0.10078 0.12037 C -0.10664 0.11736 -0.11224 0.11365 -0.1177 0.10925 C -0.12291 0.10486 -0.1276 0.09907 -0.13255 0.09421 C -0.13463 0.08981 -0.13697 0.08564 -0.1388 0.08101 C -0.14466 0.06736 -0.14466 0.06597 -0.1483 0.05277 C -0.14765 0.04212 -0.14791 0.03125 -0.14622 0.02083 C -0.14531 0.01527 -0.14322 0.01041 -0.14101 0.00578 C -0.13697 -0.00232 -0.12812 -0.01505 -0.122 -0.01852 C -0.11549 -0.02223 -0.10859 -0.02362 -0.10195 -0.02593 C -0.0871 -0.02408 -0.07226 -0.02385 -0.05755 -0.02038 C -0.047 -0.01783 -0.03372 -0.00926 -0.02474 0.00208 C -0.01914 0.00925 -0.0138 0.01759 -0.00898 0.02662 C -0.00455 0.03449 -0.00065 0.04328 0.00274 0.05277 C 0.00573 0.06157 0.00769 0.07152 0.01016 0.08101 C 0.01042 0.09027 0.01237 0.1 0.0112 0.10925 C 0.00873 0.12754 -0.00052 0.1618 -0.00052 0.1618 C -0.00221 0.18333 -0.00638 0.21111 -0.00156 0.2331 C 0.00743 0.27384 0.0293 0.29907 0.05131 0.31388 C 0.06133 0.3206 0.07149 0.32708 0.08191 0.33078 C 0.09415 0.33518 0.10665 0.33564 0.11888 0.33819 C 0.15665 0.33564 0.19857 0.33981 0.2362 0.32129 C 0.24675 0.3162 0.25704 0.30949 0.2668 0.30069 C 0.27266 0.2956 0.27735 0.28703 0.28269 0.28009 C 0.28295 0.27245 0.28529 0.26458 0.28373 0.2574 C 0.27605 0.22291 0.26563 0.22361 0.24779 0.21064 C 0.23516 0.21504 0.22123 0.21319 0.20977 0.22361 C 0.1931 0.23888 0.21823 0.30254 0.21823 0.30254 C 0.22513 0.31712 0.25521 0.33564 0.26472 0.34004 C 0.27683 0.34583 0.28933 0.34953 0.3017 0.35324 C 0.32487 0.36018 0.34818 0.36597 0.37136 0.37199 C 0.39909 0.37916 0.41511 0.37962 0.44115 0.39467 C 0.45092 0.40023 0.46042 0.4074 0.46967 0.41527 C 0.48125 0.42523 0.49388 0.43842 0.50235 0.45648 C 0.50873 0.47013 0.51159 0.4875 0.51511 0.50347 C 0.51576 0.51041 0.51667 0.51712 0.51719 0.52407 C 0.51993 0.56273 0.51758 0.62569 0.51719 0.65185 C 0.51706 0.65995 0.51667 0.66805 0.51615 0.67638 C 0.51368 0.71481 0.51472 0.68958 0.51185 0.72314 C 0.50912 0.75625 0.51029 0.74722 0.50873 0.77777 C 0.50847 0.78333 0.50795 0.78888 0.50769 0.79467 C 0.5073 0.80208 0.50691 0.80949 0.50665 0.81712 C 0.50665 0.81805 0.50691 0.88819 0.50873 0.90902 C 0.50912 0.91412 0.51016 0.91921 0.51081 0.92407 C 0.51159 0.93032 0.51211 0.9368 0.5129 0.94282 C 0.51355 0.94745 0.51446 0.95162 0.51511 0.95601 C 0.51771 0.975 0.51745 0.98333 0.52357 1.003 C 0.53034 1.02523 0.5267 1.01805 0.53204 1.02754 " pathEditMode="relative" ptsTypes="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4 -0.02639 L 0.01784 -0.02639 C 0.02188 -0.02269 0.03034 -0.01389 0.03581 -0.0132 C 0.03894 -0.01297 0.04206 -0.01459 0.04532 -0.01528 C 0.04909 -0.01713 0.05339 -0.01713 0.0569 -0.02084 C 0.06029 -0.02431 0.06328 -0.02986 0.06537 -0.03588 C 0.06914 -0.04723 0.07045 -0.06806 0.07162 -0.08079 C 0.06849 -0.09723 0.06719 -0.11505 0.06211 -0.12963 C 0.05586 -0.14815 0.03854 -0.15533 0.02839 -0.15787 C 0.00404 -0.16389 -0.08151 -0.16343 -0.08567 -0.16343 C -0.09518 -0.16111 -0.10494 -0.16019 -0.11419 -0.15602 C -0.12487 -0.15139 -0.13867 -0.13449 -0.147 -0.12408 C -0.15859 -0.10949 -0.17174 -0.09144 -0.18073 -0.07153 C -0.19049 -0.05023 -0.19218 -0.03773 -0.19765 -0.0132 C -0.19909 0.00532 -0.2013 0.02083 -0.19869 0.03935 C -0.19765 0.04652 -0.19557 0.05347 -0.19349 0.05995 C -0.19205 0.06412 -0.19049 0.06852 -0.18815 0.07129 C -0.18567 0.0743 -0.18255 0.075 -0.17968 0.07685 C -0.17448 0.0743 -0.16875 0.07361 -0.16393 0.06944 C -0.16211 0.06782 -0.16054 0.06365 -0.16067 0.05995 C -0.16185 0.0331 -0.16536 0.00671 -0.17968 -0.00764 C -0.19479 -0.02269 -0.21002 -0.0213 -0.22617 -0.02269 C -0.24479 -0.01829 -0.25963 -0.01574 -0.27799 -0.00764 C -0.28724 -0.00348 -0.29635 0.00208 -0.30547 0.0074 C -0.32044 0.01597 -0.33151 0.02314 -0.34557 0.03564 C -0.35065 0.04004 -0.35573 0.04467 -0.36041 0.05046 C -0.36953 0.06227 -0.38893 0.09305 -0.39622 0.10879 C -0.41002 0.13842 -0.41041 0.1493 -0.41849 0.18588 C -0.42187 0.23032 -0.42487 0.24652 -0.41849 0.29652 C -0.41562 0.31875 -0.40937 0.33912 -0.40468 0.36041 C -0.40052 0.37963 -0.39635 0.39977 -0.38789 0.41504 C -0.38541 0.41921 -0.3832 0.4243 -0.38047 0.42801 C -0.37213 0.43889 -0.36289 0.44583 -0.35299 0.45069 C -0.33893 0.45764 -0.32513 0.46643 -0.31067 0.46944 C -0.28685 0.4743 -0.29883 0.47245 -0.27474 0.475 C -0.24948 0.4743 -0.22409 0.47523 -0.19869 0.47314 C -0.18633 0.47222 -0.16041 0.46134 -0.15013 0.45439 C -0.13229 0.44236 -0.09974 0.42014 -0.08151 0.39421 C -0.06784 0.375 -0.04375 0.32801 -0.03606 0.30602 C -0.01484 0.2456 -0.03711 0.3074 -0.01185 0.24213 C -0.00911 0.23541 -0.00716 0.22801 -0.00442 0.22152 C 0.00091 0.20879 0.00847 0.19652 0.01563 0.18773 C 0.02071 0.18148 0.02591 0.17523 0.03151 0.17083 C 0.04401 0.16111 0.05391 0.16273 0.06745 0.16134 C 0.09011 0.16643 0.09571 0.16365 0.11602 0.18402 C 0.13568 0.20347 0.1375 0.21574 0.15404 0.24213 C 0.16263 0.25578 0.18242 0.28032 0.19102 0.28912 C 0.20378 0.30208 0.22591 0.31782 0.23959 0.32477 C 0.25847 0.33449 0.28828 0.34282 0.30716 0.35486 C 0.32253 0.36458 0.3293 0.37592 0.34206 0.39236 C 0.34453 0.3993 0.34766 0.40555 0.34948 0.41296 C 0.35404 0.43148 0.35378 0.44143 0.35482 0.45995 C 0.35261 0.49352 0.35521 0.45949 0.35052 0.49953 C 0.34883 0.51365 0.34727 0.53657 0.34636 0.55023 C 0.34662 0.58449 0.34714 0.61898 0.3474 0.65347 C 0.34792 0.7456 0.34779 0.8375 0.34844 0.92963 C 0.34844 0.94074 0.34922 0.95208 0.34948 0.96342 C 0.35065 1.00833 0.35052 0.99814 0.35052 1.02546 " pathEditMode="relative" ptsTypes="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-0.02199 L 0.02435 -0.02199 C 0.01667 -0.03079 0.00912 -0.04028 0.00118 -0.04815 C -0.00716 -0.05648 -0.02369 -0.06829 -0.03268 -0.07268 C -0.04856 -0.08032 -0.05768 -0.08079 -0.07382 -0.0838 C -0.0914 -0.08264 -0.10912 -0.0831 -0.1267 -0.08009 C -0.13907 -0.07824 -0.14779 -0.06968 -0.15834 -0.05949 C -0.1599 -0.05787 -0.20313 -0.01921 -0.21433 0.00069 C -0.2181 0.00718 -0.22071 0.01551 -0.22383 0.02315 C -0.21993 0.04259 -0.21836 0.06389 -0.21224 0.08125 C -0.2073 0.0956 -0.18907 0.10833 -0.18047 0.11319 C -0.15704 0.12685 -0.15105 0.12454 -0.1224 0.12824 C -0.11081 0.12986 -0.09921 0.13079 -0.08763 0.13194 C -0.07135 0.13009 -0.05507 0.13032 -0.03893 0.12639 C -0.0026 0.11759 0.01133 0.10509 0.04558 0.08333 C 0.05118 0.07454 0.05756 0.06713 0.06237 0.05694 C 0.06576 0.05 0.06706 0.04028 0.0698 0.03241 C 0.07553 0.01667 0.08737 -0.00787 0.09518 -0.01829 C 0.11667 -0.0463 0.11849 -0.04236 0.14271 -0.05 C 0.15014 -0.04884 0.15769 -0.05 0.16485 -0.0463 C 0.18412 -0.03657 0.1948 -0.01759 0.20925 0.00625 C 0.22448 0.03125 0.23256 0.04583 0.2431 0.07755 C 0.24714 0.09005 0.25014 0.10394 0.25365 0.11713 C 0.2573 0.15278 0.25951 0.15671 0.25678 0.19028 C 0.25586 0.20116 0.25456 0.21181 0.25261 0.22222 C 0.24883 0.2412 0.22878 0.3037 0.22722 0.30857 C 0.22214 0.32431 0.21264 0.34884 0.20821 0.3669 C 0.20391 0.38403 0.20209 0.40278 0.20079 0.4213 C 0.2004 0.42685 0.20027 0.43264 0.19974 0.43819 C 0.1987 0.45 0.19883 0.4625 0.19128 0.46829 C 0.18568 0.47245 0.16081 0.47361 0.15743 0.47384 C 0.14688 0.4713 0.1362 0.47014 0.12579 0.46644 C 0.09779 0.45625 0.07097 0.43009 0.04558 0.40995 C 0.03555 0.40208 0.00183 0.37569 -0.00937 0.36482 C -0.09049 0.2875 -0.04049 0.33472 -0.09075 0.28796 C -0.09739 0.28171 -0.10391 0.27431 -0.11081 0.26921 L -0.16784 0.22593 C -0.17149 0.22315 -0.20456 0.19931 -0.21224 0.19583 C -0.21628 0.19421 -0.22071 0.19468 -0.22487 0.19398 L -0.23542 0.19213 L -0.26394 0.18843 C -0.28581 0.19028 -0.30769 0.19074 -0.32943 0.19398 C -0.33243 0.19444 -0.33555 0.1963 -0.3379 0.19977 C -0.33907 0.20116 -0.33842 0.20486 -0.33894 0.20718 C -0.33946 0.20926 -0.34063 0.21065 -0.34115 0.21273 C -0.34571 0.23148 -0.34584 0.23403 -0.34844 0.25046 C -0.35339 0.24838 -0.35821 0.24583 -0.36329 0.24468 C -0.36524 0.24421 -0.40274 0.24097 -0.40339 0.24097 C -0.40977 0.24537 -0.41615 0.24954 -0.4224 0.25417 C -0.44037 0.26759 -0.43607 0.26921 -0.45938 0.27662 C -0.46706 0.27917 -0.47487 0.28009 -0.48269 0.28032 C -0.51602 0.28194 -0.54948 0.28171 -0.58295 0.28218 C -0.5879 0.28287 -0.59284 0.28287 -0.59779 0.28426 C -0.60066 0.28495 -0.60352 0.28611 -0.60625 0.28796 C -0.61342 0.29236 -0.62071 0.29954 -0.62631 0.30857 C -0.63086 0.31597 -0.63477 0.32477 -0.63894 0.3331 C -0.64037 0.33866 -0.64258 0.34375 -0.64323 0.35 C -0.64441 0.3625 -0.64102 0.37153 -0.6379 0.38171 C -0.63191 0.40185 -0.63073 0.40671 -0.61889 0.42315 C -0.60378 0.44421 -0.57097 0.4713 -0.55652 0.4794 C -0.54987 0.48333 -0.54336 0.48843 -0.53646 0.49074 C -0.52605 0.49421 -0.51537 0.49444 -0.50482 0.4963 C -0.48542 0.49583 -0.46602 0.49676 -0.44675 0.49444 C -0.43764 0.49352 -0.36641 0.47593 -0.35899 0.47384 C -0.34349 0.46944 -0.32813 0.46273 -0.3125 0.4588 C -0.30027 0.45579 -0.2879 0.45509 -0.27566 0.45324 C -0.24532 0.45833 -0.24076 0.44653 -0.22487 0.46829 C -0.22227 0.47176 -0.21993 0.47569 -0.21745 0.4794 C -0.21342 0.50116 -0.21602 0.48426 -0.21433 0.52083 C -0.21368 0.53403 -0.2129 0.54699 -0.21224 0.56019 C -0.21264 0.59144 -0.21211 0.62292 -0.21329 0.65417 C -0.21485 0.69352 -0.21902 0.70139 -0.22487 0.73866 C -0.22631 0.74722 -0.22696 0.75625 -0.228 0.76482 C -0.23099 0.83935 -0.22683 0.73333 -0.23021 0.82685 C -0.23047 0.83495 -0.23086 0.84306 -0.23125 0.85139 C -0.23165 0.86204 -0.23191 0.87269 -0.2323 0.88333 C -0.23191 0.92454 -0.23217 0.96597 -0.23125 1.00718 C -0.23112 1.00995 -0.22956 1.01204 -0.22917 1.01458 C -0.22696 1.02639 -0.22696 1.025 -0.22696 1.03171 " pathEditMode="relative" ptsTypes="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04861 L -0.03737 -0.04861 C -0.03776 -0.03681 -0.03685 -0.02454 -0.03854 -0.01297 C -0.03972 -0.00394 -0.0418 0.00578 -0.04583 0.01157 C -0.05951 0.03009 -0.08854 0.02708 -0.10182 0.02847 C -0.11849 0.02662 -0.13516 0.02685 -0.15156 0.02268 C -0.16341 0.01991 -0.175 0.01412 -0.18646 0.00764 C -0.20886 -0.00486 -0.23216 -0.02107 -0.25195 -0.04491 C -0.26016 -0.05486 -0.26745 -0.06736 -0.27513 -0.07871 C -0.27761 -0.08797 -0.2819 -0.09653 -0.28255 -0.10672 C -0.28373 -0.12361 -0.28229 -0.14097 -0.28047 -0.15741 C -0.2793 -0.16829 -0.27162 -0.19259 -0.26771 -0.20255 C -0.26511 -0.20926 -0.26263 -0.21597 -0.25925 -0.2213 C -0.25547 -0.22732 -0.25117 -0.23218 -0.24662 -0.23634 C -0.23034 -0.25139 -0.2263 -0.25139 -0.20964 -0.2588 C -0.19479 -0.25764 -0.17995 -0.25857 -0.16524 -0.25509 C -0.15078 -0.25162 -0.13841 -0.23565 -0.12617 -0.22315 C -0.12227 -0.21505 -0.11771 -0.20787 -0.11458 -0.19884 C -0.11172 -0.19074 -0.10768 -0.16945 -0.11133 -0.15949 C -0.11511 -0.14931 -0.12031 -0.14097 -0.12617 -0.13496 C -0.14401 -0.11644 -0.15326 -0.12014 -0.17266 -0.11621 C -0.18672 -0.11343 -0.20078 -0.1088 -0.21498 -0.10672 C -0.23177 -0.1044 -0.2487 -0.10417 -0.26563 -0.10301 L -0.32904 -0.09931 C -0.33672 -0.09676 -0.34466 -0.09537 -0.35222 -0.0919 C -0.36875 -0.08426 -0.38464 -0.07153 -0.39987 -0.05787 C -0.41745 -0.04236 -0.42539 -0.03496 -0.43893 -0.00926 C -0.44297 -0.00139 -0.44597 0.00833 -0.44948 0.01713 C -0.45117 0.02662 -0.45482 0.03541 -0.45469 0.04537 C -0.45443 0.0706 -0.45222 0.09606 -0.44844 0.12037 C -0.44583 0.13657 -0.44076 0.15116 -0.43568 0.16551 C -0.42878 0.18518 -0.42123 0.2044 -0.4125 0.22176 C -0.39831 0.25023 -0.3793 0.27731 -0.35964 0.29305 C -0.33268 0.31481 -0.303 0.31389 -0.27409 0.31574 L -0.24128 0.31389 L -0.19375 0.30995 C -0.18646 0.31065 -0.17891 0.30972 -0.17162 0.31203 C -0.16875 0.31273 -0.16654 0.31643 -0.16419 0.31944 C -0.1586 0.32685 -0.15873 0.32963 -0.15573 0.34004 C -0.15547 0.34398 -0.15456 0.34768 -0.15469 0.35139 C -0.15521 0.36065 -0.15964 0.3669 -0.16419 0.37014 C -0.18216 0.38356 -0.19206 0.38078 -0.21276 0.38333 L -0.29206 0.38148 C -0.30013 0.38102 -0.30833 0.38078 -0.31641 0.37963 C -0.32839 0.37778 -0.34024 0.3743 -0.35222 0.37199 C -0.36615 0.36944 -0.40456 0.36504 -0.41563 0.36458 C -0.48932 0.36134 -0.44518 0.36366 -0.54766 0.35694 C -0.54701 0.3544 -0.54688 0.35116 -0.54557 0.34953 C -0.5418 0.34467 -0.53711 0.34213 -0.53294 0.33819 C -0.53177 0.33727 -0.53086 0.33565 -0.52982 0.33449 C -0.53776 0.32407 -0.54922 0.3081 -0.55833 0.30254 C -0.56263 0.3 -0.56745 0.30139 -0.57201 0.30069 C -0.57656 0.3044 -0.58086 0.30949 -0.58581 0.31203 C -0.59831 0.31828 -0.61432 0.31852 -0.62695 0.31944 L -0.65977 0.32129 C -0.67083 0.3243 -0.67656 0.32477 -0.68724 0.33264 C -0.69727 0.34004 -0.70169 0.34699 -0.70938 0.36088 C -0.71276 0.36666 -0.71615 0.37268 -0.71888 0.37963 C -0.72188 0.38703 -0.72383 0.39583 -0.7263 0.40393 C -0.73086 0.43472 -0.73307 0.44051 -0.73255 0.47153 C -0.73203 0.50602 -0.73008 0.50301 -0.7263 0.53541 C -0.72409 0.55416 -0.72409 0.56227 -0.72305 0.58055 C -0.72279 0.58611 -0.7224 0.59166 -0.72201 0.59745 C -0.7224 0.61921 -0.72266 0.6412 -0.72305 0.66319 C -0.72318 0.66921 -0.72448 0.74259 -0.72526 0.75694 C -0.72591 0.77014 -0.72722 0.78333 -0.72839 0.79653 C -0.72995 0.81342 -0.73672 0.8662 -0.73789 0.87523 C -0.74076 0.89653 -0.74466 0.91759 -0.74636 0.93912 C -0.74883 0.97037 -0.75208 1.00162 -0.75378 1.0331 C -0.75807 1.11574 -0.74271 1.11366 -0.76107 1.11366 " pathEditMode="relative" ptsTypes="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-0.01481 L 0.00482 -0.01481 C 0.00716 -0.02106 0.01198 -0.03541 0.01641 -0.04097 C 0.01862 -0.04398 0.02109 -0.04676 0.02383 -0.04861 C 0.02813 -0.05139 0.04388 -0.05532 0.04701 -0.05602 C 0.05 -0.05579 0.08685 -0.05926 0.0987 -0.04305 C 0.10078 -0.04028 0.10156 -0.03541 0.103 -0.03171 C 0.10365 -0.02616 0.10495 -0.0206 0.10508 -0.01481 C 0.10521 -0.01041 0.10469 -0.00579 0.10404 -0.00162 C 0.10143 0.01435 0.09388 0.03009 0.08711 0.03959 L 0.06706 0.06783 C 0.06458 0.07153 0.06237 0.07593 0.05964 0.07917 C 0.05026 0.09028 0.03828 0.1007 0.03333 0.12037 C 0.03229 0.12408 0.0319 0.12801 0.03112 0.13171 C 0.03086 0.13542 0.02995 0.13912 0.03008 0.14306 C 0.0306 0.15185 0.03151 0.16088 0.03333 0.16921 C 0.03477 0.17639 0.04193 0.18519 0.04492 0.18796 C 0.05495 0.19792 0.06367 0.20209 0.07552 0.20486 C 0.08255 0.20648 0.08958 0.20625 0.09662 0.20671 C 0.10651 0.20486 0.11497 0.20463 0.12409 0.19931 C 0.12565 0.19838 0.12682 0.19653 0.12839 0.1956 C 0.13672 0.18959 0.14492 0.18287 0.15365 0.17871 C 0.15898 0.17616 0.16419 0.17338 0.16953 0.17107 C 0.17852 0.16759 0.2 0.16019 0.20964 0.1581 C 0.2138 0.15695 0.2181 0.15695 0.2224 0.15602 L 0.24245 0.15232 C 0.2681 0.14676 0.26589 0.14607 0.2931 0.13912 C 0.32318 0.13148 0.30951 0.13658 0.33542 0.12801 C 0.34727 0.12408 0.35378 0.12222 0.36497 0.11482 C 0.3776 0.10648 0.38216 0.10185 0.39349 0.08843 C 0.3974 0.0838 0.40143 0.07894 0.40508 0.07338 C 0.4099 0.06644 0.41445 0.05903 0.41875 0.05093 C 0.43425 0.02176 0.44076 0.00926 0.45156 -0.02037 C 0.45625 -0.03333 0.46055 -0.04676 0.46523 -0.05995 C 0.46953 -0.07153 0.47982 -0.09606 0.48425 -0.10486 C 0.49063 -0.11736 0.49766 -0.1287 0.5043 -0.14051 C 0.51615 -0.16157 0.50859 -0.14838 0.52448 -0.1743 L 0.54974 -0.21574 C 0.55247 -0.21967 0.57813 -0.25671 0.58672 -0.26643 C 0.60026 -0.28194 0.6138 -0.29791 0.62787 -0.31157 C 0.64023 -0.32338 0.65195 -0.33727 0.66484 -0.34722 C 0.67773 -0.35694 0.67956 -0.35926 0.69232 -0.36597 C 0.69766 -0.36875 0.70287 -0.37176 0.7082 -0.37338 C 0.71276 -0.375 0.71732 -0.37477 0.72188 -0.37523 C 0.73112 -0.37407 0.74037 -0.3743 0.74935 -0.37153 C 0.75313 -0.37037 0.75651 -0.3669 0.7599 -0.36412 C 0.76328 -0.36134 0.76641 -0.3581 0.7694 -0.35463 C 0.77096 -0.35301 0.77227 -0.35092 0.7737 -0.34907 C 0.77474 -0.34768 0.77578 -0.34653 0.77682 -0.34537 C 0.78216 -0.32616 0.77526 -0.34977 0.78216 -0.33032 C 0.78477 -0.32291 0.78737 -0.31551 0.78958 -0.30764 C 0.79662 -0.28287 0.79141 -0.30162 0.80221 -0.25509 C 0.80391 -0.24768 0.80625 -0.24051 0.80742 -0.23264 L 0.81484 -0.18379 C 0.81523 -0.17639 0.81602 -0.16875 0.81589 -0.16134 C 0.8155 -0.13842 0.8155 -0.12685 0.81068 -0.10856 C 0.80885 -0.10162 0.80664 -0.09305 0.80221 -0.08981 C 0.80026 -0.08842 0.79792 -0.08866 0.79583 -0.08796 C 0.78255 -0.08981 0.76901 -0.09051 0.75573 -0.09375 C 0.74714 -0.0956 0.7388 -0.09954 0.73034 -0.10301 L 0.67331 -0.12754 C 0.66484 -0.13102 0.65651 -0.13588 0.64805 -0.13866 C 0.64063 -0.1412 0.6332 -0.14421 0.62578 -0.14629 C 0.60925 -0.15092 0.59271 -0.1544 0.57617 -0.15949 L 0.52656 -0.1743 C 0.52018 -0.17639 0.5138 -0.17731 0.50755 -0.18009 L 0.478 -0.19329 C 0.47435 -0.19467 0.46341 -0.19977 0.46003 -0.20069 C 0.44362 -0.20509 0.44076 -0.20416 0.42513 -0.20625 C 0.42162 -0.20694 0.4181 -0.20764 0.41458 -0.2081 C 0.40208 -0.20648 0.38451 -0.20532 0.37122 -0.20069 C 0.35221 -0.19398 0.35755 -0.19444 0.34063 -0.18379 C 0.33438 -0.17986 0.3276 -0.17754 0.32162 -0.17245 C 0.29063 -0.14629 0.28086 -0.14004 0.26042 -0.10486 C 0.25521 -0.09606 0.24987 -0.08704 0.24557 -0.07685 C 0.24141 -0.0669 0.23854 -0.05555 0.23503 -0.04491 C 0.22852 -0.00509 0.225 0.00509 0.22552 0.04722 C 0.22565 0.05996 0.22695 0.07246 0.22865 0.08472 C 0.23151 0.10556 0.23516 0.11343 0.24245 0.12986 C 0.24466 0.13496 0.24701 0.14051 0.24974 0.14491 C 0.25195 0.14815 0.25482 0.14977 0.25716 0.15232 C 0.26042 0.15602 0.26341 0.16042 0.26667 0.16366 C 0.29466 0.19051 0.27109 0.16296 0.29518 0.18982 C 0.30234 0.19769 0.30912 0.2044 0.31419 0.21621 C 0.31628 0.22084 0.31784 0.22616 0.31953 0.23125 C 0.3224 0.24028 0.32617 0.25533 0.328 0.26505 C 0.33034 0.27801 0.33229 0.29121 0.33425 0.3044 C 0.33581 0.31435 0.33698 0.32454 0.33854 0.33449 C 0.34037 0.34607 0.34154 0.35209 0.34271 0.36459 C 0.34362 0.37338 0.34453 0.39259 0.34492 0.40023 C 0.34518 0.42894 0.34596 0.45787 0.34596 0.48658 C 0.34596 0.52778 0.34492 0.54884 0.34375 0.58611 C 0.3431 0.61158 0.34297 0.62454 0.34167 0.64815 C 0.33984 0.68287 0.34076 0.67315 0.33854 0.69329 C 0.33815 0.7 0.33789 0.70695 0.3375 0.71389 C 0.33724 0.71829 0.33672 0.72269 0.33646 0.72709 C 0.33555 0.74144 0.3349 0.75972 0.33425 0.77384 " pathEditMode="relative" ptsTypes="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2454 L 0.01523 -0.02454 C 0.01484 -0.03449 0.01406 -0.04445 0.01419 -0.0544 C 0.01445 -0.08635 0.01484 -0.11852 0.01627 -0.15024 C 0.01692 -0.16598 0.01849 -0.18172 0.02044 -0.19723 C 0.02148 -0.20533 0.02239 -0.21366 0.02369 -0.22153 C 0.02591 -0.23635 0.02799 -0.2463 0.03216 -0.25926 C 0.03437 -0.26621 0.03658 -0.27338 0.03945 -0.27987 C 0.04231 -0.28612 0.04557 -0.29144 0.04895 -0.29676 C 0.06106 -0.31528 0.06875 -0.32454 0.08385 -0.33612 C 0.10573 -0.35278 0.1095 -0.35162 0.13242 -0.35857 C 0.1888 -0.35209 0.18177 -0.36135 0.22018 -0.33797 C 0.22448 -0.33542 0.2289 -0.33287 0.23281 -0.32871 C 0.23672 -0.32454 0.23984 -0.31852 0.24336 -0.31366 C 0.24479 -0.30926 0.24687 -0.30533 0.24765 -0.30047 C 0.24869 -0.29375 0.24922 -0.28658 0.24869 -0.27987 C 0.24791 -0.26991 0.24166 -0.25139 0.23815 -0.24422 C 0.23567 -0.23912 0.23307 -0.23403 0.22968 -0.23102 C 0.22513 -0.22686 0.21979 -0.22593 0.21484 -0.22338 C 0.20013 -0.22662 0.18515 -0.22755 0.17044 -0.23287 C 0.12851 -0.24792 0.13776 -0.26343 0.08919 -0.27408 C 0.0677 -0.27894 0.05729 -0.28195 0.03528 -0.28357 C 0.0181 -0.28473 0.00078 -0.28473 -0.01654 -0.28542 C -0.02318 -0.28426 -0.02995 -0.28357 -0.03659 -0.28172 C -0.0405 -0.28056 -0.0444 -0.27824 -0.04818 -0.27616 C -0.06081 -0.26922 -0.05938 -0.26968 -0.07032 -0.26112 C -0.07279 -0.25602 -0.07592 -0.25186 -0.07774 -0.24607 C -0.08164 -0.23426 -0.0819 -0.21945 -0.07982 -0.20649 C -0.07891 -0.20047 -0.0767 -0.19491 -0.07461 -0.18959 C -0.07175 -0.18287 -0.06888 -0.17593 -0.06511 -0.17084 C -0.05313 -0.15556 -0.03607 -0.14306 -0.02175 -0.13704 C -0.01446 -0.13403 -0.00703 -0.13264 0.00039 -0.13149 C 0.0095 -0.1301 0.01875 -0.13033 0.02786 -0.12963 C 0.04192 -0.13403 0.05625 -0.13704 0.07018 -0.14283 C 0.1358 -0.16991 0.06927 -0.1419 0.17474 -0.18959 C 0.17604 -0.19028 0.22955 -0.21343 0.23281 -0.21412 L 0.24974 -0.21783 C 0.25716 -0.21968 0.26445 -0.22199 0.27187 -0.22338 C 0.29244 -0.22755 0.30416 -0.22755 0.32474 -0.22917 C 0.34414 -0.22524 0.35325 -0.22801 0.36914 -0.21042 C 0.37356 -0.20533 0.37682 -0.19792 0.38073 -0.19167 C 0.38216 -0.18588 0.38489 -0.18079 0.38489 -0.17477 C 0.38489 -0.14283 0.37916 -0.12755 0.36705 -0.1051 C 0.36158 -0.09537 0.35547 -0.08681 0.34908 -0.07894 C 0.33763 -0.06482 0.32461 -0.0544 0.31106 -0.04885 C 0.29192 -0.04098 0.26757 -0.03866 0.24869 -0.03565 C 0.24609 -0.03588 0.19297 -0.02662 0.17474 -0.04514 C 0.17109 -0.04885 0.16836 -0.0551 0.16523 -0.06019 C 0.16145 -0.07477 0.1582 -0.08334 0.15781 -0.09954 C 0.15768 -0.10602 0.15755 -0.12223 0.16093 -0.12963 C 0.16263 -0.13311 0.16705 -0.13727 0.1694 -0.13889 C 0.17148 -0.14051 0.17356 -0.14237 0.17578 -0.14283 C 0.18528 -0.14468 0.20429 -0.14653 0.20429 -0.14653 C 0.21731 -0.14584 0.23033 -0.1463 0.24336 -0.14468 C 0.25273 -0.14329 0.26471 -0.1375 0.27408 -0.13334 C 0.28411 -0.12431 0.29166 -0.11991 0.29935 -0.1051 C 0.30104 -0.10209 0.30156 -0.09769 0.3026 -0.09399 C 0.30078 -0.08635 0.30026 -0.07755 0.29726 -0.0713 C 0.29166 -0.05973 0.26783 -0.04028 0.26237 -0.03565 C 0.25586 -0.03033 0.24922 -0.02477 0.24231 -0.02061 C 0.23242 -0.01482 0.20547 -0.00232 0.1927 0.00185 C 0.18242 0.00509 0.14257 0.01527 0.12617 0.02245 C 0.12317 0.02384 0.12044 0.02615 0.1177 0.02801 C 0.11666 0.03055 0.1151 0.03263 0.11445 0.03564 C 0.11198 0.04676 0.11406 0.05532 0.1177 0.06574 C 0.11862 0.06828 0.12044 0.06967 0.12187 0.07129 C 0.12838 0.07777 0.14531 0.09051 0.14935 0.09768 C 0.15455 0.10671 0.15247 0.10208 0.15573 0.11064 C 0.15533 0.11458 0.15573 0.11875 0.15468 0.12199 C 0.15377 0.1243 0.15182 0.12453 0.15039 0.12569 C 0.14726 0.1287 0.1444 0.1331 0.14088 0.13518 C 0.13372 0.13912 0.11562 0.14004 0.10924 0.14074 C 0.08138 0.13842 0.07135 0.13888 0.03945 0.12754 C 0.02812 0.12361 0.00078 0.11342 -0.0112 0.11064 C -0.01967 0.10879 -0.02813 0.10833 -0.03659 0.10694 L -0.1 0.10879 C -0.11654 0.10995 -0.13308 0.11435 -0.14961 0.11828 C -0.16602 0.12847 -0.17409 0.13032 -0.18763 0.15023 C -0.19453 0.16041 -0.20026 0.17268 -0.20664 0.18402 C -0.20951 0.19467 -0.21328 0.20463 -0.21511 0.21597 C -0.21784 0.23333 -0.2198 0.29305 -0.22032 0.30787 C -0.21927 0.34421 -0.21901 0.38055 -0.21719 0.41689 C -0.21654 0.42893 -0.21459 0.44074 -0.21302 0.45254 C -0.20925 0.47939 -0.2043 0.50601 -0.20131 0.53333 C -0.20026 0.54328 -0.19922 0.55324 -0.19818 0.56319 C -0.19649 0.58125 -0.1961 0.58657 -0.19506 0.60277 C -0.19467 0.62083 -0.1944 0.63888 -0.19401 0.65717 C -0.19362 0.67037 -0.19323 0.68333 -0.19297 0.69652 C -0.19245 0.71527 -0.19258 0.73426 -0.1918 0.75301 C -0.19154 0.7618 -0.19024 0.77037 -0.18972 0.77916 C -0.1892 0.78796 -0.18907 0.79676 -0.18868 0.80555 C -0.18776 0.82569 -0.18659 0.84861 -0.18555 0.86944 " pathEditMode="relative" ptsTypes="AAAAAAAAAAAAAAAAAAA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1 -0.0338 L 0.02461 -0.0338 C 0.02006 -0.03565 0.0155 -0.03935 0.01081 -0.03935 C 0.00508 -0.03935 -0.00039 -0.03542 -0.00599 -0.0338 L -0.02513 -0.02801 C -0.03072 -0.02639 -0.03632 -0.02407 -0.04192 -0.02245 C -0.04856 -0.0206 -0.07122 -0.01574 -0.07682 -0.01481 C -0.08424 -0.01389 -0.09166 -0.01366 -0.09895 -0.01296 C -0.12539 -0.01481 -0.12382 -0.01273 -0.14869 -0.02245 C -0.15364 -0.0243 -0.15872 -0.02662 -0.16341 -0.02986 C -0.16822 -0.03333 -0.17252 -0.03889 -0.17721 -0.04305 C -0.18593 -0.05093 -0.19518 -0.05671 -0.20364 -0.06551 C -0.20716 -0.06944 -0.21041 -0.07361 -0.21419 -0.07685 C -0.22356 -0.08495 -0.2332 -0.09167 -0.2427 -0.09954 C -0.25078 -0.10602 -0.25911 -0.11319 -0.26588 -0.12384 C -0.27174 -0.1331 -0.27526 -0.14329 -0.27864 -0.15579 C -0.2802 -0.1618 -0.28164 -0.16805 -0.28281 -0.17454 C -0.28463 -0.1838 -0.28515 -0.19143 -0.28593 -0.20093 C -0.28541 -0.20949 -0.28515 -0.22245 -0.28281 -0.23079 C -0.27955 -0.24259 -0.27083 -0.26065 -0.26588 -0.26852 C -0.26315 -0.27292 -0.25976 -0.27616 -0.25638 -0.27963 C -0.24778 -0.28866 -0.24023 -0.29537 -0.23112 -0.30231 C -0.22474 -0.30694 -0.21888 -0.31157 -0.2121 -0.31343 C -0.20572 -0.31528 -0.19309 -0.31713 -0.19309 -0.31713 C -0.17799 -0.31574 -0.16875 -0.31574 -0.1539 -0.31157 C -0.15052 -0.31065 -0.13737 -0.3037 -0.13489 -0.30231 C -0.12747 -0.29768 -0.1233 -0.29444 -0.11692 -0.28727 C -0.11445 -0.28426 -0.11158 -0.28171 -0.10963 -0.27778 C -0.10481 -0.26852 -0.10182 -0.25671 -0.09687 -0.24768 C -0.08802 -0.23194 -0.08554 -0.22569 -0.07474 -0.21389 C -0.06718 -0.20579 -0.05989 -0.19583 -0.05143 -0.19143 C -0.04544 -0.18819 -0.03958 -0.18495 -0.03346 -0.18194 C -0.02174 -0.17639 -0.00755 -0.17106 0.00456 -0.16898 C 0.01185 -0.16759 0.01928 -0.16759 0.0267 -0.16713 C 0.03555 -0.16829 0.04441 -0.16805 0.05313 -0.17083 C 0.05899 -0.17268 0.0668 -0.18287 0.0711 -0.18958 C 0.08568 -0.21227 0.07383 -0.1963 0.08581 -0.21782 C 0.09232 -0.2294 0.09779 -0.24375 0.10599 -0.25162 C 0.11055 -0.25602 0.11485 -0.26134 0.11967 -0.26458 C 0.13151 -0.27292 0.14662 -0.27477 0.15873 -0.27778 C 0.18803 -0.27523 0.21732 -0.27454 0.24649 -0.27037 C 0.25261 -0.26944 0.2586 -0.26667 0.26446 -0.26273 C 0.26901 -0.25972 0.27331 -0.25509 0.27709 -0.24954 C 0.28568 -0.23727 0.28646 -0.2294 0.29076 -0.21204 C 0.29128 -0.20509 0.2931 -0.18148 0.29297 -0.17639 C 0.29271 -0.16944 0.29193 -0.1625 0.29076 -0.15579 C 0.28985 -0.14977 0.28816 -0.14444 0.28659 -0.13889 C 0.28047 -0.11736 0.28138 -0.12361 0.27279 -0.10139 C 0.26719 -0.08657 0.26797 -0.08819 0.26446 -0.07315 C 0.26511 -0.0456 0.26537 -0.01805 0.26654 0.00949 C 0.2668 0.01528 0.26745 0.02107 0.26862 0.02639 C 0.26967 0.03102 0.27123 0.03542 0.27279 0.03958 C 0.27605 0.04815 0.27917 0.05324 0.28451 0.05833 C 0.28855 0.06204 0.29284 0.06482 0.29714 0.06759 C 0.30443 0.07269 0.31511 0.0794 0.32253 0.08264 C 0.33125 0.08681 0.33868 0.0875 0.34792 0.09028 C 0.35352 0.0919 0.35912 0.09398 0.36472 0.09583 C 0.37214 0.10139 0.38034 0.10532 0.38594 0.11644 C 0.38855 0.12199 0.39011 0.12894 0.39219 0.13542 C 0.39323 0.14282 0.39454 0.15023 0.39545 0.15787 C 0.3987 0.18588 0.39571 0.2375 0.39545 0.25162 C 0.39506 0.26945 0.39415 0.27778 0.39219 0.29491 C 0.39102 0.30602 0.38816 0.33009 0.38594 0.3419 C 0.38477 0.34769 0.38282 0.35301 0.38165 0.3588 C 0.37995 0.36736 0.37917 0.37639 0.37748 0.38495 C 0.3655 0.44398 0.37917 0.36181 0.36693 0.43195 C 0.35599 0.49468 0.36901 0.42778 0.35847 0.48449 C 0.35717 0.49144 0.35534 0.49815 0.35417 0.50532 C 0.35326 0.51065 0.35287 0.51644 0.35209 0.52222 C 0.34258 0.58565 0.34935 0.53912 0.34154 0.58403 C 0.33998 0.59282 0.33894 0.60185 0.33724 0.61042 C 0.33581 0.61806 0.3336 0.62523 0.33204 0.63287 C 0.33008 0.64282 0.32878 0.65324 0.3267 0.66296 C 0.325 0.6713 0.3224 0.67917 0.32045 0.68727 C 0.3168 0.70232 0.31394 0.71782 0.30977 0.73241 C 0.30847 0.7375 0.30691 0.74236 0.3056 0.74745 C 0.29714 0.78264 0.31107 0.73171 0.30026 0.77176 C 0.29831 0.7794 0.29571 0.78657 0.29401 0.79445 C 0.29167 0.80463 0.29323 0.80139 0.29076 0.80579 " pathEditMode="relative" ptsTypes="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-0.00532 L 0.00911 -0.00532 C -0.01641 -0.02153 0.00495 -0.00949 -0.02683 -0.02222 C -0.05209 -0.03241 -0.05729 -0.03842 -0.0849 -0.04305 C -0.10104 -0.0456 -0.11732 -0.04514 -0.13347 -0.04676 L -0.15352 -0.04861 C -0.15886 -0.05116 -0.16433 -0.05254 -0.1694 -0.05602 C -0.18451 -0.06643 -0.19024 -0.07384 -0.20313 -0.08796 C -0.21107 -0.10903 -0.21901 -0.1287 -0.22318 -0.1537 L -0.22956 -0.1912 C -0.23177 -0.22708 -0.23373 -0.23449 -0.22852 -0.27384 C -0.2267 -0.28773 -0.22318 -0.30046 -0.22005 -0.31342 C -0.21406 -0.33819 -0.20651 -0.36666 -0.19688 -0.38842 C -0.18672 -0.41134 -0.17852 -0.42384 -0.16511 -0.43912 C -0.15378 -0.45231 -0.14076 -0.4662 -0.12709 -0.47106 C -0.11953 -0.47384 -0.11159 -0.47361 -0.10391 -0.47477 C -0.08646 -0.47153 -0.08021 -0.47291 -0.0638 -0.45995 C -0.06055 -0.45741 -0.05808 -0.45231 -0.05534 -0.44861 C -0.05143 -0.42824 -0.05 -0.42754 -0.05326 -0.40162 C -0.05404 -0.39537 -0.06133 -0.3787 -0.0638 -0.37546 C -0.06836 -0.36875 -0.07344 -0.36366 -0.07852 -0.35833 C -0.09545 -0.34074 -0.10261 -0.33634 -0.12396 -0.32662 C -0.14427 -0.31736 -0.16459 -0.30787 -0.18529 -0.30208 L -0.21263 -0.29467 C -0.22045 -0.29259 -0.22826 -0.2912 -0.23594 -0.28889 C -0.24479 -0.28634 -0.25352 -0.28241 -0.26237 -0.27963 C -0.27149 -0.27662 -0.28073 -0.27523 -0.28972 -0.27199 C -0.31615 -0.26273 -0.35599 -0.24653 -0.38164 -0.23079 C -0.41315 -0.21134 -0.40026 -0.22106 -0.42071 -0.2044 C -0.42318 -0.19954 -0.42604 -0.19491 -0.42813 -0.18935 C -0.4319 -0.1794 -0.43151 -0.17268 -0.43229 -0.16134 C -0.43125 -0.15694 -0.43099 -0.15162 -0.42917 -0.14815 C -0.42656 -0.14259 -0.42292 -0.13912 -0.41966 -0.13495 C -0.40886 -0.12083 -0.40326 -0.11458 -0.39011 -0.10301 C -0.37826 -0.09259 -0.36693 -0.07916 -0.35417 -0.07291 C -0.32487 -0.05903 -0.31706 -0.05486 -0.28659 -0.04305 C -0.27604 -0.03889 -0.26563 -0.03472 -0.25495 -0.03171 C -0.23268 -0.02546 -0.19883 -0.01967 -0.17578 -0.01666 C -0.16406 -0.01504 -0.15248 -0.01412 -0.14089 -0.01296 L -0.09011 -0.01481 C -0.08203 -0.01528 -0.05664 -0.01782 -0.04792 -0.01852 L -0.02357 -0.02037 C 0.0181 -0.01782 0.02461 -0.0243 0.05455 -0.00903 C 0.06263 -0.00509 0.07213 0.00232 0.07877 0.01158 C 0.08463 0.01968 0.08698 0.02871 0.09049 0.03959 C 0.08828 0.05417 0.08789 0.06968 0.08411 0.08287 C 0.08216 0.08982 0.05872 0.11921 0.05768 0.12037 C 0.05325 0.12546 0.04883 0.13009 0.04401 0.13357 C 0.04101 0.13588 0.03763 0.13588 0.0345 0.13727 C 0.00677 0.15023 0.04349 0.13588 0.01015 0.14676 C -0.00899 0.15301 -0.00052 0.15255 -0.02045 0.15602 C -0.03138 0.1581 -0.05703 0.15949 -0.06485 0.15996 L -0.13451 0.16181 C -0.14753 0.16296 -0.15886 0.16296 -0.17149 0.16736 C -0.17357 0.16806 -0.19258 0.17685 -0.19688 0.18056 C -0.2013 0.18426 -0.20547 0.18889 -0.20951 0.19375 C -0.21836 0.2044 -0.22461 0.21273 -0.2306 0.22755 C -0.24141 0.25394 -0.24037 0.25486 -0.24753 0.28565 C -0.24883 0.30533 -0.2513 0.33611 -0.25065 0.35509 C -0.25039 0.36667 -0.24909 0.37801 -0.24753 0.38889 C -0.24206 0.42824 -0.23451 0.4456 -0.22214 0.48472 C -0.21875 0.4956 -0.2142 0.50509 -0.21159 0.51667 C -0.20222 0.55972 -0.20638 0.53912 -0.19896 0.57871 C -0.19714 0.59931 -0.19453 0.61991 -0.19362 0.64074 C -0.19336 0.64931 -0.1931 0.6581 -0.19258 0.6669 C -0.19206 0.675 -0.18972 0.70093 -0.18841 0.71019 C -0.1836 0.74283 -0.18386 0.73912 -0.17683 0.76829 C -0.17578 0.77269 -0.17461 0.77709 -0.17357 0.78148 C -0.17292 0.78472 -0.17149 0.79097 -0.17149 0.79097 C -0.16966 0.81389 -0.1711 0.79421 -0.1694 0.82084 C -0.16901 0.82593 -0.16849 0.83102 -0.16836 0.83588 C -0.1681 0.84213 -0.16836 0.84838 -0.16836 0.85463 " pathEditMode="relative" ptsTypes="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 -0.04931 L -0.0418 -0.04931 C -0.04401 -0.06297 -0.04505 -0.07755 -0.04818 -0.09051 C -0.05352 -0.11227 -0.06003 -0.13287 -0.06719 -0.15255 C -0.08321 -0.19653 -0.09597 -0.22454 -0.12318 -0.24838 C -0.15196 -0.27361 -0.21354 -0.29213 -0.23933 -0.30278 C -0.31289 -0.33334 -0.29974 -0.33195 -0.37136 -0.35718 C -0.39102 -0.36412 -0.41094 -0.36945 -0.4306 -0.37593 C -0.52604 -0.40857 -0.46667 -0.39352 -0.54037 -0.40973 C -0.54883 -0.40926 -0.55742 -0.41042 -0.56576 -0.40787 C -0.57709 -0.40463 -0.6017 -0.38334 -0.61016 -0.37593 C -0.61979 -0.3676 -0.64219 -0.34676 -0.6513 -0.33473 C -0.65664 -0.32778 -0.67253 -0.29954 -0.6767 -0.28959 C -0.6793 -0.28334 -0.68086 -0.27593 -0.68308 -0.26899 C -0.68451 -0.24954 -0.68685 -0.23218 -0.68412 -0.21274 C -0.68282 -0.20394 -0.68047 -0.19584 -0.67774 -0.1882 C -0.67539 -0.18195 -0.66654 -0.16644 -0.66289 -0.16019 C -0.64154 -0.1632 -0.61341 -0.16806 -0.59323 -0.1676 C -0.57344 -0.16713 -0.55378 -0.16389 -0.53412 -0.16204 C -0.49857 -0.16644 -0.46276 -0.16736 -0.42735 -0.175 C -0.41367 -0.17801 -0.40078 -0.18866 -0.38724 -0.19399 C -0.36276 -0.20324 -0.33828 -0.21551 -0.31328 -0.21829 C -0.26693 -0.22338 -0.29011 -0.22153 -0.24362 -0.22385 C -0.23867 -0.22199 -0.2336 -0.22153 -0.22878 -0.21829 C -0.22188 -0.21366 -0.20261 -0.1926 -0.19714 -0.18449 C -0.19349 -0.17917 -0.19076 -0.17199 -0.18763 -0.16574 C -0.18581 -0.15672 -0.18112 -0.13912 -0.18229 -0.12824 C -0.18321 -0.12014 -0.18529 -0.11274 -0.18763 -0.10556 C -0.19063 -0.0963 -0.19375 -0.08658 -0.19818 -0.0794 C -0.20313 -0.0713 -0.20912 -0.06551 -0.21511 -0.06065 C -0.23789 -0.04121 -0.25443 -0.03704 -0.2806 -0.03241 C -0.29571 -0.02963 -0.31081 -0.02986 -0.32604 -0.02871 L -0.38828 -0.03056 C -0.4069 -0.03056 -0.42058 -0.02778 -0.43907 -0.02477 C -0.45638 -0.01875 -0.47162 -0.0169 -0.48659 0.00139 C -0.49063 0.00648 -0.49284 0.01527 -0.4961 0.02199 C -0.49466 0.03333 -0.49453 0.04537 -0.4918 0.05578 C -0.48894 0.06713 -0.47201 0.07662 -0.46862 0.07847 C -0.42214 0.10231 -0.42461 0.09583 -0.36927 0.10277 C -0.35365 0.10231 -0.22969 0.1 -0.19076 0.09537 C -0.17279 0.09328 -0.15495 0.08842 -0.13698 0.08588 L -0.12318 0.08402 C -0.11628 0.08495 -0.10651 0.0824 -0.10104 0.09351 C -0.09987 0.09583 -0.10026 0.09976 -0.1 0.10277 C -0.10391 0.12014 -0.10248 0.11967 -0.11901 0.12916 C -0.14258 0.14259 -0.15729 0.14074 -0.18125 0.14236 C -0.22474 0.14051 -0.26029 0.13657 -0.30482 0.14976 C -0.31003 0.15139 -0.31354 0.16064 -0.31758 0.16666 C -0.32826 0.18264 -0.33933 0.19791 -0.34922 0.21551 C -0.36237 0.23889 -0.36953 0.24838 -0.37878 0.27569 C -0.38242 0.28634 -0.38555 0.29791 -0.38828 0.30949 C -0.39154 0.32222 -0.39427 0.33541 -0.39675 0.34884 C -0.39987 0.36504 -0.40417 0.39745 -0.40625 0.41458 C -0.40808 0.42963 -0.40964 0.44467 -0.41159 0.45972 C -0.4138 0.47731 -0.41667 0.49467 -0.41901 0.51226 C -0.43125 0.6074 -0.42813 0.59213 -0.43802 0.6625 C -0.45222 0.76342 -0.4349 0.63148 -0.44636 0.73564 C -0.44857 0.75509 -0.45144 0.77453 -0.45378 0.79398 C -0.45703 0.81944 -0.45755 0.82476 -0.46016 0.85208 C -0.46094 0.86018 -0.46146 0.86828 -0.46224 0.87639 C -0.46289 0.88287 -0.4638 0.88889 -0.46433 0.89537 C -0.46589 0.91018 -0.46315 0.90625 -0.46758 0.91041 " pathEditMode="relative" ptsTypes="AAAAAAAAAAAAAAAAAAAAAAAAAAAAAAAAAAAAAAAAAAAAAAAAAAAAAAAAAAAA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rot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014CDA3-858F-4573-9D62-93A261B32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39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-79513" y="-50588"/>
            <a:ext cx="5465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002060"/>
                </a:solidFill>
              </a:rPr>
              <a:t>long [</a:t>
            </a:r>
            <a:r>
              <a:rPr lang="en-GB" sz="6600" dirty="0" err="1">
                <a:solidFill>
                  <a:srgbClr val="FF0066"/>
                </a:solidFill>
              </a:rPr>
              <a:t>i</a:t>
            </a:r>
            <a:r>
              <a:rPr lang="en-GB" sz="66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C596076-C468-46AA-BCB5-4607E09FFDA4}"/>
              </a:ext>
            </a:extLst>
          </p:cNvPr>
          <p:cNvSpPr/>
          <p:nvPr/>
        </p:nvSpPr>
        <p:spPr>
          <a:xfrm>
            <a:off x="4039654" y="3756310"/>
            <a:ext cx="3666389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Fam</a:t>
            </a:r>
            <a:r>
              <a:rPr kumimoji="0" lang="en-GB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</a:t>
            </a:r>
            <a:r>
              <a:rPr lang="en-GB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li</a:t>
            </a: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D7F7BE4-A2E7-4344-A631-7E6268F221A5}"/>
              </a:ext>
            </a:extLst>
          </p:cNvPr>
          <p:cNvSpPr/>
          <p:nvPr/>
        </p:nvSpPr>
        <p:spPr>
          <a:xfrm>
            <a:off x="9054098" y="3012483"/>
            <a:ext cx="2684677" cy="1002766"/>
          </a:xfrm>
          <a:prstGeom prst="wedgeRoundRectCallout">
            <a:avLst>
              <a:gd name="adj1" fmla="val -103737"/>
              <a:gd name="adj2" fmla="val 92928"/>
              <a:gd name="adj3" fmla="val 16667"/>
            </a:avLst>
          </a:prstGeom>
          <a:solidFill>
            <a:srgbClr val="002060"/>
          </a:solidFill>
          <a:ln>
            <a:solidFill>
              <a:srgbClr val="FF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Here’s the ‘e’ that sounds like the ‘a’ in ‘ago’, again!</a:t>
            </a:r>
            <a:endParaRPr lang="en-GB" i="1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A4CB47B-8B98-42F8-A8CF-9380D5DD85C9}"/>
              </a:ext>
            </a:extLst>
          </p:cNvPr>
          <p:cNvSpPr/>
          <p:nvPr/>
        </p:nvSpPr>
        <p:spPr>
          <a:xfrm>
            <a:off x="8530049" y="2177085"/>
            <a:ext cx="2228440" cy="545710"/>
          </a:xfrm>
          <a:prstGeom prst="wedgeRoundRectCallout">
            <a:avLst>
              <a:gd name="adj1" fmla="val -112919"/>
              <a:gd name="adj2" fmla="val 263159"/>
              <a:gd name="adj3" fmla="val 16667"/>
            </a:avLst>
          </a:prstGeom>
          <a:solidFill>
            <a:srgbClr val="002060"/>
          </a:solidFill>
          <a:ln>
            <a:solidFill>
              <a:srgbClr val="FF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‘</a:t>
            </a:r>
            <a:r>
              <a:rPr lang="en-US" dirty="0" err="1"/>
              <a:t>i</a:t>
            </a:r>
            <a:r>
              <a:rPr lang="en-US" dirty="0"/>
              <a:t>’ is short.</a:t>
            </a:r>
            <a:endParaRPr lang="en-GB" i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9F9026D-7575-4B51-B223-A4A536891A65}"/>
              </a:ext>
            </a:extLst>
          </p:cNvPr>
          <p:cNvGrpSpPr/>
          <p:nvPr/>
        </p:nvGrpSpPr>
        <p:grpSpPr>
          <a:xfrm>
            <a:off x="4407194" y="1163089"/>
            <a:ext cx="2931308" cy="2931308"/>
            <a:chOff x="4407194" y="1163089"/>
            <a:chExt cx="2931308" cy="2931308"/>
          </a:xfrm>
        </p:grpSpPr>
        <p:pic>
          <p:nvPicPr>
            <p:cNvPr id="6" name="Graphic 5" descr="Home1 with solid fill">
              <a:extLst>
                <a:ext uri="{FF2B5EF4-FFF2-40B4-BE49-F238E27FC236}">
                  <a16:creationId xmlns:a16="http://schemas.microsoft.com/office/drawing/2014/main" id="{C07010D5-1E3F-43FD-BAFA-55F8F512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07194" y="1163089"/>
              <a:ext cx="2931308" cy="2931308"/>
            </a:xfrm>
            <a:prstGeom prst="rect">
              <a:avLst/>
            </a:prstGeom>
          </p:spPr>
        </p:pic>
        <p:pic>
          <p:nvPicPr>
            <p:cNvPr id="20" name="Picture 19" descr="family">
              <a:extLst>
                <a:ext uri="{FF2B5EF4-FFF2-40B4-BE49-F238E27FC236}">
                  <a16:creationId xmlns:a16="http://schemas.microsoft.com/office/drawing/2014/main" id="{381DFA73-0AFF-4540-802E-BC6B12492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776" y="2790626"/>
              <a:ext cx="589171" cy="425186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ABE2180A-87D9-E481-F196-9A77A18596D5}"/>
              </a:ext>
            </a:extLst>
          </p:cNvPr>
          <p:cNvSpPr/>
          <p:nvPr/>
        </p:nvSpPr>
        <p:spPr>
          <a:xfrm>
            <a:off x="3876710" y="965396"/>
            <a:ext cx="3965988" cy="39769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>
              <a:defRPr/>
            </a:pPr>
            <a:r>
              <a:rPr lang="en-GB" sz="7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Fam</a:t>
            </a:r>
            <a:r>
              <a:rPr lang="en-GB" sz="72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7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</a:t>
            </a:r>
            <a:endParaRPr lang="en-GB" sz="7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-79513" y="-50588"/>
            <a:ext cx="5465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002060"/>
                </a:solidFill>
              </a:rPr>
              <a:t>long [</a:t>
            </a:r>
            <a:r>
              <a:rPr lang="en-GB" sz="6600" dirty="0" err="1">
                <a:solidFill>
                  <a:srgbClr val="FF0066"/>
                </a:solidFill>
              </a:rPr>
              <a:t>i</a:t>
            </a:r>
            <a:r>
              <a:rPr lang="en-GB" sz="66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8F3AA49-1EC2-4A41-AFA9-9B2260566DA0}"/>
              </a:ext>
            </a:extLst>
          </p:cNvPr>
          <p:cNvSpPr/>
          <p:nvPr/>
        </p:nvSpPr>
        <p:spPr>
          <a:xfrm>
            <a:off x="1127790" y="3650266"/>
            <a:ext cx="181812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</a:t>
            </a: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nie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700757-4B70-4CFB-BF84-3D8292CB2DBE}"/>
              </a:ext>
            </a:extLst>
          </p:cNvPr>
          <p:cNvSpPr/>
          <p:nvPr/>
        </p:nvSpPr>
        <p:spPr>
          <a:xfrm>
            <a:off x="8930029" y="3661775"/>
            <a:ext cx="1277914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</a:t>
            </a:r>
            <a:r>
              <a:rPr lang="en-GB" sz="60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hn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B4C695-E220-4FEA-9B40-F23445319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16" y="2502016"/>
            <a:ext cx="2057143" cy="926984"/>
          </a:xfrm>
          <a:prstGeom prst="rect">
            <a:avLst/>
          </a:prstGeom>
        </p:spPr>
      </p:pic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AC5A28BB-113B-4EBF-ABD8-B0DBDB8CD53E}"/>
              </a:ext>
            </a:extLst>
          </p:cNvPr>
          <p:cNvCxnSpPr/>
          <p:nvPr/>
        </p:nvCxnSpPr>
        <p:spPr>
          <a:xfrm>
            <a:off x="439513" y="2953889"/>
            <a:ext cx="2971800" cy="451873"/>
          </a:xfrm>
          <a:prstGeom prst="curvedConnector3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E4A6CD-37C9-45DD-9CB9-47026C02A42B}"/>
              </a:ext>
            </a:extLst>
          </p:cNvPr>
          <p:cNvCxnSpPr/>
          <p:nvPr/>
        </p:nvCxnSpPr>
        <p:spPr>
          <a:xfrm>
            <a:off x="404736" y="2415116"/>
            <a:ext cx="2987726" cy="41652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F6D67A-BDFB-4E64-ACF3-D66F22973481}"/>
              </a:ext>
            </a:extLst>
          </p:cNvPr>
          <p:cNvGrpSpPr/>
          <p:nvPr/>
        </p:nvGrpSpPr>
        <p:grpSpPr>
          <a:xfrm>
            <a:off x="4407194" y="1163089"/>
            <a:ext cx="2931308" cy="2931308"/>
            <a:chOff x="4407194" y="1163089"/>
            <a:chExt cx="2931308" cy="2931308"/>
          </a:xfrm>
        </p:grpSpPr>
        <p:pic>
          <p:nvPicPr>
            <p:cNvPr id="28" name="Graphic 27" descr="Home1 with solid fill">
              <a:extLst>
                <a:ext uri="{FF2B5EF4-FFF2-40B4-BE49-F238E27FC236}">
                  <a16:creationId xmlns:a16="http://schemas.microsoft.com/office/drawing/2014/main" id="{7333ADBD-9B6B-4C9A-890E-1828ABB97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07194" y="1163089"/>
              <a:ext cx="2931308" cy="2931308"/>
            </a:xfrm>
            <a:prstGeom prst="rect">
              <a:avLst/>
            </a:prstGeom>
          </p:spPr>
        </p:pic>
        <p:pic>
          <p:nvPicPr>
            <p:cNvPr id="29" name="Picture 28" descr="family">
              <a:extLst>
                <a:ext uri="{FF2B5EF4-FFF2-40B4-BE49-F238E27FC236}">
                  <a16:creationId xmlns:a16="http://schemas.microsoft.com/office/drawing/2014/main" id="{42F5C4C1-FA75-4F54-865F-00B8D391F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776" y="2790626"/>
              <a:ext cx="589171" cy="42518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576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349134" y="1332443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0" y="-105943"/>
            <a:ext cx="4874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002060"/>
                </a:solidFill>
              </a:rPr>
              <a:t>short [</a:t>
            </a:r>
            <a:r>
              <a:rPr lang="en-GB" sz="8000" dirty="0" err="1">
                <a:solidFill>
                  <a:srgbClr val="FF0066"/>
                </a:solidFill>
              </a:rPr>
              <a:t>i</a:t>
            </a:r>
            <a:r>
              <a:rPr lang="en-GB" sz="80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84" y="1299785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2B9CBA6-AA64-4319-AD0C-341C8AC4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78" y="513212"/>
            <a:ext cx="638569" cy="61861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6F982C0-9F1C-4FC3-A97F-AFA3E065868B}"/>
              </a:ext>
            </a:extLst>
          </p:cNvPr>
          <p:cNvSpPr/>
          <p:nvPr/>
        </p:nvSpPr>
        <p:spPr>
          <a:xfrm>
            <a:off x="10396437" y="189956"/>
            <a:ext cx="818288" cy="775440"/>
          </a:xfrm>
          <a:prstGeom prst="wedgeEllipseCallout">
            <a:avLst>
              <a:gd name="adj1" fmla="val 80935"/>
              <a:gd name="adj2" fmla="val 351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0DE3C0-D0BE-B8DC-A9B9-198497282BFB}"/>
              </a:ext>
            </a:extLst>
          </p:cNvPr>
          <p:cNvSpPr/>
          <p:nvPr/>
        </p:nvSpPr>
        <p:spPr>
          <a:xfrm>
            <a:off x="4835886" y="3556361"/>
            <a:ext cx="2452916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8000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tte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723E01-A2C4-4CA1-A256-64A7FC4EE9A0}"/>
              </a:ext>
            </a:extLst>
          </p:cNvPr>
          <p:cNvGrpSpPr/>
          <p:nvPr/>
        </p:nvGrpSpPr>
        <p:grpSpPr>
          <a:xfrm>
            <a:off x="4473200" y="1547272"/>
            <a:ext cx="3178287" cy="2028641"/>
            <a:chOff x="4473200" y="1547272"/>
            <a:chExt cx="3178287" cy="2028641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E96479F7-603A-4C04-9B2C-88ADAF58A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200" y="1547272"/>
              <a:ext cx="3178287" cy="202864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132B2C-7E9E-4226-90CA-FAD895711138}"/>
                </a:ext>
              </a:extLst>
            </p:cNvPr>
            <p:cNvSpPr txBox="1"/>
            <p:nvPr/>
          </p:nvSpPr>
          <p:spPr>
            <a:xfrm>
              <a:off x="5526561" y="2910030"/>
              <a:ext cx="107156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dirty="0"/>
                <a:t>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06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13B3AF75-2404-DACF-AC3F-6A00FF84F420}"/>
              </a:ext>
            </a:extLst>
          </p:cNvPr>
          <p:cNvSpPr/>
          <p:nvPr/>
        </p:nvSpPr>
        <p:spPr>
          <a:xfrm>
            <a:off x="3926985" y="1625632"/>
            <a:ext cx="4458870" cy="39769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>
              <a:defRPr/>
            </a:pPr>
            <a:r>
              <a:rPr lang="en-GB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r>
              <a:rPr lang="en-GB" sz="8000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tte</a:t>
            </a:r>
          </a:p>
        </p:txBody>
      </p:sp>
      <p:sp>
        <p:nvSpPr>
          <p:cNvPr id="55" name="CustomShape 3"/>
          <p:cNvSpPr/>
          <p:nvPr/>
        </p:nvSpPr>
        <p:spPr>
          <a:xfrm>
            <a:off x="10349134" y="1332443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42178-501A-44BF-9149-1C679CF37202}"/>
              </a:ext>
            </a:extLst>
          </p:cNvPr>
          <p:cNvSpPr txBox="1"/>
          <p:nvPr/>
        </p:nvSpPr>
        <p:spPr>
          <a:xfrm>
            <a:off x="0" y="-86961"/>
            <a:ext cx="4874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002060"/>
                </a:solidFill>
              </a:rPr>
              <a:t>short [</a:t>
            </a:r>
            <a:r>
              <a:rPr lang="en-GB" sz="8000" dirty="0" err="1">
                <a:solidFill>
                  <a:srgbClr val="FF0066"/>
                </a:solidFill>
              </a:rPr>
              <a:t>i</a:t>
            </a:r>
            <a:r>
              <a:rPr lang="en-GB" sz="8000" dirty="0">
                <a:solidFill>
                  <a:srgbClr val="002060"/>
                </a:solidFill>
              </a:rPr>
              <a:t>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84" y="1299785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2B9CBA6-AA64-4319-AD0C-341C8AC4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78" y="513212"/>
            <a:ext cx="638569" cy="618613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6F982C0-9F1C-4FC3-A97F-AFA3E065868B}"/>
              </a:ext>
            </a:extLst>
          </p:cNvPr>
          <p:cNvSpPr/>
          <p:nvPr/>
        </p:nvSpPr>
        <p:spPr>
          <a:xfrm>
            <a:off x="10396437" y="189956"/>
            <a:ext cx="818288" cy="775440"/>
          </a:xfrm>
          <a:prstGeom prst="wedgeEllipseCallout">
            <a:avLst>
              <a:gd name="adj1" fmla="val 80935"/>
              <a:gd name="adj2" fmla="val 3512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16931C-6B08-E97A-C76D-A3ACD63D337F}"/>
              </a:ext>
            </a:extLst>
          </p:cNvPr>
          <p:cNvSpPr/>
          <p:nvPr/>
        </p:nvSpPr>
        <p:spPr>
          <a:xfrm>
            <a:off x="873842" y="4066098"/>
            <a:ext cx="1988045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60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lfe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E5644C-B749-5590-0B8B-B057FC03202E}"/>
              </a:ext>
            </a:extLst>
          </p:cNvPr>
          <p:cNvSpPr/>
          <p:nvPr/>
        </p:nvSpPr>
        <p:spPr>
          <a:xfrm>
            <a:off x="9355587" y="4066098"/>
            <a:ext cx="1321195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m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</a:t>
            </a:r>
            <a:r>
              <a:rPr lang="en-GB" sz="60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0FB06F-60BF-4DC0-A675-C80ECC23F684}"/>
              </a:ext>
            </a:extLst>
          </p:cNvPr>
          <p:cNvGrpSpPr/>
          <p:nvPr/>
        </p:nvGrpSpPr>
        <p:grpSpPr>
          <a:xfrm>
            <a:off x="4470016" y="1963883"/>
            <a:ext cx="3178287" cy="2028641"/>
            <a:chOff x="4473200" y="1547272"/>
            <a:chExt cx="3178287" cy="2028641"/>
          </a:xfrm>
        </p:grpSpPr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609A22FA-E56B-4E3A-BC43-3EB84DFD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200" y="1547272"/>
              <a:ext cx="3178287" cy="202864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FF5698-D0B0-4E68-AE62-A71471ABF464}"/>
                </a:ext>
              </a:extLst>
            </p:cNvPr>
            <p:cNvSpPr txBox="1"/>
            <p:nvPr/>
          </p:nvSpPr>
          <p:spPr>
            <a:xfrm>
              <a:off x="5526561" y="2910030"/>
              <a:ext cx="107156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dirty="0"/>
                <a:t>🙏</a:t>
              </a: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D2A6347-D974-40A9-A876-6E29AB568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2" y="1941212"/>
            <a:ext cx="2444767" cy="205131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6CF2518-6DAC-479F-83BC-E81EA723842B}"/>
              </a:ext>
            </a:extLst>
          </p:cNvPr>
          <p:cNvGrpSpPr/>
          <p:nvPr/>
        </p:nvGrpSpPr>
        <p:grpSpPr>
          <a:xfrm>
            <a:off x="9026895" y="2129149"/>
            <a:ext cx="2177773" cy="2035038"/>
            <a:chOff x="9036952" y="2411481"/>
            <a:chExt cx="2177773" cy="2035038"/>
          </a:xfrm>
        </p:grpSpPr>
        <p:pic>
          <p:nvPicPr>
            <p:cNvPr id="8" name="Picture 7" descr="Logo, icon&#10;&#10;Description automatically generated">
              <a:extLst>
                <a:ext uri="{FF2B5EF4-FFF2-40B4-BE49-F238E27FC236}">
                  <a16:creationId xmlns:a16="http://schemas.microsoft.com/office/drawing/2014/main" id="{1E4B2978-E8BC-4CB9-884D-85734BA83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9209" y="2411481"/>
              <a:ext cx="2051062" cy="20350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911B87-3AF1-4438-2FE9-704484281ED3}"/>
                </a:ext>
              </a:extLst>
            </p:cNvPr>
            <p:cNvSpPr txBox="1"/>
            <p:nvPr/>
          </p:nvSpPr>
          <p:spPr>
            <a:xfrm>
              <a:off x="9036952" y="3016873"/>
              <a:ext cx="21777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>
                  <a:solidFill>
                    <a:srgbClr val="002060"/>
                  </a:solidFill>
                </a:rPr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ACB7D602-17DB-4C16-B6C5-9D04175C6B84}"/>
              </a:ext>
            </a:extLst>
          </p:cNvPr>
          <p:cNvGraphicFramePr/>
          <p:nvPr/>
        </p:nvGraphicFramePr>
        <p:xfrm>
          <a:off x="260493" y="1491002"/>
          <a:ext cx="9869826" cy="5193041"/>
        </p:xfrm>
        <a:graphic>
          <a:graphicData uri="http://schemas.openxmlformats.org/drawingml/2006/table">
            <a:tbl>
              <a:tblPr/>
              <a:tblGrid>
                <a:gridCol w="157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563">
                  <a:extLst>
                    <a:ext uri="{9D8B030D-6E8A-4147-A177-3AD203B41FA5}">
                      <a16:colId xmlns:a16="http://schemas.microsoft.com/office/drawing/2014/main" val="3175701294"/>
                    </a:ext>
                  </a:extLst>
                </a:gridCol>
                <a:gridCol w="2942160">
                  <a:extLst>
                    <a:ext uri="{9D8B030D-6E8A-4147-A177-3AD203B41FA5}">
                      <a16:colId xmlns:a16="http://schemas.microsoft.com/office/drawing/2014/main" val="2877992749"/>
                    </a:ext>
                  </a:extLst>
                </a:gridCol>
              </a:tblGrid>
              <a:tr h="59204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long [</a:t>
                      </a:r>
                      <a:r>
                        <a:rPr lang="en-US" sz="2400" b="1" strike="noStrike" spc="-1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i</a:t>
                      </a: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] 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short [</a:t>
                      </a:r>
                      <a:r>
                        <a:rPr lang="en-US" sz="2400" b="1" strike="noStrike" spc="-1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i</a:t>
                      </a:r>
                      <a:r>
                        <a:rPr lang="en-US" sz="2400" b="1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]</a:t>
                      </a:r>
                      <a:endParaRPr lang="en-GB" sz="2400" b="1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strike="noStrike" kern="1200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word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strike="noStrike" kern="1200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Finger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strike="noStrike" kern="1200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Instrument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strike="noStrike" kern="1200" spc="-1" dirty="0" err="1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privat</a:t>
                      </a: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2400" b="1" strike="noStrike" kern="1200" spc="-1" dirty="0" err="1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Maschine</a:t>
                      </a: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2400" b="1" strike="noStrike" kern="1200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Ticket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strike="noStrike" kern="1200" spc="-1" dirty="0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Kilo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strike="noStrike" kern="1200" spc="-1" dirty="0" err="1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britisch</a:t>
                      </a: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179051"/>
                  </a:ext>
                </a:extLst>
              </a:tr>
              <a:tr h="57512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400" b="1" strike="noStrike" kern="1200" spc="-1" dirty="0" err="1">
                          <a:solidFill>
                            <a:srgbClr val="002060"/>
                          </a:solidFill>
                          <a:latin typeface="Century gothic"/>
                          <a:ea typeface="+mn-ea"/>
                          <a:cs typeface="+mn-cs"/>
                        </a:rPr>
                        <a:t>Musik</a:t>
                      </a:r>
                      <a:endParaRPr lang="en-GB" sz="2400" b="1" strike="noStrike" kern="1200" spc="-1" dirty="0">
                        <a:solidFill>
                          <a:srgbClr val="002060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171074"/>
                  </a:ext>
                </a:extLst>
              </a:tr>
            </a:tbl>
          </a:graphicData>
        </a:graphic>
      </p:graphicFrame>
      <p:sp>
        <p:nvSpPr>
          <p:cNvPr id="55" name="CustomShape 3"/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4687" y="1165124"/>
            <a:ext cx="1800180" cy="494975"/>
          </a:xfrm>
        </p:spPr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hören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picture containing text, clipart&#10;&#10;Description automatically generated">
            <a:hlinkClick r:id="" action="ppaction://noaction">
              <a:snd r:embed="rId3" name="T1_W6_6.2.wav"/>
            </a:hlinkClick>
            <a:extLst>
              <a:ext uri="{FF2B5EF4-FFF2-40B4-BE49-F238E27FC236}">
                <a16:creationId xmlns:a16="http://schemas.microsoft.com/office/drawing/2014/main" id="{55E9DF07-E9C0-4015-ABFA-059C677CE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8" y="2092493"/>
            <a:ext cx="609653" cy="627942"/>
          </a:xfrm>
          <a:prstGeom prst="rect">
            <a:avLst/>
          </a:prstGeom>
        </p:spPr>
      </p:pic>
      <p:sp>
        <p:nvSpPr>
          <p:cNvPr id="15" name="CustomShape 6">
            <a:extLst>
              <a:ext uri="{FF2B5EF4-FFF2-40B4-BE49-F238E27FC236}">
                <a16:creationId xmlns:a16="http://schemas.microsoft.com/office/drawing/2014/main" id="{76EA0DC1-EFD3-4A65-8DC5-2DAE9E183631}"/>
              </a:ext>
            </a:extLst>
          </p:cNvPr>
          <p:cNvSpPr/>
          <p:nvPr/>
        </p:nvSpPr>
        <p:spPr>
          <a:xfrm>
            <a:off x="12810" y="-12791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long and short [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CustomShape 7">
            <a:hlinkClick r:id="" action="ppaction://noaction">
              <a:snd r:embed="rId5" name="T1_W6_6.1.wav"/>
            </a:hlinkClick>
            <a:extLst>
              <a:ext uri="{FF2B5EF4-FFF2-40B4-BE49-F238E27FC236}">
                <a16:creationId xmlns:a16="http://schemas.microsoft.com/office/drawing/2014/main" id="{1E16F109-5BB7-45F7-B336-9D99B866A7C4}"/>
              </a:ext>
            </a:extLst>
          </p:cNvPr>
          <p:cNvSpPr/>
          <p:nvPr/>
        </p:nvSpPr>
        <p:spPr>
          <a:xfrm>
            <a:off x="3017352" y="0"/>
            <a:ext cx="45928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defRPr/>
            </a:pP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Hör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zu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picture containing text, clipart&#10;&#10;Description automatically generated">
            <a:hlinkClick r:id="" action="ppaction://noaction">
              <a:snd r:embed="rId6" name="T1_W6_6.3.wav"/>
            </a:hlinkClick>
            <a:extLst>
              <a:ext uri="{FF2B5EF4-FFF2-40B4-BE49-F238E27FC236}">
                <a16:creationId xmlns:a16="http://schemas.microsoft.com/office/drawing/2014/main" id="{D042F965-5B18-4ABC-872A-78DBAD3E2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8" y="2648776"/>
            <a:ext cx="609653" cy="627942"/>
          </a:xfrm>
          <a:prstGeom prst="rect">
            <a:avLst/>
          </a:prstGeom>
        </p:spPr>
      </p:pic>
      <p:pic>
        <p:nvPicPr>
          <p:cNvPr id="19" name="Picture 18" descr="A picture containing text, clipart&#10;&#10;Description automatically generated">
            <a:hlinkClick r:id="" action="ppaction://noaction">
              <a:snd r:embed="rId7" name="T1_W6_6.4.wav"/>
            </a:hlinkClick>
            <a:extLst>
              <a:ext uri="{FF2B5EF4-FFF2-40B4-BE49-F238E27FC236}">
                <a16:creationId xmlns:a16="http://schemas.microsoft.com/office/drawing/2014/main" id="{8C3CC06B-6468-4EB9-ADC7-A55577D3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8" y="3279102"/>
            <a:ext cx="609653" cy="627942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hlinkClick r:id="" action="ppaction://noaction">
              <a:snd r:embed="rId8" name="T1_W6_6.5.wav"/>
            </a:hlinkClick>
            <a:extLst>
              <a:ext uri="{FF2B5EF4-FFF2-40B4-BE49-F238E27FC236}">
                <a16:creationId xmlns:a16="http://schemas.microsoft.com/office/drawing/2014/main" id="{B2DA8EDA-E782-4C59-90CF-451F9DD39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8" y="3833001"/>
            <a:ext cx="609653" cy="627942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hlinkClick r:id="" action="ppaction://noaction">
              <a:snd r:embed="rId9" name="T1_W6_6.6.wav"/>
            </a:hlinkClick>
            <a:extLst>
              <a:ext uri="{FF2B5EF4-FFF2-40B4-BE49-F238E27FC236}">
                <a16:creationId xmlns:a16="http://schemas.microsoft.com/office/drawing/2014/main" id="{E7EB8DFC-4C8D-480B-8424-391274A25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8" y="4386900"/>
            <a:ext cx="609653" cy="627942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hlinkClick r:id="" action="ppaction://noaction">
              <a:snd r:embed="rId10" name="T1_W6_6.7.wav"/>
            </a:hlinkClick>
            <a:extLst>
              <a:ext uri="{FF2B5EF4-FFF2-40B4-BE49-F238E27FC236}">
                <a16:creationId xmlns:a16="http://schemas.microsoft.com/office/drawing/2014/main" id="{BD98E516-A01E-4C6C-B2BF-823903EA5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5" y="4974489"/>
            <a:ext cx="609653" cy="62794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0E7AA22-D59B-4254-B4AC-BB4663C477B1}"/>
              </a:ext>
            </a:extLst>
          </p:cNvPr>
          <p:cNvSpPr txBox="1"/>
          <p:nvPr/>
        </p:nvSpPr>
        <p:spPr>
          <a:xfrm>
            <a:off x="7940646" y="2092493"/>
            <a:ext cx="1682799" cy="507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89FFA8-7A4C-4FC1-8C46-CA6B04587DFB}"/>
              </a:ext>
            </a:extLst>
          </p:cNvPr>
          <p:cNvSpPr txBox="1"/>
          <p:nvPr/>
        </p:nvSpPr>
        <p:spPr>
          <a:xfrm>
            <a:off x="7897078" y="2811475"/>
            <a:ext cx="1542787" cy="314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4C6B41-491A-474A-ABF2-534FB3BFABCE}"/>
              </a:ext>
            </a:extLst>
          </p:cNvPr>
          <p:cNvSpPr txBox="1"/>
          <p:nvPr/>
        </p:nvSpPr>
        <p:spPr>
          <a:xfrm>
            <a:off x="7940646" y="3308693"/>
            <a:ext cx="14992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E1314D-E98F-4796-AC2D-09943D576DCB}"/>
              </a:ext>
            </a:extLst>
          </p:cNvPr>
          <p:cNvSpPr txBox="1"/>
          <p:nvPr/>
        </p:nvSpPr>
        <p:spPr>
          <a:xfrm>
            <a:off x="7848855" y="3907044"/>
            <a:ext cx="1591010" cy="430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16285C-07EB-4073-A999-16B99B3ADDF7}"/>
              </a:ext>
            </a:extLst>
          </p:cNvPr>
          <p:cNvSpPr txBox="1"/>
          <p:nvPr/>
        </p:nvSpPr>
        <p:spPr>
          <a:xfrm>
            <a:off x="7752164" y="4554969"/>
            <a:ext cx="1591010" cy="32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F01205-6B3C-43D0-A1F5-C83066AEB792}"/>
              </a:ext>
            </a:extLst>
          </p:cNvPr>
          <p:cNvSpPr txBox="1"/>
          <p:nvPr/>
        </p:nvSpPr>
        <p:spPr>
          <a:xfrm>
            <a:off x="7805800" y="5087980"/>
            <a:ext cx="1768909" cy="32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2BAAF5CE-D4A8-4E47-9FAF-76A1741BB63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607678" y="2096457"/>
            <a:ext cx="517321" cy="517320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1A333C70-AA90-4C7C-AE40-A6CD92546F1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53190" y="2648776"/>
            <a:ext cx="517321" cy="517320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E082DEB1-4CED-42C9-B99E-9DE88B0980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870017" y="3250088"/>
            <a:ext cx="517321" cy="517320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1593F7C3-913B-4A4E-A8FB-C1FD30AD71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879247" y="3841279"/>
            <a:ext cx="517321" cy="517320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6BE1F61A-D849-4AC4-85F5-8FD73C09CE2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614143" y="4383124"/>
            <a:ext cx="517321" cy="517320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DBC2CB38-43AE-4BAA-8A09-93DDA220144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879246" y="4992874"/>
            <a:ext cx="517321" cy="517320"/>
          </a:xfrm>
          <a:prstGeom prst="rect">
            <a:avLst/>
          </a:prstGeom>
        </p:spPr>
      </p:pic>
      <p:pic>
        <p:nvPicPr>
          <p:cNvPr id="60" name="Picture 5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92D812C-AC04-48C8-A2A9-FA4E7F5ED3D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089" y="-177881"/>
            <a:ext cx="1097375" cy="1402202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5A3F1D2F-9649-44C5-8D2F-38202DFB281C}"/>
              </a:ext>
            </a:extLst>
          </p:cNvPr>
          <p:cNvSpPr txBox="1">
            <a:spLocks/>
          </p:cNvSpPr>
          <p:nvPr/>
        </p:nvSpPr>
        <p:spPr>
          <a:xfrm>
            <a:off x="10396437" y="1166474"/>
            <a:ext cx="1800179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latin typeface="Century Gothic" panose="020B0502020202020204" pitchFamily="34" charset="0"/>
              </a:rPr>
              <a:t>hören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34" name="Picture 33" descr="A picture containing text, clipart&#10;&#10;Description automatically generated">
            <a:hlinkClick r:id="" action="ppaction://noaction">
              <a:snd r:embed="rId13" name="T1_extra_6L_6.1.wav"/>
            </a:hlinkClick>
            <a:extLst>
              <a:ext uri="{FF2B5EF4-FFF2-40B4-BE49-F238E27FC236}">
                <a16:creationId xmlns:a16="http://schemas.microsoft.com/office/drawing/2014/main" id="{D70FC426-BECB-49C7-8343-C470AF3DA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8" y="5528388"/>
            <a:ext cx="609653" cy="627942"/>
          </a:xfrm>
          <a:prstGeom prst="rect">
            <a:avLst/>
          </a:prstGeom>
        </p:spPr>
      </p:pic>
      <p:pic>
        <p:nvPicPr>
          <p:cNvPr id="35" name="Picture 34" descr="A picture containing text, clipart&#10;&#10;Description automatically generated">
            <a:hlinkClick r:id="" action="ppaction://noaction">
              <a:snd r:embed="rId14" name="T1_W6_6.9.wav"/>
            </a:hlinkClick>
            <a:extLst>
              <a:ext uri="{FF2B5EF4-FFF2-40B4-BE49-F238E27FC236}">
                <a16:creationId xmlns:a16="http://schemas.microsoft.com/office/drawing/2014/main" id="{469B3F55-C691-481C-A9B7-DD189D9FE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8" y="6106216"/>
            <a:ext cx="609653" cy="627942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7F810A53-5794-49DB-B2F5-E03B9C98B7C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890647" y="5579798"/>
            <a:ext cx="517321" cy="517320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5C75BE8F-A42B-472E-9163-F2CCFDC351B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865838" y="6169827"/>
            <a:ext cx="517321" cy="51732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4FDE27D-F3E6-411F-8F1A-58B122935B85}"/>
              </a:ext>
            </a:extLst>
          </p:cNvPr>
          <p:cNvSpPr txBox="1"/>
          <p:nvPr/>
        </p:nvSpPr>
        <p:spPr>
          <a:xfrm>
            <a:off x="7869217" y="5686013"/>
            <a:ext cx="1768909" cy="32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7B8558-6830-4D85-8D72-BDA388289A17}"/>
              </a:ext>
            </a:extLst>
          </p:cNvPr>
          <p:cNvSpPr txBox="1"/>
          <p:nvPr/>
        </p:nvSpPr>
        <p:spPr>
          <a:xfrm>
            <a:off x="7784016" y="6246693"/>
            <a:ext cx="1768909" cy="32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02CD75-4394-4B58-9C10-602286EB5412}"/>
              </a:ext>
            </a:extLst>
          </p:cNvPr>
          <p:cNvSpPr txBox="1"/>
          <p:nvPr/>
        </p:nvSpPr>
        <p:spPr>
          <a:xfrm>
            <a:off x="12809" y="479228"/>
            <a:ext cx="11001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Some German words look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very similar to English words. </a:t>
            </a:r>
            <a:r>
              <a:rPr lang="en-US" sz="2000" dirty="0">
                <a:solidFill>
                  <a:srgbClr val="002060"/>
                </a:solidFill>
              </a:rPr>
              <a:t>They are called </a:t>
            </a:r>
            <a:r>
              <a:rPr lang="en-US" sz="2000" b="1" dirty="0">
                <a:solidFill>
                  <a:srgbClr val="002060"/>
                </a:solidFill>
              </a:rPr>
              <a:t>cognates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C3160-B063-4678-BA12-DFDA88F096C6}"/>
              </a:ext>
            </a:extLst>
          </p:cNvPr>
          <p:cNvSpPr txBox="1"/>
          <p:nvPr/>
        </p:nvSpPr>
        <p:spPr>
          <a:xfrm>
            <a:off x="27886" y="868427"/>
            <a:ext cx="971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However, they may sound different. Listen. Is the [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] long or short? 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15919CC9-96F8-41CE-85A2-3B49D561C9F0}"/>
              </a:ext>
            </a:extLst>
          </p:cNvPr>
          <p:cNvSpPr/>
          <p:nvPr/>
        </p:nvSpPr>
        <p:spPr>
          <a:xfrm>
            <a:off x="10236298" y="1716340"/>
            <a:ext cx="1890325" cy="932436"/>
          </a:xfrm>
          <a:prstGeom prst="wedgeRoundRectCallout">
            <a:avLst>
              <a:gd name="adj1" fmla="val -64604"/>
              <a:gd name="adj2" fmla="val 13594"/>
              <a:gd name="adj3" fmla="val 16667"/>
            </a:avLst>
          </a:prstGeom>
          <a:solidFill>
            <a:srgbClr val="002060"/>
          </a:solidFill>
          <a:ln>
            <a:solidFill>
              <a:srgbClr val="FF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you work out the meaning?</a:t>
            </a:r>
            <a:endParaRPr lang="en-GB" i="1" dirty="0"/>
          </a:p>
        </p:txBody>
      </p: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D1EC8377-91CB-46C8-B19E-0F5E2448B0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78679" y="5568082"/>
            <a:ext cx="517321" cy="5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38" grpId="0" animBg="1"/>
      <p:bldP spid="39" grpId="0" animBg="1"/>
      <p:bldP spid="41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549" y="1229428"/>
            <a:ext cx="1557451" cy="37497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25B4A-87A5-444F-8909-6798D57B9B6E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407715F-6131-45A0-B32C-D2CFB1907A6E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Explosion: 8 Points 9">
              <a:extLst>
                <a:ext uri="{FF2B5EF4-FFF2-40B4-BE49-F238E27FC236}">
                  <a16:creationId xmlns:a16="http://schemas.microsoft.com/office/drawing/2014/main" id="{B8BE6A60-1CFA-43E3-94FE-71206E822483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B41BDBF2-E6DC-4745-8986-04DDABD48D4D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71A45-33B3-485C-BB71-EBE790506937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DB3918C-D9FA-424B-B34A-BF79C4513D2B}"/>
              </a:ext>
            </a:extLst>
          </p:cNvPr>
          <p:cNvSpPr/>
          <p:nvPr/>
        </p:nvSpPr>
        <p:spPr>
          <a:xfrm>
            <a:off x="1003122" y="204077"/>
            <a:ext cx="3140253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3" name="Graphic 22" descr="Teacher">
            <a:extLst>
              <a:ext uri="{FF2B5EF4-FFF2-40B4-BE49-F238E27FC236}">
                <a16:creationId xmlns:a16="http://schemas.microsoft.com/office/drawing/2014/main" id="{67B493D6-FE52-40B5-8ED3-CD5B638AF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01" y="33892"/>
            <a:ext cx="914400" cy="914400"/>
          </a:xfrm>
          <a:prstGeom prst="rect">
            <a:avLst/>
          </a:prstGeom>
        </p:spPr>
      </p:pic>
      <p:sp>
        <p:nvSpPr>
          <p:cNvPr id="24" name="Google Shape;108;p3">
            <a:extLst>
              <a:ext uri="{FF2B5EF4-FFF2-40B4-BE49-F238E27FC236}">
                <a16:creationId xmlns:a16="http://schemas.microsoft.com/office/drawing/2014/main" id="{3B09A5CC-ABD3-4D45-BAFF-ACCA457248C2}"/>
              </a:ext>
            </a:extLst>
          </p:cNvPr>
          <p:cNvSpPr txBox="1"/>
          <p:nvPr/>
        </p:nvSpPr>
        <p:spPr>
          <a:xfrm>
            <a:off x="1003121" y="215065"/>
            <a:ext cx="56364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Vokabeln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lernen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28312-2E53-0D2A-A26C-A965460FC5F1}"/>
              </a:ext>
            </a:extLst>
          </p:cNvPr>
          <p:cNvSpPr txBox="1"/>
          <p:nvPr/>
        </p:nvSpPr>
        <p:spPr>
          <a:xfrm>
            <a:off x="3032490" y="3156306"/>
            <a:ext cx="2064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2060"/>
                </a:solidFill>
              </a:rPr>
              <a:t>d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Farbe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00BE26-FB0F-4C73-874E-050DAA9652FC}"/>
              </a:ext>
            </a:extLst>
          </p:cNvPr>
          <p:cNvSpPr txBox="1"/>
          <p:nvPr/>
        </p:nvSpPr>
        <p:spPr>
          <a:xfrm>
            <a:off x="6449986" y="5579764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oder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6CDEA1-3173-A72E-A885-D9210A148A94}"/>
              </a:ext>
            </a:extLst>
          </p:cNvPr>
          <p:cNvSpPr txBox="1"/>
          <p:nvPr/>
        </p:nvSpPr>
        <p:spPr>
          <a:xfrm>
            <a:off x="8449185" y="3139793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die Person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45BA7D-7F8B-55E6-4AA6-F4CB88655A3E}"/>
              </a:ext>
            </a:extLst>
          </p:cNvPr>
          <p:cNvSpPr txBox="1"/>
          <p:nvPr/>
        </p:nvSpPr>
        <p:spPr>
          <a:xfrm>
            <a:off x="4143375" y="5580982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klar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83C137-534F-0DEB-C04D-EA391AB2052A}"/>
              </a:ext>
            </a:extLst>
          </p:cNvPr>
          <p:cNvSpPr txBox="1"/>
          <p:nvPr/>
        </p:nvSpPr>
        <p:spPr>
          <a:xfrm>
            <a:off x="5726020" y="3136612"/>
            <a:ext cx="1564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der Ort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AC07AC-22CC-9DCD-CFB2-8182E956AE40}"/>
              </a:ext>
            </a:extLst>
          </p:cNvPr>
          <p:cNvSpPr txBox="1"/>
          <p:nvPr/>
        </p:nvSpPr>
        <p:spPr>
          <a:xfrm>
            <a:off x="448132" y="3136612"/>
            <a:ext cx="1974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2060"/>
                </a:solidFill>
              </a:rPr>
              <a:t>d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as Ding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4BC333-F87A-39F5-7F6A-53942FFC85D3}"/>
              </a:ext>
            </a:extLst>
          </p:cNvPr>
          <p:cNvGrpSpPr/>
          <p:nvPr/>
        </p:nvGrpSpPr>
        <p:grpSpPr>
          <a:xfrm>
            <a:off x="737208" y="1091664"/>
            <a:ext cx="2045849" cy="2069572"/>
            <a:chOff x="737208" y="1091664"/>
            <a:chExt cx="2045849" cy="2069572"/>
          </a:xfrm>
        </p:grpSpPr>
        <p:pic>
          <p:nvPicPr>
            <p:cNvPr id="17" name="Picture 16" descr="A picture containing engineering drawing&#10;&#10;Description automatically generated">
              <a:extLst>
                <a:ext uri="{FF2B5EF4-FFF2-40B4-BE49-F238E27FC236}">
                  <a16:creationId xmlns:a16="http://schemas.microsoft.com/office/drawing/2014/main" id="{2879336F-DC3C-4C27-86B2-CFBD11F51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08" y="1091664"/>
              <a:ext cx="1569170" cy="1502971"/>
            </a:xfrm>
            <a:prstGeom prst="rect">
              <a:avLst/>
            </a:prstGeom>
          </p:spPr>
        </p:pic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E07A0FE-40F4-031D-ACE2-63CEB012F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47" y="2326809"/>
              <a:ext cx="1974810" cy="83442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073A13-3F81-89C5-94E4-457AED5E5836}"/>
              </a:ext>
            </a:extLst>
          </p:cNvPr>
          <p:cNvGrpSpPr/>
          <p:nvPr/>
        </p:nvGrpSpPr>
        <p:grpSpPr>
          <a:xfrm>
            <a:off x="5706132" y="749233"/>
            <a:ext cx="2434638" cy="2267950"/>
            <a:chOff x="5706132" y="749233"/>
            <a:chExt cx="2434638" cy="2267950"/>
          </a:xfrm>
        </p:grpSpPr>
        <p:pic>
          <p:nvPicPr>
            <p:cNvPr id="15" name="Graphic 14" descr="Map with pin with solid fill">
              <a:extLst>
                <a:ext uri="{FF2B5EF4-FFF2-40B4-BE49-F238E27FC236}">
                  <a16:creationId xmlns:a16="http://schemas.microsoft.com/office/drawing/2014/main" id="{01CE514F-1770-4150-BAA4-A0E251DAB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06132" y="749233"/>
              <a:ext cx="2198607" cy="2198607"/>
            </a:xfrm>
            <a:prstGeom prst="rect">
              <a:avLst/>
            </a:prstGeom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12D7DFA7-F512-052C-5803-A95BF824B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111" y="2182368"/>
              <a:ext cx="2001659" cy="83481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67DDD7-BF7E-CFF8-D0B4-D2B5F1D343D6}"/>
              </a:ext>
            </a:extLst>
          </p:cNvPr>
          <p:cNvGrpSpPr/>
          <p:nvPr/>
        </p:nvGrpSpPr>
        <p:grpSpPr>
          <a:xfrm>
            <a:off x="3701658" y="3792626"/>
            <a:ext cx="2160664" cy="1790987"/>
            <a:chOff x="3701658" y="3792626"/>
            <a:chExt cx="2160664" cy="1790987"/>
          </a:xfrm>
        </p:grpSpPr>
        <p:pic>
          <p:nvPicPr>
            <p:cNvPr id="37" name="Picture 3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5D0D39D-F848-4474-8248-52A90EA52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658" y="3792626"/>
              <a:ext cx="1000434" cy="1790987"/>
            </a:xfrm>
            <a:prstGeom prst="rect">
              <a:avLst/>
            </a:prstGeom>
          </p:spPr>
        </p:pic>
        <p:pic>
          <p:nvPicPr>
            <p:cNvPr id="19" name="Picture 1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1AA0F2C-0117-4437-9C6C-A703B5BCF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8719" y="4862374"/>
              <a:ext cx="1973603" cy="719442"/>
            </a:xfrm>
            <a:prstGeom prst="rect">
              <a:avLst/>
            </a:prstGeom>
          </p:spPr>
        </p:pic>
      </p:grpSp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DEB0C29-8519-0097-7A92-EA0170B796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34" y="4862374"/>
            <a:ext cx="1122873" cy="70478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952F724D-87EF-478B-B82A-C4FB7B5A640B}"/>
              </a:ext>
            </a:extLst>
          </p:cNvPr>
          <p:cNvGrpSpPr/>
          <p:nvPr/>
        </p:nvGrpSpPr>
        <p:grpSpPr>
          <a:xfrm>
            <a:off x="3528166" y="1379954"/>
            <a:ext cx="1973603" cy="1590152"/>
            <a:chOff x="3528166" y="1379954"/>
            <a:chExt cx="1973603" cy="1590152"/>
          </a:xfrm>
        </p:grpSpPr>
        <p:pic>
          <p:nvPicPr>
            <p:cNvPr id="29" name="Picture 2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C07E7A2-C7F6-495F-8A12-95F7F95DE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654" y="1379954"/>
              <a:ext cx="1302381" cy="1271992"/>
            </a:xfrm>
            <a:prstGeom prst="rect">
              <a:avLst/>
            </a:prstGeom>
          </p:spPr>
        </p:pic>
        <p:pic>
          <p:nvPicPr>
            <p:cNvPr id="44" name="Picture 4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39A0197-D676-CABF-84B1-FA1F0728F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166" y="2385331"/>
              <a:ext cx="1973603" cy="584775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C0AB8A-F58F-769C-9997-D4F98465B2BD}"/>
              </a:ext>
            </a:extLst>
          </p:cNvPr>
          <p:cNvGrpSpPr/>
          <p:nvPr/>
        </p:nvGrpSpPr>
        <p:grpSpPr>
          <a:xfrm>
            <a:off x="8960588" y="1130637"/>
            <a:ext cx="2577874" cy="1851039"/>
            <a:chOff x="8960588" y="1130637"/>
            <a:chExt cx="2577874" cy="1851039"/>
          </a:xfrm>
        </p:grpSpPr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9F274191-793A-4DEE-1A81-8954F927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0588" y="1130637"/>
              <a:ext cx="1494442" cy="1735831"/>
            </a:xfrm>
            <a:prstGeom prst="rect">
              <a:avLst/>
            </a:prstGeom>
          </p:spPr>
        </p:pic>
        <p:pic>
          <p:nvPicPr>
            <p:cNvPr id="41" name="Picture 4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901D3AC-4743-712C-F3EE-652CF8356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3473" y="2335909"/>
              <a:ext cx="2064989" cy="6457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13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20" grpId="0"/>
      <p:bldP spid="20" grpId="1"/>
      <p:bldP spid="20" grpId="2"/>
      <p:bldP spid="21" grpId="0"/>
      <p:bldP spid="21" grpId="1"/>
      <p:bldP spid="21" grpId="2"/>
      <p:bldP spid="26" grpId="0"/>
      <p:bldP spid="26" grpId="1"/>
      <p:bldP spid="26" grpId="2"/>
      <p:bldP spid="27" grpId="0"/>
      <p:bldP spid="27" grpId="1"/>
      <p:bldP spid="27" grpId="2"/>
      <p:bldP spid="31" grpId="0"/>
      <p:bldP spid="31" grpId="1"/>
      <p:bldP spid="3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101160" y="-32040"/>
            <a:ext cx="1058169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Klar!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5010" y="899844"/>
            <a:ext cx="766122" cy="374973"/>
          </a:xfrm>
          <a:solidFill>
            <a:srgbClr val="2E94AF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lesen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B9BE4F-6D3E-469F-AE7A-46561C5DC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142" y="61136"/>
            <a:ext cx="1127858" cy="829128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61BF50F-5CB7-4021-9F5B-9A2BB38F70D9}"/>
              </a:ext>
            </a:extLst>
          </p:cNvPr>
          <p:cNvSpPr/>
          <p:nvPr/>
        </p:nvSpPr>
        <p:spPr>
          <a:xfrm>
            <a:off x="914067" y="540014"/>
            <a:ext cx="2392469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4" name="Graphic 13" descr="Teacher">
            <a:extLst>
              <a:ext uri="{FF2B5EF4-FFF2-40B4-BE49-F238E27FC236}">
                <a16:creationId xmlns:a16="http://schemas.microsoft.com/office/drawing/2014/main" id="{9673C7A2-D812-470F-9A9F-67800F494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5320"/>
            <a:ext cx="914400" cy="914400"/>
          </a:xfrm>
          <a:prstGeom prst="rect">
            <a:avLst/>
          </a:prstGeom>
        </p:spPr>
      </p:pic>
      <p:sp>
        <p:nvSpPr>
          <p:cNvPr id="18" name="Google Shape;108;p3">
            <a:extLst>
              <a:ext uri="{FF2B5EF4-FFF2-40B4-BE49-F238E27FC236}">
                <a16:creationId xmlns:a16="http://schemas.microsoft.com/office/drawing/2014/main" id="{1B9789A6-93AC-424F-BAEC-519C6B77E08D}"/>
              </a:ext>
            </a:extLst>
          </p:cNvPr>
          <p:cNvSpPr txBox="1"/>
          <p:nvPr/>
        </p:nvSpPr>
        <p:spPr>
          <a:xfrm>
            <a:off x="946511" y="551684"/>
            <a:ext cx="24824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Read the text.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CA70A78-513B-CC55-5BAF-41E084AC0C31}"/>
              </a:ext>
            </a:extLst>
          </p:cNvPr>
          <p:cNvSpPr/>
          <p:nvPr/>
        </p:nvSpPr>
        <p:spPr>
          <a:xfrm>
            <a:off x="3606166" y="1853293"/>
            <a:ext cx="3159578" cy="849086"/>
          </a:xfrm>
          <a:prstGeom prst="wedgeRoundRectCallout">
            <a:avLst>
              <a:gd name="adj1" fmla="val -59589"/>
              <a:gd name="adj2" fmla="val -3046"/>
              <a:gd name="adj3" fmla="val 16667"/>
            </a:avLst>
          </a:prstGeom>
          <a:solidFill>
            <a:srgbClr val="FFD1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Ist</a:t>
            </a:r>
            <a:r>
              <a:rPr lang="en-GB" sz="2400" dirty="0">
                <a:solidFill>
                  <a:srgbClr val="002060"/>
                </a:solidFill>
              </a:rPr>
              <a:t> das </a:t>
            </a:r>
            <a:r>
              <a:rPr lang="en-GB" sz="2400" dirty="0" err="1">
                <a:solidFill>
                  <a:srgbClr val="002060"/>
                </a:solidFill>
              </a:rPr>
              <a:t>klar</a:t>
            </a:r>
            <a:r>
              <a:rPr lang="en-GB" sz="2400" dirty="0">
                <a:solidFill>
                  <a:srgbClr val="002060"/>
                </a:solidFill>
              </a:rPr>
              <a:t>, Moritz?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C2783C3-C9FA-A5E8-30A4-0E32324E7A09}"/>
              </a:ext>
            </a:extLst>
          </p:cNvPr>
          <p:cNvSpPr/>
          <p:nvPr/>
        </p:nvSpPr>
        <p:spPr>
          <a:xfrm>
            <a:off x="6389914" y="2925832"/>
            <a:ext cx="1409972" cy="849086"/>
          </a:xfrm>
          <a:prstGeom prst="wedgeRoundRectCallout">
            <a:avLst>
              <a:gd name="adj1" fmla="val 93198"/>
              <a:gd name="adj2" fmla="val -63623"/>
              <a:gd name="adj3" fmla="val 16667"/>
            </a:avLst>
          </a:prstGeom>
          <a:solidFill>
            <a:srgbClr val="FFD1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Ja!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E594BE1-CD96-F4D4-5781-3C9F909E2BEA}"/>
              </a:ext>
            </a:extLst>
          </p:cNvPr>
          <p:cNvSpPr/>
          <p:nvPr/>
        </p:nvSpPr>
        <p:spPr>
          <a:xfrm>
            <a:off x="3935322" y="4064562"/>
            <a:ext cx="3332744" cy="849086"/>
          </a:xfrm>
          <a:prstGeom prst="wedgeRoundRectCallout">
            <a:avLst>
              <a:gd name="adj1" fmla="val -61915"/>
              <a:gd name="adj2" fmla="val -91507"/>
              <a:gd name="adj3" fmla="val 16667"/>
            </a:avLst>
          </a:prstGeom>
          <a:solidFill>
            <a:srgbClr val="FFD1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Ist</a:t>
            </a:r>
            <a:r>
              <a:rPr lang="en-GB" sz="2400" dirty="0">
                <a:solidFill>
                  <a:srgbClr val="002060"/>
                </a:solidFill>
              </a:rPr>
              <a:t> das </a:t>
            </a:r>
            <a:r>
              <a:rPr lang="en-GB" sz="2400" dirty="0" err="1">
                <a:solidFill>
                  <a:srgbClr val="002060"/>
                </a:solidFill>
              </a:rPr>
              <a:t>klar</a:t>
            </a:r>
            <a:r>
              <a:rPr lang="en-GB" sz="2400" dirty="0">
                <a:solidFill>
                  <a:srgbClr val="002060"/>
                </a:solidFill>
              </a:rPr>
              <a:t>, Hamza?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D6E532AF-61A8-55D8-4E5B-14C115B24EDA}"/>
              </a:ext>
            </a:extLst>
          </p:cNvPr>
          <p:cNvSpPr/>
          <p:nvPr/>
        </p:nvSpPr>
        <p:spPr>
          <a:xfrm>
            <a:off x="6389914" y="5203292"/>
            <a:ext cx="1409972" cy="849086"/>
          </a:xfrm>
          <a:prstGeom prst="wedgeRoundRectCallout">
            <a:avLst>
              <a:gd name="adj1" fmla="val 93198"/>
              <a:gd name="adj2" fmla="val -63623"/>
              <a:gd name="adj3" fmla="val 16667"/>
            </a:avLst>
          </a:prstGeom>
          <a:solidFill>
            <a:srgbClr val="FFD1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Nein</a:t>
            </a:r>
            <a:r>
              <a:rPr lang="en-GB" sz="24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6" name="Picture 15" descr="A cartoon of a person&#10;&#10;Description automatically generated with medium confidence">
            <a:extLst>
              <a:ext uri="{FF2B5EF4-FFF2-40B4-BE49-F238E27FC236}">
                <a16:creationId xmlns:a16="http://schemas.microsoft.com/office/drawing/2014/main" id="{A10205F7-8E10-5E00-9E84-A7B035CFF7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48"/>
          <a:stretch/>
        </p:blipFill>
        <p:spPr>
          <a:xfrm>
            <a:off x="8441851" y="1218446"/>
            <a:ext cx="2518073" cy="2118779"/>
          </a:xfrm>
          <a:prstGeom prst="rect">
            <a:avLst/>
          </a:prstGeom>
        </p:spPr>
      </p:pic>
      <p:pic>
        <p:nvPicPr>
          <p:cNvPr id="20" name="Picture 19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C29071A5-EFA1-F391-C318-A1F06345E8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37"/>
          <a:stretch/>
        </p:blipFill>
        <p:spPr>
          <a:xfrm>
            <a:off x="8636701" y="3774918"/>
            <a:ext cx="2698579" cy="24324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B7E5A4-6957-5BC0-AAD3-F51488818D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080" y="1597080"/>
            <a:ext cx="3219920" cy="3206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909270" y="86527"/>
            <a:ext cx="1190434" cy="108826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6" y="2707"/>
            <a:ext cx="7267988" cy="1144800"/>
          </a:xfrm>
        </p:spPr>
        <p:txBody>
          <a:bodyPr/>
          <a:lstStyle/>
          <a:p>
            <a:r>
              <a:rPr lang="en-GB" sz="3600" b="1" spc="-1" dirty="0" err="1">
                <a:latin typeface="Century Gothic" panose="020B0502020202020204" pitchFamily="34" charset="0"/>
              </a:rPr>
              <a:t>ein</a:t>
            </a:r>
            <a:r>
              <a:rPr lang="en-GB" sz="3600" b="1" spc="-1" dirty="0">
                <a:latin typeface="Century Gothic" panose="020B0502020202020204" pitchFamily="34" charset="0"/>
              </a:rPr>
              <a:t>, eine, </a:t>
            </a:r>
            <a:r>
              <a:rPr lang="en-GB" sz="3600" b="1" spc="-1" dirty="0" err="1">
                <a:latin typeface="Century Gothic" panose="020B0502020202020204" pitchFamily="34" charset="0"/>
              </a:rPr>
              <a:t>ein</a:t>
            </a:r>
            <a:r>
              <a:rPr lang="en-GB" sz="3600" b="1" spc="-1" dirty="0">
                <a:latin typeface="Century Gothic" panose="020B0502020202020204" pitchFamily="34" charset="0"/>
              </a:rPr>
              <a:t> = ‘a’</a:t>
            </a:r>
            <a:endParaRPr lang="en-GB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433F8D-838E-45A8-B7AD-3153D0D58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87" y="39600"/>
            <a:ext cx="608794" cy="13461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B39717-8909-4E5B-8F8D-AAAF8D60ACA7}"/>
              </a:ext>
            </a:extLst>
          </p:cNvPr>
          <p:cNvSpPr txBox="1"/>
          <p:nvPr/>
        </p:nvSpPr>
        <p:spPr>
          <a:xfrm>
            <a:off x="8799199" y="-242045"/>
            <a:ext cx="1680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C9218-B47B-46F1-8A2B-973003E5D142}"/>
              </a:ext>
            </a:extLst>
          </p:cNvPr>
          <p:cNvSpPr txBox="1">
            <a:spLocks/>
          </p:cNvSpPr>
          <p:nvPr/>
        </p:nvSpPr>
        <p:spPr>
          <a:xfrm>
            <a:off x="703235" y="1502025"/>
            <a:ext cx="10515600" cy="75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 you know, German has three words for </a:t>
            </a:r>
            <a:r>
              <a:rPr kumimoji="0" lang="en-GB" sz="2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C65771-E6D8-4F32-BEAA-F078935F55E0}"/>
              </a:ext>
            </a:extLst>
          </p:cNvPr>
          <p:cNvSpPr txBox="1"/>
          <p:nvPr/>
        </p:nvSpPr>
        <p:spPr>
          <a:xfrm>
            <a:off x="729795" y="3653190"/>
            <a:ext cx="1010251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It also has different words for 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a: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348708-0D61-4B8A-A0A5-2EF3D1B5E0AF}"/>
              </a:ext>
            </a:extLst>
          </p:cNvPr>
          <p:cNvSpPr txBox="1"/>
          <p:nvPr/>
        </p:nvSpPr>
        <p:spPr>
          <a:xfrm>
            <a:off x="7277682" y="2764219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das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88AA4C-C22D-4617-8F0B-B3838184CB0D}"/>
              </a:ext>
            </a:extLst>
          </p:cNvPr>
          <p:cNvSpPr txBox="1"/>
          <p:nvPr/>
        </p:nvSpPr>
        <p:spPr>
          <a:xfrm>
            <a:off x="4045127" y="2764360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die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63CECA-D676-4501-B0BD-3D5598AEEF1C}"/>
              </a:ext>
            </a:extLst>
          </p:cNvPr>
          <p:cNvSpPr txBox="1"/>
          <p:nvPr/>
        </p:nvSpPr>
        <p:spPr>
          <a:xfrm>
            <a:off x="1120583" y="2764220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der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E01DB-41BB-4C52-A659-2D36CCED43B6}"/>
              </a:ext>
            </a:extLst>
          </p:cNvPr>
          <p:cNvSpPr txBox="1"/>
          <p:nvPr/>
        </p:nvSpPr>
        <p:spPr>
          <a:xfrm>
            <a:off x="7277682" y="2024864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neuter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289107-E47B-4999-AED4-47B48D464E11}"/>
              </a:ext>
            </a:extLst>
          </p:cNvPr>
          <p:cNvSpPr txBox="1"/>
          <p:nvPr/>
        </p:nvSpPr>
        <p:spPr>
          <a:xfrm>
            <a:off x="1120583" y="2022595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masculine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B110B4-6E3C-4AB7-A62B-349CB5962F69}"/>
              </a:ext>
            </a:extLst>
          </p:cNvPr>
          <p:cNvSpPr txBox="1"/>
          <p:nvPr/>
        </p:nvSpPr>
        <p:spPr>
          <a:xfrm>
            <a:off x="4045127" y="2020956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feminine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8E1CF7-796B-4AD2-A49A-C787A81221D8}"/>
              </a:ext>
            </a:extLst>
          </p:cNvPr>
          <p:cNvSpPr txBox="1"/>
          <p:nvPr/>
        </p:nvSpPr>
        <p:spPr>
          <a:xfrm>
            <a:off x="1935208" y="2744771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Tisch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7E9E56-5558-4557-8AE6-4A0CE6C41A2D}"/>
              </a:ext>
            </a:extLst>
          </p:cNvPr>
          <p:cNvSpPr txBox="1"/>
          <p:nvPr/>
        </p:nvSpPr>
        <p:spPr>
          <a:xfrm>
            <a:off x="4755025" y="2766082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Flasche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1706BD-0468-45D9-8AC9-18ABEE20DA89}"/>
              </a:ext>
            </a:extLst>
          </p:cNvPr>
          <p:cNvSpPr txBox="1"/>
          <p:nvPr/>
        </p:nvSpPr>
        <p:spPr>
          <a:xfrm>
            <a:off x="8126334" y="2745544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Fenster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257690-8DCB-409F-8B58-7BDDA5AC8A10}"/>
              </a:ext>
            </a:extLst>
          </p:cNvPr>
          <p:cNvSpPr txBox="1"/>
          <p:nvPr/>
        </p:nvSpPr>
        <p:spPr>
          <a:xfrm>
            <a:off x="7334129" y="4830605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ein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C75F97-7EEC-42C6-9886-EA0560E67DB8}"/>
              </a:ext>
            </a:extLst>
          </p:cNvPr>
          <p:cNvSpPr txBox="1"/>
          <p:nvPr/>
        </p:nvSpPr>
        <p:spPr>
          <a:xfrm>
            <a:off x="4024503" y="4878447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eine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335E8A-83AD-4D0A-A35A-43BAB46220B1}"/>
              </a:ext>
            </a:extLst>
          </p:cNvPr>
          <p:cNvSpPr txBox="1"/>
          <p:nvPr/>
        </p:nvSpPr>
        <p:spPr>
          <a:xfrm>
            <a:off x="1189197" y="4844792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ein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AEF53E-33BE-4127-9516-F04758510C41}"/>
              </a:ext>
            </a:extLst>
          </p:cNvPr>
          <p:cNvSpPr txBox="1"/>
          <p:nvPr/>
        </p:nvSpPr>
        <p:spPr>
          <a:xfrm>
            <a:off x="7337557" y="4137229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neuter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DDBFE8-314D-44C0-92DC-D3C42EBBCF2F}"/>
              </a:ext>
            </a:extLst>
          </p:cNvPr>
          <p:cNvSpPr txBox="1"/>
          <p:nvPr/>
        </p:nvSpPr>
        <p:spPr>
          <a:xfrm>
            <a:off x="1180458" y="4134960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masculine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1586E1-ABD5-4C9F-B9EF-59AAF75F6B83}"/>
              </a:ext>
            </a:extLst>
          </p:cNvPr>
          <p:cNvSpPr txBox="1"/>
          <p:nvPr/>
        </p:nvSpPr>
        <p:spPr>
          <a:xfrm>
            <a:off x="4105002" y="4133321"/>
            <a:ext cx="1893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feminine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0C7057-9EC8-4AA8-977D-4384D6B07F4C}"/>
              </a:ext>
            </a:extLst>
          </p:cNvPr>
          <p:cNvSpPr txBox="1"/>
          <p:nvPr/>
        </p:nvSpPr>
        <p:spPr>
          <a:xfrm>
            <a:off x="1927190" y="4811320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Tisch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28F582-EA07-4C4E-9385-9C5F665B5115}"/>
              </a:ext>
            </a:extLst>
          </p:cNvPr>
          <p:cNvSpPr txBox="1"/>
          <p:nvPr/>
        </p:nvSpPr>
        <p:spPr>
          <a:xfrm>
            <a:off x="5060474" y="4844791"/>
            <a:ext cx="1686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Flasche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38824C-FA30-452D-A503-6DF895BBA9B4}"/>
              </a:ext>
            </a:extLst>
          </p:cNvPr>
          <p:cNvSpPr txBox="1"/>
          <p:nvPr/>
        </p:nvSpPr>
        <p:spPr>
          <a:xfrm>
            <a:off x="8023802" y="4832534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Fenster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2" name="Oval Callout 28">
            <a:extLst>
              <a:ext uri="{FF2B5EF4-FFF2-40B4-BE49-F238E27FC236}">
                <a16:creationId xmlns:a16="http://schemas.microsoft.com/office/drawing/2014/main" id="{2FACD48E-5FDD-4CFE-99BD-4130FA122421}"/>
              </a:ext>
            </a:extLst>
          </p:cNvPr>
          <p:cNvSpPr/>
          <p:nvPr/>
        </p:nvSpPr>
        <p:spPr>
          <a:xfrm>
            <a:off x="8354900" y="1693562"/>
            <a:ext cx="3777225" cy="2737007"/>
          </a:xfrm>
          <a:prstGeom prst="wedgeEllipseCallout">
            <a:avLst>
              <a:gd name="adj1" fmla="val -61047"/>
              <a:gd name="adj2" fmla="val 70056"/>
            </a:avLst>
          </a:prstGeom>
          <a:solidFill>
            <a:srgbClr val="C5DC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Keep the idea of </a:t>
            </a:r>
            <a:r>
              <a:rPr kumimoji="0" lang="en-GB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three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genders, even though two of them share the same word for ‘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’. </a:t>
            </a:r>
          </a:p>
        </p:txBody>
      </p:sp>
      <p:sp>
        <p:nvSpPr>
          <p:cNvPr id="43" name="Rounded Rectangle 29">
            <a:extLst>
              <a:ext uri="{FF2B5EF4-FFF2-40B4-BE49-F238E27FC236}">
                <a16:creationId xmlns:a16="http://schemas.microsoft.com/office/drawing/2014/main" id="{AF0DD13D-B992-4227-8CB4-7CCEC3B558C5}"/>
              </a:ext>
            </a:extLst>
          </p:cNvPr>
          <p:cNvSpPr/>
          <p:nvPr/>
        </p:nvSpPr>
        <p:spPr>
          <a:xfrm>
            <a:off x="307705" y="5662633"/>
            <a:ext cx="11738919" cy="577530"/>
          </a:xfrm>
          <a:prstGeom prst="roundRect">
            <a:avLst/>
          </a:prstGeom>
          <a:solidFill>
            <a:srgbClr val="1F4E79"/>
          </a:solidFill>
          <a:ln w="12700" cap="flat" cmpd="sng" algn="ctr">
            <a:solidFill>
              <a:srgbClr val="C5DC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‘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 and ‘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 can also mean ‘one’ so ‘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Tisch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 means ‘a table’ or ‘one table’</a:t>
            </a:r>
          </a:p>
        </p:txBody>
      </p:sp>
    </p:spTree>
    <p:extLst>
      <p:ext uri="{BB962C8B-B14F-4D97-AF65-F5344CB8AC3E}">
        <p14:creationId xmlns:p14="http://schemas.microsoft.com/office/powerpoint/2010/main" val="18569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2091</Words>
  <Application>Microsoft Office PowerPoint</Application>
  <PresentationFormat>Widescreen</PresentationFormat>
  <Paragraphs>290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Century gothic</vt:lpstr>
      <vt:lpstr>Modern Love</vt:lpstr>
      <vt:lpstr>Symbol</vt:lpstr>
      <vt:lpstr>Wingdings</vt:lpstr>
      <vt:lpstr>1_Office Theme</vt:lpstr>
      <vt:lpstr>Describing me and others  </vt:lpstr>
      <vt:lpstr>aussprechen</vt:lpstr>
      <vt:lpstr>aussprechen</vt:lpstr>
      <vt:lpstr>aussprechen</vt:lpstr>
      <vt:lpstr>aussprechen</vt:lpstr>
      <vt:lpstr>hören</vt:lpstr>
      <vt:lpstr>Vokabeln</vt:lpstr>
      <vt:lpstr>lesen</vt:lpstr>
      <vt:lpstr>ein, eine, ein = ‘a’</vt:lpstr>
      <vt:lpstr>sprechen</vt:lpstr>
      <vt:lpstr>sprechen</vt:lpstr>
      <vt:lpstr>lesen</vt:lpstr>
      <vt:lpstr>sprechen</vt:lpstr>
      <vt:lpstr>Tschüss!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Charlotte Moss</cp:lastModifiedBy>
  <cp:revision>80</cp:revision>
  <dcterms:created xsi:type="dcterms:W3CDTF">2021-07-02T19:27:01Z</dcterms:created>
  <dcterms:modified xsi:type="dcterms:W3CDTF">2023-06-19T10:04:50Z</dcterms:modified>
</cp:coreProperties>
</file>