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926" r:id="rId3"/>
    <p:sldId id="927" r:id="rId4"/>
    <p:sldId id="403" r:id="rId5"/>
    <p:sldId id="925" r:id="rId6"/>
    <p:sldId id="934" r:id="rId7"/>
    <p:sldId id="935" r:id="rId8"/>
    <p:sldId id="936" r:id="rId9"/>
    <p:sldId id="294" r:id="rId10"/>
    <p:sldId id="400" r:id="rId11"/>
    <p:sldId id="401" r:id="rId12"/>
    <p:sldId id="931" r:id="rId13"/>
    <p:sldId id="279" r:id="rId14"/>
    <p:sldId id="932" r:id="rId15"/>
    <p:sldId id="9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D"/>
    <a:srgbClr val="FF0066"/>
    <a:srgbClr val="FFFFCC"/>
    <a:srgbClr val="2E94AF"/>
    <a:srgbClr val="EFF9FB"/>
    <a:srgbClr val="29C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E318A-7980-4CE3-A4CA-5A500DEE1CCB}" v="2" dt="2023-06-29T10:31:00.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9" autoAdjust="0"/>
    <p:restoredTop sz="71041" autoAdjust="0"/>
  </p:normalViewPr>
  <p:slideViewPr>
    <p:cSldViewPr snapToGrid="0">
      <p:cViewPr varScale="1">
        <p:scale>
          <a:sx n="72" d="100"/>
          <a:sy n="72" d="100"/>
        </p:scale>
        <p:origin x="110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ke Krusemann" userId="S::jx903880@reading.ac.uk::22b930c6-ce99-468c-835c-dba6438d8ea3" providerId="AD" clId="Web-{DFC789CA-ECD7-78F0-A08A-44D27B710602}"/>
    <pc:docChg chg="modSld">
      <pc:chgData name="Heike Krusemann" userId="S::jx903880@reading.ac.uk::22b930c6-ce99-468c-835c-dba6438d8ea3" providerId="AD" clId="Web-{DFC789CA-ECD7-78F0-A08A-44D27B710602}" dt="2022-05-24T15:52:37.327" v="2" actId="1076"/>
      <pc:docMkLst>
        <pc:docMk/>
      </pc:docMkLst>
      <pc:sldChg chg="modSp">
        <pc:chgData name="Heike Krusemann" userId="S::jx903880@reading.ac.uk::22b930c6-ce99-468c-835c-dba6438d8ea3" providerId="AD" clId="Web-{DFC789CA-ECD7-78F0-A08A-44D27B710602}" dt="2022-05-24T15:52:37.327" v="2" actId="1076"/>
        <pc:sldMkLst>
          <pc:docMk/>
          <pc:sldMk cId="2122312642" sldId="931"/>
        </pc:sldMkLst>
        <pc:spChg chg="mod">
          <ac:chgData name="Heike Krusemann" userId="S::jx903880@reading.ac.uk::22b930c6-ce99-468c-835c-dba6438d8ea3" providerId="AD" clId="Web-{DFC789CA-ECD7-78F0-A08A-44D27B710602}" dt="2022-05-24T15:52:37.327" v="2" actId="1076"/>
          <ac:spMkLst>
            <pc:docMk/>
            <pc:sldMk cId="2122312642" sldId="931"/>
            <ac:spMk id="28" creationId="{CE7F5F03-DA56-4C8B-8EA4-C920DC3CDAAC}"/>
          </ac:spMkLst>
        </pc:spChg>
      </pc:sldChg>
    </pc:docChg>
  </pc:docChgLst>
  <pc:docChgLst>
    <pc:chgData name="Charlotte Moss" userId="17b589c9-cb67-41ed-a894-f82ca12b573d" providerId="ADAL" clId="{FE6E318A-7980-4CE3-A4CA-5A500DEE1CCB}"/>
    <pc:docChg chg="modSld">
      <pc:chgData name="Charlotte Moss" userId="17b589c9-cb67-41ed-a894-f82ca12b573d" providerId="ADAL" clId="{FE6E318A-7980-4CE3-A4CA-5A500DEE1CCB}" dt="2023-06-29T10:31:00.856" v="21" actId="113"/>
      <pc:docMkLst>
        <pc:docMk/>
      </pc:docMkLst>
      <pc:sldChg chg="modSp">
        <pc:chgData name="Charlotte Moss" userId="17b589c9-cb67-41ed-a894-f82ca12b573d" providerId="ADAL" clId="{FE6E318A-7980-4CE3-A4CA-5A500DEE1CCB}" dt="2023-06-29T10:31:00.856" v="21" actId="113"/>
        <pc:sldMkLst>
          <pc:docMk/>
          <pc:sldMk cId="1736215747" sldId="927"/>
        </pc:sldMkLst>
        <pc:spChg chg="mod">
          <ac:chgData name="Charlotte Moss" userId="17b589c9-cb67-41ed-a894-f82ca12b573d" providerId="ADAL" clId="{FE6E318A-7980-4CE3-A4CA-5A500DEE1CCB}" dt="2023-06-29T10:31:00.856" v="21" actId="113"/>
          <ac:spMkLst>
            <pc:docMk/>
            <pc:sldMk cId="1736215747" sldId="927"/>
            <ac:spMk id="15" creationId="{6DB12EE4-FFC0-4CC6-998E-F8501828F145}"/>
          </ac:spMkLst>
        </pc:spChg>
      </pc:sldChg>
      <pc:sldChg chg="modNotesTx">
        <pc:chgData name="Charlotte Moss" userId="17b589c9-cb67-41ed-a894-f82ca12b573d" providerId="ADAL" clId="{FE6E318A-7980-4CE3-A4CA-5A500DEE1CCB}" dt="2023-06-26T14:08:23.160" v="19" actId="113"/>
        <pc:sldMkLst>
          <pc:docMk/>
          <pc:sldMk cId="2122312642" sldId="931"/>
        </pc:sldMkLst>
      </pc:sldChg>
    </pc:docChg>
  </pc:docChgLst>
  <pc:docChgLst>
    <pc:chgData name="Heike Krusemann" userId="3205221db0cafe4f" providerId="LiveId" clId="{FB537491-5E38-4036-A710-0BA8FA018812}"/>
    <pc:docChg chg="custSel modSld">
      <pc:chgData name="Heike Krusemann" userId="3205221db0cafe4f" providerId="LiveId" clId="{FB537491-5E38-4036-A710-0BA8FA018812}" dt="2022-05-24T13:14:08.696" v="127" actId="20577"/>
      <pc:docMkLst>
        <pc:docMk/>
      </pc:docMkLst>
      <pc:sldChg chg="addSp delSp modSp mod delAnim modAnim modNotesTx">
        <pc:chgData name="Heike Krusemann" userId="3205221db0cafe4f" providerId="LiveId" clId="{FB537491-5E38-4036-A710-0BA8FA018812}" dt="2022-05-24T13:14:08.696" v="127" actId="20577"/>
        <pc:sldMkLst>
          <pc:docMk/>
          <pc:sldMk cId="2319051850" sldId="932"/>
        </pc:sldMkLst>
        <pc:spChg chg="del mod">
          <ac:chgData name="Heike Krusemann" userId="3205221db0cafe4f" providerId="LiveId" clId="{FB537491-5E38-4036-A710-0BA8FA018812}" dt="2022-05-24T13:12:36.709" v="58" actId="478"/>
          <ac:spMkLst>
            <pc:docMk/>
            <pc:sldMk cId="2319051850" sldId="932"/>
            <ac:spMk id="3" creationId="{B8D60F15-3DB1-4039-BF7F-89135E9875F0}"/>
          </ac:spMkLst>
        </pc:spChg>
        <pc:spChg chg="mod">
          <ac:chgData name="Heike Krusemann" userId="3205221db0cafe4f" providerId="LiveId" clId="{FB537491-5E38-4036-A710-0BA8FA018812}" dt="2022-05-24T13:10:07.190" v="29" actId="20577"/>
          <ac:spMkLst>
            <pc:docMk/>
            <pc:sldMk cId="2319051850" sldId="932"/>
            <ac:spMk id="80" creationId="{D12A898F-71EE-E5DA-6252-D31F6F0EAFCB}"/>
          </ac:spMkLst>
        </pc:spChg>
        <pc:spChg chg="mod">
          <ac:chgData name="Heike Krusemann" userId="3205221db0cafe4f" providerId="LiveId" clId="{FB537491-5E38-4036-A710-0BA8FA018812}" dt="2022-05-24T13:14:08.696" v="127" actId="20577"/>
          <ac:spMkLst>
            <pc:docMk/>
            <pc:sldMk cId="2319051850" sldId="932"/>
            <ac:spMk id="90" creationId="{A46AD443-6ACD-2981-C3A7-106FBC969E09}"/>
          </ac:spMkLst>
        </pc:spChg>
        <pc:grpChg chg="mod">
          <ac:chgData name="Heike Krusemann" userId="3205221db0cafe4f" providerId="LiveId" clId="{FB537491-5E38-4036-A710-0BA8FA018812}" dt="2022-05-24T13:07:11.323" v="2" actId="1076"/>
          <ac:grpSpMkLst>
            <pc:docMk/>
            <pc:sldMk cId="2319051850" sldId="932"/>
            <ac:grpSpMk id="11" creationId="{023DF6FE-B798-4936-956F-228CD8B1D790}"/>
          </ac:grpSpMkLst>
        </pc:grpChg>
        <pc:grpChg chg="mod">
          <ac:chgData name="Heike Krusemann" userId="3205221db0cafe4f" providerId="LiveId" clId="{FB537491-5E38-4036-A710-0BA8FA018812}" dt="2022-05-24T13:13:10.434" v="63" actId="1076"/>
          <ac:grpSpMkLst>
            <pc:docMk/>
            <pc:sldMk cId="2319051850" sldId="932"/>
            <ac:grpSpMk id="16" creationId="{3CE9B09D-E124-4BCB-B670-3C73FFB5ED4D}"/>
          </ac:grpSpMkLst>
        </pc:grpChg>
        <pc:grpChg chg="del mod">
          <ac:chgData name="Heike Krusemann" userId="3205221db0cafe4f" providerId="LiveId" clId="{FB537491-5E38-4036-A710-0BA8FA018812}" dt="2022-05-24T13:09:30.805" v="21" actId="478"/>
          <ac:grpSpMkLst>
            <pc:docMk/>
            <pc:sldMk cId="2319051850" sldId="932"/>
            <ac:grpSpMk id="59" creationId="{C6123A61-6DEC-3078-805F-666186A6120E}"/>
          </ac:grpSpMkLst>
        </pc:grpChg>
        <pc:grpChg chg="del">
          <ac:chgData name="Heike Krusemann" userId="3205221db0cafe4f" providerId="LiveId" clId="{FB537491-5E38-4036-A710-0BA8FA018812}" dt="2022-05-24T13:07:08.463" v="1" actId="478"/>
          <ac:grpSpMkLst>
            <pc:docMk/>
            <pc:sldMk cId="2319051850" sldId="932"/>
            <ac:grpSpMk id="64" creationId="{75598C40-5C4C-AD6E-B85B-9F55A9F95F03}"/>
          </ac:grpSpMkLst>
        </pc:grpChg>
        <pc:grpChg chg="del">
          <ac:chgData name="Heike Krusemann" userId="3205221db0cafe4f" providerId="LiveId" clId="{FB537491-5E38-4036-A710-0BA8FA018812}" dt="2022-05-24T13:07:53.791" v="6" actId="478"/>
          <ac:grpSpMkLst>
            <pc:docMk/>
            <pc:sldMk cId="2319051850" sldId="932"/>
            <ac:grpSpMk id="68" creationId="{E49AE26D-8D1B-2C63-309D-7F4DF36F8C59}"/>
          </ac:grpSpMkLst>
        </pc:grpChg>
        <pc:grpChg chg="del">
          <ac:chgData name="Heike Krusemann" userId="3205221db0cafe4f" providerId="LiveId" clId="{FB537491-5E38-4036-A710-0BA8FA018812}" dt="2022-05-24T13:10:49.295" v="35" actId="478"/>
          <ac:grpSpMkLst>
            <pc:docMk/>
            <pc:sldMk cId="2319051850" sldId="932"/>
            <ac:grpSpMk id="72" creationId="{2394D568-28C2-F4C5-A9FC-CB6A6973CEE7}"/>
          </ac:grpSpMkLst>
        </pc:grpChg>
        <pc:grpChg chg="del">
          <ac:chgData name="Heike Krusemann" userId="3205221db0cafe4f" providerId="LiveId" clId="{FB537491-5E38-4036-A710-0BA8FA018812}" dt="2022-05-24T13:11:29.433" v="46" actId="478"/>
          <ac:grpSpMkLst>
            <pc:docMk/>
            <pc:sldMk cId="2319051850" sldId="932"/>
            <ac:grpSpMk id="76" creationId="{808292B8-7D39-A0AB-ED9E-6A59F95A0E93}"/>
          </ac:grpSpMkLst>
        </pc:grpChg>
        <pc:grpChg chg="del">
          <ac:chgData name="Heike Krusemann" userId="3205221db0cafe4f" providerId="LiveId" clId="{FB537491-5E38-4036-A710-0BA8FA018812}" dt="2022-05-24T13:11:53.402" v="51" actId="478"/>
          <ac:grpSpMkLst>
            <pc:docMk/>
            <pc:sldMk cId="2319051850" sldId="932"/>
            <ac:grpSpMk id="81" creationId="{088903AC-8AFF-1108-2144-C6ED89340B67}"/>
          </ac:grpSpMkLst>
        </pc:grpChg>
        <pc:grpChg chg="add mod">
          <ac:chgData name="Heike Krusemann" userId="3205221db0cafe4f" providerId="LiveId" clId="{FB537491-5E38-4036-A710-0BA8FA018812}" dt="2022-05-24T13:08:01.604" v="8" actId="1076"/>
          <ac:grpSpMkLst>
            <pc:docMk/>
            <pc:sldMk cId="2319051850" sldId="932"/>
            <ac:grpSpMk id="95" creationId="{CAA34111-F8B3-F299-E322-4B7C66E3BE5A}"/>
          </ac:grpSpMkLst>
        </pc:grpChg>
        <pc:grpChg chg="add mod">
          <ac:chgData name="Heike Krusemann" userId="3205221db0cafe4f" providerId="LiveId" clId="{FB537491-5E38-4036-A710-0BA8FA018812}" dt="2022-05-24T13:13:04.755" v="61" actId="1076"/>
          <ac:grpSpMkLst>
            <pc:docMk/>
            <pc:sldMk cId="2319051850" sldId="932"/>
            <ac:grpSpMk id="100" creationId="{32AA1CE4-483D-ABF8-C60D-F8B35B4590C8}"/>
          </ac:grpSpMkLst>
        </pc:grpChg>
        <pc:grpChg chg="add mod">
          <ac:chgData name="Heike Krusemann" userId="3205221db0cafe4f" providerId="LiveId" clId="{FB537491-5E38-4036-A710-0BA8FA018812}" dt="2022-05-24T13:13:02.851" v="60" actId="1076"/>
          <ac:grpSpMkLst>
            <pc:docMk/>
            <pc:sldMk cId="2319051850" sldId="932"/>
            <ac:grpSpMk id="103" creationId="{70C03B66-D47F-2C48-3C3C-A4CBE10AE5C1}"/>
          </ac:grpSpMkLst>
        </pc:grpChg>
        <pc:grpChg chg="add del mod">
          <ac:chgData name="Heike Krusemann" userId="3205221db0cafe4f" providerId="LiveId" clId="{FB537491-5E38-4036-A710-0BA8FA018812}" dt="2022-05-24T13:12:13.778" v="54" actId="478"/>
          <ac:grpSpMkLst>
            <pc:docMk/>
            <pc:sldMk cId="2319051850" sldId="932"/>
            <ac:grpSpMk id="106" creationId="{A664304B-2C10-BC1E-B348-DD51F23EFCBD}"/>
          </ac:grpSpMkLst>
        </pc:grpChg>
        <pc:grpChg chg="add mod">
          <ac:chgData name="Heike Krusemann" userId="3205221db0cafe4f" providerId="LiveId" clId="{FB537491-5E38-4036-A710-0BA8FA018812}" dt="2022-05-24T13:13:07.075" v="62" actId="1076"/>
          <ac:grpSpMkLst>
            <pc:docMk/>
            <pc:sldMk cId="2319051850" sldId="932"/>
            <ac:grpSpMk id="109" creationId="{CE00B99B-482C-7C34-57B6-AC22E1D7AC36}"/>
          </ac:grpSpMkLst>
        </pc:grpChg>
        <pc:picChg chg="del">
          <ac:chgData name="Heike Krusemann" userId="3205221db0cafe4f" providerId="LiveId" clId="{FB537491-5E38-4036-A710-0BA8FA018812}" dt="2022-05-24T13:10:10.815" v="30" actId="478"/>
          <ac:picMkLst>
            <pc:docMk/>
            <pc:sldMk cId="2319051850" sldId="932"/>
            <ac:picMk id="54" creationId="{A2334C63-0920-0BAA-5AE7-95E4A2F76FFA}"/>
          </ac:picMkLst>
        </pc:picChg>
        <pc:picChg chg="del">
          <ac:chgData name="Heike Krusemann" userId="3205221db0cafe4f" providerId="LiveId" clId="{FB537491-5E38-4036-A710-0BA8FA018812}" dt="2022-05-24T13:11:20.255" v="44" actId="478"/>
          <ac:picMkLst>
            <pc:docMk/>
            <pc:sldMk cId="2319051850" sldId="932"/>
            <ac:picMk id="55" creationId="{A8EC8AF6-0079-F1EF-C9F9-EBC8C356BE6A}"/>
          </ac:picMkLst>
        </pc:picChg>
        <pc:picChg chg="del">
          <ac:chgData name="Heike Krusemann" userId="3205221db0cafe4f" providerId="LiveId" clId="{FB537491-5E38-4036-A710-0BA8FA018812}" dt="2022-05-24T13:09:21.843" v="18" actId="478"/>
          <ac:picMkLst>
            <pc:docMk/>
            <pc:sldMk cId="2319051850" sldId="932"/>
            <ac:picMk id="56" creationId="{90AE2EE8-34F0-20AB-1076-CEBD4E88546A}"/>
          </ac:picMkLst>
        </pc:picChg>
        <pc:picChg chg="del">
          <ac:chgData name="Heike Krusemann" userId="3205221db0cafe4f" providerId="LiveId" clId="{FB537491-5E38-4036-A710-0BA8FA018812}" dt="2022-05-24T13:08:43.847" v="12" actId="478"/>
          <ac:picMkLst>
            <pc:docMk/>
            <pc:sldMk cId="2319051850" sldId="932"/>
            <ac:picMk id="88" creationId="{A8610D6B-9B0F-366B-A5B5-C3D00768BBDC}"/>
          </ac:picMkLst>
        </pc:picChg>
        <pc:picChg chg="mod">
          <ac:chgData name="Heike Krusemann" userId="3205221db0cafe4f" providerId="LiveId" clId="{FB537491-5E38-4036-A710-0BA8FA018812}" dt="2022-05-24T13:08:52.243" v="15" actId="1076"/>
          <ac:picMkLst>
            <pc:docMk/>
            <pc:sldMk cId="2319051850" sldId="932"/>
            <ac:picMk id="91" creationId="{B96C76EA-FCD0-46AE-9EAE-A684C2111253}"/>
          </ac:picMkLst>
        </pc:picChg>
        <pc:picChg chg="mod">
          <ac:chgData name="Heike Krusemann" userId="3205221db0cafe4f" providerId="LiveId" clId="{FB537491-5E38-4036-A710-0BA8FA018812}" dt="2022-05-24T13:09:24.132" v="19" actId="1076"/>
          <ac:picMkLst>
            <pc:docMk/>
            <pc:sldMk cId="2319051850" sldId="932"/>
            <ac:picMk id="92" creationId="{A9CB992E-2DC5-48C3-BE81-F4EBA1081C4D}"/>
          </ac:picMkLst>
        </pc:picChg>
        <pc:picChg chg="mod">
          <ac:chgData name="Heike Krusemann" userId="3205221db0cafe4f" providerId="LiveId" clId="{FB537491-5E38-4036-A710-0BA8FA018812}" dt="2022-05-24T13:13:01.268" v="59" actId="1076"/>
          <ac:picMkLst>
            <pc:docMk/>
            <pc:sldMk cId="2319051850" sldId="932"/>
            <ac:picMk id="93" creationId="{F4819F29-D72B-42FD-A806-54B012255482}"/>
          </ac:picMkLst>
        </pc:picChg>
        <pc:picChg chg="mod">
          <ac:chgData name="Heike Krusemann" userId="3205221db0cafe4f" providerId="LiveId" clId="{FB537491-5E38-4036-A710-0BA8FA018812}" dt="2022-05-24T13:10:15.626" v="32" actId="1076"/>
          <ac:picMkLst>
            <pc:docMk/>
            <pc:sldMk cId="2319051850" sldId="932"/>
            <ac:picMk id="94" creationId="{F24B9B26-2C29-421D-83D8-22A3D669B721}"/>
          </ac:picMkLst>
        </pc:picChg>
        <pc:picChg chg="mod">
          <ac:chgData name="Heike Krusemann" userId="3205221db0cafe4f" providerId="LiveId" clId="{FB537491-5E38-4036-A710-0BA8FA018812}" dt="2022-05-24T13:07:58.079" v="7"/>
          <ac:picMkLst>
            <pc:docMk/>
            <pc:sldMk cId="2319051850" sldId="932"/>
            <ac:picMk id="96" creationId="{0DE34BF3-00BE-708D-339D-C093D7970DA1}"/>
          </ac:picMkLst>
        </pc:picChg>
        <pc:picChg chg="mod">
          <ac:chgData name="Heike Krusemann" userId="3205221db0cafe4f" providerId="LiveId" clId="{FB537491-5E38-4036-A710-0BA8FA018812}" dt="2022-05-24T13:10:53.971" v="36"/>
          <ac:picMkLst>
            <pc:docMk/>
            <pc:sldMk cId="2319051850" sldId="932"/>
            <ac:picMk id="101" creationId="{A9F27F87-5C45-568D-9D00-E7C4B4BADB97}"/>
          </ac:picMkLst>
        </pc:picChg>
        <pc:picChg chg="mod">
          <ac:chgData name="Heike Krusemann" userId="3205221db0cafe4f" providerId="LiveId" clId="{FB537491-5E38-4036-A710-0BA8FA018812}" dt="2022-05-24T13:11:26.053" v="45"/>
          <ac:picMkLst>
            <pc:docMk/>
            <pc:sldMk cId="2319051850" sldId="932"/>
            <ac:picMk id="104" creationId="{F976DC56-F2C6-2CC6-0058-A76F65796AC3}"/>
          </ac:picMkLst>
        </pc:picChg>
        <pc:picChg chg="mod">
          <ac:chgData name="Heike Krusemann" userId="3205221db0cafe4f" providerId="LiveId" clId="{FB537491-5E38-4036-A710-0BA8FA018812}" dt="2022-05-24T13:12:01.995" v="52"/>
          <ac:picMkLst>
            <pc:docMk/>
            <pc:sldMk cId="2319051850" sldId="932"/>
            <ac:picMk id="107" creationId="{6E4D3D66-B4C3-9559-C2E3-8C5FA1DD9787}"/>
          </ac:picMkLst>
        </pc:picChg>
        <pc:picChg chg="mod">
          <ac:chgData name="Heike Krusemann" userId="3205221db0cafe4f" providerId="LiveId" clId="{FB537491-5E38-4036-A710-0BA8FA018812}" dt="2022-05-24T13:12:21.563" v="55"/>
          <ac:picMkLst>
            <pc:docMk/>
            <pc:sldMk cId="2319051850" sldId="932"/>
            <ac:picMk id="110" creationId="{291D1D2D-01BD-7CC5-81CC-6269EDBF6961}"/>
          </ac:picMkLst>
        </pc:picChg>
        <pc:cxnChg chg="mod">
          <ac:chgData name="Heike Krusemann" userId="3205221db0cafe4f" providerId="LiveId" clId="{FB537491-5E38-4036-A710-0BA8FA018812}" dt="2022-05-24T13:07:58.079" v="7"/>
          <ac:cxnSpMkLst>
            <pc:docMk/>
            <pc:sldMk cId="2319051850" sldId="932"/>
            <ac:cxnSpMk id="97" creationId="{12A78008-877C-603A-44BD-06CCCB7CB5BE}"/>
          </ac:cxnSpMkLst>
        </pc:cxnChg>
        <pc:cxnChg chg="mod">
          <ac:chgData name="Heike Krusemann" userId="3205221db0cafe4f" providerId="LiveId" clId="{FB537491-5E38-4036-A710-0BA8FA018812}" dt="2022-05-24T13:10:53.971" v="36"/>
          <ac:cxnSpMkLst>
            <pc:docMk/>
            <pc:sldMk cId="2319051850" sldId="932"/>
            <ac:cxnSpMk id="102" creationId="{1CCCE9F8-5ABF-C0F9-5DCE-8A4B65262A4A}"/>
          </ac:cxnSpMkLst>
        </pc:cxnChg>
        <pc:cxnChg chg="mod">
          <ac:chgData name="Heike Krusemann" userId="3205221db0cafe4f" providerId="LiveId" clId="{FB537491-5E38-4036-A710-0BA8FA018812}" dt="2022-05-24T13:11:26.053" v="45"/>
          <ac:cxnSpMkLst>
            <pc:docMk/>
            <pc:sldMk cId="2319051850" sldId="932"/>
            <ac:cxnSpMk id="105" creationId="{6C74A624-0DAB-EFE7-90DE-D8B32FF631BC}"/>
          </ac:cxnSpMkLst>
        </pc:cxnChg>
        <pc:cxnChg chg="mod">
          <ac:chgData name="Heike Krusemann" userId="3205221db0cafe4f" providerId="LiveId" clId="{FB537491-5E38-4036-A710-0BA8FA018812}" dt="2022-05-24T13:12:01.995" v="52"/>
          <ac:cxnSpMkLst>
            <pc:docMk/>
            <pc:sldMk cId="2319051850" sldId="932"/>
            <ac:cxnSpMk id="108" creationId="{B7ED5F02-FAFE-E5F4-1A70-96903E2E3F2F}"/>
          </ac:cxnSpMkLst>
        </pc:cxnChg>
        <pc:cxnChg chg="mod">
          <ac:chgData name="Heike Krusemann" userId="3205221db0cafe4f" providerId="LiveId" clId="{FB537491-5E38-4036-A710-0BA8FA018812}" dt="2022-05-24T13:12:21.563" v="55"/>
          <ac:cxnSpMkLst>
            <pc:docMk/>
            <pc:sldMk cId="2319051850" sldId="932"/>
            <ac:cxnSpMk id="111" creationId="{8EA8000B-C6E7-D320-8FAB-4BE867C21FB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29/06/2023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en-GB" sz="1200" b="0" i="0" strike="noStrike" spc="-1" dirty="0">
                <a:solidFill>
                  <a:srgbClr val="002060"/>
                </a:solidFill>
                <a:latin typeface="Century Gothic"/>
                <a:ea typeface="Century Gothic"/>
              </a:rPr>
              <a:t>Same</a:t>
            </a:r>
            <a:r>
              <a:rPr lang="en-GB" sz="1200" b="1" i="0" strike="noStrike" spc="-1" dirty="0">
                <a:solidFill>
                  <a:srgbClr val="002060"/>
                </a:solidFill>
                <a:latin typeface="Century Gothic"/>
                <a:ea typeface="Century Gothic"/>
              </a:rPr>
              <a:t> [</a:t>
            </a:r>
            <a:r>
              <a:rPr lang="en-GB" sz="1200" b="1" i="0" strike="noStrike" spc="-1" dirty="0" err="1">
                <a:solidFill>
                  <a:srgbClr val="002060"/>
                </a:solidFill>
                <a:latin typeface="Century Gothic"/>
                <a:ea typeface="Century Gothic"/>
              </a:rPr>
              <a:t>ie</a:t>
            </a:r>
            <a:r>
              <a:rPr lang="en-GB" sz="1200" b="1" i="0" strike="noStrike" spc="-1" dirty="0">
                <a:solidFill>
                  <a:srgbClr val="002060"/>
                </a:solidFill>
                <a:latin typeface="Century Gothic"/>
                <a:ea typeface="Century Gothic"/>
              </a:rPr>
              <a:t>] </a:t>
            </a:r>
            <a:r>
              <a:rPr lang="en-GB" sz="1200" b="0" i="0" strike="noStrike" spc="-1" dirty="0">
                <a:solidFill>
                  <a:srgbClr val="002060"/>
                </a:solidFill>
                <a:latin typeface="Century Gothic"/>
                <a:ea typeface="Century Gothic"/>
              </a:rPr>
              <a:t>and </a:t>
            </a:r>
            <a:r>
              <a:rPr lang="en-GB" sz="1200" b="1" i="0" strike="noStrike" spc="-1" dirty="0">
                <a:solidFill>
                  <a:srgbClr val="002060"/>
                </a:solidFill>
                <a:latin typeface="Century Gothic"/>
                <a:ea typeface="Century Gothic"/>
              </a:rPr>
              <a:t>[</a:t>
            </a:r>
            <a:r>
              <a:rPr lang="en-GB" sz="1200" b="1" i="0" strike="noStrike" spc="-1" dirty="0" err="1">
                <a:solidFill>
                  <a:srgbClr val="002060"/>
                </a:solidFill>
                <a:latin typeface="Century Gothic"/>
                <a:ea typeface="Century Gothic"/>
              </a:rPr>
              <a:t>ie</a:t>
            </a:r>
            <a:r>
              <a:rPr lang="en-GB" sz="1200" b="1" i="0" strike="noStrike" spc="-1" dirty="0">
                <a:solidFill>
                  <a:srgbClr val="002060"/>
                </a:solidFill>
                <a:latin typeface="Century Gothic"/>
                <a:ea typeface="Century Gothic"/>
              </a:rPr>
              <a:t>] </a:t>
            </a:r>
            <a:r>
              <a:rPr lang="en-GB" sz="1200" b="0" i="0" strike="noStrike" spc="-1" dirty="0">
                <a:solidFill>
                  <a:srgbClr val="002060"/>
                </a:solidFill>
                <a:latin typeface="Century Gothic"/>
                <a:ea typeface="Century Gothic"/>
              </a:rPr>
              <a:t>phonics as from week 4 and week 7. </a:t>
            </a: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a:solidFill>
                  <a:srgbClr val="002060"/>
                </a:solidFill>
                <a:latin typeface="Century Gothic"/>
                <a:ea typeface="Century Gothic"/>
              </a:rPr>
              <a:t>Vocabulary (new)</a:t>
            </a:r>
            <a:r>
              <a:rPr lang="it-IT" sz="1200" b="0" strike="noStrike" spc="-1" dirty="0">
                <a:solidFill>
                  <a:srgbClr val="002060"/>
                </a:solidFill>
                <a:latin typeface="Century Gothic"/>
                <a:ea typeface="Century Gothic"/>
              </a:rPr>
              <a:t>: </a:t>
            </a:r>
            <a:r>
              <a:rPr lang="de-DE" sz="1200" b="1" strike="noStrike" spc="-1" dirty="0">
                <a:solidFill>
                  <a:srgbClr val="002060"/>
                </a:solidFill>
                <a:latin typeface="Century Gothic"/>
                <a:ea typeface="Century Gothic"/>
              </a:rPr>
              <a:t>auch </a:t>
            </a:r>
            <a:r>
              <a:rPr lang="de-DE" sz="1200" b="0" strike="noStrike" spc="-1" dirty="0">
                <a:solidFill>
                  <a:srgbClr val="002060"/>
                </a:solidFill>
                <a:latin typeface="Century Gothic"/>
                <a:ea typeface="Century Gothic"/>
              </a:rPr>
              <a:t>[18] </a:t>
            </a:r>
            <a:r>
              <a:rPr lang="de-DE" sz="1200" b="1" strike="noStrike" spc="-1" dirty="0">
                <a:solidFill>
                  <a:srgbClr val="002060"/>
                </a:solidFill>
                <a:latin typeface="Century Gothic"/>
                <a:ea typeface="Century Gothic"/>
              </a:rPr>
              <a:t>aber</a:t>
            </a:r>
            <a:r>
              <a:rPr lang="de-DE" sz="1200" b="0" strike="noStrike" spc="-1" dirty="0">
                <a:solidFill>
                  <a:srgbClr val="002060"/>
                </a:solidFill>
                <a:latin typeface="Century Gothic"/>
                <a:ea typeface="Century Gothic"/>
              </a:rPr>
              <a:t> [31] </a:t>
            </a:r>
            <a:r>
              <a:rPr lang="de-DE" sz="1200" b="1" strike="noStrike" spc="-1" dirty="0">
                <a:solidFill>
                  <a:srgbClr val="002060"/>
                </a:solidFill>
                <a:latin typeface="Century Gothic"/>
                <a:ea typeface="Century Gothic"/>
              </a:rPr>
              <a:t>Punkt </a:t>
            </a:r>
            <a:r>
              <a:rPr lang="de-DE" sz="1200" b="0" strike="noStrike" spc="-1" dirty="0">
                <a:solidFill>
                  <a:srgbClr val="002060"/>
                </a:solidFill>
                <a:latin typeface="Century Gothic"/>
                <a:ea typeface="Century Gothic"/>
              </a:rPr>
              <a:t>[248] </a:t>
            </a:r>
            <a:r>
              <a:rPr lang="de-DE" sz="1200" b="1" strike="noStrike" spc="-1" dirty="0">
                <a:solidFill>
                  <a:srgbClr val="002060"/>
                </a:solidFill>
                <a:latin typeface="Century Gothic"/>
                <a:ea typeface="Century Gothic"/>
              </a:rPr>
              <a:t>wie</a:t>
            </a:r>
            <a:r>
              <a:rPr lang="de-DE" sz="1200" b="0" strike="noStrike" spc="-1" dirty="0">
                <a:solidFill>
                  <a:srgbClr val="002060"/>
                </a:solidFill>
                <a:latin typeface="Century Gothic"/>
                <a:ea typeface="Century Gothic"/>
              </a:rPr>
              <a:t> [25] </a:t>
            </a:r>
            <a:r>
              <a:rPr lang="de-DE" sz="1200" b="1" strike="noStrike" spc="-1" dirty="0">
                <a:solidFill>
                  <a:srgbClr val="002060"/>
                </a:solidFill>
                <a:latin typeface="Century Gothic"/>
                <a:ea typeface="Century Gothic"/>
              </a:rPr>
              <a:t>gut</a:t>
            </a:r>
            <a:r>
              <a:rPr lang="de-DE" sz="1200" b="0" strike="noStrike" spc="-1" dirty="0">
                <a:solidFill>
                  <a:srgbClr val="002060"/>
                </a:solidFill>
                <a:latin typeface="Century Gothic"/>
                <a:ea typeface="Century Gothic"/>
              </a:rPr>
              <a:t> [76] </a:t>
            </a:r>
            <a:r>
              <a:rPr lang="de-DE" sz="1200" b="1" strike="noStrike" spc="-1" dirty="0">
                <a:solidFill>
                  <a:srgbClr val="002060"/>
                </a:solidFill>
                <a:latin typeface="Century Gothic"/>
                <a:ea typeface="Century Gothic"/>
              </a:rPr>
              <a:t>nicht</a:t>
            </a:r>
            <a:r>
              <a:rPr lang="de-DE" sz="1200" b="0" strike="noStrike" spc="-1" dirty="0">
                <a:solidFill>
                  <a:srgbClr val="002060"/>
                </a:solidFill>
                <a:latin typeface="Century Gothic"/>
                <a:ea typeface="Century Gothic"/>
              </a:rPr>
              <a:t> [11] </a:t>
            </a:r>
            <a:r>
              <a:rPr lang="de-DE" sz="1200" b="1" strike="noStrike" spc="-1" dirty="0">
                <a:solidFill>
                  <a:srgbClr val="002060"/>
                </a:solidFill>
                <a:latin typeface="Century Gothic"/>
                <a:ea typeface="Century Gothic"/>
              </a:rPr>
              <a:t>wie geht's? </a:t>
            </a:r>
            <a:r>
              <a:rPr lang="de-DE" sz="1200" b="0" strike="noStrike" spc="-1" dirty="0">
                <a:solidFill>
                  <a:srgbClr val="002060"/>
                </a:solidFill>
                <a:latin typeface="Century Gothic"/>
                <a:ea typeface="Century Gothic"/>
              </a:rPr>
              <a:t>[n/a]</a:t>
            </a:r>
          </a:p>
          <a:p>
            <a:pPr marL="216000" indent="-216000">
              <a:lnSpc>
                <a:spcPct val="100000"/>
              </a:lnSpc>
            </a:pPr>
            <a:r>
              <a:rPr lang="it-IT" sz="1200" b="1" strike="noStrike" spc="-1" dirty="0">
                <a:solidFill>
                  <a:srgbClr val="002060"/>
                </a:solidFill>
                <a:latin typeface="Century Gothic"/>
                <a:ea typeface="Century Gothic"/>
              </a:rPr>
              <a:t>Revisit</a:t>
            </a:r>
            <a:r>
              <a:rPr lang="it-IT" sz="1200" b="0" strike="noStrike" spc="-1" dirty="0">
                <a:solidFill>
                  <a:srgbClr val="002060"/>
                </a:solidFill>
                <a:latin typeface="Century Gothic"/>
                <a:ea typeface="Century Gothic"/>
              </a:rPr>
              <a:t>: </a:t>
            </a:r>
            <a:r>
              <a:rPr lang="de-DE" sz="1200" b="0" strike="noStrike" spc="-1" dirty="0">
                <a:solidFill>
                  <a:srgbClr val="002060"/>
                </a:solidFill>
                <a:latin typeface="Century Gothic"/>
                <a:ea typeface="Century Gothic"/>
              </a:rPr>
              <a:t>was [38] blau [948] falsch [524] gelb [1446] rot [477] richtig [177] das</a:t>
            </a:r>
            <a:r>
              <a:rPr lang="de-DE" sz="1200" b="0" strike="noStrike" spc="-1" baseline="30000" dirty="0">
                <a:solidFill>
                  <a:srgbClr val="002060"/>
                </a:solidFill>
                <a:latin typeface="Century Gothic"/>
                <a:ea typeface="Century Gothic"/>
              </a:rPr>
              <a:t>2</a:t>
            </a:r>
            <a:r>
              <a:rPr lang="de-DE" sz="1200" b="0" strike="noStrike" spc="-1" dirty="0">
                <a:solidFill>
                  <a:srgbClr val="002060"/>
                </a:solidFill>
                <a:latin typeface="Century Gothic"/>
                <a:ea typeface="Century Gothic"/>
              </a:rPr>
              <a:t> [1]</a:t>
            </a:r>
            <a:endParaRPr lang="it-IT" sz="1200" b="0" strike="noStrike" spc="-1" dirty="0">
              <a:solidFill>
                <a:srgbClr val="002060"/>
              </a:solidFill>
              <a:latin typeface="Century Gothic"/>
              <a:ea typeface="Century Gothic"/>
            </a:endParaRPr>
          </a:p>
          <a:p>
            <a:pPr marL="216000" indent="-216000">
              <a:lnSpc>
                <a:spcPct val="100000"/>
              </a:lnSpc>
            </a:pPr>
            <a:endParaRPr lang="it-IT" sz="1200" b="0" strike="noStrike" spc="-1" dirty="0">
              <a:solidFill>
                <a:srgbClr val="002060"/>
              </a:solidFill>
              <a:latin typeface="Century Gothic"/>
              <a:ea typeface="Century Gothic"/>
            </a:endParaRP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2/2</a:t>
            </a:r>
          </a:p>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marR="0" lvl="0" indent="-21528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0000"/>
                </a:solidFill>
                <a:effectLst/>
                <a:uLnTx/>
                <a:uFillTx/>
                <a:latin typeface="Calibri"/>
                <a:ea typeface="Calibri"/>
                <a:cs typeface="+mn-cs"/>
              </a:rPr>
              <a:t>Aim: </a:t>
            </a:r>
            <a:r>
              <a:rPr kumimoji="0" lang="en-GB" sz="1200" b="0" i="0" u="none" strike="noStrike" kern="1200" cap="none" spc="-1" normalizeH="0" baseline="0" noProof="0" dirty="0">
                <a:ln>
                  <a:noFill/>
                </a:ln>
                <a:solidFill>
                  <a:srgbClr val="000000"/>
                </a:solidFill>
                <a:effectLst/>
                <a:uLnTx/>
                <a:uFillTx/>
                <a:latin typeface="Calibri"/>
                <a:ea typeface="Calibri"/>
                <a:cs typeface="+mn-cs"/>
              </a:rPr>
              <a:t>to present and practise ‘Wie’ and ‘</a:t>
            </a:r>
            <a:r>
              <a:rPr kumimoji="0" lang="en-GB" sz="1200" b="0" i="0" u="none" strike="noStrike" kern="1200" cap="none" spc="-1" normalizeH="0" baseline="0" noProof="0" dirty="0" err="1">
                <a:ln>
                  <a:noFill/>
                </a:ln>
                <a:solidFill>
                  <a:srgbClr val="000000"/>
                </a:solidFill>
                <a:effectLst/>
                <a:uLnTx/>
                <a:uFillTx/>
                <a:latin typeface="Calibri"/>
                <a:ea typeface="Calibri"/>
                <a:cs typeface="+mn-cs"/>
              </a:rPr>
              <a:t>wie</a:t>
            </a:r>
            <a:r>
              <a:rPr kumimoji="0" lang="en-GB" sz="1200" b="0" i="0" u="none" strike="noStrike" kern="1200" cap="none" spc="-1" normalizeH="0" baseline="0" noProof="0" dirty="0">
                <a:ln>
                  <a:noFill/>
                </a:ln>
                <a:solidFill>
                  <a:srgbClr val="000000"/>
                </a:solidFill>
                <a:effectLst/>
                <a:uLnTx/>
                <a:uFillTx/>
                <a:latin typeface="Calibri"/>
                <a:ea typeface="Calibri"/>
                <a:cs typeface="+mn-cs"/>
              </a:rPr>
              <a:t> </a:t>
            </a:r>
            <a:r>
              <a:rPr kumimoji="0" lang="en-GB" sz="1200" b="0" i="0" u="none" strike="noStrike" kern="1200" cap="none" spc="-1" normalizeH="0" baseline="0" noProof="0" dirty="0" err="1">
                <a:ln>
                  <a:noFill/>
                </a:ln>
                <a:solidFill>
                  <a:srgbClr val="000000"/>
                </a:solidFill>
                <a:effectLst/>
                <a:uLnTx/>
                <a:uFillTx/>
                <a:latin typeface="Calibri"/>
                <a:ea typeface="Calibri"/>
                <a:cs typeface="+mn-cs"/>
              </a:rPr>
              <a:t>geht’s</a:t>
            </a:r>
            <a:r>
              <a:rPr kumimoji="0" lang="en-GB" sz="1200" b="0" i="0" u="none" strike="noStrike" kern="1200" cap="none" spc="-1" normalizeH="0" baseline="0" noProof="0" dirty="0">
                <a:ln>
                  <a:noFill/>
                </a:ln>
                <a:solidFill>
                  <a:srgbClr val="000000"/>
                </a:solidFill>
                <a:effectLst/>
                <a:uLnTx/>
                <a:uFillTx/>
                <a:latin typeface="Calibri"/>
                <a:ea typeface="Calibri"/>
                <a:cs typeface="+mn-cs"/>
              </a:rPr>
              <a:t>’. </a:t>
            </a:r>
          </a:p>
          <a:p>
            <a:pPr marL="216000" marR="0" lvl="0" indent="-21528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1" normalizeH="0" baseline="0" noProof="0" dirty="0">
              <a:ln>
                <a:noFill/>
              </a:ln>
              <a:solidFill>
                <a:srgbClr val="000000"/>
              </a:solidFill>
              <a:effectLst/>
              <a:uLnTx/>
              <a:uFillTx/>
              <a:latin typeface="Calibri"/>
              <a:ea typeface="Calibri"/>
              <a:cs typeface="+mn-cs"/>
            </a:endParaRPr>
          </a:p>
          <a:p>
            <a:pPr marL="216000" marR="0" lvl="0" indent="-21528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0000"/>
                </a:solidFill>
                <a:effectLst/>
                <a:uLnTx/>
                <a:uFillTx/>
                <a:latin typeface="Calibri"/>
                <a:ea typeface="Calibri"/>
                <a:cs typeface="+mn-cs"/>
              </a:rPr>
              <a:t>Procedure:</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baseline="0" noProof="0" dirty="0">
                <a:ln>
                  <a:noFill/>
                </a:ln>
                <a:solidFill>
                  <a:srgbClr val="000000"/>
                </a:solidFill>
                <a:effectLst/>
                <a:uLnTx/>
                <a:uFillTx/>
                <a:latin typeface="Calibri"/>
                <a:ea typeface="+mn-ea"/>
                <a:cs typeface="+mn-cs"/>
              </a:rPr>
              <a:t>Click to bring up Wie and illustration. </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baseline="0" noProof="0" dirty="0">
                <a:ln>
                  <a:noFill/>
                </a:ln>
                <a:solidFill>
                  <a:srgbClr val="000000"/>
                </a:solidFill>
                <a:effectLst/>
                <a:uLnTx/>
                <a:uFillTx/>
                <a:latin typeface="Calibri"/>
                <a:ea typeface="+mn-ea"/>
                <a:cs typeface="+mn-cs"/>
              </a:rPr>
              <a:t>Click for question mark to appear – what does </a:t>
            </a:r>
            <a:r>
              <a:rPr kumimoji="0" lang="en-GB" sz="1200" b="0" i="0" u="none" strike="noStrike" kern="1200" cap="none" spc="-1" normalizeH="0" baseline="0" noProof="0" dirty="0" err="1">
                <a:ln>
                  <a:noFill/>
                </a:ln>
                <a:solidFill>
                  <a:srgbClr val="000000"/>
                </a:solidFill>
                <a:effectLst/>
                <a:uLnTx/>
                <a:uFillTx/>
                <a:latin typeface="Calibri"/>
                <a:ea typeface="+mn-ea"/>
                <a:cs typeface="+mn-cs"/>
              </a:rPr>
              <a:t>wie</a:t>
            </a:r>
            <a:r>
              <a:rPr kumimoji="0" lang="en-GB" sz="1200" b="0" i="0" u="none" strike="noStrike" kern="1200" cap="none" spc="-1" normalizeH="0" baseline="0" noProof="0" dirty="0">
                <a:ln>
                  <a:noFill/>
                </a:ln>
                <a:solidFill>
                  <a:srgbClr val="000000"/>
                </a:solidFill>
                <a:effectLst/>
                <a:uLnTx/>
                <a:uFillTx/>
                <a:latin typeface="Calibri"/>
                <a:ea typeface="+mn-ea"/>
                <a:cs typeface="+mn-cs"/>
              </a:rPr>
              <a:t> mean? </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baseline="0" noProof="0" dirty="0">
                <a:ln>
                  <a:noFill/>
                </a:ln>
                <a:solidFill>
                  <a:srgbClr val="000000"/>
                </a:solidFill>
                <a:effectLst/>
                <a:uLnTx/>
                <a:uFillTx/>
                <a:latin typeface="Calibri"/>
                <a:ea typeface="+mn-ea"/>
                <a:cs typeface="+mn-cs"/>
              </a:rPr>
              <a:t>Click again to bring up translation: </a:t>
            </a:r>
            <a:r>
              <a:rPr kumimoji="0" lang="en-GB" sz="1200" b="0" i="0" u="none" strike="noStrike" kern="1200" cap="none" spc="-1" normalizeH="0" baseline="0" noProof="0" dirty="0" err="1">
                <a:ln>
                  <a:noFill/>
                </a:ln>
                <a:solidFill>
                  <a:srgbClr val="000000"/>
                </a:solidFill>
                <a:effectLst/>
                <a:uLnTx/>
                <a:uFillTx/>
                <a:latin typeface="Calibri"/>
                <a:ea typeface="+mn-ea"/>
                <a:cs typeface="+mn-cs"/>
              </a:rPr>
              <a:t>wie</a:t>
            </a:r>
            <a:r>
              <a:rPr kumimoji="0" lang="en-GB" sz="1200" b="0" i="0" u="none" strike="noStrike" kern="1200" cap="none" spc="-1" normalizeH="0" baseline="0" noProof="0" dirty="0">
                <a:ln>
                  <a:noFill/>
                </a:ln>
                <a:solidFill>
                  <a:srgbClr val="000000"/>
                </a:solidFill>
                <a:effectLst/>
                <a:uLnTx/>
                <a:uFillTx/>
                <a:latin typeface="Calibri"/>
                <a:ea typeface="+mn-ea"/>
                <a:cs typeface="+mn-cs"/>
              </a:rPr>
              <a:t> = how.</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baseline="0" noProof="0" dirty="0">
                <a:ln>
                  <a:noFill/>
                </a:ln>
                <a:solidFill>
                  <a:prstClr val="black"/>
                </a:solidFill>
                <a:effectLst/>
                <a:uLnTx/>
                <a:uFillTx/>
                <a:latin typeface="Arial"/>
                <a:ea typeface="+mn-ea"/>
                <a:cs typeface="+mn-cs"/>
              </a:rPr>
              <a:t>Click again to bring up gapped phrase ‘____ </a:t>
            </a:r>
            <a:r>
              <a:rPr kumimoji="0" lang="en-GB" sz="1200" b="0" i="0" u="none" strike="noStrike" kern="1200" cap="none" spc="-1" normalizeH="0" baseline="0" noProof="0" dirty="0" err="1">
                <a:ln>
                  <a:noFill/>
                </a:ln>
                <a:solidFill>
                  <a:prstClr val="black"/>
                </a:solidFill>
                <a:effectLst/>
                <a:uLnTx/>
                <a:uFillTx/>
                <a:latin typeface="Arial"/>
                <a:ea typeface="+mn-ea"/>
                <a:cs typeface="+mn-cs"/>
              </a:rPr>
              <a:t>geht’s</a:t>
            </a:r>
            <a:r>
              <a:rPr kumimoji="0" lang="en-GB" sz="1200" b="0" i="0" u="none" strike="noStrike" kern="1200" cap="none" spc="-1" normalizeH="0" baseline="0" noProof="0" dirty="0">
                <a:ln>
                  <a:noFill/>
                </a:ln>
                <a:solidFill>
                  <a:prstClr val="black"/>
                </a:solidFill>
                <a:effectLst/>
                <a:uLnTx/>
                <a:uFillTx/>
                <a:latin typeface="Arial"/>
                <a:ea typeface="+mn-ea"/>
                <a:cs typeface="+mn-cs"/>
              </a:rPr>
              <a:t>. </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baseline="0" noProof="0" dirty="0">
                <a:ln>
                  <a:noFill/>
                </a:ln>
                <a:solidFill>
                  <a:prstClr val="black"/>
                </a:solidFill>
                <a:effectLst/>
                <a:uLnTx/>
                <a:uFillTx/>
                <a:latin typeface="Arial"/>
                <a:ea typeface="+mn-ea"/>
                <a:cs typeface="+mn-cs"/>
              </a:rPr>
              <a:t>Click for question mark to appear: what goes in the gap? Elicit which word goes in the gap (Wie).</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baseline="0" noProof="0" dirty="0">
                <a:ln>
                  <a:noFill/>
                </a:ln>
                <a:solidFill>
                  <a:prstClr val="black"/>
                </a:solidFill>
                <a:effectLst/>
                <a:uLnTx/>
                <a:uFillTx/>
                <a:latin typeface="Arial"/>
                <a:ea typeface="+mn-ea"/>
                <a:cs typeface="+mn-cs"/>
              </a:rPr>
              <a:t>Click again to bring up  the missing Wie.</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baseline="0" noProof="0" dirty="0">
                <a:ln>
                  <a:noFill/>
                </a:ln>
                <a:solidFill>
                  <a:prstClr val="black"/>
                </a:solidFill>
                <a:effectLst/>
                <a:uLnTx/>
                <a:uFillTx/>
                <a:latin typeface="Arial"/>
                <a:ea typeface="+mn-ea"/>
                <a:cs typeface="+mn-cs"/>
              </a:rPr>
              <a:t>Last, elicit translation. Explain the common phrase ‘Wie </a:t>
            </a:r>
            <a:r>
              <a:rPr kumimoji="0" lang="en-GB" sz="1200" b="0" i="0" u="none" strike="noStrike" kern="1200" cap="none" spc="-1" normalizeH="0" baseline="0" noProof="0" dirty="0" err="1">
                <a:ln>
                  <a:noFill/>
                </a:ln>
                <a:solidFill>
                  <a:prstClr val="black"/>
                </a:solidFill>
                <a:effectLst/>
                <a:uLnTx/>
                <a:uFillTx/>
                <a:latin typeface="Arial"/>
                <a:ea typeface="+mn-ea"/>
                <a:cs typeface="+mn-cs"/>
              </a:rPr>
              <a:t>geht’s</a:t>
            </a:r>
            <a:r>
              <a:rPr kumimoji="0" lang="en-GB" sz="1200" b="0" i="0" u="none" strike="noStrike" kern="1200" cap="none" spc="-1" normalizeH="0" baseline="0" noProof="0" dirty="0">
                <a:ln>
                  <a:noFill/>
                </a:ln>
                <a:solidFill>
                  <a:prstClr val="black"/>
                </a:solidFill>
                <a:effectLst/>
                <a:uLnTx/>
                <a:uFillTx/>
                <a:latin typeface="Arial"/>
                <a:ea typeface="+mn-ea"/>
                <a:cs typeface="+mn-cs"/>
              </a:rPr>
              <a:t>’ is better translated as ‘how’s it going’. </a:t>
            </a:r>
          </a:p>
          <a:p>
            <a:pPr marL="22932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1" normalizeH="0" baseline="0" noProof="0" dirty="0">
              <a:ln>
                <a:noFill/>
              </a:ln>
              <a:solidFill>
                <a:prstClr val="black"/>
              </a:solidFill>
              <a:effectLst/>
              <a:uLnTx/>
              <a:uFillTx/>
              <a:latin typeface="Arial"/>
              <a:ea typeface="+mn-ea"/>
              <a:cs typeface="+mn-cs"/>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92644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possible answers to the question ‘</a:t>
            </a:r>
            <a:r>
              <a:rPr lang="en-GB" sz="1200" b="0" strike="noStrike" spc="-1" dirty="0" err="1">
                <a:solidFill>
                  <a:srgbClr val="000000"/>
                </a:solidFill>
                <a:latin typeface="Calibri"/>
                <a:ea typeface="Calibri"/>
              </a:rPr>
              <a:t>wie</a:t>
            </a:r>
            <a:r>
              <a:rPr lang="en-GB" sz="1200" b="0" strike="noStrike" spc="-1" dirty="0">
                <a:solidFill>
                  <a:srgbClr val="000000"/>
                </a:solidFill>
                <a:latin typeface="Calibri"/>
                <a:ea typeface="Calibri"/>
              </a:rPr>
              <a:t> </a:t>
            </a:r>
            <a:r>
              <a:rPr lang="en-GB" sz="1200" b="0" strike="noStrike" spc="-1" dirty="0" err="1">
                <a:solidFill>
                  <a:srgbClr val="000000"/>
                </a:solidFill>
                <a:latin typeface="Calibri"/>
                <a:ea typeface="Calibri"/>
              </a:rPr>
              <a:t>geht’s</a:t>
            </a:r>
            <a:r>
              <a:rPr lang="en-GB" sz="1200" b="0" strike="noStrike" spc="-1" dirty="0">
                <a:solidFill>
                  <a:srgbClr val="000000"/>
                </a:solidFill>
                <a:latin typeface="Calibri"/>
                <a:ea typeface="Calibri"/>
              </a:rPr>
              <a:t>’.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16000" indent="-215280">
              <a:lnSpc>
                <a:spcPct val="100000"/>
              </a:lnSpc>
            </a:pPr>
            <a:r>
              <a:rPr lang="en-GB" sz="1200" b="0" strike="noStrike" spc="-1" dirty="0">
                <a:solidFill>
                  <a:srgbClr val="000000"/>
                </a:solidFill>
                <a:latin typeface="Calibri"/>
              </a:rPr>
              <a:t>1. Ask ‘Wie </a:t>
            </a:r>
            <a:r>
              <a:rPr lang="en-GB" sz="1200" b="0" strike="noStrike" spc="-1" dirty="0" err="1">
                <a:solidFill>
                  <a:srgbClr val="000000"/>
                </a:solidFill>
                <a:latin typeface="Calibri"/>
              </a:rPr>
              <a:t>geht’s</a:t>
            </a:r>
            <a:r>
              <a:rPr lang="en-GB" sz="1200" b="0" strike="noStrike" spc="-1" dirty="0">
                <a:solidFill>
                  <a:srgbClr val="000000"/>
                </a:solidFill>
                <a:latin typeface="Calibri"/>
              </a:rPr>
              <a:t>’, click to bring up thumbs up icon.</a:t>
            </a:r>
          </a:p>
          <a:p>
            <a:pPr marL="216000" indent="-215280">
              <a:lnSpc>
                <a:spcPct val="100000"/>
              </a:lnSpc>
            </a:pPr>
            <a:r>
              <a:rPr lang="en-GB" sz="1200" b="0" strike="noStrike" spc="-1" dirty="0">
                <a:solidFill>
                  <a:srgbClr val="000000"/>
                </a:solidFill>
                <a:latin typeface="Calibri"/>
              </a:rPr>
              <a:t>2. Click to bring up answer: gut.</a:t>
            </a:r>
          </a:p>
          <a:p>
            <a:pPr marL="229320" indent="-228600">
              <a:lnSpc>
                <a:spcPct val="100000"/>
              </a:lnSpc>
              <a:buAutoNum type="arabicPeriod" startAt="3"/>
            </a:pPr>
            <a:r>
              <a:rPr lang="en-GB" sz="1200" b="0" strike="noStrike" spc="-1" dirty="0">
                <a:solidFill>
                  <a:srgbClr val="000000"/>
                </a:solidFill>
                <a:latin typeface="Calibri"/>
              </a:rPr>
              <a:t>Click to bring up thumbs down image.</a:t>
            </a:r>
          </a:p>
          <a:p>
            <a:pPr marL="229320" indent="-228600">
              <a:lnSpc>
                <a:spcPct val="100000"/>
              </a:lnSpc>
              <a:buAutoNum type="arabicPeriod" startAt="3"/>
            </a:pPr>
            <a:r>
              <a:rPr lang="en-GB" sz="1200" b="0" strike="noStrike" spc="-1" dirty="0">
                <a:solidFill>
                  <a:srgbClr val="000000"/>
                </a:solidFill>
                <a:latin typeface="Calibri"/>
              </a:rPr>
              <a:t>Click to bring up possible answer: </a:t>
            </a:r>
            <a:r>
              <a:rPr lang="en-GB" sz="1200" b="0" strike="noStrike" spc="-1" dirty="0" err="1">
                <a:solidFill>
                  <a:srgbClr val="000000"/>
                </a:solidFill>
                <a:latin typeface="Calibri"/>
              </a:rPr>
              <a:t>nicht</a:t>
            </a:r>
            <a:r>
              <a:rPr lang="en-GB" sz="1200" b="0" strike="noStrike" spc="-1" dirty="0">
                <a:solidFill>
                  <a:srgbClr val="000000"/>
                </a:solidFill>
                <a:latin typeface="Calibri"/>
              </a:rPr>
              <a:t> so gut.</a:t>
            </a:r>
          </a:p>
          <a:p>
            <a:pPr marL="229320" indent="-228600">
              <a:lnSpc>
                <a:spcPct val="100000"/>
              </a:lnSpc>
              <a:buAutoNum type="arabicPeriod" startAt="3"/>
            </a:pPr>
            <a:r>
              <a:rPr lang="en-GB" sz="1200" b="0" strike="noStrike" spc="-1" dirty="0">
                <a:solidFill>
                  <a:srgbClr val="000000"/>
                </a:solidFill>
                <a:latin typeface="Calibri"/>
              </a:rPr>
              <a:t>Continue with the thumbs wavering between up and down (pupils can do all of these three gestures as they practise the words): </a:t>
            </a:r>
            <a:r>
              <a:rPr lang="en-GB" sz="1200" b="0" strike="noStrike" spc="-1" dirty="0" err="1">
                <a:solidFill>
                  <a:srgbClr val="000000"/>
                </a:solidFill>
                <a:latin typeface="Calibri"/>
              </a:rPr>
              <a:t>Ja</a:t>
            </a:r>
            <a:r>
              <a:rPr lang="en-GB" sz="1200" b="0" strike="noStrike" spc="-1" dirty="0">
                <a:solidFill>
                  <a:srgbClr val="000000"/>
                </a:solidFill>
                <a:latin typeface="Calibri"/>
              </a:rPr>
              <a:t>, es </a:t>
            </a:r>
            <a:r>
              <a:rPr lang="en-GB" sz="1200" b="0" strike="noStrike" spc="-1" dirty="0" err="1">
                <a:solidFill>
                  <a:srgbClr val="000000"/>
                </a:solidFill>
                <a:latin typeface="Calibri"/>
              </a:rPr>
              <a:t>geht</a:t>
            </a:r>
            <a:r>
              <a:rPr lang="en-GB" sz="1200" b="0" strike="noStrike" spc="-1" dirty="0">
                <a:solidFill>
                  <a:srgbClr val="000000"/>
                </a:solidFill>
                <a:latin typeface="Calibri"/>
              </a:rPr>
              <a:t>. (yes, it’s going (ok)).</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721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a:t>
            </a:r>
            <a:r>
              <a:rPr lang="en-GB" sz="1200" b="0" strike="noStrike" spc="-1" dirty="0">
                <a:solidFill>
                  <a:srgbClr val="000000"/>
                </a:solidFill>
                <a:latin typeface="Calibri"/>
                <a:ea typeface="Calibri"/>
              </a:rPr>
              <a:t>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written comprehension and read aloud of the new vocabulary for this week.</a:t>
            </a:r>
          </a:p>
          <a:p>
            <a:pPr marL="216000" indent="-215280">
              <a:lnSpc>
                <a:spcPct val="100000"/>
              </a:lnSpc>
            </a:pPr>
            <a:endParaRPr lang="en-GB" sz="1200" b="0"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 German word. Elicit pronunciation from pupils.</a:t>
            </a:r>
          </a:p>
          <a:p>
            <a:pPr marL="0" marR="0" lvl="0" indent="0" algn="l" rtl="0">
              <a:lnSpc>
                <a:spcPct val="100000"/>
              </a:lnSpc>
              <a:spcBef>
                <a:spcPts val="0"/>
              </a:spcBef>
              <a:spcAft>
                <a:spcPts val="0"/>
              </a:spcAft>
              <a:buClr>
                <a:schemeClr val="dk1"/>
              </a:buClr>
              <a:buSzPts val="1200"/>
              <a:buFont typeface="Calibri"/>
              <a:buNone/>
            </a:pPr>
            <a:r>
              <a:rPr lang="en-GB" b="0" dirty="0"/>
              <a:t>2. Click for the English meaning and picture prompt. Elicit the German word again.</a:t>
            </a:r>
          </a:p>
          <a:p>
            <a:pPr marL="0" marR="0" lvl="0" indent="0" algn="l" rtl="0">
              <a:lnSpc>
                <a:spcPct val="100000"/>
              </a:lnSpc>
              <a:spcBef>
                <a:spcPts val="0"/>
              </a:spcBef>
              <a:spcAft>
                <a:spcPts val="0"/>
              </a:spcAft>
              <a:buClr>
                <a:schemeClr val="dk1"/>
              </a:buClr>
              <a:buSzPts val="1200"/>
              <a:buFont typeface="Calibri"/>
              <a:buNone/>
            </a:pPr>
            <a:r>
              <a:rPr lang="en-GB" b="0" dirty="0"/>
              <a:t>3. Present all six words like this, in order top left to bottom right. </a:t>
            </a:r>
          </a:p>
          <a:p>
            <a:pPr marL="0" marR="0" lvl="0" indent="0" algn="l" rtl="0">
              <a:lnSpc>
                <a:spcPct val="100000"/>
              </a:lnSpc>
              <a:spcBef>
                <a:spcPts val="0"/>
              </a:spcBef>
              <a:spcAft>
                <a:spcPts val="0"/>
              </a:spcAft>
              <a:buClr>
                <a:schemeClr val="dk1"/>
              </a:buClr>
              <a:buSzPts val="1200"/>
              <a:buFont typeface="Calibri"/>
              <a:buNone/>
            </a:pPr>
            <a:r>
              <a:rPr lang="en-GB" b="0" dirty="0"/>
              <a:t>4. Click for one English meaning to disappear in random order.  Elicit the English meaning from pupils. Continue with the remaining items.</a:t>
            </a:r>
          </a:p>
          <a:p>
            <a:pPr marL="0" marR="0" lvl="0" indent="0" algn="l" rtl="0">
              <a:lnSpc>
                <a:spcPct val="100000"/>
              </a:lnSpc>
              <a:spcBef>
                <a:spcPts val="0"/>
              </a:spcBef>
              <a:spcAft>
                <a:spcPts val="0"/>
              </a:spcAft>
              <a:buClr>
                <a:schemeClr val="dk1"/>
              </a:buClr>
              <a:buSzPts val="1200"/>
              <a:buFont typeface="Calibri"/>
              <a:buNone/>
            </a:pPr>
            <a:r>
              <a:rPr lang="en-GB" b="0" dirty="0"/>
              <a:t>5. Click for the German word to disappear in random order.  Elicit the German from pupils. Continue with the remaining items.</a:t>
            </a:r>
          </a:p>
          <a:p>
            <a:pPr marL="0" marR="0" lvl="0" indent="0" algn="l" rtl="0">
              <a:lnSpc>
                <a:spcPct val="100000"/>
              </a:lnSpc>
              <a:spcBef>
                <a:spcPts val="0"/>
              </a:spcBef>
              <a:spcAft>
                <a:spcPts val="0"/>
              </a:spcAft>
              <a:buClr>
                <a:schemeClr val="dk1"/>
              </a:buClr>
              <a:buSzPts val="1200"/>
              <a:buFont typeface="Calibri"/>
              <a:buNone/>
            </a:pPr>
            <a:endParaRPr lang="en-GB" b="0" dirty="0"/>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1" normalizeH="0" baseline="0" noProof="0" dirty="0" err="1">
                <a:ln>
                  <a:noFill/>
                </a:ln>
                <a:solidFill>
                  <a:srgbClr val="002060"/>
                </a:solidFill>
                <a:effectLst/>
                <a:uLnTx/>
                <a:uFillTx/>
                <a:latin typeface="Century Gothic"/>
                <a:ea typeface="Century Gothic"/>
                <a:cs typeface="+mn-cs"/>
              </a:rPr>
              <a:t>Vocabulary</a:t>
            </a:r>
            <a:r>
              <a:rPr kumimoji="0" lang="it-IT" sz="1200" b="0" i="0" u="none" strike="noStrike" kern="1200" cap="none" spc="-1" normalizeH="0" baseline="0" noProof="0" dirty="0">
                <a:ln>
                  <a:noFill/>
                </a:ln>
                <a:solidFill>
                  <a:srgbClr val="002060"/>
                </a:solidFill>
                <a:effectLst/>
                <a:uLnTx/>
                <a:uFillTx/>
                <a:latin typeface="Century Gothic"/>
                <a:ea typeface="Century Gothic"/>
                <a:cs typeface="+mn-cs"/>
              </a:rPr>
              <a:t>: </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auch</a:t>
            </a:r>
            <a:r>
              <a:rPr kumimoji="0" lang="de-DE"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[18] </a:t>
            </a:r>
            <a:r>
              <a:rPr kumimoji="0" lang="de-DE"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aber</a:t>
            </a:r>
            <a:r>
              <a:rPr kumimoji="0" lang="de-DE"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[31] </a:t>
            </a:r>
            <a:r>
              <a:rPr kumimoji="0" lang="de-DE"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Punkt </a:t>
            </a:r>
            <a:r>
              <a:rPr kumimoji="0" lang="de-DE"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[248] </a:t>
            </a:r>
            <a:r>
              <a:rPr kumimoji="0" lang="de-DE"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wie </a:t>
            </a:r>
            <a:r>
              <a:rPr kumimoji="0" lang="de-DE"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[25] </a:t>
            </a:r>
            <a:r>
              <a:rPr kumimoji="0" lang="de-DE"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gut</a:t>
            </a:r>
            <a:r>
              <a:rPr kumimoji="0" lang="de-DE"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[76] </a:t>
            </a:r>
            <a:r>
              <a:rPr kumimoji="0" lang="de-DE"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nicht</a:t>
            </a:r>
            <a:r>
              <a:rPr kumimoji="0" lang="de-DE"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[11] </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1351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endParaRPr lang="en-GB" sz="1200" b="0" strike="noStrike" spc="-1" dirty="0">
              <a:latin typeface="Arial"/>
            </a:endParaRPr>
          </a:p>
          <a:p>
            <a:pPr marL="216000" indent="-216000">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introduce the 2</a:t>
            </a:r>
            <a:r>
              <a:rPr lang="en-GB" b="0" baseline="30000" dirty="0"/>
              <a:t>nd</a:t>
            </a:r>
            <a:r>
              <a:rPr lang="en-GB" b="0" dirty="0"/>
              <a:t> meaning of ‘</a:t>
            </a:r>
            <a:r>
              <a:rPr lang="en-GB" b="0" dirty="0" err="1"/>
              <a:t>wie</a:t>
            </a:r>
            <a:r>
              <a:rPr lang="en-GB" b="0" dirty="0"/>
              <a:t>’ </a:t>
            </a:r>
            <a:r>
              <a:rPr lang="en-GB" b="0" dirty="0">
                <a:sym typeface="Wingdings" panose="05000000000000000000" pitchFamily="2" charset="2"/>
              </a:rPr>
              <a:t> What … like?</a:t>
            </a:r>
          </a:p>
          <a:p>
            <a:br>
              <a:rPr lang="en-GB" dirty="0"/>
            </a:br>
            <a:r>
              <a:rPr lang="en-GB" b="1" dirty="0"/>
              <a:t>Procedure:</a:t>
            </a:r>
            <a:br>
              <a:rPr lang="en-GB" dirty="0"/>
            </a:br>
            <a:r>
              <a:rPr lang="en-GB" dirty="0"/>
              <a:t>1. Use the slide animation to present the second meaning of </a:t>
            </a:r>
            <a:r>
              <a:rPr lang="en-GB" dirty="0" err="1"/>
              <a:t>wie</a:t>
            </a:r>
            <a:r>
              <a:rPr lang="en-GB" dirty="0"/>
              <a:t>.</a:t>
            </a:r>
          </a:p>
          <a:p>
            <a:r>
              <a:rPr lang="en-GB" dirty="0"/>
              <a:t>2. Model the dialogue, one line at a time.</a:t>
            </a:r>
          </a:p>
          <a:p>
            <a:r>
              <a:rPr lang="en-GB" dirty="0"/>
              <a:t>3. Check students’</a:t>
            </a:r>
            <a:r>
              <a:rPr lang="en-GB" baseline="0" dirty="0"/>
              <a:t> understanding at each stage.</a:t>
            </a:r>
          </a:p>
          <a:p>
            <a:endParaRPr lang="en-GB" baseline="0" dirty="0"/>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04652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6 minutes</a:t>
            </a:r>
            <a:br>
              <a:rPr lang="en-GB" dirty="0"/>
            </a:br>
            <a:br>
              <a:rPr lang="en-GB" b="1" dirty="0"/>
            </a:br>
            <a:r>
              <a:rPr lang="en-GB" b="1" dirty="0"/>
              <a:t>Aim: </a:t>
            </a:r>
            <a:r>
              <a:rPr lang="en-GB" b="0" dirty="0"/>
              <a:t>To practise</a:t>
            </a:r>
            <a:r>
              <a:rPr lang="en-GB" b="0" baseline="0" dirty="0"/>
              <a:t> describing things (writing modality).</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Procedure:</a:t>
            </a:r>
            <a:br>
              <a:rPr lang="en-GB" dirty="0"/>
            </a:br>
            <a:r>
              <a:rPr lang="en-GB" dirty="0"/>
              <a:t>1. Model number 1 carefully,</a:t>
            </a:r>
            <a:r>
              <a:rPr lang="en-GB" baseline="0" dirty="0"/>
              <a:t> eliciting the correct words for ‘a’ and ‘the’ and the translation.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a:t>
            </a:r>
            <a:r>
              <a:rPr lang="en-GB" baseline="0" dirty="0"/>
              <a:t> Bring up the picture prompts for 2-6.</a:t>
            </a:r>
            <a:br>
              <a:rPr lang="en-GB" baseline="0" dirty="0"/>
            </a:br>
            <a:r>
              <a:rPr lang="en-GB" dirty="0"/>
              <a:t>3.</a:t>
            </a:r>
            <a:r>
              <a:rPr lang="en-GB" baseline="0" dirty="0"/>
              <a:t> Give students time to write their sentences and correct, whole class, paying particular attention to the articles.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a:t>
            </a:r>
            <a:r>
              <a:rPr lang="en-GB" baseline="0" dirty="0"/>
              <a:t>‘Klein’ is illustrated by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arrow pointing to the small or the large figure. D</a:t>
            </a:r>
            <a:r>
              <a:rPr lang="en-GB" baseline="0" dirty="0"/>
              <a:t>o ensure that the prompt is clear.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5. For checking, click to bring up correct written versions of items 2-6. </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revisit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ei</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t>
            </a:r>
            <a:r>
              <a:rPr lang="en-GB" sz="1200" b="0" strike="noStrike" spc="-1" dirty="0" err="1">
                <a:solidFill>
                  <a:srgbClr val="000000"/>
                </a:solidFill>
                <a:latin typeface="Calibri"/>
                <a:ea typeface="Calibri"/>
              </a:rPr>
              <a:t>ei</a:t>
            </a:r>
            <a:r>
              <a:rPr lang="en-GB" sz="1200" b="0" strike="noStrike" spc="-1" dirty="0">
                <a:solidFill>
                  <a:srgbClr val="000000"/>
                </a:solidFill>
                <a:latin typeface="Calibri"/>
                <a:ea typeface="Calibri"/>
              </a:rPr>
              <a:t>]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aseline="0" dirty="0" err="1"/>
              <a:t>frei</a:t>
            </a:r>
            <a:r>
              <a:rPr lang="fr-FR" baseline="0" dirty="0"/>
              <a:t>’ </a:t>
            </a:r>
            <a:r>
              <a:rPr lang="fr-FR" baseline="0" dirty="0" err="1"/>
              <a:t>might</a:t>
            </a:r>
            <a:r>
              <a:rPr lang="fr-FR" baseline="0" dirty="0"/>
              <a:t> </a:t>
            </a:r>
            <a:r>
              <a:rPr lang="fr-FR" baseline="0" dirty="0" err="1"/>
              <a:t>be</a:t>
            </a:r>
            <a:r>
              <a:rPr lang="fr-FR" baseline="0" dirty="0"/>
              <a:t> to </a:t>
            </a:r>
            <a:r>
              <a:rPr lang="fr-FR" baseline="0" dirty="0" err="1"/>
              <a:t>throw</a:t>
            </a:r>
            <a:r>
              <a:rPr lang="fr-FR" baseline="0" dirty="0"/>
              <a:t> </a:t>
            </a:r>
            <a:r>
              <a:rPr lang="fr-FR" baseline="0" dirty="0" err="1"/>
              <a:t>you</a:t>
            </a:r>
            <a:r>
              <a:rPr lang="fr-FR" baseline="0" dirty="0"/>
              <a:t> hands up in the air and </a:t>
            </a:r>
            <a:r>
              <a:rPr lang="fr-FR" baseline="0" dirty="0" err="1"/>
              <a:t>pretend</a:t>
            </a:r>
            <a:r>
              <a:rPr lang="fr-FR" baseline="0" dirty="0"/>
              <a:t> to run </a:t>
            </a:r>
            <a:r>
              <a:rPr lang="fr-FR" baseline="0" dirty="0" err="1"/>
              <a:t>away</a:t>
            </a:r>
            <a:r>
              <a:rPr lang="fr-FR" baseline="0" dirty="0"/>
              <a:t>.</a:t>
            </a:r>
          </a:p>
          <a:p>
            <a:pPr marL="285750" indent="-285750">
              <a:lnSpc>
                <a:spcPct val="100000"/>
              </a:lnSpc>
              <a:buAutoNum type="romanLcParenR"/>
            </a:pP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85750" indent="-285750">
              <a:lnSpc>
                <a:spcPct val="100000"/>
              </a:lnSpc>
              <a:buAutoNum type="romanLcParenR"/>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revisit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ei</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ein</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 [5]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klein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[114]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sein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allein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[258]</a:t>
            </a:r>
            <a:endParaRPr kumimoji="0" lang="en-GB" sz="1200" b="0" i="0" u="none" strike="noStrike" kern="1200" cap="none" spc="-1" normalizeH="0" baseline="0" noProof="0" dirty="0">
              <a:ln>
                <a:noFill/>
              </a:ln>
              <a:solidFill>
                <a:srgbClr val="002060"/>
              </a:solidFill>
              <a:effectLst/>
              <a:uLnTx/>
              <a:uFillTx/>
              <a:latin typeface="Century Gothic"/>
              <a:ea typeface="Century Gothic"/>
              <a:cs typeface="+mn-cs"/>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fld id="{6F88A7DB-3951-47CF-8E53-B42241E86674}" type="slidenum">
              <a:rPr lang="en-GB" smtClean="0"/>
              <a:t>3</a:t>
            </a:fld>
            <a:endParaRPr lang="en-GB"/>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revisit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ie</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t>
            </a:r>
            <a:r>
              <a:rPr lang="en-GB" sz="1200" b="0" strike="noStrike" spc="-1" dirty="0" err="1">
                <a:solidFill>
                  <a:srgbClr val="000000"/>
                </a:solidFill>
                <a:latin typeface="Calibri"/>
                <a:ea typeface="Calibri"/>
              </a:rPr>
              <a:t>ie</a:t>
            </a:r>
            <a:r>
              <a:rPr lang="en-GB" sz="1200" b="0" strike="noStrike" spc="-1" dirty="0">
                <a:solidFill>
                  <a:srgbClr val="000000"/>
                </a:solidFill>
                <a:latin typeface="Calibri"/>
                <a:ea typeface="Calibri"/>
              </a:rPr>
              <a:t>]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0" indent="0">
              <a:lnSpc>
                <a:spcPct val="100000"/>
              </a:lnSpc>
              <a:buNone/>
            </a:pPr>
            <a:r>
              <a:rPr lang="fr-FR" baseline="0" dirty="0"/>
              <a:t>A gesture for ‘</a:t>
            </a:r>
            <a:r>
              <a:rPr lang="fr-FR" baseline="0" dirty="0" err="1"/>
              <a:t>Liebe</a:t>
            </a:r>
            <a:r>
              <a:rPr lang="fr-FR" baseline="0" dirty="0"/>
              <a:t>’ might be to </a:t>
            </a:r>
            <a:r>
              <a:rPr lang="fr-FR" baseline="0" dirty="0" err="1"/>
              <a:t>make</a:t>
            </a:r>
            <a:r>
              <a:rPr lang="fr-FR" baseline="0" dirty="0"/>
              <a:t> a ‘heart’ shape with </a:t>
            </a:r>
            <a:r>
              <a:rPr lang="fr-FR" baseline="0" dirty="0" err="1"/>
              <a:t>both</a:t>
            </a:r>
            <a:r>
              <a:rPr lang="fr-FR" baseline="0" dirty="0"/>
              <a:t> hands </a:t>
            </a:r>
            <a:r>
              <a:rPr lang="fr-FR" baseline="0" dirty="0" err="1"/>
              <a:t>approximately</a:t>
            </a:r>
            <a:r>
              <a:rPr lang="fr-FR" baseline="0" dirty="0"/>
              <a:t> </a:t>
            </a:r>
            <a:r>
              <a:rPr lang="fr-FR" baseline="0" dirty="0" err="1"/>
              <a:t>where</a:t>
            </a:r>
            <a:r>
              <a:rPr lang="fr-FR" baseline="0" dirty="0"/>
              <a:t> </a:t>
            </a:r>
            <a:r>
              <a:rPr lang="fr-FR" baseline="0" dirty="0" err="1"/>
              <a:t>your</a:t>
            </a:r>
            <a:r>
              <a:rPr lang="fr-FR" baseline="0" dirty="0"/>
              <a:t> </a:t>
            </a:r>
            <a:r>
              <a:rPr lang="fr-FR" baseline="0" dirty="0" err="1"/>
              <a:t>heart</a:t>
            </a:r>
            <a:r>
              <a:rPr lang="fr-FR" baseline="0" dirty="0"/>
              <a:t> </a:t>
            </a:r>
            <a:r>
              <a:rPr lang="fr-FR" baseline="0" dirty="0" err="1"/>
              <a:t>is</a:t>
            </a:r>
            <a:r>
              <a:rPr lang="fr-FR" baseline="0" dirty="0"/>
              <a:t> in </a:t>
            </a:r>
            <a:r>
              <a:rPr lang="fr-FR" baseline="0" dirty="0" err="1"/>
              <a:t>your</a:t>
            </a:r>
            <a:r>
              <a:rPr lang="fr-FR" baseline="0" dirty="0"/>
              <a:t> body. </a:t>
            </a:r>
            <a:br>
              <a:rPr lang="fr-FR" baseline="0" dirty="0"/>
            </a:br>
            <a:endParaRPr lang="fr-FR" sz="1200" b="0" strike="noStrike" spc="-1" baseline="0" dirty="0">
              <a:latin typeface="Arial"/>
            </a:endParaRPr>
          </a:p>
          <a:p>
            <a:pPr marL="0" indent="0">
              <a:lnSpc>
                <a:spcPct val="100000"/>
              </a:lnSpc>
              <a:buNone/>
            </a:pPr>
            <a:r>
              <a:rPr lang="de-DE" sz="1200" b="1" i="0" strike="noStrike" spc="-1" dirty="0">
                <a:solidFill>
                  <a:srgbClr val="002060"/>
                </a:solidFill>
                <a:latin typeface="Century Gothic"/>
                <a:ea typeface="Century Gothic"/>
              </a:rPr>
              <a:t>Liebe </a:t>
            </a:r>
            <a:r>
              <a:rPr lang="de-DE" sz="1200" b="0" i="0" strike="noStrike" spc="-1" dirty="0">
                <a:solidFill>
                  <a:srgbClr val="002060"/>
                </a:solidFill>
                <a:latin typeface="Century Gothic"/>
                <a:ea typeface="Century Gothic"/>
              </a:rPr>
              <a:t>[844]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indent="0">
              <a:lnSpc>
                <a:spcPct val="100000"/>
              </a:lnSpc>
              <a:buNone/>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revisit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ie</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marL="228600" indent="-227880">
              <a:lnSpc>
                <a:spcPct val="100000"/>
              </a:lnSpc>
              <a:buClr>
                <a:srgbClr val="000000"/>
              </a:buClr>
              <a:buFont typeface="Calibri"/>
              <a:buAutoNum type="arabicPeriod"/>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de-DE" sz="1200" b="1" i="0" strike="noStrike" spc="-1" dirty="0">
                <a:solidFill>
                  <a:srgbClr val="002060"/>
                </a:solidFill>
                <a:latin typeface="Century Gothic"/>
                <a:ea typeface="Century Gothic"/>
              </a:rPr>
              <a:t>sie</a:t>
            </a:r>
            <a:r>
              <a:rPr lang="de-DE" sz="1200" b="0" i="0" strike="noStrike" spc="-1" dirty="0">
                <a:solidFill>
                  <a:srgbClr val="002060"/>
                </a:solidFill>
                <a:latin typeface="Century Gothic"/>
                <a:ea typeface="Century Gothic"/>
              </a:rPr>
              <a:t> [7] </a:t>
            </a:r>
            <a:r>
              <a:rPr lang="de-DE" sz="1200" b="1" i="0" strike="noStrike" spc="-1" dirty="0">
                <a:solidFill>
                  <a:srgbClr val="002060"/>
                </a:solidFill>
                <a:latin typeface="Century Gothic"/>
                <a:ea typeface="Century Gothic"/>
              </a:rPr>
              <a:t>Brief </a:t>
            </a:r>
            <a:r>
              <a:rPr lang="de-DE" sz="1200" b="0" i="0" strike="noStrike" spc="-1" dirty="0">
                <a:solidFill>
                  <a:srgbClr val="002060"/>
                </a:solidFill>
                <a:latin typeface="Century Gothic"/>
                <a:ea typeface="Century Gothic"/>
              </a:rPr>
              <a:t>[838]</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216000" indent="-216000">
              <a:lnSpc>
                <a:spcPct val="100000"/>
              </a:lnSpc>
            </a:pPr>
            <a:endParaRPr lang="it-IT" sz="1200" b="0" strike="noStrike" spc="-1" dirty="0">
              <a:solidFill>
                <a:srgbClr val="002060"/>
              </a:solidFill>
              <a:latin typeface="Century Gothic"/>
              <a:ea typeface="Century Gothic"/>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879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mn-lt"/>
              </a:rPr>
              <a:t>Slide 1 of 3</a:t>
            </a:r>
            <a:endParaRPr lang="en-GB" sz="1200" b="0" strike="noStrike" spc="-1" dirty="0">
              <a:latin typeface="Arial"/>
            </a:endParaRP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Timing: 5 minutes (three slides)</a:t>
            </a:r>
          </a:p>
          <a:p>
            <a:pPr marL="216000" indent="-216000">
              <a:lnSpc>
                <a:spcPct val="100000"/>
              </a:lnSpc>
            </a:pPr>
            <a:endParaRPr lang="en-GB" sz="1200" b="0" strike="noStrike" spc="-1" dirty="0">
              <a:latin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and the two that follow are three versions of the activity with different solutions.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game makes use of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minimal pairs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unknown words (unknown words are used so that pupils focus on the sound. Definitions are given on a later slide).</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Starting on the red square, pupils listen to the words and decide whether they hear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They follow the arrows indicated by their choice to finish at one of the chests. There is only one correct route per slide, so pupils must correctly identify all words to find the treasure. The order 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changes (i.e. sometimes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on the white square and sometimes on the blue) so the pupils must read the spellings.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Pupils can follow the slide on the projector, or the slide can be printed so they can trace the route with a pen/finger.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Teacher clicks on the chests they say to reveal treasure (or not!)</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Audio plays on clicking the green play button. Pupils will probably need to hear the audio at least three times.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Note: Each treasure chest is triggered to reveal what is underneath. You see a hand icon appear when you mouse over it – click and the chest disappears. Each slide only has one treasure chest – the rest reveal skulls.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Wien,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Biene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Feile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Lieder,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Reise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Treasure is located in chest W.</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6F88A7DB-3951-47CF-8E53-B42241E86674}" type="slidenum">
              <a:rPr lang="en-GB" smtClean="0"/>
              <a:t>6</a:t>
            </a:fld>
            <a:endParaRPr lang="en-GB"/>
          </a:p>
        </p:txBody>
      </p:sp>
    </p:spTree>
    <p:extLst>
      <p:ext uri="{BB962C8B-B14F-4D97-AF65-F5344CB8AC3E}">
        <p14:creationId xmlns:p14="http://schemas.microsoft.com/office/powerpoint/2010/main" val="359469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2 /3</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Alternative: Give pupils a copy of the transcript below on a slip of paper and ask them to read to a partner.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Beine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Lieder,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Reise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Treasure is located in chest Y.</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6F88A7DB-3951-47CF-8E53-B42241E86674}" type="slidenum">
              <a:rPr lang="en-GB" smtClean="0"/>
              <a:t>7</a:t>
            </a:fld>
            <a:endParaRPr lang="en-GB"/>
          </a:p>
        </p:txBody>
      </p:sp>
    </p:spTree>
    <p:extLst>
      <p:ext uri="{BB962C8B-B14F-4D97-AF65-F5344CB8AC3E}">
        <p14:creationId xmlns:p14="http://schemas.microsoft.com/office/powerpoint/2010/main" val="316070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3 /3</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Alternative: Give pupils a copy of the transcript below on a slip of paper and ask them to read to a partner.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Beine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Lieder,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Reise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Treasure is located in chest Y.</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6F88A7DB-3951-47CF-8E53-B42241E86674}" type="slidenum">
              <a:rPr lang="en-GB" smtClean="0"/>
              <a:t>8</a:t>
            </a:fld>
            <a:endParaRPr lang="en-GB"/>
          </a:p>
        </p:txBody>
      </p:sp>
    </p:spTree>
    <p:extLst>
      <p:ext uri="{BB962C8B-B14F-4D97-AF65-F5344CB8AC3E}">
        <p14:creationId xmlns:p14="http://schemas.microsoft.com/office/powerpoint/2010/main" val="283637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1 of 2 </a:t>
            </a:r>
          </a:p>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‘Wie’ and ‘</a:t>
            </a:r>
            <a:r>
              <a:rPr lang="en-GB" sz="1200" b="0" strike="noStrike" spc="-1" dirty="0" err="1">
                <a:solidFill>
                  <a:srgbClr val="000000"/>
                </a:solidFill>
                <a:latin typeface="Calibri"/>
                <a:ea typeface="Calibri"/>
              </a:rPr>
              <a:t>wie</a:t>
            </a:r>
            <a:r>
              <a:rPr lang="en-GB" sz="1200" b="0" strike="noStrike" spc="-1" dirty="0">
                <a:solidFill>
                  <a:srgbClr val="000000"/>
                </a:solidFill>
                <a:latin typeface="Calibri"/>
                <a:ea typeface="Calibri"/>
              </a:rPr>
              <a:t> </a:t>
            </a:r>
            <a:r>
              <a:rPr lang="en-GB" sz="1200" b="0" strike="noStrike" spc="-1" dirty="0" err="1">
                <a:solidFill>
                  <a:srgbClr val="000000"/>
                </a:solidFill>
                <a:latin typeface="Calibri"/>
                <a:ea typeface="Calibri"/>
              </a:rPr>
              <a:t>geht’s</a:t>
            </a:r>
            <a:r>
              <a:rPr lang="en-GB" sz="1200" b="0" strike="noStrike" spc="-1" dirty="0">
                <a:solidFill>
                  <a:srgbClr val="000000"/>
                </a:solidFill>
                <a:latin typeface="Calibri"/>
                <a:ea typeface="Calibri"/>
              </a:rPr>
              <a:t>’.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Click to bring up Wie and illustration. </a:t>
            </a:r>
          </a:p>
          <a:p>
            <a:pPr marL="229320" indent="-228600">
              <a:lnSpc>
                <a:spcPct val="100000"/>
              </a:lnSpc>
              <a:buAutoNum type="arabicPeriod"/>
            </a:pPr>
            <a:r>
              <a:rPr lang="en-GB" sz="1200" b="0" strike="noStrike" spc="-1" dirty="0">
                <a:solidFill>
                  <a:srgbClr val="000000"/>
                </a:solidFill>
                <a:latin typeface="Calibri"/>
              </a:rPr>
              <a:t>Click again to bring up translation: </a:t>
            </a:r>
            <a:r>
              <a:rPr lang="en-GB" sz="1200" b="0" strike="noStrike" spc="-1" dirty="0" err="1">
                <a:solidFill>
                  <a:srgbClr val="000000"/>
                </a:solidFill>
                <a:latin typeface="Calibri"/>
              </a:rPr>
              <a:t>wie</a:t>
            </a:r>
            <a:r>
              <a:rPr lang="en-GB" sz="1200" b="0" strike="noStrike" spc="-1" dirty="0">
                <a:solidFill>
                  <a:srgbClr val="000000"/>
                </a:solidFill>
                <a:latin typeface="Calibri"/>
              </a:rPr>
              <a:t> = how.</a:t>
            </a:r>
          </a:p>
          <a:p>
            <a:pPr marL="229320" indent="-228600">
              <a:lnSpc>
                <a:spcPct val="100000"/>
              </a:lnSpc>
              <a:buAutoNum type="arabicPeriod"/>
            </a:pPr>
            <a:r>
              <a:rPr lang="en-GB" sz="1200" b="0" strike="noStrike" spc="-1" dirty="0">
                <a:latin typeface="Arial"/>
              </a:rPr>
              <a:t>Click again to bring up phrase ‘Wie </a:t>
            </a:r>
            <a:r>
              <a:rPr lang="en-GB" sz="1200" b="0" strike="noStrike" spc="-1" dirty="0" err="1">
                <a:latin typeface="Arial"/>
              </a:rPr>
              <a:t>geht’s</a:t>
            </a:r>
            <a:r>
              <a:rPr lang="en-GB" sz="1200" b="0" strike="noStrike" spc="-1" dirty="0">
                <a:latin typeface="Arial"/>
              </a:rPr>
              <a:t>.</a:t>
            </a:r>
          </a:p>
          <a:p>
            <a:pPr marL="229320" indent="-228600">
              <a:lnSpc>
                <a:spcPct val="100000"/>
              </a:lnSpc>
              <a:buAutoNum type="arabicPeriod"/>
            </a:pPr>
            <a:r>
              <a:rPr lang="en-GB" sz="1200" b="0" strike="noStrike" spc="-1" dirty="0">
                <a:latin typeface="Arial"/>
              </a:rPr>
              <a:t>Click again to bring up literal translation: How goes it? Explain that a better translation in English is: How’s it going? OR How are you?</a:t>
            </a:r>
          </a:p>
          <a:p>
            <a:pPr marL="229320" indent="-228600">
              <a:lnSpc>
                <a:spcPct val="100000"/>
              </a:lnSpc>
              <a:buAutoNum type="arabicPeriod"/>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1351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gif"/><Relationship Id="rId4" Type="http://schemas.openxmlformats.org/officeDocument/2006/relationships/image" Target="../media/image37.svg"/><Relationship Id="rId9" Type="http://schemas.openxmlformats.org/officeDocument/2006/relationships/image" Target="../media/image42.svg"/><Relationship Id="rId14" Type="http://schemas.openxmlformats.org/officeDocument/2006/relationships/image" Target="../media/image47.jpg"/></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audio" Target="../media/audio4.wav"/></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audio" Target="../media/audio5.wav"/><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audio" Target="../media/audio6.wav"/><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236"/>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564172" y="47852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Words for ‘a’</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Words for ‘the’</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SSC [ei] &amp; [ie]</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Describing me and others</a:t>
            </a:r>
            <a:endParaRPr lang="en-GB" sz="4000" dirty="0"/>
          </a:p>
        </p:txBody>
      </p:sp>
      <p:pic>
        <p:nvPicPr>
          <p:cNvPr id="7" name="Picture 6" descr="Map&#10;&#10;Description automatically generated">
            <a:extLst>
              <a:ext uri="{FF2B5EF4-FFF2-40B4-BE49-F238E27FC236}">
                <a16:creationId xmlns:a16="http://schemas.microsoft.com/office/drawing/2014/main" id="{10035902-70C6-4861-8E48-8AAA822D8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pic>
        <p:nvPicPr>
          <p:cNvPr id="8" name="Picture 7">
            <a:extLst>
              <a:ext uri="{FF2B5EF4-FFF2-40B4-BE49-F238E27FC236}">
                <a16:creationId xmlns:a16="http://schemas.microsoft.com/office/drawing/2014/main" id="{9659D8EA-5F81-499C-8610-6F3F463E9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48" y="3477311"/>
            <a:ext cx="1198277" cy="1211524"/>
          </a:xfrm>
          <a:prstGeom prst="rect">
            <a:avLst/>
          </a:prstGeom>
        </p:spPr>
      </p:pic>
      <p:pic>
        <p:nvPicPr>
          <p:cNvPr id="9" name="Picture 8">
            <a:extLst>
              <a:ext uri="{FF2B5EF4-FFF2-40B4-BE49-F238E27FC236}">
                <a16:creationId xmlns:a16="http://schemas.microsoft.com/office/drawing/2014/main" id="{8A5031B9-126E-4ADB-A740-533EC17A67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957" y="3587667"/>
            <a:ext cx="1248289" cy="1197581"/>
          </a:xfrm>
          <a:prstGeom prst="rect">
            <a:avLst/>
          </a:prstGeom>
        </p:spPr>
      </p:pic>
      <p:grpSp>
        <p:nvGrpSpPr>
          <p:cNvPr id="11" name="Group 10">
            <a:extLst>
              <a:ext uri="{FF2B5EF4-FFF2-40B4-BE49-F238E27FC236}">
                <a16:creationId xmlns:a16="http://schemas.microsoft.com/office/drawing/2014/main" id="{358CE967-1ACF-4FE0-B290-8838307BFCAD}"/>
              </a:ext>
            </a:extLst>
          </p:cNvPr>
          <p:cNvGrpSpPr/>
          <p:nvPr/>
        </p:nvGrpSpPr>
        <p:grpSpPr>
          <a:xfrm>
            <a:off x="1111980" y="1617070"/>
            <a:ext cx="1949333" cy="1860241"/>
            <a:chOff x="1111980" y="1617070"/>
            <a:chExt cx="1949333" cy="1860241"/>
          </a:xfrm>
        </p:grpSpPr>
        <p:sp>
          <p:nvSpPr>
            <p:cNvPr id="6" name="Oval 5">
              <a:extLst>
                <a:ext uri="{FF2B5EF4-FFF2-40B4-BE49-F238E27FC236}">
                  <a16:creationId xmlns:a16="http://schemas.microsoft.com/office/drawing/2014/main" id="{CD8E913B-15FB-4EF8-AEBF-18B176238A95}"/>
                </a:ext>
              </a:extLst>
            </p:cNvPr>
            <p:cNvSpPr/>
            <p:nvPr/>
          </p:nvSpPr>
          <p:spPr>
            <a:xfrm>
              <a:off x="1899722" y="1970740"/>
              <a:ext cx="560178" cy="346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4DFB26D-A8B7-4FF4-B54D-FF8C0B11674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1980" y="1617070"/>
              <a:ext cx="1949333" cy="1860241"/>
            </a:xfrm>
            <a:prstGeom prst="rect">
              <a:avLst/>
            </a:prstGeom>
          </p:spPr>
        </p:pic>
      </p:grpSp>
      <p:sp>
        <p:nvSpPr>
          <p:cNvPr id="15" name="TextBox 14">
            <a:extLst>
              <a:ext uri="{FF2B5EF4-FFF2-40B4-BE49-F238E27FC236}">
                <a16:creationId xmlns:a16="http://schemas.microsoft.com/office/drawing/2014/main" id="{93CEBFD8-543D-46F4-A6EA-10563FB1CC00}"/>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grpSp>
        <p:nvGrpSpPr>
          <p:cNvPr id="4" name="Group 3">
            <a:extLst>
              <a:ext uri="{FF2B5EF4-FFF2-40B4-BE49-F238E27FC236}">
                <a16:creationId xmlns:a16="http://schemas.microsoft.com/office/drawing/2014/main" id="{74795DA7-E428-C591-CDFC-D4C51FC592F0}"/>
              </a:ext>
            </a:extLst>
          </p:cNvPr>
          <p:cNvGrpSpPr/>
          <p:nvPr/>
        </p:nvGrpSpPr>
        <p:grpSpPr>
          <a:xfrm>
            <a:off x="5025531" y="2791921"/>
            <a:ext cx="2332069" cy="2112950"/>
            <a:chOff x="5025531" y="2791921"/>
            <a:chExt cx="2332069" cy="2112950"/>
          </a:xfrm>
        </p:grpSpPr>
        <p:pic>
          <p:nvPicPr>
            <p:cNvPr id="19" name="Picture 2" descr="http://www.clker.com/cliparts/w/d/u/B/w/V/stamp1-md.png">
              <a:extLst>
                <a:ext uri="{FF2B5EF4-FFF2-40B4-BE49-F238E27FC236}">
                  <a16:creationId xmlns:a16="http://schemas.microsoft.com/office/drawing/2014/main" id="{BAF1D9C8-839B-4570-9A01-6780A9E9F11A}"/>
                </a:ext>
              </a:extLst>
            </p:cNvPr>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791921"/>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C825B9D-2D98-4009-B672-A55D0A40591F}"/>
                </a:ext>
              </a:extLst>
            </p:cNvPr>
            <p:cNvSpPr txBox="1"/>
            <p:nvPr/>
          </p:nvSpPr>
          <p:spPr>
            <a:xfrm rot="21349562">
              <a:off x="5158962" y="3366104"/>
              <a:ext cx="2065204" cy="830997"/>
            </a:xfrm>
            <a:prstGeom prst="rect">
              <a:avLst/>
            </a:prstGeom>
            <a:noFill/>
          </p:spPr>
          <p:txBody>
            <a:bodyPr wrap="square" rtlCol="0">
              <a:spAutoFit/>
            </a:bodyPr>
            <a:lstStyle/>
            <a:p>
              <a:pPr algn="ctr"/>
              <a:r>
                <a:rPr lang="en-GB" sz="4800" b="1" dirty="0">
                  <a:solidFill>
                    <a:srgbClr val="4472C4">
                      <a:lumMod val="50000"/>
                    </a:srgbClr>
                  </a:solidFill>
                  <a:cs typeface="Calibri" panose="020F0502020204030204" pitchFamily="34" charset="0"/>
                </a:rPr>
                <a:t>how?</a:t>
              </a:r>
            </a:p>
          </p:txBody>
        </p:sp>
      </p:grpSp>
      <p:sp>
        <p:nvSpPr>
          <p:cNvPr id="21" name="TextBox 20">
            <a:extLst>
              <a:ext uri="{FF2B5EF4-FFF2-40B4-BE49-F238E27FC236}">
                <a16:creationId xmlns:a16="http://schemas.microsoft.com/office/drawing/2014/main" id="{67993399-6B5D-4E4B-93BF-638C5210A261}"/>
              </a:ext>
            </a:extLst>
          </p:cNvPr>
          <p:cNvSpPr txBox="1"/>
          <p:nvPr/>
        </p:nvSpPr>
        <p:spPr>
          <a:xfrm>
            <a:off x="104707" y="932504"/>
            <a:ext cx="12192000" cy="2215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800" b="1" i="0" u="none" strike="noStrike" kern="0" cap="none" spc="0" normalizeH="0" baseline="0" noProof="0" dirty="0" err="1">
                <a:ln>
                  <a:noFill/>
                </a:ln>
                <a:solidFill>
                  <a:srgbClr val="5B9BD5">
                    <a:lumMod val="50000"/>
                  </a:srgbClr>
                </a:solidFill>
                <a:effectLst/>
                <a:uLnTx/>
                <a:uFillTx/>
              </a:rPr>
              <a:t>wie</a:t>
            </a:r>
            <a:r>
              <a:rPr kumimoji="0" lang="en-GB" sz="13800" b="1" i="0" u="none" strike="noStrike" kern="0" cap="none" spc="0" normalizeH="0" baseline="0" noProof="0" dirty="0">
                <a:ln>
                  <a:noFill/>
                </a:ln>
                <a:solidFill>
                  <a:srgbClr val="5B9BD5">
                    <a:lumMod val="50000"/>
                  </a:srgbClr>
                </a:solidFill>
                <a:effectLst/>
                <a:uLnTx/>
                <a:uFillTx/>
              </a:rPr>
              <a:t>?</a:t>
            </a:r>
          </a:p>
        </p:txBody>
      </p:sp>
      <p:sp>
        <p:nvSpPr>
          <p:cNvPr id="22" name="Action Button: Help 21">
            <a:hlinkClick r:id="" action="ppaction://noaction" highlightClick="1"/>
            <a:extLst>
              <a:ext uri="{FF2B5EF4-FFF2-40B4-BE49-F238E27FC236}">
                <a16:creationId xmlns:a16="http://schemas.microsoft.com/office/drawing/2014/main" id="{E1CBD819-944E-44DA-A371-552431FD1EE0}"/>
              </a:ext>
            </a:extLst>
          </p:cNvPr>
          <p:cNvSpPr/>
          <p:nvPr/>
        </p:nvSpPr>
        <p:spPr>
          <a:xfrm>
            <a:off x="2106031" y="3789712"/>
            <a:ext cx="542518" cy="478022"/>
          </a:xfrm>
          <a:prstGeom prst="actionButtonHelp">
            <a:avLst/>
          </a:prstGeom>
          <a:solidFill>
            <a:srgbClr val="FFC0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CA56BABA-0D69-4E58-88CB-81FB6CA6613D}"/>
              </a:ext>
            </a:extLst>
          </p:cNvPr>
          <p:cNvSpPr txBox="1"/>
          <p:nvPr/>
        </p:nvSpPr>
        <p:spPr>
          <a:xfrm>
            <a:off x="0" y="4540019"/>
            <a:ext cx="12192000" cy="923330"/>
          </a:xfrm>
          <a:prstGeom prst="rect">
            <a:avLst/>
          </a:prstGeom>
          <a:noFill/>
        </p:spPr>
        <p:txBody>
          <a:bodyPr wrap="square" rtlCol="0">
            <a:spAutoFit/>
          </a:bodyPr>
          <a:lstStyle/>
          <a:p>
            <a:pPr algn="ctr"/>
            <a:r>
              <a:rPr lang="es-ES" sz="5400" dirty="0">
                <a:solidFill>
                  <a:srgbClr val="5B9BD5">
                    <a:lumMod val="50000"/>
                  </a:srgbClr>
                </a:solidFill>
                <a:cs typeface="Calibri" panose="020F0502020204030204" pitchFamily="34" charset="0"/>
              </a:rPr>
              <a:t> ____ </a:t>
            </a:r>
            <a:r>
              <a:rPr lang="es-ES" sz="5400" dirty="0" err="1">
                <a:solidFill>
                  <a:srgbClr val="5B9BD5">
                    <a:lumMod val="50000"/>
                  </a:srgbClr>
                </a:solidFill>
                <a:cs typeface="Calibri" panose="020F0502020204030204" pitchFamily="34" charset="0"/>
              </a:rPr>
              <a:t>geht’s</a:t>
            </a:r>
            <a:r>
              <a:rPr lang="es-ES" sz="5400" dirty="0">
                <a:solidFill>
                  <a:srgbClr val="5B9BD5">
                    <a:lumMod val="50000"/>
                  </a:srgbClr>
                </a:solidFill>
                <a:cs typeface="Calibri" panose="020F0502020204030204" pitchFamily="34" charset="0"/>
              </a:rPr>
              <a:t>?</a:t>
            </a:r>
            <a:endParaRPr lang="fr-FR" sz="5400" dirty="0">
              <a:solidFill>
                <a:srgbClr val="5B9BD5">
                  <a:lumMod val="50000"/>
                </a:srgbClr>
              </a:solidFill>
              <a:cs typeface="Calibri" panose="020F0502020204030204" pitchFamily="34" charset="0"/>
            </a:endParaRPr>
          </a:p>
        </p:txBody>
      </p:sp>
      <p:sp>
        <p:nvSpPr>
          <p:cNvPr id="24" name="TextBox 23">
            <a:extLst>
              <a:ext uri="{FF2B5EF4-FFF2-40B4-BE49-F238E27FC236}">
                <a16:creationId xmlns:a16="http://schemas.microsoft.com/office/drawing/2014/main" id="{F50A8A67-BA15-47C1-BBF1-798592725353}"/>
              </a:ext>
            </a:extLst>
          </p:cNvPr>
          <p:cNvSpPr txBox="1"/>
          <p:nvPr/>
        </p:nvSpPr>
        <p:spPr>
          <a:xfrm>
            <a:off x="0" y="5535153"/>
            <a:ext cx="12192000" cy="58477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5B9BD5">
                    <a:lumMod val="50000"/>
                  </a:srgbClr>
                </a:solidFill>
                <a:effectLst/>
                <a:uLnTx/>
                <a:uFillTx/>
              </a:rPr>
              <a:t>[</a:t>
            </a:r>
            <a:r>
              <a:rPr kumimoji="0" lang="en-HK" sz="3200" b="1" i="0" u="none" strike="noStrike" kern="0" cap="none" spc="0" normalizeH="0" baseline="0" noProof="0" dirty="0">
                <a:ln>
                  <a:noFill/>
                </a:ln>
                <a:solidFill>
                  <a:srgbClr val="FFC000"/>
                </a:solidFill>
                <a:effectLst/>
                <a:uLnTx/>
                <a:uFillTx/>
                <a:cs typeface="Calibri" panose="020F0502020204030204" pitchFamily="34" charset="0"/>
              </a:rPr>
              <a:t>How’</a:t>
            </a:r>
            <a:r>
              <a:rPr kumimoji="0" lang="en-HK" sz="3200" b="0" i="0" u="none" strike="noStrike" kern="0" cap="none" spc="0" normalizeH="0" baseline="0" noProof="0" dirty="0">
                <a:ln>
                  <a:noFill/>
                </a:ln>
                <a:solidFill>
                  <a:srgbClr val="5B9BD5">
                    <a:lumMod val="50000"/>
                  </a:srgbClr>
                </a:solidFill>
                <a:effectLst/>
                <a:uLnTx/>
                <a:uFillTx/>
              </a:rPr>
              <a:t>s it going?</a:t>
            </a:r>
            <a:r>
              <a:rPr kumimoji="0" lang="en-GB" sz="3200" b="0" i="0" u="none" strike="noStrike" kern="0" cap="none" spc="0" normalizeH="0" baseline="0" noProof="0" dirty="0">
                <a:ln>
                  <a:noFill/>
                </a:ln>
                <a:solidFill>
                  <a:srgbClr val="5B9BD5">
                    <a:lumMod val="50000"/>
                  </a:srgbClr>
                </a:solidFill>
                <a:effectLst/>
                <a:uLnTx/>
                <a:uFillTx/>
              </a:rPr>
              <a:t>]</a:t>
            </a:r>
          </a:p>
        </p:txBody>
      </p:sp>
      <p:sp>
        <p:nvSpPr>
          <p:cNvPr id="25" name="Rectangle 24">
            <a:extLst>
              <a:ext uri="{FF2B5EF4-FFF2-40B4-BE49-F238E27FC236}">
                <a16:creationId xmlns:a16="http://schemas.microsoft.com/office/drawing/2014/main" id="{460853C3-0F06-4435-A630-B46913E74B97}"/>
              </a:ext>
            </a:extLst>
          </p:cNvPr>
          <p:cNvSpPr/>
          <p:nvPr/>
        </p:nvSpPr>
        <p:spPr>
          <a:xfrm>
            <a:off x="4098363" y="4549558"/>
            <a:ext cx="1612942"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5400" b="1" i="0" u="none" strike="noStrike" kern="0" cap="none" spc="0" normalizeH="0" baseline="0" noProof="0" dirty="0" err="1">
                <a:ln>
                  <a:noFill/>
                </a:ln>
                <a:solidFill>
                  <a:srgbClr val="FFC000"/>
                </a:solidFill>
                <a:effectLst/>
                <a:uLnTx/>
                <a:uFillTx/>
                <a:cs typeface="Calibri" panose="020F0502020204030204" pitchFamily="34" charset="0"/>
              </a:rPr>
              <a:t>Wie</a:t>
            </a:r>
            <a:r>
              <a:rPr kumimoji="0" lang="es-ES" sz="5400" b="1" i="0" u="none" strike="noStrike" kern="0" cap="none" spc="0" normalizeH="0" baseline="0" noProof="0" dirty="0">
                <a:ln>
                  <a:noFill/>
                </a:ln>
                <a:solidFill>
                  <a:srgbClr val="EA5F00"/>
                </a:solidFill>
                <a:effectLst/>
                <a:uLnTx/>
                <a:uFillTx/>
                <a:cs typeface="Calibri" panose="020F0502020204030204" pitchFamily="34" charset="0"/>
              </a:rPr>
              <a:t> </a:t>
            </a:r>
            <a:endParaRPr kumimoji="0" lang="en-GB" sz="1800" b="0" i="0" u="none" strike="noStrike" kern="0" cap="none" spc="0" normalizeH="0" baseline="0" noProof="0" dirty="0">
              <a:ln>
                <a:noFill/>
              </a:ln>
              <a:solidFill>
                <a:prstClr val="black"/>
              </a:solidFill>
              <a:effectLst/>
              <a:uLnTx/>
              <a:uFillTx/>
            </a:endParaRPr>
          </a:p>
        </p:txBody>
      </p:sp>
      <p:sp>
        <p:nvSpPr>
          <p:cNvPr id="26" name="Action Button: Help 25">
            <a:hlinkClick r:id="" action="ppaction://noaction" highlightClick="1"/>
            <a:extLst>
              <a:ext uri="{FF2B5EF4-FFF2-40B4-BE49-F238E27FC236}">
                <a16:creationId xmlns:a16="http://schemas.microsoft.com/office/drawing/2014/main" id="{4E9761DE-7468-401D-9EC4-0BEFBF4BB095}"/>
              </a:ext>
            </a:extLst>
          </p:cNvPr>
          <p:cNvSpPr/>
          <p:nvPr/>
        </p:nvSpPr>
        <p:spPr>
          <a:xfrm>
            <a:off x="2106031" y="5541783"/>
            <a:ext cx="542518" cy="478022"/>
          </a:xfrm>
          <a:prstGeom prst="actionButtonHelp">
            <a:avLst/>
          </a:prstGeom>
          <a:solidFill>
            <a:srgbClr val="FFC0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27" name="Picture 26">
            <a:extLst>
              <a:ext uri="{FF2B5EF4-FFF2-40B4-BE49-F238E27FC236}">
                <a16:creationId xmlns:a16="http://schemas.microsoft.com/office/drawing/2014/main" id="{A9AE7A58-927A-4A20-BDB9-94680FC0640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888" y="1360791"/>
            <a:ext cx="2167128" cy="2068082"/>
          </a:xfrm>
          <a:prstGeom prst="rect">
            <a:avLst/>
          </a:prstGeom>
        </p:spPr>
      </p:pic>
      <p:sp>
        <p:nvSpPr>
          <p:cNvPr id="17" name="CustomShape 6">
            <a:extLst>
              <a:ext uri="{FF2B5EF4-FFF2-40B4-BE49-F238E27FC236}">
                <a16:creationId xmlns:a16="http://schemas.microsoft.com/office/drawing/2014/main" id="{4C35F166-290B-57B0-D2BC-0E1EA2DC6D43}"/>
              </a:ext>
            </a:extLst>
          </p:cNvPr>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spc="-1" dirty="0">
                <a:solidFill>
                  <a:srgbClr val="002060"/>
                </a:solidFill>
                <a:latin typeface="Century Gothic" panose="020B0502020202020204" pitchFamily="34" charset="0"/>
              </a:rPr>
              <a:t>W</a:t>
            </a:r>
            <a:r>
              <a:rPr lang="en-GB" sz="2800" b="1" spc="-1" dirty="0" err="1">
                <a:solidFill>
                  <a:srgbClr val="002060"/>
                </a:solidFill>
                <a:latin typeface="Century Gothic" panose="020B0502020202020204" pitchFamily="34" charset="0"/>
              </a:rPr>
              <a:t>ie</a:t>
            </a:r>
            <a:r>
              <a:rPr lang="en-GB" sz="2800" b="1" spc="-1" dirty="0">
                <a:solidFill>
                  <a:srgbClr val="002060"/>
                </a:solidFill>
                <a:latin typeface="Century Gothic" panose="020B0502020202020204" pitchFamily="34" charset="0"/>
              </a:rPr>
              <a:t> </a:t>
            </a:r>
            <a:r>
              <a:rPr lang="en-GB" sz="2800" b="1" spc="-1" dirty="0" err="1">
                <a:solidFill>
                  <a:srgbClr val="002060"/>
                </a:solidFill>
                <a:latin typeface="Century Gothic" panose="020B0502020202020204" pitchFamily="34" charset="0"/>
              </a:rPr>
              <a:t>geht’s</a:t>
            </a:r>
            <a:r>
              <a:rPr lang="en-GB" sz="2800" b="1" spc="-1" dirty="0">
                <a:solidFill>
                  <a:srgbClr val="002060"/>
                </a:solidFill>
                <a:latin typeface="Century Gothic" panose="020B0502020202020204" pitchFamily="34" charset="0"/>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5324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17" name="Picture 16">
            <a:extLst>
              <a:ext uri="{FF2B5EF4-FFF2-40B4-BE49-F238E27FC236}">
                <a16:creationId xmlns:a16="http://schemas.microsoft.com/office/drawing/2014/main" id="{E911BFC1-83DC-402D-83FE-473F83B08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5958" y="319491"/>
            <a:ext cx="2280355" cy="1097423"/>
          </a:xfrm>
          <a:prstGeom prst="rect">
            <a:avLst/>
          </a:prstGeom>
        </p:spPr>
      </p:pic>
      <p:pic>
        <p:nvPicPr>
          <p:cNvPr id="18" name="Picture 17">
            <a:extLst>
              <a:ext uri="{FF2B5EF4-FFF2-40B4-BE49-F238E27FC236}">
                <a16:creationId xmlns:a16="http://schemas.microsoft.com/office/drawing/2014/main" id="{DF6419AB-2AF0-4DE4-BCD3-B89BDF63B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095" y="1165513"/>
            <a:ext cx="1198277" cy="1211524"/>
          </a:xfrm>
          <a:prstGeom prst="rect">
            <a:avLst/>
          </a:prstGeom>
        </p:spPr>
      </p:pic>
      <p:sp>
        <p:nvSpPr>
          <p:cNvPr id="28" name="TextBox 27">
            <a:extLst>
              <a:ext uri="{FF2B5EF4-FFF2-40B4-BE49-F238E27FC236}">
                <a16:creationId xmlns:a16="http://schemas.microsoft.com/office/drawing/2014/main" id="{AEBAF945-3126-4927-915D-89964FBC35C2}"/>
              </a:ext>
            </a:extLst>
          </p:cNvPr>
          <p:cNvSpPr txBox="1">
            <a:spLocks noChangeAspect="1"/>
          </p:cNvSpPr>
          <p:nvPr/>
        </p:nvSpPr>
        <p:spPr>
          <a:xfrm>
            <a:off x="3015056" y="1196310"/>
            <a:ext cx="3511790" cy="840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200" b="1" i="0" u="none" strike="noStrike" kern="0" cap="none" spc="0" normalizeH="0" baseline="0" noProof="0" dirty="0">
                <a:ln>
                  <a:noFill/>
                </a:ln>
                <a:solidFill>
                  <a:srgbClr val="1F4E79"/>
                </a:solidFill>
                <a:effectLst/>
                <a:uLnTx/>
                <a:uFillTx/>
              </a:rPr>
              <a:t>gut</a:t>
            </a:r>
          </a:p>
        </p:txBody>
      </p:sp>
      <p:pic>
        <p:nvPicPr>
          <p:cNvPr id="29" name="Picture 28">
            <a:extLst>
              <a:ext uri="{FF2B5EF4-FFF2-40B4-BE49-F238E27FC236}">
                <a16:creationId xmlns:a16="http://schemas.microsoft.com/office/drawing/2014/main" id="{96CA4603-A21E-464A-A438-A18310DAAB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655" y="5127239"/>
            <a:ext cx="1248289" cy="1197581"/>
          </a:xfrm>
          <a:prstGeom prst="rect">
            <a:avLst/>
          </a:prstGeom>
        </p:spPr>
      </p:pic>
      <p:sp>
        <p:nvSpPr>
          <p:cNvPr id="30" name="TextBox 29">
            <a:extLst>
              <a:ext uri="{FF2B5EF4-FFF2-40B4-BE49-F238E27FC236}">
                <a16:creationId xmlns:a16="http://schemas.microsoft.com/office/drawing/2014/main" id="{100BE1E1-7B95-4979-9370-4132A8510445}"/>
              </a:ext>
            </a:extLst>
          </p:cNvPr>
          <p:cNvSpPr txBox="1">
            <a:spLocks noChangeAspect="1"/>
          </p:cNvSpPr>
          <p:nvPr/>
        </p:nvSpPr>
        <p:spPr>
          <a:xfrm>
            <a:off x="3015054" y="5078236"/>
            <a:ext cx="593387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200" b="1" i="0" u="none" strike="noStrike" kern="0" cap="none" spc="0" normalizeH="0" baseline="0" noProof="0" dirty="0" err="1">
                <a:ln>
                  <a:noFill/>
                </a:ln>
                <a:solidFill>
                  <a:srgbClr val="1F4E79"/>
                </a:solidFill>
                <a:effectLst/>
                <a:uLnTx/>
                <a:uFillTx/>
              </a:rPr>
              <a:t>nicht</a:t>
            </a:r>
            <a:r>
              <a:rPr kumimoji="0" lang="en-GB" sz="7200" b="1" i="0" u="none" strike="noStrike" kern="0" cap="none" spc="0" normalizeH="0" baseline="0" noProof="0" dirty="0">
                <a:ln>
                  <a:noFill/>
                </a:ln>
                <a:solidFill>
                  <a:srgbClr val="1F4E79"/>
                </a:solidFill>
                <a:effectLst/>
                <a:uLnTx/>
                <a:uFillTx/>
              </a:rPr>
              <a:t> so gut</a:t>
            </a:r>
          </a:p>
        </p:txBody>
      </p:sp>
      <p:pic>
        <p:nvPicPr>
          <p:cNvPr id="31" name="Picture 30">
            <a:extLst>
              <a:ext uri="{FF2B5EF4-FFF2-40B4-BE49-F238E27FC236}">
                <a16:creationId xmlns:a16="http://schemas.microsoft.com/office/drawing/2014/main" id="{0B517317-CFAC-40A4-9461-86291CF3A2B5}"/>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635" y="2827269"/>
            <a:ext cx="1610291" cy="1610291"/>
          </a:xfrm>
          <a:prstGeom prst="rect">
            <a:avLst/>
          </a:prstGeom>
        </p:spPr>
      </p:pic>
      <p:sp>
        <p:nvSpPr>
          <p:cNvPr id="32" name="TextBox 31">
            <a:extLst>
              <a:ext uri="{FF2B5EF4-FFF2-40B4-BE49-F238E27FC236}">
                <a16:creationId xmlns:a16="http://schemas.microsoft.com/office/drawing/2014/main" id="{5C54586C-A6B1-4055-8974-CFFE0BFF9458}"/>
              </a:ext>
            </a:extLst>
          </p:cNvPr>
          <p:cNvSpPr txBox="1">
            <a:spLocks noChangeAspect="1"/>
          </p:cNvSpPr>
          <p:nvPr/>
        </p:nvSpPr>
        <p:spPr>
          <a:xfrm>
            <a:off x="3015055" y="3152617"/>
            <a:ext cx="5933871"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200" b="1" i="0" u="none" strike="noStrike" kern="0" cap="none" spc="0" normalizeH="0" baseline="0" noProof="0" dirty="0" err="1">
                <a:ln>
                  <a:noFill/>
                </a:ln>
                <a:solidFill>
                  <a:srgbClr val="1F4E79"/>
                </a:solidFill>
                <a:effectLst/>
                <a:uLnTx/>
                <a:uFillTx/>
              </a:rPr>
              <a:t>Ja</a:t>
            </a:r>
            <a:r>
              <a:rPr kumimoji="0" lang="en-GB" sz="7200" b="1" i="0" u="none" strike="noStrike" kern="0" cap="none" spc="0" normalizeH="0" baseline="0" noProof="0" dirty="0">
                <a:ln>
                  <a:noFill/>
                </a:ln>
                <a:solidFill>
                  <a:srgbClr val="1F4E79"/>
                </a:solidFill>
                <a:effectLst/>
                <a:uLnTx/>
                <a:uFillTx/>
              </a:rPr>
              <a:t>, es </a:t>
            </a:r>
            <a:r>
              <a:rPr kumimoji="0" lang="en-GB" sz="7200" b="1" i="0" u="none" strike="noStrike" kern="0" cap="none" spc="0" normalizeH="0" baseline="0" noProof="0" dirty="0" err="1">
                <a:ln>
                  <a:noFill/>
                </a:ln>
                <a:solidFill>
                  <a:srgbClr val="1F4E79"/>
                </a:solidFill>
                <a:effectLst/>
                <a:uLnTx/>
                <a:uFillTx/>
              </a:rPr>
              <a:t>geht</a:t>
            </a:r>
            <a:r>
              <a:rPr kumimoji="0" lang="en-GB" sz="7200" b="1" i="0" u="none" strike="noStrike" kern="0" cap="none" spc="0" normalizeH="0" baseline="0" noProof="0" dirty="0">
                <a:ln>
                  <a:noFill/>
                </a:ln>
                <a:solidFill>
                  <a:srgbClr val="1F4E79"/>
                </a:solidFill>
                <a:effectLst/>
                <a:uLnTx/>
                <a:uFillTx/>
              </a:rPr>
              <a:t>.</a:t>
            </a:r>
          </a:p>
        </p:txBody>
      </p:sp>
      <p:sp>
        <p:nvSpPr>
          <p:cNvPr id="15" name="CustomShape 6">
            <a:extLst>
              <a:ext uri="{FF2B5EF4-FFF2-40B4-BE49-F238E27FC236}">
                <a16:creationId xmlns:a16="http://schemas.microsoft.com/office/drawing/2014/main" id="{FBAE66F8-8775-98F7-F734-BF2F0C960941}"/>
              </a:ext>
            </a:extLst>
          </p:cNvPr>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spc="-1" dirty="0">
                <a:solidFill>
                  <a:srgbClr val="002060"/>
                </a:solidFill>
                <a:latin typeface="Century Gothic" panose="020B0502020202020204" pitchFamily="34" charset="0"/>
              </a:rPr>
              <a:t>W</a:t>
            </a:r>
            <a:r>
              <a:rPr lang="en-GB" sz="2800" b="1" spc="-1" dirty="0" err="1">
                <a:solidFill>
                  <a:srgbClr val="002060"/>
                </a:solidFill>
                <a:latin typeface="Century Gothic" panose="020B0502020202020204" pitchFamily="34" charset="0"/>
              </a:rPr>
              <a:t>ie</a:t>
            </a:r>
            <a:r>
              <a:rPr lang="en-GB" sz="2800" b="1" spc="-1" dirty="0">
                <a:solidFill>
                  <a:srgbClr val="002060"/>
                </a:solidFill>
                <a:latin typeface="Century Gothic" panose="020B0502020202020204" pitchFamily="34" charset="0"/>
              </a:rPr>
              <a:t> </a:t>
            </a:r>
            <a:r>
              <a:rPr lang="en-GB" sz="2800" b="1" spc="-1" dirty="0" err="1">
                <a:solidFill>
                  <a:srgbClr val="002060"/>
                </a:solidFill>
                <a:latin typeface="Century Gothic" panose="020B0502020202020204" pitchFamily="34" charset="0"/>
              </a:rPr>
              <a:t>geht’s</a:t>
            </a:r>
            <a:r>
              <a:rPr lang="en-GB" sz="2800" b="1" spc="-1" dirty="0">
                <a:solidFill>
                  <a:srgbClr val="002060"/>
                </a:solidFill>
                <a:latin typeface="Century Gothic" panose="020B0502020202020204" pitchFamily="34" charset="0"/>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36749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22" name="Speech Bubble: Rectangle with Corners Rounded 21">
            <a:extLst>
              <a:ext uri="{FF2B5EF4-FFF2-40B4-BE49-F238E27FC236}">
                <a16:creationId xmlns:a16="http://schemas.microsoft.com/office/drawing/2014/main" id="{6DB3918C-D9FA-424B-B34A-BF79C4513D2B}"/>
              </a:ext>
            </a:extLst>
          </p:cNvPr>
          <p:cNvSpPr/>
          <p:nvPr/>
        </p:nvSpPr>
        <p:spPr>
          <a:xfrm>
            <a:off x="1003122" y="204077"/>
            <a:ext cx="3140253"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23" name="Graphic 22" descr="Teacher">
            <a:extLst>
              <a:ext uri="{FF2B5EF4-FFF2-40B4-BE49-F238E27FC236}">
                <a16:creationId xmlns:a16="http://schemas.microsoft.com/office/drawing/2014/main" id="{67B493D6-FE52-40B5-8ED3-CD5B638AF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01" y="33892"/>
            <a:ext cx="914400" cy="914400"/>
          </a:xfrm>
          <a:prstGeom prst="rect">
            <a:avLst/>
          </a:prstGeom>
        </p:spPr>
      </p:pic>
      <p:sp>
        <p:nvSpPr>
          <p:cNvPr id="24" name="Google Shape;108;p3">
            <a:extLst>
              <a:ext uri="{FF2B5EF4-FFF2-40B4-BE49-F238E27FC236}">
                <a16:creationId xmlns:a16="http://schemas.microsoft.com/office/drawing/2014/main" id="{3B09A5CC-ABD3-4D45-BAFF-ACCA457248C2}"/>
              </a:ext>
            </a:extLst>
          </p:cNvPr>
          <p:cNvSpPr txBox="1"/>
          <p:nvPr/>
        </p:nvSpPr>
        <p:spPr>
          <a:xfrm>
            <a:off x="1003121" y="215065"/>
            <a:ext cx="56364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Vokabeln</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lernen</a:t>
            </a:r>
            <a:endParaRPr kumimoji="0" sz="28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sp>
        <p:nvSpPr>
          <p:cNvPr id="18" name="TextBox 17">
            <a:extLst>
              <a:ext uri="{FF2B5EF4-FFF2-40B4-BE49-F238E27FC236}">
                <a16:creationId xmlns:a16="http://schemas.microsoft.com/office/drawing/2014/main" id="{80428312-2E53-0D2A-A26C-A965460FC5F1}"/>
              </a:ext>
            </a:extLst>
          </p:cNvPr>
          <p:cNvSpPr txBox="1"/>
          <p:nvPr/>
        </p:nvSpPr>
        <p:spPr>
          <a:xfrm>
            <a:off x="1854410" y="2230904"/>
            <a:ext cx="1212191"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2060"/>
                </a:solidFill>
                <a:effectLst/>
                <a:uLnTx/>
                <a:uFillTx/>
              </a:rPr>
              <a:t>auch</a:t>
            </a:r>
            <a:endParaRPr kumimoji="0" lang="en-US" sz="3200" b="0" i="0" u="none" strike="noStrike" kern="0" cap="none" spc="0" normalizeH="0" baseline="0" noProof="0" dirty="0">
              <a:ln>
                <a:noFill/>
              </a:ln>
              <a:solidFill>
                <a:srgbClr val="002060"/>
              </a:solidFill>
              <a:effectLst/>
              <a:uLnTx/>
              <a:uFillTx/>
            </a:endParaRPr>
          </a:p>
        </p:txBody>
      </p:sp>
      <p:sp>
        <p:nvSpPr>
          <p:cNvPr id="21" name="TextBox 20">
            <a:extLst>
              <a:ext uri="{FF2B5EF4-FFF2-40B4-BE49-F238E27FC236}">
                <a16:creationId xmlns:a16="http://schemas.microsoft.com/office/drawing/2014/main" id="{356CDEA1-3173-A72E-A885-D9210A148A94}"/>
              </a:ext>
            </a:extLst>
          </p:cNvPr>
          <p:cNvSpPr txBox="1"/>
          <p:nvPr/>
        </p:nvSpPr>
        <p:spPr>
          <a:xfrm>
            <a:off x="2082470" y="5173333"/>
            <a:ext cx="87395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2060"/>
                </a:solidFill>
                <a:effectLst/>
                <a:uLnTx/>
                <a:uFillTx/>
              </a:rPr>
              <a:t>wie</a:t>
            </a:r>
            <a:endParaRPr kumimoji="0" lang="en-US" sz="3200" b="0" i="0" u="none" strike="noStrike" kern="0" cap="none" spc="0" normalizeH="0" baseline="0" noProof="0" dirty="0">
              <a:ln>
                <a:noFill/>
              </a:ln>
              <a:solidFill>
                <a:srgbClr val="002060"/>
              </a:solidFill>
              <a:effectLst/>
              <a:uLnTx/>
              <a:uFillTx/>
            </a:endParaRPr>
          </a:p>
        </p:txBody>
      </p:sp>
      <p:sp>
        <p:nvSpPr>
          <p:cNvPr id="25" name="TextBox 24">
            <a:extLst>
              <a:ext uri="{FF2B5EF4-FFF2-40B4-BE49-F238E27FC236}">
                <a16:creationId xmlns:a16="http://schemas.microsoft.com/office/drawing/2014/main" id="{5FE802CF-01D5-A2DE-F356-68FEED27E456}"/>
              </a:ext>
            </a:extLst>
          </p:cNvPr>
          <p:cNvSpPr txBox="1"/>
          <p:nvPr/>
        </p:nvSpPr>
        <p:spPr>
          <a:xfrm>
            <a:off x="5134232" y="5274698"/>
            <a:ext cx="8258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gut</a:t>
            </a:r>
            <a:endParaRPr kumimoji="0" lang="en-US" sz="3200" b="0" i="0" u="none" strike="noStrike" kern="0" cap="none" spc="0" normalizeH="0" baseline="0" noProof="0" dirty="0">
              <a:ln>
                <a:noFill/>
              </a:ln>
              <a:solidFill>
                <a:srgbClr val="002060"/>
              </a:solidFill>
              <a:effectLst/>
              <a:uLnTx/>
              <a:uFillTx/>
            </a:endParaRPr>
          </a:p>
        </p:txBody>
      </p:sp>
      <p:sp>
        <p:nvSpPr>
          <p:cNvPr id="26" name="TextBox 25">
            <a:extLst>
              <a:ext uri="{FF2B5EF4-FFF2-40B4-BE49-F238E27FC236}">
                <a16:creationId xmlns:a16="http://schemas.microsoft.com/office/drawing/2014/main" id="{9C45BA7D-7F8B-55E6-4AA6-F4CB88655A3E}"/>
              </a:ext>
            </a:extLst>
          </p:cNvPr>
          <p:cNvSpPr txBox="1"/>
          <p:nvPr/>
        </p:nvSpPr>
        <p:spPr>
          <a:xfrm>
            <a:off x="8711504" y="5274698"/>
            <a:ext cx="116249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2060"/>
                </a:solidFill>
                <a:effectLst/>
                <a:uLnTx/>
                <a:uFillTx/>
              </a:rPr>
              <a:t>nicht</a:t>
            </a:r>
            <a:endParaRPr kumimoji="0" lang="en-US" sz="3200" b="0" i="0" u="none" strike="noStrike" kern="0" cap="none" spc="0" normalizeH="0" baseline="0" noProof="0" dirty="0">
              <a:ln>
                <a:noFill/>
              </a:ln>
              <a:solidFill>
                <a:srgbClr val="002060"/>
              </a:solidFill>
              <a:effectLst/>
              <a:uLnTx/>
              <a:uFillTx/>
            </a:endParaRPr>
          </a:p>
        </p:txBody>
      </p:sp>
      <p:sp>
        <p:nvSpPr>
          <p:cNvPr id="27" name="TextBox 26">
            <a:extLst>
              <a:ext uri="{FF2B5EF4-FFF2-40B4-BE49-F238E27FC236}">
                <a16:creationId xmlns:a16="http://schemas.microsoft.com/office/drawing/2014/main" id="{B783C137-534F-0DEB-C04D-EA391AB2052A}"/>
              </a:ext>
            </a:extLst>
          </p:cNvPr>
          <p:cNvSpPr txBox="1"/>
          <p:nvPr/>
        </p:nvSpPr>
        <p:spPr>
          <a:xfrm>
            <a:off x="8343451" y="2186625"/>
            <a:ext cx="2050561"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der </a:t>
            </a:r>
            <a:r>
              <a:rPr kumimoji="0" lang="en-US" sz="3200" b="1" i="0" u="none" strike="noStrike" kern="0" cap="none" spc="0" normalizeH="0" baseline="0" noProof="0" dirty="0" err="1">
                <a:ln>
                  <a:noFill/>
                </a:ln>
                <a:solidFill>
                  <a:srgbClr val="002060"/>
                </a:solidFill>
                <a:effectLst/>
                <a:uLnTx/>
                <a:uFillTx/>
              </a:rPr>
              <a:t>Punkt</a:t>
            </a:r>
            <a:endParaRPr kumimoji="0" lang="en-US" sz="3200" b="0" i="0" u="none" strike="noStrike" kern="0" cap="none" spc="0" normalizeH="0" baseline="0" noProof="0" dirty="0">
              <a:ln>
                <a:noFill/>
              </a:ln>
              <a:solidFill>
                <a:srgbClr val="002060"/>
              </a:solidFill>
              <a:effectLst/>
              <a:uLnTx/>
              <a:uFillTx/>
            </a:endParaRPr>
          </a:p>
        </p:txBody>
      </p:sp>
      <p:sp>
        <p:nvSpPr>
          <p:cNvPr id="31" name="TextBox 30">
            <a:extLst>
              <a:ext uri="{FF2B5EF4-FFF2-40B4-BE49-F238E27FC236}">
                <a16:creationId xmlns:a16="http://schemas.microsoft.com/office/drawing/2014/main" id="{B1AC07AC-22CC-9DCD-CFB2-8182E956AE40}"/>
              </a:ext>
            </a:extLst>
          </p:cNvPr>
          <p:cNvSpPr txBox="1"/>
          <p:nvPr/>
        </p:nvSpPr>
        <p:spPr>
          <a:xfrm>
            <a:off x="5144616" y="2185099"/>
            <a:ext cx="1120820"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kern="0" dirty="0" err="1">
                <a:solidFill>
                  <a:srgbClr val="002060"/>
                </a:solidFill>
              </a:rPr>
              <a:t>aber</a:t>
            </a:r>
            <a:endParaRPr kumimoji="0" lang="en-US" sz="3200" b="0" i="0" u="none" strike="noStrike" kern="0" cap="none" spc="0" normalizeH="0" baseline="0" noProof="0" dirty="0">
              <a:ln>
                <a:noFill/>
              </a:ln>
              <a:solidFill>
                <a:srgbClr val="002060"/>
              </a:solidFill>
              <a:effectLst/>
              <a:uLnTx/>
              <a:uFillTx/>
            </a:endParaRPr>
          </a:p>
        </p:txBody>
      </p:sp>
      <p:pic>
        <p:nvPicPr>
          <p:cNvPr id="1026" name="Picture 2" descr="Free vector graphics of Hand">
            <a:extLst>
              <a:ext uri="{FF2B5EF4-FFF2-40B4-BE49-F238E27FC236}">
                <a16:creationId xmlns:a16="http://schemas.microsoft.com/office/drawing/2014/main" id="{D8BE9102-2339-57E5-C1BB-E6F30920C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482" y="4047756"/>
            <a:ext cx="996859" cy="11008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BD73E92-758C-DDD1-FD35-210FE643B580}"/>
              </a:ext>
            </a:extLst>
          </p:cNvPr>
          <p:cNvGrpSpPr/>
          <p:nvPr/>
        </p:nvGrpSpPr>
        <p:grpSpPr>
          <a:xfrm>
            <a:off x="8410942" y="4072507"/>
            <a:ext cx="2169808" cy="1100826"/>
            <a:chOff x="8464741" y="4826538"/>
            <a:chExt cx="2169808" cy="1100826"/>
          </a:xfrm>
        </p:grpSpPr>
        <p:pic>
          <p:nvPicPr>
            <p:cNvPr id="1028" name="Picture 4" descr="Free vector graphics of Dislike">
              <a:extLst>
                <a:ext uri="{FF2B5EF4-FFF2-40B4-BE49-F238E27FC236}">
                  <a16:creationId xmlns:a16="http://schemas.microsoft.com/office/drawing/2014/main" id="{DBD5F658-E794-2461-42AC-F125F616D7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741" y="4826538"/>
              <a:ext cx="996859" cy="11008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X, Mark, Multiply, Times, Symbol, Red, Incorrect, Wrong">
              <a:extLst>
                <a:ext uri="{FF2B5EF4-FFF2-40B4-BE49-F238E27FC236}">
                  <a16:creationId xmlns:a16="http://schemas.microsoft.com/office/drawing/2014/main" id="{601DE304-CE25-44DF-54A7-2FA2D47D2B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7690" y="4853771"/>
              <a:ext cx="996859" cy="996859"/>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id="{510616B5-A341-63DD-07FC-91DA43EF095E}"/>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0760" y="3940957"/>
            <a:ext cx="1377375" cy="1314424"/>
          </a:xfrm>
          <a:prstGeom prst="rect">
            <a:avLst/>
          </a:prstGeom>
        </p:spPr>
      </p:pic>
      <p:sp>
        <p:nvSpPr>
          <p:cNvPr id="4" name="Flowchart: Connector 3">
            <a:extLst>
              <a:ext uri="{FF2B5EF4-FFF2-40B4-BE49-F238E27FC236}">
                <a16:creationId xmlns:a16="http://schemas.microsoft.com/office/drawing/2014/main" id="{EFAE7F23-26BC-417C-FFB4-A680FE1B7C3F}"/>
              </a:ext>
            </a:extLst>
          </p:cNvPr>
          <p:cNvSpPr/>
          <p:nvPr/>
        </p:nvSpPr>
        <p:spPr>
          <a:xfrm>
            <a:off x="8749800" y="1450143"/>
            <a:ext cx="457200" cy="457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10;&#10;Description automatically generated">
            <a:extLst>
              <a:ext uri="{FF2B5EF4-FFF2-40B4-BE49-F238E27FC236}">
                <a16:creationId xmlns:a16="http://schemas.microsoft.com/office/drawing/2014/main" id="{575B2DEB-613E-0B28-651D-90F7B60013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6427" y="1538792"/>
            <a:ext cx="1441708" cy="684811"/>
          </a:xfrm>
          <a:prstGeom prst="rect">
            <a:avLst/>
          </a:prstGeom>
        </p:spPr>
      </p:pic>
      <p:pic>
        <p:nvPicPr>
          <p:cNvPr id="13" name="Picture 12" descr="Logo&#10;&#10;Description automatically generated">
            <a:extLst>
              <a:ext uri="{FF2B5EF4-FFF2-40B4-BE49-F238E27FC236}">
                <a16:creationId xmlns:a16="http://schemas.microsoft.com/office/drawing/2014/main" id="{6C5C7B09-5B8B-0165-765F-F627ABB7D7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0482" y="1390377"/>
            <a:ext cx="1269899" cy="731664"/>
          </a:xfrm>
          <a:prstGeom prst="rect">
            <a:avLst/>
          </a:prstGeom>
        </p:spPr>
      </p:pic>
      <p:sp>
        <p:nvSpPr>
          <p:cNvPr id="28" name="Rounded Rectangular Callout 21">
            <a:extLst>
              <a:ext uri="{FF2B5EF4-FFF2-40B4-BE49-F238E27FC236}">
                <a16:creationId xmlns:a16="http://schemas.microsoft.com/office/drawing/2014/main" id="{CE7F5F03-DA56-4C8B-8EA4-C920DC3CDAAC}"/>
              </a:ext>
            </a:extLst>
          </p:cNvPr>
          <p:cNvSpPr>
            <a:spLocks noChangeAspect="1"/>
          </p:cNvSpPr>
          <p:nvPr/>
        </p:nvSpPr>
        <p:spPr>
          <a:xfrm>
            <a:off x="5730320" y="198760"/>
            <a:ext cx="4580920" cy="914400"/>
          </a:xfrm>
          <a:prstGeom prst="wedgeRoundRectCallout">
            <a:avLst>
              <a:gd name="adj1" fmla="val 22222"/>
              <a:gd name="adj2" fmla="val 87684"/>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Punkt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means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dot </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and also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point</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spot</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full</a:t>
            </a:r>
            <a:r>
              <a:rPr kumimoji="0" lang="en-GB" sz="24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stop</a:t>
            </a:r>
            <a:r>
              <a:rPr kumimoji="0" lang="en-GB" sz="240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a:t>
            </a:r>
            <a:endPar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223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grpId="1" nodeType="clickEffect">
                                  <p:stCondLst>
                                    <p:cond delay="0"/>
                                  </p:stCondLst>
                                  <p:childTnLst>
                                    <p:animEffect transition="out" filter="circle(out)">
                                      <p:cBhvr>
                                        <p:cTn id="54" dur="2000"/>
                                        <p:tgtEl>
                                          <p:spTgt spid="4"/>
                                        </p:tgtEl>
                                      </p:cBhvr>
                                    </p:animEffect>
                                    <p:set>
                                      <p:cBhvr>
                                        <p:cTn id="55" dur="1" fill="hold">
                                          <p:stCondLst>
                                            <p:cond delay="1999"/>
                                          </p:stCondLst>
                                        </p:cTn>
                                        <p:tgtEl>
                                          <p:spTgt spid="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2"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nodeType="clickEffect">
                                  <p:stCondLst>
                                    <p:cond delay="0"/>
                                  </p:stCondLst>
                                  <p:childTnLst>
                                    <p:animEffect transition="out" filter="circle(out)">
                                      <p:cBhvr>
                                        <p:cTn id="66" dur="2000"/>
                                        <p:tgtEl>
                                          <p:spTgt spid="1026"/>
                                        </p:tgtEl>
                                      </p:cBhvr>
                                    </p:animEffect>
                                    <p:set>
                                      <p:cBhvr>
                                        <p:cTn id="67" dur="1" fill="hold">
                                          <p:stCondLst>
                                            <p:cond delay="1999"/>
                                          </p:stCondLst>
                                        </p:cTn>
                                        <p:tgtEl>
                                          <p:spTgt spid="10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026"/>
                                        </p:tgtEl>
                                        <p:attrNameLst>
                                          <p:attrName>style.visibility</p:attrName>
                                        </p:attrNameLst>
                                      </p:cBhvr>
                                      <p:to>
                                        <p:strVal val="visible"/>
                                      </p:to>
                                    </p:set>
                                    <p:anim calcmode="lin" valueType="num">
                                      <p:cBhvr>
                                        <p:cTn id="72" dur="500" fill="hold"/>
                                        <p:tgtEl>
                                          <p:spTgt spid="1026"/>
                                        </p:tgtEl>
                                        <p:attrNameLst>
                                          <p:attrName>ppt_w</p:attrName>
                                        </p:attrNameLst>
                                      </p:cBhvr>
                                      <p:tavLst>
                                        <p:tav tm="0">
                                          <p:val>
                                            <p:fltVal val="0"/>
                                          </p:val>
                                        </p:tav>
                                        <p:tav tm="100000">
                                          <p:val>
                                            <p:strVal val="#ppt_w"/>
                                          </p:val>
                                        </p:tav>
                                      </p:tavLst>
                                    </p:anim>
                                    <p:anim calcmode="lin" valueType="num">
                                      <p:cBhvr>
                                        <p:cTn id="73" dur="500" fill="hold"/>
                                        <p:tgtEl>
                                          <p:spTgt spid="1026"/>
                                        </p:tgtEl>
                                        <p:attrNameLst>
                                          <p:attrName>ppt_h</p:attrName>
                                        </p:attrNameLst>
                                      </p:cBhvr>
                                      <p:tavLst>
                                        <p:tav tm="0">
                                          <p:val>
                                            <p:fltVal val="0"/>
                                          </p:val>
                                        </p:tav>
                                        <p:tav tm="100000">
                                          <p:val>
                                            <p:strVal val="#ppt_h"/>
                                          </p:val>
                                        </p:tav>
                                      </p:tavLst>
                                    </p:anim>
                                    <p:animEffect transition="in" filter="fade">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xit" presetSubtype="32" fill="hold" nodeType="clickEffect">
                                  <p:stCondLst>
                                    <p:cond delay="0"/>
                                  </p:stCondLst>
                                  <p:childTnLst>
                                    <p:animEffect transition="out" filter="circle(out)">
                                      <p:cBhvr>
                                        <p:cTn id="78" dur="2000"/>
                                        <p:tgtEl>
                                          <p:spTgt spid="8"/>
                                        </p:tgtEl>
                                      </p:cBhvr>
                                    </p:animEffect>
                                    <p:set>
                                      <p:cBhvr>
                                        <p:cTn id="79" dur="1" fill="hold">
                                          <p:stCondLst>
                                            <p:cond delay="1999"/>
                                          </p:stCondLst>
                                        </p:cTn>
                                        <p:tgtEl>
                                          <p:spTgt spid="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ppt_w</p:attrName>
                                        </p:attrNameLst>
                                      </p:cBhvr>
                                      <p:tavLst>
                                        <p:tav tm="0">
                                          <p:val>
                                            <p:fltVal val="0"/>
                                          </p:val>
                                        </p:tav>
                                        <p:tav tm="100000">
                                          <p:val>
                                            <p:strVal val="#ppt_w"/>
                                          </p:val>
                                        </p:tav>
                                      </p:tavLst>
                                    </p:anim>
                                    <p:anim calcmode="lin" valueType="num">
                                      <p:cBhvr>
                                        <p:cTn id="85" dur="500" fill="hold"/>
                                        <p:tgtEl>
                                          <p:spTgt spid="8"/>
                                        </p:tgtEl>
                                        <p:attrNameLst>
                                          <p:attrName>ppt_h</p:attrName>
                                        </p:attrNameLst>
                                      </p:cBhvr>
                                      <p:tavLst>
                                        <p:tav tm="0">
                                          <p:val>
                                            <p:fltVal val="0"/>
                                          </p:val>
                                        </p:tav>
                                        <p:tav tm="100000">
                                          <p:val>
                                            <p:strVal val="#ppt_h"/>
                                          </p:val>
                                        </p:tav>
                                      </p:tavLst>
                                    </p:anim>
                                    <p:animEffect transition="in" filter="fade">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xit" presetSubtype="32" fill="hold" nodeType="clickEffect">
                                  <p:stCondLst>
                                    <p:cond delay="0"/>
                                  </p:stCondLst>
                                  <p:childTnLst>
                                    <p:animEffect transition="out" filter="circle(out)">
                                      <p:cBhvr>
                                        <p:cTn id="90" dur="2000"/>
                                        <p:tgtEl>
                                          <p:spTgt spid="36"/>
                                        </p:tgtEl>
                                      </p:cBhvr>
                                    </p:animEffect>
                                    <p:set>
                                      <p:cBhvr>
                                        <p:cTn id="91" dur="1" fill="hold">
                                          <p:stCondLst>
                                            <p:cond delay="1999"/>
                                          </p:stCondLst>
                                        </p:cTn>
                                        <p:tgtEl>
                                          <p:spTgt spid="3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p:cTn id="96" dur="500" fill="hold"/>
                                        <p:tgtEl>
                                          <p:spTgt spid="36"/>
                                        </p:tgtEl>
                                        <p:attrNameLst>
                                          <p:attrName>ppt_w</p:attrName>
                                        </p:attrNameLst>
                                      </p:cBhvr>
                                      <p:tavLst>
                                        <p:tav tm="0">
                                          <p:val>
                                            <p:fltVal val="0"/>
                                          </p:val>
                                        </p:tav>
                                        <p:tav tm="100000">
                                          <p:val>
                                            <p:strVal val="#ppt_w"/>
                                          </p:val>
                                        </p:tav>
                                      </p:tavLst>
                                    </p:anim>
                                    <p:anim calcmode="lin" valueType="num">
                                      <p:cBhvr>
                                        <p:cTn id="97" dur="500" fill="hold"/>
                                        <p:tgtEl>
                                          <p:spTgt spid="36"/>
                                        </p:tgtEl>
                                        <p:attrNameLst>
                                          <p:attrName>ppt_h</p:attrName>
                                        </p:attrNameLst>
                                      </p:cBhvr>
                                      <p:tavLst>
                                        <p:tav tm="0">
                                          <p:val>
                                            <p:fltVal val="0"/>
                                          </p:val>
                                        </p:tav>
                                        <p:tav tm="100000">
                                          <p:val>
                                            <p:strVal val="#ppt_h"/>
                                          </p:val>
                                        </p:tav>
                                      </p:tavLst>
                                    </p:anim>
                                    <p:animEffect transition="in" filter="fade">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nodeType="clickEffect">
                                  <p:stCondLst>
                                    <p:cond delay="0"/>
                                  </p:stCondLst>
                                  <p:childTnLst>
                                    <p:animEffect transition="out" filter="circle(out)">
                                      <p:cBhvr>
                                        <p:cTn id="102" dur="2000"/>
                                        <p:tgtEl>
                                          <p:spTgt spid="14"/>
                                        </p:tgtEl>
                                      </p:cBhvr>
                                    </p:animEffect>
                                    <p:set>
                                      <p:cBhvr>
                                        <p:cTn id="103" dur="1" fill="hold">
                                          <p:stCondLst>
                                            <p:cond delay="1999"/>
                                          </p:stCondLst>
                                        </p:cTn>
                                        <p:tgtEl>
                                          <p:spTgt spid="1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500" fill="hold"/>
                                        <p:tgtEl>
                                          <p:spTgt spid="14"/>
                                        </p:tgtEl>
                                        <p:attrNameLst>
                                          <p:attrName>ppt_w</p:attrName>
                                        </p:attrNameLst>
                                      </p:cBhvr>
                                      <p:tavLst>
                                        <p:tav tm="0">
                                          <p:val>
                                            <p:fltVal val="0"/>
                                          </p:val>
                                        </p:tav>
                                        <p:tav tm="100000">
                                          <p:val>
                                            <p:strVal val="#ppt_w"/>
                                          </p:val>
                                        </p:tav>
                                      </p:tavLst>
                                    </p:anim>
                                    <p:anim calcmode="lin" valueType="num">
                                      <p:cBhvr>
                                        <p:cTn id="109" dur="500" fill="hold"/>
                                        <p:tgtEl>
                                          <p:spTgt spid="14"/>
                                        </p:tgtEl>
                                        <p:attrNameLst>
                                          <p:attrName>ppt_h</p:attrName>
                                        </p:attrNameLst>
                                      </p:cBhvr>
                                      <p:tavLst>
                                        <p:tav tm="0">
                                          <p:val>
                                            <p:fltVal val="0"/>
                                          </p:val>
                                        </p:tav>
                                        <p:tav tm="100000">
                                          <p:val>
                                            <p:strVal val="#ppt_h"/>
                                          </p:val>
                                        </p:tav>
                                      </p:tavLst>
                                    </p:anim>
                                    <p:animEffect transition="in" filter="fade">
                                      <p:cBhvr>
                                        <p:cTn id="110" dur="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xit" presetSubtype="32" fill="hold" nodeType="clickEffect">
                                  <p:stCondLst>
                                    <p:cond delay="0"/>
                                  </p:stCondLst>
                                  <p:childTnLst>
                                    <p:animEffect transition="out" filter="circle(out)">
                                      <p:cBhvr>
                                        <p:cTn id="114" dur="2000"/>
                                        <p:tgtEl>
                                          <p:spTgt spid="13"/>
                                        </p:tgtEl>
                                      </p:cBhvr>
                                    </p:animEffect>
                                    <p:set>
                                      <p:cBhvr>
                                        <p:cTn id="115" dur="1" fill="hold">
                                          <p:stCondLst>
                                            <p:cond delay="1999"/>
                                          </p:stCondLst>
                                        </p:cTn>
                                        <p:tgtEl>
                                          <p:spTgt spid="1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21"/>
                                        </p:tgtEl>
                                      </p:cBhvr>
                                    </p:animEffect>
                                    <p:set>
                                      <p:cBhvr>
                                        <p:cTn id="127" dur="1" fill="hold">
                                          <p:stCondLst>
                                            <p:cond delay="1999"/>
                                          </p:stCondLst>
                                        </p:cTn>
                                        <p:tgtEl>
                                          <p:spTgt spid="21"/>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2" nodeType="clickEffect">
                                  <p:stCondLst>
                                    <p:cond delay="0"/>
                                  </p:stCondLst>
                                  <p:childTnLst>
                                    <p:set>
                                      <p:cBhvr>
                                        <p:cTn id="131" dur="1" fill="hold">
                                          <p:stCondLst>
                                            <p:cond delay="0"/>
                                          </p:stCondLst>
                                        </p:cTn>
                                        <p:tgtEl>
                                          <p:spTgt spid="21"/>
                                        </p:tgtEl>
                                        <p:attrNameLst>
                                          <p:attrName>style.visibility</p:attrName>
                                        </p:attrNameLst>
                                      </p:cBhvr>
                                      <p:to>
                                        <p:strVal val="visible"/>
                                      </p:to>
                                    </p:set>
                                    <p:anim calcmode="lin" valueType="num">
                                      <p:cBhvr>
                                        <p:cTn id="132" dur="500" fill="hold"/>
                                        <p:tgtEl>
                                          <p:spTgt spid="21"/>
                                        </p:tgtEl>
                                        <p:attrNameLst>
                                          <p:attrName>ppt_w</p:attrName>
                                        </p:attrNameLst>
                                      </p:cBhvr>
                                      <p:tavLst>
                                        <p:tav tm="0">
                                          <p:val>
                                            <p:fltVal val="0"/>
                                          </p:val>
                                        </p:tav>
                                        <p:tav tm="100000">
                                          <p:val>
                                            <p:strVal val="#ppt_w"/>
                                          </p:val>
                                        </p:tav>
                                      </p:tavLst>
                                    </p:anim>
                                    <p:anim calcmode="lin" valueType="num">
                                      <p:cBhvr>
                                        <p:cTn id="133" dur="500" fill="hold"/>
                                        <p:tgtEl>
                                          <p:spTgt spid="21"/>
                                        </p:tgtEl>
                                        <p:attrNameLst>
                                          <p:attrName>ppt_h</p:attrName>
                                        </p:attrNameLst>
                                      </p:cBhvr>
                                      <p:tavLst>
                                        <p:tav tm="0">
                                          <p:val>
                                            <p:fltVal val="0"/>
                                          </p:val>
                                        </p:tav>
                                        <p:tav tm="100000">
                                          <p:val>
                                            <p:strVal val="#ppt_h"/>
                                          </p:val>
                                        </p:tav>
                                      </p:tavLst>
                                    </p:anim>
                                    <p:animEffect transition="in" filter="fade">
                                      <p:cBhvr>
                                        <p:cTn id="134" dur="500"/>
                                        <p:tgtEl>
                                          <p:spTgt spid="21"/>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xit" presetSubtype="32" fill="hold" grpId="1" nodeType="clickEffect">
                                  <p:stCondLst>
                                    <p:cond delay="0"/>
                                  </p:stCondLst>
                                  <p:childTnLst>
                                    <p:animEffect transition="out" filter="circle(out)">
                                      <p:cBhvr>
                                        <p:cTn id="138" dur="2000"/>
                                        <p:tgtEl>
                                          <p:spTgt spid="27"/>
                                        </p:tgtEl>
                                      </p:cBhvr>
                                    </p:animEffect>
                                    <p:set>
                                      <p:cBhvr>
                                        <p:cTn id="139" dur="1" fill="hold">
                                          <p:stCondLst>
                                            <p:cond delay="1999"/>
                                          </p:stCondLst>
                                        </p:cTn>
                                        <p:tgtEl>
                                          <p:spTgt spid="27"/>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2" nodeType="clickEffect">
                                  <p:stCondLst>
                                    <p:cond delay="0"/>
                                  </p:stCondLst>
                                  <p:childTnLst>
                                    <p:set>
                                      <p:cBhvr>
                                        <p:cTn id="143" dur="1" fill="hold">
                                          <p:stCondLst>
                                            <p:cond delay="0"/>
                                          </p:stCondLst>
                                        </p:cTn>
                                        <p:tgtEl>
                                          <p:spTgt spid="27"/>
                                        </p:tgtEl>
                                        <p:attrNameLst>
                                          <p:attrName>style.visibility</p:attrName>
                                        </p:attrNameLst>
                                      </p:cBhvr>
                                      <p:to>
                                        <p:strVal val="visible"/>
                                      </p:to>
                                    </p:set>
                                    <p:anim calcmode="lin" valueType="num">
                                      <p:cBhvr>
                                        <p:cTn id="144" dur="500" fill="hold"/>
                                        <p:tgtEl>
                                          <p:spTgt spid="27"/>
                                        </p:tgtEl>
                                        <p:attrNameLst>
                                          <p:attrName>ppt_w</p:attrName>
                                        </p:attrNameLst>
                                      </p:cBhvr>
                                      <p:tavLst>
                                        <p:tav tm="0">
                                          <p:val>
                                            <p:fltVal val="0"/>
                                          </p:val>
                                        </p:tav>
                                        <p:tav tm="100000">
                                          <p:val>
                                            <p:strVal val="#ppt_w"/>
                                          </p:val>
                                        </p:tav>
                                      </p:tavLst>
                                    </p:anim>
                                    <p:anim calcmode="lin" valueType="num">
                                      <p:cBhvr>
                                        <p:cTn id="145" dur="500" fill="hold"/>
                                        <p:tgtEl>
                                          <p:spTgt spid="27"/>
                                        </p:tgtEl>
                                        <p:attrNameLst>
                                          <p:attrName>ppt_h</p:attrName>
                                        </p:attrNameLst>
                                      </p:cBhvr>
                                      <p:tavLst>
                                        <p:tav tm="0">
                                          <p:val>
                                            <p:fltVal val="0"/>
                                          </p:val>
                                        </p:tav>
                                        <p:tav tm="100000">
                                          <p:val>
                                            <p:strVal val="#ppt_h"/>
                                          </p:val>
                                        </p:tav>
                                      </p:tavLst>
                                    </p:anim>
                                    <p:animEffect transition="in" filter="fade">
                                      <p:cBhvr>
                                        <p:cTn id="146" dur="500"/>
                                        <p:tgtEl>
                                          <p:spTgt spid="27"/>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1" nodeType="clickEffect">
                                  <p:stCondLst>
                                    <p:cond delay="0"/>
                                  </p:stCondLst>
                                  <p:childTnLst>
                                    <p:animEffect transition="out" filter="circle(out)">
                                      <p:cBhvr>
                                        <p:cTn id="150" dur="2000"/>
                                        <p:tgtEl>
                                          <p:spTgt spid="26"/>
                                        </p:tgtEl>
                                      </p:cBhvr>
                                    </p:animEffect>
                                    <p:set>
                                      <p:cBhvr>
                                        <p:cTn id="151" dur="1" fill="hold">
                                          <p:stCondLst>
                                            <p:cond delay="1999"/>
                                          </p:stCondLst>
                                        </p:cTn>
                                        <p:tgtEl>
                                          <p:spTgt spid="26"/>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2" nodeType="clickEffect">
                                  <p:stCondLst>
                                    <p:cond delay="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500" fill="hold"/>
                                        <p:tgtEl>
                                          <p:spTgt spid="26"/>
                                        </p:tgtEl>
                                        <p:attrNameLst>
                                          <p:attrName>ppt_w</p:attrName>
                                        </p:attrNameLst>
                                      </p:cBhvr>
                                      <p:tavLst>
                                        <p:tav tm="0">
                                          <p:val>
                                            <p:fltVal val="0"/>
                                          </p:val>
                                        </p:tav>
                                        <p:tav tm="100000">
                                          <p:val>
                                            <p:strVal val="#ppt_w"/>
                                          </p:val>
                                        </p:tav>
                                      </p:tavLst>
                                    </p:anim>
                                    <p:anim calcmode="lin" valueType="num">
                                      <p:cBhvr>
                                        <p:cTn id="157" dur="500" fill="hold"/>
                                        <p:tgtEl>
                                          <p:spTgt spid="26"/>
                                        </p:tgtEl>
                                        <p:attrNameLst>
                                          <p:attrName>ppt_h</p:attrName>
                                        </p:attrNameLst>
                                      </p:cBhvr>
                                      <p:tavLst>
                                        <p:tav tm="0">
                                          <p:val>
                                            <p:fltVal val="0"/>
                                          </p:val>
                                        </p:tav>
                                        <p:tav tm="100000">
                                          <p:val>
                                            <p:strVal val="#ppt_h"/>
                                          </p:val>
                                        </p:tav>
                                      </p:tavLst>
                                    </p:anim>
                                    <p:animEffect transition="in" filter="fade">
                                      <p:cBhvr>
                                        <p:cTn id="158" dur="500"/>
                                        <p:tgtEl>
                                          <p:spTgt spid="26"/>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xit" presetSubtype="32" fill="hold" grpId="1" nodeType="clickEffect">
                                  <p:stCondLst>
                                    <p:cond delay="0"/>
                                  </p:stCondLst>
                                  <p:childTnLst>
                                    <p:animEffect transition="out" filter="circle(out)">
                                      <p:cBhvr>
                                        <p:cTn id="162" dur="2000"/>
                                        <p:tgtEl>
                                          <p:spTgt spid="18"/>
                                        </p:tgtEl>
                                      </p:cBhvr>
                                    </p:animEffect>
                                    <p:set>
                                      <p:cBhvr>
                                        <p:cTn id="163" dur="1" fill="hold">
                                          <p:stCondLst>
                                            <p:cond delay="1999"/>
                                          </p:stCondLst>
                                        </p:cTn>
                                        <p:tgtEl>
                                          <p:spTgt spid="18"/>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2" nodeType="clickEffect">
                                  <p:stCondLst>
                                    <p:cond delay="0"/>
                                  </p:stCondLst>
                                  <p:childTnLst>
                                    <p:set>
                                      <p:cBhvr>
                                        <p:cTn id="167" dur="1" fill="hold">
                                          <p:stCondLst>
                                            <p:cond delay="0"/>
                                          </p:stCondLst>
                                        </p:cTn>
                                        <p:tgtEl>
                                          <p:spTgt spid="18"/>
                                        </p:tgtEl>
                                        <p:attrNameLst>
                                          <p:attrName>style.visibility</p:attrName>
                                        </p:attrNameLst>
                                      </p:cBhvr>
                                      <p:to>
                                        <p:strVal val="visible"/>
                                      </p:to>
                                    </p:set>
                                    <p:anim calcmode="lin" valueType="num">
                                      <p:cBhvr>
                                        <p:cTn id="168" dur="500" fill="hold"/>
                                        <p:tgtEl>
                                          <p:spTgt spid="18"/>
                                        </p:tgtEl>
                                        <p:attrNameLst>
                                          <p:attrName>ppt_w</p:attrName>
                                        </p:attrNameLst>
                                      </p:cBhvr>
                                      <p:tavLst>
                                        <p:tav tm="0">
                                          <p:val>
                                            <p:fltVal val="0"/>
                                          </p:val>
                                        </p:tav>
                                        <p:tav tm="100000">
                                          <p:val>
                                            <p:strVal val="#ppt_w"/>
                                          </p:val>
                                        </p:tav>
                                      </p:tavLst>
                                    </p:anim>
                                    <p:anim calcmode="lin" valueType="num">
                                      <p:cBhvr>
                                        <p:cTn id="169" dur="500" fill="hold"/>
                                        <p:tgtEl>
                                          <p:spTgt spid="18"/>
                                        </p:tgtEl>
                                        <p:attrNameLst>
                                          <p:attrName>ppt_h</p:attrName>
                                        </p:attrNameLst>
                                      </p:cBhvr>
                                      <p:tavLst>
                                        <p:tav tm="0">
                                          <p:val>
                                            <p:fltVal val="0"/>
                                          </p:val>
                                        </p:tav>
                                        <p:tav tm="100000">
                                          <p:val>
                                            <p:strVal val="#ppt_h"/>
                                          </p:val>
                                        </p:tav>
                                      </p:tavLst>
                                    </p:anim>
                                    <p:animEffect transition="in" filter="fade">
                                      <p:cBhvr>
                                        <p:cTn id="170" dur="500"/>
                                        <p:tgtEl>
                                          <p:spTgt spid="18"/>
                                        </p:tgtEl>
                                      </p:cBhvr>
                                    </p:animEffect>
                                  </p:childTnLst>
                                </p:cTn>
                              </p:par>
                            </p:childTnLst>
                          </p:cTn>
                        </p:par>
                      </p:childTnLst>
                    </p:cTn>
                  </p:par>
                  <p:par>
                    <p:cTn id="171" fill="hold">
                      <p:stCondLst>
                        <p:cond delay="indefinite"/>
                      </p:stCondLst>
                      <p:childTnLst>
                        <p:par>
                          <p:cTn id="172" fill="hold">
                            <p:stCondLst>
                              <p:cond delay="0"/>
                            </p:stCondLst>
                            <p:childTnLst>
                              <p:par>
                                <p:cTn id="173" presetID="6" presetClass="exit" presetSubtype="32" fill="hold" grpId="1" nodeType="clickEffect">
                                  <p:stCondLst>
                                    <p:cond delay="0"/>
                                  </p:stCondLst>
                                  <p:childTnLst>
                                    <p:animEffect transition="out" filter="circle(out)">
                                      <p:cBhvr>
                                        <p:cTn id="174" dur="2000"/>
                                        <p:tgtEl>
                                          <p:spTgt spid="25"/>
                                        </p:tgtEl>
                                      </p:cBhvr>
                                    </p:animEffect>
                                    <p:set>
                                      <p:cBhvr>
                                        <p:cTn id="175" dur="1" fill="hold">
                                          <p:stCondLst>
                                            <p:cond delay="1999"/>
                                          </p:stCondLst>
                                        </p:cTn>
                                        <p:tgtEl>
                                          <p:spTgt spid="25"/>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2" nodeType="clickEffect">
                                  <p:stCondLst>
                                    <p:cond delay="0"/>
                                  </p:stCondLst>
                                  <p:childTnLst>
                                    <p:set>
                                      <p:cBhvr>
                                        <p:cTn id="179" dur="1" fill="hold">
                                          <p:stCondLst>
                                            <p:cond delay="0"/>
                                          </p:stCondLst>
                                        </p:cTn>
                                        <p:tgtEl>
                                          <p:spTgt spid="25"/>
                                        </p:tgtEl>
                                        <p:attrNameLst>
                                          <p:attrName>style.visibility</p:attrName>
                                        </p:attrNameLst>
                                      </p:cBhvr>
                                      <p:to>
                                        <p:strVal val="visible"/>
                                      </p:to>
                                    </p:set>
                                    <p:anim calcmode="lin" valueType="num">
                                      <p:cBhvr>
                                        <p:cTn id="180" dur="500" fill="hold"/>
                                        <p:tgtEl>
                                          <p:spTgt spid="25"/>
                                        </p:tgtEl>
                                        <p:attrNameLst>
                                          <p:attrName>ppt_w</p:attrName>
                                        </p:attrNameLst>
                                      </p:cBhvr>
                                      <p:tavLst>
                                        <p:tav tm="0">
                                          <p:val>
                                            <p:fltVal val="0"/>
                                          </p:val>
                                        </p:tav>
                                        <p:tav tm="100000">
                                          <p:val>
                                            <p:strVal val="#ppt_w"/>
                                          </p:val>
                                        </p:tav>
                                      </p:tavLst>
                                    </p:anim>
                                    <p:anim calcmode="lin" valueType="num">
                                      <p:cBhvr>
                                        <p:cTn id="181" dur="500" fill="hold"/>
                                        <p:tgtEl>
                                          <p:spTgt spid="25"/>
                                        </p:tgtEl>
                                        <p:attrNameLst>
                                          <p:attrName>ppt_h</p:attrName>
                                        </p:attrNameLst>
                                      </p:cBhvr>
                                      <p:tavLst>
                                        <p:tav tm="0">
                                          <p:val>
                                            <p:fltVal val="0"/>
                                          </p:val>
                                        </p:tav>
                                        <p:tav tm="100000">
                                          <p:val>
                                            <p:strVal val="#ppt_h"/>
                                          </p:val>
                                        </p:tav>
                                      </p:tavLst>
                                    </p:anim>
                                    <p:animEffect transition="in" filter="fade">
                                      <p:cBhvr>
                                        <p:cTn id="182" dur="500"/>
                                        <p:tgtEl>
                                          <p:spTgt spid="25"/>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xit" presetSubtype="32" fill="hold" grpId="1" nodeType="clickEffect">
                                  <p:stCondLst>
                                    <p:cond delay="0"/>
                                  </p:stCondLst>
                                  <p:childTnLst>
                                    <p:animEffect transition="out" filter="circle(out)">
                                      <p:cBhvr>
                                        <p:cTn id="186" dur="2000"/>
                                        <p:tgtEl>
                                          <p:spTgt spid="31"/>
                                        </p:tgtEl>
                                      </p:cBhvr>
                                    </p:animEffect>
                                    <p:set>
                                      <p:cBhvr>
                                        <p:cTn id="187" dur="1" fill="hold">
                                          <p:stCondLst>
                                            <p:cond delay="1999"/>
                                          </p:stCondLst>
                                        </p:cTn>
                                        <p:tgtEl>
                                          <p:spTgt spid="3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2" nodeType="clickEffect">
                                  <p:stCondLst>
                                    <p:cond delay="0"/>
                                  </p:stCondLst>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ppt_w</p:attrName>
                                        </p:attrNameLst>
                                      </p:cBhvr>
                                      <p:tavLst>
                                        <p:tav tm="0">
                                          <p:val>
                                            <p:fltVal val="0"/>
                                          </p:val>
                                        </p:tav>
                                        <p:tav tm="100000">
                                          <p:val>
                                            <p:strVal val="#ppt_w"/>
                                          </p:val>
                                        </p:tav>
                                      </p:tavLst>
                                    </p:anim>
                                    <p:anim calcmode="lin" valueType="num">
                                      <p:cBhvr>
                                        <p:cTn id="193" dur="500" fill="hold"/>
                                        <p:tgtEl>
                                          <p:spTgt spid="31"/>
                                        </p:tgtEl>
                                        <p:attrNameLst>
                                          <p:attrName>ppt_h</p:attrName>
                                        </p:attrNameLst>
                                      </p:cBhvr>
                                      <p:tavLst>
                                        <p:tav tm="0">
                                          <p:val>
                                            <p:fltVal val="0"/>
                                          </p:val>
                                        </p:tav>
                                        <p:tav tm="100000">
                                          <p:val>
                                            <p:strVal val="#ppt_h"/>
                                          </p:val>
                                        </p:tav>
                                      </p:tavLst>
                                    </p:anim>
                                    <p:animEffect transition="in" filter="fade">
                                      <p:cBhvr>
                                        <p:cTn id="194" dur="500"/>
                                        <p:tgtEl>
                                          <p:spTgt spid="3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28"/>
                                        </p:tgtEl>
                                        <p:attrNameLst>
                                          <p:attrName>style.visibility</p:attrName>
                                        </p:attrNameLst>
                                      </p:cBhvr>
                                      <p:to>
                                        <p:strVal val="visible"/>
                                      </p:to>
                                    </p:set>
                                    <p:animEffect transition="in" filter="fade">
                                      <p:cBhvr>
                                        <p:cTn id="1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21" grpId="0"/>
      <p:bldP spid="21" grpId="1"/>
      <p:bldP spid="21" grpId="2"/>
      <p:bldP spid="25" grpId="0"/>
      <p:bldP spid="25" grpId="1"/>
      <p:bldP spid="25" grpId="2"/>
      <p:bldP spid="26" grpId="0"/>
      <p:bldP spid="26" grpId="1"/>
      <p:bldP spid="26" grpId="2"/>
      <p:bldP spid="27" grpId="0"/>
      <p:bldP spid="27" grpId="1"/>
      <p:bldP spid="27" grpId="2"/>
      <p:bldP spid="31" grpId="0"/>
      <p:bldP spid="31" grpId="1"/>
      <p:bldP spid="31" grpId="2"/>
      <p:bldP spid="4" grpId="0" animBg="1"/>
      <p:bldP spid="4" grpId="1" animBg="1"/>
      <p:bldP spid="4" grpId="2"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90" name="CustomShape 3"/>
          <p:cNvSpPr/>
          <p:nvPr/>
        </p:nvSpPr>
        <p:spPr>
          <a:xfrm>
            <a:off x="280166" y="1170786"/>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en-GB" sz="2800" b="1" dirty="0">
                <a:solidFill>
                  <a:srgbClr val="1F4E79"/>
                </a:solidFill>
                <a:latin typeface="Century Gothic" panose="020B0502020202020204" pitchFamily="34" charset="0"/>
              </a:rPr>
              <a:t>Wie? </a:t>
            </a:r>
            <a:r>
              <a:rPr lang="en-GB" sz="2800" dirty="0">
                <a:solidFill>
                  <a:srgbClr val="1F4E79"/>
                </a:solidFill>
                <a:latin typeface="Century Gothic" panose="020B0502020202020204" pitchFamily="34" charset="0"/>
              </a:rPr>
              <a:t>means ‘how’, as in ‘</a:t>
            </a:r>
            <a:r>
              <a:rPr lang="en-GB" sz="2800" b="1" dirty="0">
                <a:solidFill>
                  <a:srgbClr val="1F4E79"/>
                </a:solidFill>
                <a:latin typeface="Century Gothic" panose="020B0502020202020204" pitchFamily="34" charset="0"/>
              </a:rPr>
              <a:t>Wie </a:t>
            </a:r>
            <a:r>
              <a:rPr lang="en-GB" sz="2800" b="1" dirty="0" err="1">
                <a:solidFill>
                  <a:srgbClr val="1F4E79"/>
                </a:solidFill>
                <a:latin typeface="Century Gothic" panose="020B0502020202020204" pitchFamily="34" charset="0"/>
              </a:rPr>
              <a:t>geht’s</a:t>
            </a:r>
            <a:r>
              <a:rPr lang="en-GB" sz="2800" b="1" dirty="0">
                <a:solidFill>
                  <a:srgbClr val="1F4E79"/>
                </a:solidFill>
                <a:latin typeface="Century Gothic" panose="020B0502020202020204" pitchFamily="34" charset="0"/>
              </a:rPr>
              <a:t>?</a:t>
            </a:r>
            <a:r>
              <a:rPr lang="en-GB" sz="2800" dirty="0">
                <a:solidFill>
                  <a:srgbClr val="1F4E79"/>
                </a:solidFill>
                <a:latin typeface="Century Gothic" panose="020B0502020202020204" pitchFamily="34" charset="0"/>
              </a:rPr>
              <a:t>’ </a:t>
            </a:r>
            <a:r>
              <a:rPr lang="en-GB" sz="2800" b="1" dirty="0">
                <a:solidFill>
                  <a:srgbClr val="1F4E79"/>
                </a:solidFill>
                <a:latin typeface="Century Gothic" panose="020B0502020202020204" pitchFamily="34" charset="0"/>
              </a:rPr>
              <a:t>   </a:t>
            </a:r>
          </a:p>
        </p:txBody>
      </p:sp>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92296" y="2707"/>
            <a:ext cx="7267988" cy="1144800"/>
          </a:xfrm>
        </p:spPr>
        <p:txBody>
          <a:bodyPr/>
          <a:lstStyle/>
          <a:p>
            <a:r>
              <a:rPr lang="en-US" sz="3600" b="1" spc="-1" dirty="0">
                <a:latin typeface="Century Gothic" panose="020B0502020202020204" pitchFamily="34" charset="0"/>
              </a:rPr>
              <a:t>Wie? </a:t>
            </a:r>
            <a:endParaRPr lang="en-GB" sz="3600" dirty="0"/>
          </a:p>
        </p:txBody>
      </p:sp>
      <p:sp>
        <p:nvSpPr>
          <p:cNvPr id="3" name="Rectangle 2">
            <a:extLst>
              <a:ext uri="{FF2B5EF4-FFF2-40B4-BE49-F238E27FC236}">
                <a16:creationId xmlns:a16="http://schemas.microsoft.com/office/drawing/2014/main" id="{BE346190-5134-4FB4-AF87-17C6A137E164}"/>
              </a:ext>
            </a:extLst>
          </p:cNvPr>
          <p:cNvSpPr/>
          <p:nvPr/>
        </p:nvSpPr>
        <p:spPr>
          <a:xfrm>
            <a:off x="276668" y="1821521"/>
            <a:ext cx="11407680" cy="523220"/>
          </a:xfrm>
          <a:prstGeom prst="rect">
            <a:avLst/>
          </a:prstGeom>
        </p:spPr>
        <p:txBody>
          <a:bodyPr wrap="square">
            <a:spAutoFit/>
          </a:bodyPr>
          <a:lstStyle/>
          <a:p>
            <a:pPr lvl="0">
              <a:defRPr/>
            </a:pPr>
            <a:r>
              <a:rPr lang="en-GB" sz="2800" b="1" dirty="0">
                <a:solidFill>
                  <a:srgbClr val="1F4E79"/>
                </a:solidFill>
                <a:latin typeface="Century Gothic" panose="020B0502020202020204" pitchFamily="34" charset="0"/>
              </a:rPr>
              <a:t>Wie? </a:t>
            </a:r>
            <a:r>
              <a:rPr lang="en-GB" sz="2800" dirty="0">
                <a:solidFill>
                  <a:srgbClr val="1F4E79"/>
                </a:solidFill>
                <a:latin typeface="Century Gothic" panose="020B0502020202020204" pitchFamily="34" charset="0"/>
              </a:rPr>
              <a:t>also means ‘how’, as in ‘</a:t>
            </a:r>
            <a:r>
              <a:rPr lang="en-GB" sz="2800" b="1" dirty="0">
                <a:solidFill>
                  <a:srgbClr val="1F4E79"/>
                </a:solidFill>
                <a:latin typeface="Century Gothic" panose="020B0502020202020204" pitchFamily="34" charset="0"/>
              </a:rPr>
              <a:t>Wie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die Person?’</a:t>
            </a:r>
            <a:endParaRPr kumimoji="0" lang="en-GB" sz="1800" b="0" i="0" u="none" strike="noStrike" kern="1200" cap="none" spc="0" normalizeH="0" baseline="0" noProof="0" dirty="0">
              <a:ln>
                <a:noFill/>
              </a:ln>
              <a:solidFill>
                <a:prstClr val="black"/>
              </a:solidFill>
              <a:effectLst/>
              <a:uLnTx/>
              <a:uFillTx/>
              <a:latin typeface="Arial"/>
            </a:endParaRPr>
          </a:p>
        </p:txBody>
      </p:sp>
      <p:pic>
        <p:nvPicPr>
          <p:cNvPr id="28" name="Picture 27">
            <a:extLst>
              <a:ext uri="{FF2B5EF4-FFF2-40B4-BE49-F238E27FC236}">
                <a16:creationId xmlns:a16="http://schemas.microsoft.com/office/drawing/2014/main" id="{223657AE-FE3C-FE9D-2F54-5FD92E2E2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79" y="2773085"/>
            <a:ext cx="647700" cy="1295400"/>
          </a:xfrm>
          <a:prstGeom prst="rect">
            <a:avLst/>
          </a:prstGeom>
        </p:spPr>
      </p:pic>
      <p:sp>
        <p:nvSpPr>
          <p:cNvPr id="29" name="Rectangle 28">
            <a:extLst>
              <a:ext uri="{FF2B5EF4-FFF2-40B4-BE49-F238E27FC236}">
                <a16:creationId xmlns:a16="http://schemas.microsoft.com/office/drawing/2014/main" id="{408ECCF8-4CBE-695F-C326-1FF0698C9DBB}"/>
              </a:ext>
            </a:extLst>
          </p:cNvPr>
          <p:cNvSpPr>
            <a:spLocks noChangeAspect="1"/>
          </p:cNvSpPr>
          <p:nvPr/>
        </p:nvSpPr>
        <p:spPr>
          <a:xfrm>
            <a:off x="6216960" y="2440357"/>
            <a:ext cx="501932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How</a:t>
            </a:r>
            <a:r>
              <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is the </a:t>
            </a:r>
            <a:r>
              <a:rPr lang="en-GB" sz="2400" dirty="0">
                <a:solidFill>
                  <a:srgbClr val="1F4E79"/>
                </a:solidFill>
                <a:latin typeface="Century Gothic" panose="020B0502020202020204" pitchFamily="34" charset="0"/>
              </a:rPr>
              <a:t>person</a:t>
            </a:r>
            <a:r>
              <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 description </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0" name="Rectangle 29">
            <a:extLst>
              <a:ext uri="{FF2B5EF4-FFF2-40B4-BE49-F238E27FC236}">
                <a16:creationId xmlns:a16="http://schemas.microsoft.com/office/drawing/2014/main" id="{FF2BC5ED-2D11-D663-2CC8-11FD69709C16}"/>
              </a:ext>
            </a:extLst>
          </p:cNvPr>
          <p:cNvSpPr>
            <a:spLocks noChangeAspect="1"/>
          </p:cNvSpPr>
          <p:nvPr/>
        </p:nvSpPr>
        <p:spPr>
          <a:xfrm>
            <a:off x="6373586" y="2967335"/>
            <a:ext cx="413767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or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What</a:t>
            </a:r>
            <a:r>
              <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is the </a:t>
            </a:r>
            <a:r>
              <a:rPr lang="en-GB" sz="2400" dirty="0">
                <a:solidFill>
                  <a:srgbClr val="1F4E79"/>
                </a:solidFill>
                <a:latin typeface="Century Gothic" panose="020B0502020202020204" pitchFamily="34" charset="0"/>
              </a:rPr>
              <a:t>person</a:t>
            </a:r>
            <a:r>
              <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like</a:t>
            </a:r>
            <a:r>
              <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213B0A3C-2161-A7D4-F690-70F0CA214100}"/>
              </a:ext>
            </a:extLst>
          </p:cNvPr>
          <p:cNvSpPr txBox="1">
            <a:spLocks noChangeAspect="1"/>
          </p:cNvSpPr>
          <p:nvPr/>
        </p:nvSpPr>
        <p:spPr>
          <a:xfrm>
            <a:off x="7017738" y="1177167"/>
            <a:ext cx="29963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How’s it going?</a:t>
            </a:r>
          </a:p>
        </p:txBody>
      </p:sp>
      <p:sp>
        <p:nvSpPr>
          <p:cNvPr id="34" name="Rounded Rectangular Callout 21">
            <a:extLst>
              <a:ext uri="{FF2B5EF4-FFF2-40B4-BE49-F238E27FC236}">
                <a16:creationId xmlns:a16="http://schemas.microsoft.com/office/drawing/2014/main" id="{39FD756C-AB0D-5BA2-7D28-AD738CC264F8}"/>
              </a:ext>
            </a:extLst>
          </p:cNvPr>
          <p:cNvSpPr>
            <a:spLocks noChangeAspect="1"/>
          </p:cNvSpPr>
          <p:nvPr/>
        </p:nvSpPr>
        <p:spPr>
          <a:xfrm>
            <a:off x="645941" y="3112530"/>
            <a:ext cx="2755231" cy="673769"/>
          </a:xfrm>
          <a:prstGeom prst="wedgeRoundRectCallout">
            <a:avLst>
              <a:gd name="adj1" fmla="val -22580"/>
              <a:gd name="adj2" fmla="val 1035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a:t>
            </a:r>
          </a:p>
        </p:txBody>
      </p:sp>
      <p:sp>
        <p:nvSpPr>
          <p:cNvPr id="35" name="Rounded Rectangular Callout 22">
            <a:extLst>
              <a:ext uri="{FF2B5EF4-FFF2-40B4-BE49-F238E27FC236}">
                <a16:creationId xmlns:a16="http://schemas.microsoft.com/office/drawing/2014/main" id="{ED1F80A3-E09E-5FDE-FE19-9744674FE40B}"/>
              </a:ext>
            </a:extLst>
          </p:cNvPr>
          <p:cNvSpPr>
            <a:spLocks noChangeAspect="1"/>
          </p:cNvSpPr>
          <p:nvPr/>
        </p:nvSpPr>
        <p:spPr>
          <a:xfrm>
            <a:off x="6945711" y="4164534"/>
            <a:ext cx="3118924" cy="673769"/>
          </a:xfrm>
          <a:prstGeom prst="wedgeRoundRectCallout">
            <a:avLst>
              <a:gd name="adj1" fmla="val 40973"/>
              <a:gd name="adj2" fmla="val 95965"/>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Person.</a:t>
            </a:r>
          </a:p>
        </p:txBody>
      </p:sp>
      <p:sp>
        <p:nvSpPr>
          <p:cNvPr id="36" name="Rounded Rectangular Callout 25">
            <a:extLst>
              <a:ext uri="{FF2B5EF4-FFF2-40B4-BE49-F238E27FC236}">
                <a16:creationId xmlns:a16="http://schemas.microsoft.com/office/drawing/2014/main" id="{0B9985CC-5818-3D15-2BEF-5EBB7E3267B3}"/>
              </a:ext>
            </a:extLst>
          </p:cNvPr>
          <p:cNvSpPr>
            <a:spLocks noChangeAspect="1"/>
          </p:cNvSpPr>
          <p:nvPr/>
        </p:nvSpPr>
        <p:spPr>
          <a:xfrm>
            <a:off x="2755372" y="4430591"/>
            <a:ext cx="3118924" cy="908586"/>
          </a:xfrm>
          <a:prstGeom prst="wedgeRoundRectCallout">
            <a:avLst>
              <a:gd name="adj1" fmla="val -63191"/>
              <a:gd name="adj2" fmla="val 280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die Person?</a:t>
            </a:r>
          </a:p>
        </p:txBody>
      </p:sp>
      <p:sp>
        <p:nvSpPr>
          <p:cNvPr id="37" name="Rounded Rectangular Callout 26">
            <a:extLst>
              <a:ext uri="{FF2B5EF4-FFF2-40B4-BE49-F238E27FC236}">
                <a16:creationId xmlns:a16="http://schemas.microsoft.com/office/drawing/2014/main" id="{6E418833-C467-657A-7C08-7424F1DEC5A4}"/>
              </a:ext>
            </a:extLst>
          </p:cNvPr>
          <p:cNvSpPr>
            <a:spLocks noChangeAspect="1"/>
          </p:cNvSpPr>
          <p:nvPr/>
        </p:nvSpPr>
        <p:spPr>
          <a:xfrm>
            <a:off x="5663591" y="5583855"/>
            <a:ext cx="4401044" cy="673769"/>
          </a:xfrm>
          <a:prstGeom prst="wedgeRoundRectCallout">
            <a:avLst>
              <a:gd name="adj1" fmla="val 57779"/>
              <a:gd name="adj2" fmla="val 23397"/>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Die Person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klein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rot.</a:t>
            </a:r>
          </a:p>
        </p:txBody>
      </p:sp>
      <p:pic>
        <p:nvPicPr>
          <p:cNvPr id="39" name="Picture 38">
            <a:extLst>
              <a:ext uri="{FF2B5EF4-FFF2-40B4-BE49-F238E27FC236}">
                <a16:creationId xmlns:a16="http://schemas.microsoft.com/office/drawing/2014/main" id="{8815FEE6-DDD0-74FE-212F-C70D46512E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029" y="3894207"/>
            <a:ext cx="2567343" cy="2608095"/>
          </a:xfrm>
          <a:prstGeom prst="rect">
            <a:avLst/>
          </a:prstGeom>
        </p:spPr>
      </p:pic>
      <p:pic>
        <p:nvPicPr>
          <p:cNvPr id="5" name="Picture 4" descr="A person wearing a yellow shirt&#10;&#10;Description automatically generated with low confidence">
            <a:extLst>
              <a:ext uri="{FF2B5EF4-FFF2-40B4-BE49-F238E27FC236}">
                <a16:creationId xmlns:a16="http://schemas.microsoft.com/office/drawing/2014/main" id="{80F1EFEF-1318-4200-A2E6-F95E1F595D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5916" y="3963165"/>
            <a:ext cx="1128432" cy="2752023"/>
          </a:xfrm>
          <a:prstGeom prst="rect">
            <a:avLst/>
          </a:prstGeom>
        </p:spPr>
      </p:pic>
    </p:spTree>
    <p:extLst>
      <p:ext uri="{BB962C8B-B14F-4D97-AF65-F5344CB8AC3E}">
        <p14:creationId xmlns:p14="http://schemas.microsoft.com/office/powerpoint/2010/main" val="32084737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3" grpId="0"/>
      <p:bldP spid="29" grpId="0"/>
      <p:bldP spid="30" grpId="0"/>
      <p:bldP spid="31" grpId="0"/>
      <p:bldP spid="34" grpId="0" animBg="1"/>
      <p:bldP spid="35"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8D0F3FD-6674-482F-AD86-CC59DF404CE2}"/>
              </a:ext>
            </a:extLst>
          </p:cNvPr>
          <p:cNvSpPr txBox="1"/>
          <p:nvPr/>
        </p:nvSpPr>
        <p:spPr>
          <a:xfrm>
            <a:off x="3010893" y="-25097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itle 2">
            <a:extLst>
              <a:ext uri="{FF2B5EF4-FFF2-40B4-BE49-F238E27FC236}">
                <a16:creationId xmlns:a16="http://schemas.microsoft.com/office/drawing/2014/main" id="{D241B956-737A-4F08-912E-E1B50EECFC25}"/>
              </a:ext>
            </a:extLst>
          </p:cNvPr>
          <p:cNvSpPr txBox="1">
            <a:spLocks/>
          </p:cNvSpPr>
          <p:nvPr/>
        </p:nvSpPr>
        <p:spPr>
          <a:xfrm>
            <a:off x="10687987" y="1135676"/>
            <a:ext cx="1331276" cy="374973"/>
          </a:xfrm>
          <a:prstGeom prst="rect">
            <a:avLst/>
          </a:prstGeom>
          <a:solidFill>
            <a:srgbClr val="FF0000"/>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14" name="Graphic 13" descr="Blackboard">
            <a:extLst>
              <a:ext uri="{FF2B5EF4-FFF2-40B4-BE49-F238E27FC236}">
                <a16:creationId xmlns:a16="http://schemas.microsoft.com/office/drawing/2014/main" id="{269193F8-986A-4E14-BB45-66BE535D4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4343" y="-125424"/>
            <a:ext cx="1256675" cy="1256675"/>
          </a:xfrm>
          <a:prstGeom prst="rect">
            <a:avLst/>
          </a:prstGeom>
        </p:spPr>
      </p:pic>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771611" y="1032124"/>
            <a:ext cx="2237996" cy="582075"/>
          </a:xfrm>
        </p:spPr>
        <p:txBody>
          <a:bodyPr>
            <a:normAutofit/>
          </a:bodyPr>
          <a:lstStyle/>
          <a:p>
            <a:r>
              <a:rPr lang="en-GB" sz="2000" b="1" dirty="0" err="1">
                <a:solidFill>
                  <a:schemeClr val="bg1"/>
                </a:solidFill>
                <a:latin typeface="Century Gothic" panose="020B0502020202020204" pitchFamily="34" charset="0"/>
                <a:ea typeface="Century Gothic"/>
                <a:cs typeface="Century Gothic"/>
                <a:sym typeface="Century Gothic"/>
              </a:rPr>
              <a:t>schreiben</a:t>
            </a:r>
            <a:endParaRPr lang="en-GB" sz="2000" dirty="0">
              <a:solidFill>
                <a:schemeClr val="bg1"/>
              </a:solidFill>
              <a:latin typeface="Century Gothic" panose="020B0502020202020204" pitchFamily="34" charset="0"/>
            </a:endParaRPr>
          </a:p>
        </p:txBody>
      </p:sp>
      <p:pic>
        <p:nvPicPr>
          <p:cNvPr id="47" name="Picture 46" descr="Shape&#10;&#10;Description automatically generated">
            <a:extLst>
              <a:ext uri="{FF2B5EF4-FFF2-40B4-BE49-F238E27FC236}">
                <a16:creationId xmlns:a16="http://schemas.microsoft.com/office/drawing/2014/main" id="{230422AF-DFB4-41EF-9C5F-02AB70C47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923753" y="117614"/>
            <a:ext cx="934094" cy="934094"/>
          </a:xfrm>
          <a:prstGeom prst="rect">
            <a:avLst/>
          </a:prstGeom>
        </p:spPr>
      </p:pic>
      <p:sp>
        <p:nvSpPr>
          <p:cNvPr id="63" name="TextBox 62">
            <a:extLst>
              <a:ext uri="{FF2B5EF4-FFF2-40B4-BE49-F238E27FC236}">
                <a16:creationId xmlns:a16="http://schemas.microsoft.com/office/drawing/2014/main" id="{5C4FFE7B-54E4-4347-9255-BB76816050B4}"/>
              </a:ext>
            </a:extLst>
          </p:cNvPr>
          <p:cNvSpPr txBox="1"/>
          <p:nvPr/>
        </p:nvSpPr>
        <p:spPr>
          <a:xfrm>
            <a:off x="4033847" y="114633"/>
            <a:ext cx="6638192" cy="461665"/>
          </a:xfrm>
          <a:prstGeom prst="rect">
            <a:avLst/>
          </a:prstGeom>
          <a:noFill/>
        </p:spPr>
        <p:txBody>
          <a:bodyPr wrap="square">
            <a:spAutoFit/>
          </a:bodyPr>
          <a:lstStyle/>
          <a:p>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Schreib</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auf Deutsch.</a:t>
            </a:r>
            <a:endParaRPr lang="en-GB" sz="2400" dirty="0"/>
          </a:p>
        </p:txBody>
      </p:sp>
      <p:sp>
        <p:nvSpPr>
          <p:cNvPr id="33" name="Title 1">
            <a:extLst>
              <a:ext uri="{FF2B5EF4-FFF2-40B4-BE49-F238E27FC236}">
                <a16:creationId xmlns:a16="http://schemas.microsoft.com/office/drawing/2014/main" id="{B7E0ACB8-1FC0-D18E-68B9-56CC65A13F5E}"/>
              </a:ext>
            </a:extLst>
          </p:cNvPr>
          <p:cNvSpPr txBox="1">
            <a:spLocks/>
          </p:cNvSpPr>
          <p:nvPr/>
        </p:nvSpPr>
        <p:spPr>
          <a:xfrm>
            <a:off x="126489" y="-112676"/>
            <a:ext cx="7267988"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n-US" sz="3600" b="1" spc="-1" dirty="0">
                <a:latin typeface="Century Gothic" panose="020B0502020202020204" pitchFamily="34" charset="0"/>
              </a:rPr>
              <a:t>Wie </a:t>
            </a:r>
            <a:r>
              <a:rPr lang="en-US" sz="3600" b="1" spc="-1" dirty="0" err="1">
                <a:latin typeface="Century Gothic" panose="020B0502020202020204" pitchFamily="34" charset="0"/>
              </a:rPr>
              <a:t>ist</a:t>
            </a:r>
            <a:r>
              <a:rPr lang="en-US" sz="3600" b="1" spc="-1" dirty="0">
                <a:latin typeface="Century Gothic" panose="020B0502020202020204" pitchFamily="34" charset="0"/>
              </a:rPr>
              <a:t> das? </a:t>
            </a:r>
            <a:endParaRPr lang="en-GB" sz="3600" dirty="0"/>
          </a:p>
        </p:txBody>
      </p:sp>
      <p:sp>
        <p:nvSpPr>
          <p:cNvPr id="38" name="Title 2">
            <a:extLst>
              <a:ext uri="{FF2B5EF4-FFF2-40B4-BE49-F238E27FC236}">
                <a16:creationId xmlns:a16="http://schemas.microsoft.com/office/drawing/2014/main" id="{F0FE6DBA-82D0-06FF-E651-D81C155875B2}"/>
              </a:ext>
            </a:extLst>
          </p:cNvPr>
          <p:cNvSpPr txBox="1">
            <a:spLocks/>
          </p:cNvSpPr>
          <p:nvPr/>
        </p:nvSpPr>
        <p:spPr>
          <a:xfrm>
            <a:off x="-16339" y="478652"/>
            <a:ext cx="3074869" cy="625184"/>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n-GB" sz="3600" b="1">
                <a:solidFill>
                  <a:prstClr val="white"/>
                </a:solidFill>
              </a:rPr>
              <a:t>Wie ist das?</a:t>
            </a:r>
            <a:endParaRPr lang="en-US" sz="3600" dirty="0"/>
          </a:p>
        </p:txBody>
      </p:sp>
      <p:sp>
        <p:nvSpPr>
          <p:cNvPr id="43" name="Title 3">
            <a:extLst>
              <a:ext uri="{FF2B5EF4-FFF2-40B4-BE49-F238E27FC236}">
                <a16:creationId xmlns:a16="http://schemas.microsoft.com/office/drawing/2014/main" id="{B47BF241-4201-407E-0FA2-D74DE37AA6DF}"/>
              </a:ext>
            </a:extLst>
          </p:cNvPr>
          <p:cNvSpPr txBox="1">
            <a:spLocks/>
          </p:cNvSpPr>
          <p:nvPr/>
        </p:nvSpPr>
        <p:spPr>
          <a:xfrm>
            <a:off x="0" y="352422"/>
            <a:ext cx="6177165" cy="70784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44" name="TextBox 43">
            <a:extLst>
              <a:ext uri="{FF2B5EF4-FFF2-40B4-BE49-F238E27FC236}">
                <a16:creationId xmlns:a16="http://schemas.microsoft.com/office/drawing/2014/main" id="{0AC371BF-338B-F92D-1DFC-EDB434CC058B}"/>
              </a:ext>
            </a:extLst>
          </p:cNvPr>
          <p:cNvSpPr txBox="1"/>
          <p:nvPr/>
        </p:nvSpPr>
        <p:spPr>
          <a:xfrm>
            <a:off x="2283620" y="1318235"/>
            <a:ext cx="30578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_______ </a:t>
            </a:r>
            <a:r>
              <a:rPr lang="en-GB" sz="2000" dirty="0">
                <a:solidFill>
                  <a:srgbClr val="115076"/>
                </a:solidFill>
                <a:latin typeface="Century Gothic" panose="020B0502020202020204" pitchFamily="34" charset="0"/>
              </a:rPr>
              <a:t>Person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_______ </a:t>
            </a:r>
            <a:r>
              <a:rPr lang="en-GB" sz="2000" dirty="0">
                <a:solidFill>
                  <a:srgbClr val="115076"/>
                </a:solidFill>
                <a:latin typeface="Century Gothic" panose="020B0502020202020204" pitchFamily="34" charset="0"/>
              </a:rPr>
              <a:t>Person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klein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und rot.</a:t>
            </a:r>
          </a:p>
        </p:txBody>
      </p:sp>
      <p:sp>
        <p:nvSpPr>
          <p:cNvPr id="45" name="Action Button: Custom 29">
            <a:hlinkClick r:id="" action="ppaction://noaction" highlightClick="1"/>
            <a:extLst>
              <a:ext uri="{FF2B5EF4-FFF2-40B4-BE49-F238E27FC236}">
                <a16:creationId xmlns:a16="http://schemas.microsoft.com/office/drawing/2014/main" id="{449AD093-2028-3654-CB94-30BEF96CEE9F}"/>
              </a:ext>
            </a:extLst>
          </p:cNvPr>
          <p:cNvSpPr/>
          <p:nvPr/>
        </p:nvSpPr>
        <p:spPr>
          <a:xfrm>
            <a:off x="300709" y="1527004"/>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1</a:t>
            </a:r>
          </a:p>
        </p:txBody>
      </p:sp>
      <p:sp>
        <p:nvSpPr>
          <p:cNvPr id="46" name="Action Button: Custom 30">
            <a:hlinkClick r:id="" action="ppaction://noaction" highlightClick="1"/>
            <a:extLst>
              <a:ext uri="{FF2B5EF4-FFF2-40B4-BE49-F238E27FC236}">
                <a16:creationId xmlns:a16="http://schemas.microsoft.com/office/drawing/2014/main" id="{4FFA85AC-B01D-5368-4DE5-B209886DB60E}"/>
              </a:ext>
            </a:extLst>
          </p:cNvPr>
          <p:cNvSpPr/>
          <p:nvPr/>
        </p:nvSpPr>
        <p:spPr>
          <a:xfrm>
            <a:off x="331246" y="2817192"/>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2</a:t>
            </a:r>
          </a:p>
        </p:txBody>
      </p:sp>
      <p:sp>
        <p:nvSpPr>
          <p:cNvPr id="48" name="Action Button: Custom 31">
            <a:hlinkClick r:id="" action="ppaction://noaction" highlightClick="1"/>
            <a:extLst>
              <a:ext uri="{FF2B5EF4-FFF2-40B4-BE49-F238E27FC236}">
                <a16:creationId xmlns:a16="http://schemas.microsoft.com/office/drawing/2014/main" id="{6E46AC23-94EE-1198-A19F-37E43DFA0762}"/>
              </a:ext>
            </a:extLst>
          </p:cNvPr>
          <p:cNvSpPr/>
          <p:nvPr/>
        </p:nvSpPr>
        <p:spPr>
          <a:xfrm>
            <a:off x="331246" y="4704680"/>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3</a:t>
            </a:r>
          </a:p>
        </p:txBody>
      </p:sp>
      <p:sp>
        <p:nvSpPr>
          <p:cNvPr id="49" name="Action Button: Custom 32">
            <a:hlinkClick r:id="" action="ppaction://noaction" highlightClick="1"/>
            <a:extLst>
              <a:ext uri="{FF2B5EF4-FFF2-40B4-BE49-F238E27FC236}">
                <a16:creationId xmlns:a16="http://schemas.microsoft.com/office/drawing/2014/main" id="{EB5E7AB2-E200-B9F6-816D-46CF28F97214}"/>
              </a:ext>
            </a:extLst>
          </p:cNvPr>
          <p:cNvSpPr/>
          <p:nvPr/>
        </p:nvSpPr>
        <p:spPr>
          <a:xfrm>
            <a:off x="6940675" y="1005893"/>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4</a:t>
            </a:r>
          </a:p>
        </p:txBody>
      </p:sp>
      <p:sp>
        <p:nvSpPr>
          <p:cNvPr id="51" name="Action Button: Custom 33">
            <a:hlinkClick r:id="" action="ppaction://noaction" highlightClick="1"/>
            <a:extLst>
              <a:ext uri="{FF2B5EF4-FFF2-40B4-BE49-F238E27FC236}">
                <a16:creationId xmlns:a16="http://schemas.microsoft.com/office/drawing/2014/main" id="{6B0DE0AD-E901-06D4-A01E-B27D21084E77}"/>
              </a:ext>
            </a:extLst>
          </p:cNvPr>
          <p:cNvSpPr/>
          <p:nvPr/>
        </p:nvSpPr>
        <p:spPr>
          <a:xfrm>
            <a:off x="6921210" y="3012983"/>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5</a:t>
            </a:r>
          </a:p>
        </p:txBody>
      </p:sp>
      <p:sp>
        <p:nvSpPr>
          <p:cNvPr id="52" name="Action Button: Custom 35">
            <a:hlinkClick r:id="" action="ppaction://noaction" highlightClick="1"/>
            <a:extLst>
              <a:ext uri="{FF2B5EF4-FFF2-40B4-BE49-F238E27FC236}">
                <a16:creationId xmlns:a16="http://schemas.microsoft.com/office/drawing/2014/main" id="{7F1BBA6E-EC9F-F044-4A95-8172947359E0}"/>
              </a:ext>
            </a:extLst>
          </p:cNvPr>
          <p:cNvSpPr/>
          <p:nvPr/>
        </p:nvSpPr>
        <p:spPr>
          <a:xfrm>
            <a:off x="6931739" y="4645781"/>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6</a:t>
            </a:r>
          </a:p>
        </p:txBody>
      </p:sp>
      <p:pic>
        <p:nvPicPr>
          <p:cNvPr id="53" name="Picture 52">
            <a:extLst>
              <a:ext uri="{FF2B5EF4-FFF2-40B4-BE49-F238E27FC236}">
                <a16:creationId xmlns:a16="http://schemas.microsoft.com/office/drawing/2014/main" id="{913189FA-8901-15BA-8FAA-F515A3B223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589" y="1383500"/>
            <a:ext cx="311493" cy="622986"/>
          </a:xfrm>
          <a:prstGeom prst="rect">
            <a:avLst/>
          </a:prstGeom>
        </p:spPr>
      </p:pic>
      <p:sp>
        <p:nvSpPr>
          <p:cNvPr id="57" name="TextBox 56">
            <a:extLst>
              <a:ext uri="{FF2B5EF4-FFF2-40B4-BE49-F238E27FC236}">
                <a16:creationId xmlns:a16="http://schemas.microsoft.com/office/drawing/2014/main" id="{B4639D62-3AE9-16A5-4308-3E54F7E26297}"/>
              </a:ext>
            </a:extLst>
          </p:cNvPr>
          <p:cNvSpPr txBox="1"/>
          <p:nvPr/>
        </p:nvSpPr>
        <p:spPr>
          <a:xfrm>
            <a:off x="813589" y="3455898"/>
            <a:ext cx="42304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Ort.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Ort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klein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und </a:t>
            </a:r>
            <a:r>
              <a:rPr lang="en-GB" sz="2000" dirty="0" err="1">
                <a:solidFill>
                  <a:srgbClr val="115076"/>
                </a:solidFill>
                <a:latin typeface="Century Gothic" panose="020B0502020202020204" pitchFamily="34" charset="0"/>
              </a:rPr>
              <a:t>blau</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
        <p:nvSpPr>
          <p:cNvPr id="58" name="TextBox 57">
            <a:extLst>
              <a:ext uri="{FF2B5EF4-FFF2-40B4-BE49-F238E27FC236}">
                <a16:creationId xmlns:a16="http://schemas.microsoft.com/office/drawing/2014/main" id="{1C9DF187-94F9-283B-1320-481F890F6509}"/>
              </a:ext>
            </a:extLst>
          </p:cNvPr>
          <p:cNvSpPr txBox="1"/>
          <p:nvPr/>
        </p:nvSpPr>
        <p:spPr>
          <a:xfrm>
            <a:off x="802251" y="5832925"/>
            <a:ext cx="42072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Tisch</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Tisch</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groß</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und rot.</a:t>
            </a:r>
          </a:p>
        </p:txBody>
      </p:sp>
      <p:sp>
        <p:nvSpPr>
          <p:cNvPr id="80" name="TextBox 79">
            <a:extLst>
              <a:ext uri="{FF2B5EF4-FFF2-40B4-BE49-F238E27FC236}">
                <a16:creationId xmlns:a16="http://schemas.microsoft.com/office/drawing/2014/main" id="{D12A898F-71EE-E5DA-6252-D31F6F0EAFCB}"/>
              </a:ext>
            </a:extLst>
          </p:cNvPr>
          <p:cNvSpPr txBox="1"/>
          <p:nvPr/>
        </p:nvSpPr>
        <p:spPr>
          <a:xfrm>
            <a:off x="7476724" y="1527004"/>
            <a:ext cx="44976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Fenster</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Fenster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klein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und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gelb</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85" name="Picture 84">
            <a:extLst>
              <a:ext uri="{FF2B5EF4-FFF2-40B4-BE49-F238E27FC236}">
                <a16:creationId xmlns:a16="http://schemas.microsoft.com/office/drawing/2014/main" id="{C24BCD1A-F253-993E-CBB2-C95F1B1E3B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9361" y="4649143"/>
            <a:ext cx="599360" cy="753908"/>
          </a:xfrm>
          <a:prstGeom prst="rect">
            <a:avLst/>
          </a:prstGeom>
        </p:spPr>
      </p:pic>
      <p:sp>
        <p:nvSpPr>
          <p:cNvPr id="86" name="TextBox 85">
            <a:extLst>
              <a:ext uri="{FF2B5EF4-FFF2-40B4-BE49-F238E27FC236}">
                <a16:creationId xmlns:a16="http://schemas.microsoft.com/office/drawing/2014/main" id="{5051867C-E2F8-C371-92EB-D45602E93FF1}"/>
              </a:ext>
            </a:extLst>
          </p:cNvPr>
          <p:cNvSpPr txBox="1"/>
          <p:nvPr/>
        </p:nvSpPr>
        <p:spPr>
          <a:xfrm>
            <a:off x="3050081" y="1191129"/>
            <a:ext cx="12364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66FF"/>
                </a:solidFill>
                <a:effectLst/>
                <a:uLnTx/>
                <a:uFillTx/>
                <a:latin typeface="Century Gothic" panose="020B0502020202020204" pitchFamily="34" charset="0"/>
                <a:ea typeface="+mn-ea"/>
                <a:cs typeface="+mn-cs"/>
              </a:rPr>
              <a:t>eine</a:t>
            </a:r>
            <a:endParaRPr kumimoji="0" lang="en-GB" sz="2800" b="1" i="0" u="none" strike="noStrike" kern="1200" cap="none" spc="0" normalizeH="0" baseline="0" noProof="0" dirty="0">
              <a:ln>
                <a:noFill/>
              </a:ln>
              <a:solidFill>
                <a:srgbClr val="0066FF"/>
              </a:solidFill>
              <a:effectLst/>
              <a:uLnTx/>
              <a:uFillTx/>
              <a:latin typeface="Century Gothic" panose="020B0502020202020204" pitchFamily="34" charset="0"/>
              <a:ea typeface="+mn-ea"/>
              <a:cs typeface="+mn-cs"/>
            </a:endParaRPr>
          </a:p>
        </p:txBody>
      </p:sp>
      <p:sp>
        <p:nvSpPr>
          <p:cNvPr id="87" name="TextBox 86">
            <a:extLst>
              <a:ext uri="{FF2B5EF4-FFF2-40B4-BE49-F238E27FC236}">
                <a16:creationId xmlns:a16="http://schemas.microsoft.com/office/drawing/2014/main" id="{80B05EA2-344B-13A0-5DAB-63E2C2B84802}"/>
              </a:ext>
            </a:extLst>
          </p:cNvPr>
          <p:cNvSpPr txBox="1"/>
          <p:nvPr/>
        </p:nvSpPr>
        <p:spPr>
          <a:xfrm>
            <a:off x="2164552" y="1507819"/>
            <a:ext cx="12364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6FF"/>
                </a:solidFill>
                <a:effectLst/>
                <a:uLnTx/>
                <a:uFillTx/>
                <a:latin typeface="Century Gothic" panose="020B0502020202020204" pitchFamily="34" charset="0"/>
                <a:ea typeface="+mn-ea"/>
                <a:cs typeface="+mn-cs"/>
              </a:rPr>
              <a:t>Die</a:t>
            </a:r>
          </a:p>
        </p:txBody>
      </p:sp>
      <p:sp>
        <p:nvSpPr>
          <p:cNvPr id="89" name="TextBox 88">
            <a:extLst>
              <a:ext uri="{FF2B5EF4-FFF2-40B4-BE49-F238E27FC236}">
                <a16:creationId xmlns:a16="http://schemas.microsoft.com/office/drawing/2014/main" id="{19F09283-6524-871D-5A06-BD9451161EDA}"/>
              </a:ext>
            </a:extLst>
          </p:cNvPr>
          <p:cNvSpPr txBox="1"/>
          <p:nvPr/>
        </p:nvSpPr>
        <p:spPr>
          <a:xfrm>
            <a:off x="8304564" y="3648758"/>
            <a:ext cx="40740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Flasche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Die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Flasche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klein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und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blau</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
        <p:nvSpPr>
          <p:cNvPr id="90" name="TextBox 89">
            <a:extLst>
              <a:ext uri="{FF2B5EF4-FFF2-40B4-BE49-F238E27FC236}">
                <a16:creationId xmlns:a16="http://schemas.microsoft.com/office/drawing/2014/main" id="{A46AD443-6ACD-2981-C3A7-106FBC969E09}"/>
              </a:ext>
            </a:extLst>
          </p:cNvPr>
          <p:cNvSpPr txBox="1"/>
          <p:nvPr/>
        </p:nvSpPr>
        <p:spPr>
          <a:xfrm>
            <a:off x="8328721" y="5701482"/>
            <a:ext cx="49657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Heft.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Heft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lang="en-GB" sz="2000" dirty="0" err="1">
                <a:solidFill>
                  <a:srgbClr val="115076"/>
                </a:solidFill>
                <a:latin typeface="Century Gothic" panose="020B0502020202020204" pitchFamily="34" charset="0"/>
              </a:rPr>
              <a:t>groß</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und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gelb</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91" name="Graphic 90" descr="Map with pin with solid fill">
            <a:extLst>
              <a:ext uri="{FF2B5EF4-FFF2-40B4-BE49-F238E27FC236}">
                <a16:creationId xmlns:a16="http://schemas.microsoft.com/office/drawing/2014/main" id="{B96C76EA-FCD0-46AE-9EAE-A684C21112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8974" y="2579174"/>
            <a:ext cx="912837" cy="912837"/>
          </a:xfrm>
          <a:prstGeom prst="rect">
            <a:avLst/>
          </a:prstGeom>
        </p:spPr>
      </p:pic>
      <p:pic>
        <p:nvPicPr>
          <p:cNvPr id="92" name="Picture 91" descr="A picture containing text, table, worktable&#10;&#10;Description automatically generated">
            <a:extLst>
              <a:ext uri="{FF2B5EF4-FFF2-40B4-BE49-F238E27FC236}">
                <a16:creationId xmlns:a16="http://schemas.microsoft.com/office/drawing/2014/main" id="{A9CB992E-2DC5-48C3-BE81-F4EBA1081C4D}"/>
              </a:ext>
            </a:extLst>
          </p:cNvPr>
          <p:cNvPicPr>
            <a:picLocks noChangeAspect="1"/>
          </p:cNvPicPr>
          <p:nvPr/>
        </p:nvPicPr>
        <p:blipFill>
          <a:blip r:embed="rId1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95124" y="4508206"/>
            <a:ext cx="2087367" cy="1091413"/>
          </a:xfrm>
          <a:prstGeom prst="rect">
            <a:avLst/>
          </a:prstGeom>
        </p:spPr>
      </p:pic>
      <p:pic>
        <p:nvPicPr>
          <p:cNvPr id="93" name="Picture 92" descr="Icon&#10;&#10;Description automatically generated">
            <a:extLst>
              <a:ext uri="{FF2B5EF4-FFF2-40B4-BE49-F238E27FC236}">
                <a16:creationId xmlns:a16="http://schemas.microsoft.com/office/drawing/2014/main" id="{F4819F29-D72B-42FD-A806-54B0122554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5566" y="2513121"/>
            <a:ext cx="591292" cy="1182583"/>
          </a:xfrm>
          <a:prstGeom prst="rect">
            <a:avLst/>
          </a:prstGeom>
        </p:spPr>
      </p:pic>
      <p:pic>
        <p:nvPicPr>
          <p:cNvPr id="94" name="Graphic 93" descr="Window with solid fill">
            <a:extLst>
              <a:ext uri="{FF2B5EF4-FFF2-40B4-BE49-F238E27FC236}">
                <a16:creationId xmlns:a16="http://schemas.microsoft.com/office/drawing/2014/main" id="{F24B9B26-2C29-421D-83D8-22A3D669B7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88627" y="623206"/>
            <a:ext cx="986117" cy="986117"/>
          </a:xfrm>
          <a:prstGeom prst="rect">
            <a:avLst/>
          </a:prstGeom>
        </p:spPr>
      </p:pic>
      <p:grpSp>
        <p:nvGrpSpPr>
          <p:cNvPr id="11" name="Group 10">
            <a:extLst>
              <a:ext uri="{FF2B5EF4-FFF2-40B4-BE49-F238E27FC236}">
                <a16:creationId xmlns:a16="http://schemas.microsoft.com/office/drawing/2014/main" id="{023DF6FE-B798-4936-956F-228CD8B1D790}"/>
              </a:ext>
            </a:extLst>
          </p:cNvPr>
          <p:cNvGrpSpPr/>
          <p:nvPr/>
        </p:nvGrpSpPr>
        <p:grpSpPr>
          <a:xfrm>
            <a:off x="1238481" y="1258381"/>
            <a:ext cx="823428" cy="968848"/>
            <a:chOff x="5083152" y="4225756"/>
            <a:chExt cx="823428" cy="968848"/>
          </a:xfrm>
        </p:grpSpPr>
        <p:pic>
          <p:nvPicPr>
            <p:cNvPr id="8" name="Picture 7" descr="A picture containing text, athletic game, sport&#10;&#10;Description automatically generated">
              <a:extLst>
                <a:ext uri="{FF2B5EF4-FFF2-40B4-BE49-F238E27FC236}">
                  <a16:creationId xmlns:a16="http://schemas.microsoft.com/office/drawing/2014/main" id="{28A0D53D-B640-4F6B-815C-275047A3FF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3152" y="4371176"/>
              <a:ext cx="823428" cy="823428"/>
            </a:xfrm>
            <a:prstGeom prst="rect">
              <a:avLst/>
            </a:prstGeom>
          </p:spPr>
        </p:pic>
        <p:cxnSp>
          <p:nvCxnSpPr>
            <p:cNvPr id="10" name="Straight Arrow Connector 9">
              <a:extLst>
                <a:ext uri="{FF2B5EF4-FFF2-40B4-BE49-F238E27FC236}">
                  <a16:creationId xmlns:a16="http://schemas.microsoft.com/office/drawing/2014/main" id="{AFD43907-109B-4E66-A874-35837A653474}"/>
                </a:ext>
              </a:extLst>
            </p:cNvPr>
            <p:cNvCxnSpPr/>
            <p:nvPr/>
          </p:nvCxnSpPr>
          <p:spPr>
            <a:xfrm>
              <a:off x="5236333" y="4225756"/>
              <a:ext cx="0" cy="48199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CE9B09D-E124-4BCB-B670-3C73FFB5ED4D}"/>
              </a:ext>
            </a:extLst>
          </p:cNvPr>
          <p:cNvGrpSpPr/>
          <p:nvPr/>
        </p:nvGrpSpPr>
        <p:grpSpPr>
          <a:xfrm>
            <a:off x="3218830" y="4667392"/>
            <a:ext cx="823428" cy="823428"/>
            <a:chOff x="5236333" y="5486542"/>
            <a:chExt cx="823428" cy="823428"/>
          </a:xfrm>
        </p:grpSpPr>
        <p:pic>
          <p:nvPicPr>
            <p:cNvPr id="98" name="Picture 97" descr="A picture containing text, athletic game, sport&#10;&#10;Description automatically generated">
              <a:extLst>
                <a:ext uri="{FF2B5EF4-FFF2-40B4-BE49-F238E27FC236}">
                  <a16:creationId xmlns:a16="http://schemas.microsoft.com/office/drawing/2014/main" id="{5677D065-B2AB-4D76-A897-E9DBB600786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36333" y="5486542"/>
              <a:ext cx="823428" cy="823428"/>
            </a:xfrm>
            <a:prstGeom prst="rect">
              <a:avLst/>
            </a:prstGeom>
          </p:spPr>
        </p:pic>
        <p:cxnSp>
          <p:nvCxnSpPr>
            <p:cNvPr id="99" name="Straight Arrow Connector 98">
              <a:extLst>
                <a:ext uri="{FF2B5EF4-FFF2-40B4-BE49-F238E27FC236}">
                  <a16:creationId xmlns:a16="http://schemas.microsoft.com/office/drawing/2014/main" id="{41B3BFB0-B21E-445D-ADA4-F05E2795ED47}"/>
                </a:ext>
              </a:extLst>
            </p:cNvPr>
            <p:cNvCxnSpPr>
              <a:cxnSpLocks/>
            </p:cNvCxnSpPr>
            <p:nvPr/>
          </p:nvCxnSpPr>
          <p:spPr>
            <a:xfrm>
              <a:off x="5236333" y="5611546"/>
              <a:ext cx="456308" cy="4496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CAA34111-F8B3-F299-E322-4B7C66E3BE5A}"/>
              </a:ext>
            </a:extLst>
          </p:cNvPr>
          <p:cNvGrpSpPr/>
          <p:nvPr/>
        </p:nvGrpSpPr>
        <p:grpSpPr>
          <a:xfrm>
            <a:off x="2305840" y="2461004"/>
            <a:ext cx="823428" cy="968848"/>
            <a:chOff x="5083152" y="4225756"/>
            <a:chExt cx="823428" cy="968848"/>
          </a:xfrm>
        </p:grpSpPr>
        <p:pic>
          <p:nvPicPr>
            <p:cNvPr id="96" name="Picture 95" descr="A picture containing text, athletic game, sport&#10;&#10;Description automatically generated">
              <a:extLst>
                <a:ext uri="{FF2B5EF4-FFF2-40B4-BE49-F238E27FC236}">
                  <a16:creationId xmlns:a16="http://schemas.microsoft.com/office/drawing/2014/main" id="{0DE34BF3-00BE-708D-339D-C093D7970D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3152" y="4371176"/>
              <a:ext cx="823428" cy="823428"/>
            </a:xfrm>
            <a:prstGeom prst="rect">
              <a:avLst/>
            </a:prstGeom>
          </p:spPr>
        </p:pic>
        <p:cxnSp>
          <p:nvCxnSpPr>
            <p:cNvPr id="97" name="Straight Arrow Connector 96">
              <a:extLst>
                <a:ext uri="{FF2B5EF4-FFF2-40B4-BE49-F238E27FC236}">
                  <a16:creationId xmlns:a16="http://schemas.microsoft.com/office/drawing/2014/main" id="{12A78008-877C-603A-44BD-06CCCB7CB5BE}"/>
                </a:ext>
              </a:extLst>
            </p:cNvPr>
            <p:cNvCxnSpPr/>
            <p:nvPr/>
          </p:nvCxnSpPr>
          <p:spPr>
            <a:xfrm>
              <a:off x="5236333" y="4225756"/>
              <a:ext cx="0" cy="48199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32AA1CE4-483D-ABF8-C60D-F8B35B4590C8}"/>
              </a:ext>
            </a:extLst>
          </p:cNvPr>
          <p:cNvGrpSpPr/>
          <p:nvPr/>
        </p:nvGrpSpPr>
        <p:grpSpPr>
          <a:xfrm>
            <a:off x="8702696" y="603839"/>
            <a:ext cx="823428" cy="968848"/>
            <a:chOff x="5083152" y="4225756"/>
            <a:chExt cx="823428" cy="968848"/>
          </a:xfrm>
        </p:grpSpPr>
        <p:pic>
          <p:nvPicPr>
            <p:cNvPr id="101" name="Picture 100" descr="A picture containing text, athletic game, sport&#10;&#10;Description automatically generated">
              <a:extLst>
                <a:ext uri="{FF2B5EF4-FFF2-40B4-BE49-F238E27FC236}">
                  <a16:creationId xmlns:a16="http://schemas.microsoft.com/office/drawing/2014/main" id="{A9F27F87-5C45-568D-9D00-E7C4B4BADB9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3152" y="4371176"/>
              <a:ext cx="823428" cy="823428"/>
            </a:xfrm>
            <a:prstGeom prst="rect">
              <a:avLst/>
            </a:prstGeom>
          </p:spPr>
        </p:pic>
        <p:cxnSp>
          <p:nvCxnSpPr>
            <p:cNvPr id="102" name="Straight Arrow Connector 101">
              <a:extLst>
                <a:ext uri="{FF2B5EF4-FFF2-40B4-BE49-F238E27FC236}">
                  <a16:creationId xmlns:a16="http://schemas.microsoft.com/office/drawing/2014/main" id="{1CCCE9F8-5ABF-C0F9-5DCE-8A4B65262A4A}"/>
                </a:ext>
              </a:extLst>
            </p:cNvPr>
            <p:cNvCxnSpPr/>
            <p:nvPr/>
          </p:nvCxnSpPr>
          <p:spPr>
            <a:xfrm>
              <a:off x="5236333" y="4225756"/>
              <a:ext cx="0" cy="48199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0C03B66-D47F-2C48-3C3C-A4CBE10AE5C1}"/>
              </a:ext>
            </a:extLst>
          </p:cNvPr>
          <p:cNvGrpSpPr/>
          <p:nvPr/>
        </p:nvGrpSpPr>
        <p:grpSpPr>
          <a:xfrm>
            <a:off x="8708168" y="2645094"/>
            <a:ext cx="823428" cy="968848"/>
            <a:chOff x="5083152" y="4225756"/>
            <a:chExt cx="823428" cy="968848"/>
          </a:xfrm>
        </p:grpSpPr>
        <p:pic>
          <p:nvPicPr>
            <p:cNvPr id="104" name="Picture 103" descr="A picture containing text, athletic game, sport&#10;&#10;Description automatically generated">
              <a:extLst>
                <a:ext uri="{FF2B5EF4-FFF2-40B4-BE49-F238E27FC236}">
                  <a16:creationId xmlns:a16="http://schemas.microsoft.com/office/drawing/2014/main" id="{F976DC56-F2C6-2CC6-0058-A76F65796A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3152" y="4371176"/>
              <a:ext cx="823428" cy="823428"/>
            </a:xfrm>
            <a:prstGeom prst="rect">
              <a:avLst/>
            </a:prstGeom>
          </p:spPr>
        </p:pic>
        <p:cxnSp>
          <p:nvCxnSpPr>
            <p:cNvPr id="105" name="Straight Arrow Connector 104">
              <a:extLst>
                <a:ext uri="{FF2B5EF4-FFF2-40B4-BE49-F238E27FC236}">
                  <a16:creationId xmlns:a16="http://schemas.microsoft.com/office/drawing/2014/main" id="{6C74A624-0DAB-EFE7-90DE-D8B32FF631BC}"/>
                </a:ext>
              </a:extLst>
            </p:cNvPr>
            <p:cNvCxnSpPr/>
            <p:nvPr/>
          </p:nvCxnSpPr>
          <p:spPr>
            <a:xfrm>
              <a:off x="5236333" y="4225756"/>
              <a:ext cx="0" cy="48199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CE00B99B-482C-7C34-57B6-AC22E1D7AC36}"/>
              </a:ext>
            </a:extLst>
          </p:cNvPr>
          <p:cNvGrpSpPr/>
          <p:nvPr/>
        </p:nvGrpSpPr>
        <p:grpSpPr>
          <a:xfrm>
            <a:off x="8561457" y="4617349"/>
            <a:ext cx="823428" cy="823428"/>
            <a:chOff x="5236333" y="5486542"/>
            <a:chExt cx="823428" cy="823428"/>
          </a:xfrm>
        </p:grpSpPr>
        <p:pic>
          <p:nvPicPr>
            <p:cNvPr id="110" name="Picture 109" descr="A picture containing text, athletic game, sport&#10;&#10;Description automatically generated">
              <a:extLst>
                <a:ext uri="{FF2B5EF4-FFF2-40B4-BE49-F238E27FC236}">
                  <a16:creationId xmlns:a16="http://schemas.microsoft.com/office/drawing/2014/main" id="{291D1D2D-01BD-7CC5-81CC-6269EDBF69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36333" y="5486542"/>
              <a:ext cx="823428" cy="823428"/>
            </a:xfrm>
            <a:prstGeom prst="rect">
              <a:avLst/>
            </a:prstGeom>
          </p:spPr>
        </p:pic>
        <p:cxnSp>
          <p:nvCxnSpPr>
            <p:cNvPr id="111" name="Straight Arrow Connector 110">
              <a:extLst>
                <a:ext uri="{FF2B5EF4-FFF2-40B4-BE49-F238E27FC236}">
                  <a16:creationId xmlns:a16="http://schemas.microsoft.com/office/drawing/2014/main" id="{8EA8000B-C6E7-D320-8FAB-4BE867C21FB9}"/>
                </a:ext>
              </a:extLst>
            </p:cNvPr>
            <p:cNvCxnSpPr>
              <a:cxnSpLocks/>
            </p:cNvCxnSpPr>
            <p:nvPr/>
          </p:nvCxnSpPr>
          <p:spPr>
            <a:xfrm>
              <a:off x="5236333" y="5611546"/>
              <a:ext cx="456308" cy="4496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905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par>
                                <p:cTn id="31" presetID="10"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500"/>
                                        <p:tgtEl>
                                          <p:spTgt spid="92"/>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par>
                                <p:cTn id="47" presetID="10" presetClass="entr" presetSubtype="0" fill="hold"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500"/>
                                        <p:tgtEl>
                                          <p:spTgt spid="10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par>
                                <p:cTn id="55" presetID="10" presetClass="entr" presetSubtype="0"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fade">
                                      <p:cBhvr>
                                        <p:cTn id="57" dur="500"/>
                                        <p:tgtEl>
                                          <p:spTgt spid="10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par>
                                <p:cTn id="63" presetID="10" presetClass="entr" presetSubtype="0"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fade">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7" grpId="0"/>
      <p:bldP spid="58" grpId="0"/>
      <p:bldP spid="80" grpId="0"/>
      <p:bldP spid="86" grpId="0"/>
      <p:bldP spid="87" grpId="0"/>
      <p:bldP spid="89" grpId="0"/>
      <p:bldP spid="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rot</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6" name="Picture 5" descr="Map&#10;&#10;Description automatically generated">
            <a:extLst>
              <a:ext uri="{FF2B5EF4-FFF2-40B4-BE49-F238E27FC236}">
                <a16:creationId xmlns:a16="http://schemas.microsoft.com/office/drawing/2014/main" id="{3BA10293-D62D-4257-8D2E-C2866A2AB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19602286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3863899" cy="1446550"/>
          </a:xfrm>
          <a:prstGeom prst="rect">
            <a:avLst/>
          </a:prstGeom>
          <a:noFill/>
        </p:spPr>
        <p:txBody>
          <a:bodyPr wrap="square" rtlCol="0">
            <a:spAutoFit/>
          </a:bodyPr>
          <a:lstStyle/>
          <a:p>
            <a:r>
              <a:rPr lang="en-GB" sz="8800" dirty="0">
                <a:solidFill>
                  <a:srgbClr val="002060"/>
                </a:solidFill>
              </a:rPr>
              <a:t>[</a:t>
            </a:r>
            <a:r>
              <a:rPr lang="en-GB" sz="8800" dirty="0" err="1">
                <a:solidFill>
                  <a:srgbClr val="FF0066"/>
                </a:solidFill>
              </a:rPr>
              <a:t>ei</a:t>
            </a:r>
            <a:r>
              <a:rPr lang="en-GB" sz="88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487484" y="3743933"/>
            <a:ext cx="2484976" cy="193899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1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1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238B313C-7BED-43ED-872F-2822F93B6648}"/>
              </a:ext>
            </a:extLst>
          </p:cNvPr>
          <p:cNvGrpSpPr/>
          <p:nvPr/>
        </p:nvGrpSpPr>
        <p:grpSpPr>
          <a:xfrm>
            <a:off x="4430122" y="672687"/>
            <a:ext cx="3109710" cy="3083623"/>
            <a:chOff x="4430122" y="20340"/>
            <a:chExt cx="3109710" cy="3083623"/>
          </a:xfrm>
        </p:grpSpPr>
        <p:pic>
          <p:nvPicPr>
            <p:cNvPr id="9" name="Picture 8" descr="man escaping from jail">
              <a:extLst>
                <a:ext uri="{FF2B5EF4-FFF2-40B4-BE49-F238E27FC236}">
                  <a16:creationId xmlns:a16="http://schemas.microsoft.com/office/drawing/2014/main" id="{B99C5550-DF5D-4CE5-A17A-7F5B66309B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122" y="20340"/>
              <a:ext cx="3109710" cy="2784541"/>
            </a:xfrm>
            <a:prstGeom prst="rect">
              <a:avLst/>
            </a:prstGeom>
          </p:spPr>
        </p:pic>
        <p:sp>
          <p:nvSpPr>
            <p:cNvPr id="2" name="TextBox 1">
              <a:extLst>
                <a:ext uri="{FF2B5EF4-FFF2-40B4-BE49-F238E27FC236}">
                  <a16:creationId xmlns:a16="http://schemas.microsoft.com/office/drawing/2014/main" id="{FC96B7AD-872B-4902-B647-6D312AB19FF0}"/>
                </a:ext>
              </a:extLst>
            </p:cNvPr>
            <p:cNvSpPr txBox="1"/>
            <p:nvPr/>
          </p:nvSpPr>
          <p:spPr>
            <a:xfrm>
              <a:off x="4641086" y="2396077"/>
              <a:ext cx="2177773" cy="707886"/>
            </a:xfrm>
            <a:prstGeom prst="rect">
              <a:avLst/>
            </a:prstGeom>
            <a:noFill/>
          </p:spPr>
          <p:txBody>
            <a:bodyPr wrap="square" rtlCol="0">
              <a:spAutoFit/>
            </a:bodyPr>
            <a:lstStyle/>
            <a:p>
              <a:pPr algn="ctr"/>
              <a:r>
                <a:rPr lang="en-GB" sz="4000" dirty="0">
                  <a:solidFill>
                    <a:srgbClr val="002060"/>
                  </a:solidFill>
                </a:rPr>
                <a:t>free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105943"/>
            <a:ext cx="3863899" cy="1446550"/>
          </a:xfrm>
          <a:prstGeom prst="rect">
            <a:avLst/>
          </a:prstGeom>
          <a:noFill/>
        </p:spPr>
        <p:txBody>
          <a:bodyPr wrap="square" rtlCol="0">
            <a:spAutoFit/>
          </a:bodyPr>
          <a:lstStyle/>
          <a:p>
            <a:r>
              <a:rPr lang="en-GB" sz="8800" dirty="0">
                <a:solidFill>
                  <a:srgbClr val="002060"/>
                </a:solidFill>
              </a:rPr>
              <a:t>[</a:t>
            </a:r>
            <a:r>
              <a:rPr lang="en-GB" sz="8800" dirty="0" err="1">
                <a:solidFill>
                  <a:srgbClr val="FF0066"/>
                </a:solidFill>
              </a:rPr>
              <a:t>ei</a:t>
            </a:r>
            <a:r>
              <a:rPr lang="en-GB" sz="88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sp>
        <p:nvSpPr>
          <p:cNvPr id="8" name="Rounded Rectangle 3">
            <a:extLst>
              <a:ext uri="{FF2B5EF4-FFF2-40B4-BE49-F238E27FC236}">
                <a16:creationId xmlns:a16="http://schemas.microsoft.com/office/drawing/2014/main" id="{BDBD2313-8803-4322-BE63-9086E1E8DE9A}"/>
              </a:ext>
            </a:extLst>
          </p:cNvPr>
          <p:cNvSpPr/>
          <p:nvPr/>
        </p:nvSpPr>
        <p:spPr>
          <a:xfrm>
            <a:off x="4048027" y="1537988"/>
            <a:ext cx="3802879" cy="288051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8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8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9" name="Picture 8" descr="man escaping from jail">
            <a:extLst>
              <a:ext uri="{FF2B5EF4-FFF2-40B4-BE49-F238E27FC236}">
                <a16:creationId xmlns:a16="http://schemas.microsoft.com/office/drawing/2014/main" id="{FC5BC6E3-6B8A-4B5F-B56B-33693289FA6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5038" y="1594142"/>
            <a:ext cx="1988858" cy="1780892"/>
          </a:xfrm>
          <a:prstGeom prst="rect">
            <a:avLst/>
          </a:prstGeom>
        </p:spPr>
      </p:pic>
      <p:grpSp>
        <p:nvGrpSpPr>
          <p:cNvPr id="11" name="Group 10" descr="the number one and the letter 'a'">
            <a:extLst>
              <a:ext uri="{FF2B5EF4-FFF2-40B4-BE49-F238E27FC236}">
                <a16:creationId xmlns:a16="http://schemas.microsoft.com/office/drawing/2014/main" id="{4DCD44E4-2363-4649-B41F-82035FBD5F0D}"/>
              </a:ext>
            </a:extLst>
          </p:cNvPr>
          <p:cNvGrpSpPr/>
          <p:nvPr/>
        </p:nvGrpSpPr>
        <p:grpSpPr>
          <a:xfrm>
            <a:off x="8879787" y="1510392"/>
            <a:ext cx="2488889" cy="946558"/>
            <a:chOff x="9018496" y="1514730"/>
            <a:chExt cx="3331252" cy="1450172"/>
          </a:xfrm>
        </p:grpSpPr>
        <p:pic>
          <p:nvPicPr>
            <p:cNvPr id="12" name="Picture 11">
              <a:extLst>
                <a:ext uri="{FF2B5EF4-FFF2-40B4-BE49-F238E27FC236}">
                  <a16:creationId xmlns:a16="http://schemas.microsoft.com/office/drawing/2014/main" id="{81E58FCC-3EF7-41B3-BB0C-F8EA52375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3" name="TextBox 12">
              <a:extLst>
                <a:ext uri="{FF2B5EF4-FFF2-40B4-BE49-F238E27FC236}">
                  <a16:creationId xmlns:a16="http://schemas.microsoft.com/office/drawing/2014/main" id="{E185D774-8A91-4011-A596-EC81ADA5222B}"/>
                </a:ext>
              </a:extLst>
            </p:cNvPr>
            <p:cNvSpPr txBox="1"/>
            <p:nvPr/>
          </p:nvSpPr>
          <p:spPr>
            <a:xfrm>
              <a:off x="9650825" y="1691775"/>
              <a:ext cx="2698923" cy="12731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grpSp>
      <p:sp>
        <p:nvSpPr>
          <p:cNvPr id="17" name="Rectangle 16">
            <a:extLst>
              <a:ext uri="{FF2B5EF4-FFF2-40B4-BE49-F238E27FC236}">
                <a16:creationId xmlns:a16="http://schemas.microsoft.com/office/drawing/2014/main" id="{EAF5A03F-1C6E-4911-8426-6635DC0B6CF2}"/>
              </a:ext>
            </a:extLst>
          </p:cNvPr>
          <p:cNvSpPr/>
          <p:nvPr/>
        </p:nvSpPr>
        <p:spPr>
          <a:xfrm>
            <a:off x="8958984" y="2339756"/>
            <a:ext cx="1330814"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23DD1047-DB37-48AF-811E-EE26FA6F8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586" y="1412611"/>
            <a:ext cx="2488889" cy="926984"/>
          </a:xfrm>
          <a:prstGeom prst="rect">
            <a:avLst/>
          </a:prstGeom>
        </p:spPr>
      </p:pic>
      <p:sp>
        <p:nvSpPr>
          <p:cNvPr id="20" name="Rectangle 19">
            <a:extLst>
              <a:ext uri="{FF2B5EF4-FFF2-40B4-BE49-F238E27FC236}">
                <a16:creationId xmlns:a16="http://schemas.microsoft.com/office/drawing/2014/main" id="{5CD38772-8683-4A7C-A97E-ADD59BE2EF90}"/>
              </a:ext>
            </a:extLst>
          </p:cNvPr>
          <p:cNvSpPr/>
          <p:nvPr/>
        </p:nvSpPr>
        <p:spPr>
          <a:xfrm>
            <a:off x="1244271" y="2407013"/>
            <a:ext cx="1628972"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6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sp>
        <p:nvSpPr>
          <p:cNvPr id="15" name="Rectangle 14">
            <a:extLst>
              <a:ext uri="{FF2B5EF4-FFF2-40B4-BE49-F238E27FC236}">
                <a16:creationId xmlns:a16="http://schemas.microsoft.com/office/drawing/2014/main" id="{6DB12EE4-FFC0-4CC6-998E-F8501828F145}"/>
              </a:ext>
            </a:extLst>
          </p:cNvPr>
          <p:cNvSpPr/>
          <p:nvPr/>
        </p:nvSpPr>
        <p:spPr>
          <a:xfrm>
            <a:off x="1205821" y="5287898"/>
            <a:ext cx="186301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kl</a:t>
            </a:r>
            <a:r>
              <a:rPr lang="en-GB" sz="6000" b="1" dirty="0" err="1">
                <a:solidFill>
                  <a:srgbClr val="FF0066"/>
                </a:solidFill>
                <a:latin typeface="Century Gothic" panose="020B0502020202020204" pitchFamily="34" charset="0"/>
              </a:rPr>
              <a:t>ei</a:t>
            </a:r>
            <a:r>
              <a:rPr kumimoji="0" lang="en-GB" sz="6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grpSp>
        <p:nvGrpSpPr>
          <p:cNvPr id="16" name="Group 15">
            <a:extLst>
              <a:ext uri="{FF2B5EF4-FFF2-40B4-BE49-F238E27FC236}">
                <a16:creationId xmlns:a16="http://schemas.microsoft.com/office/drawing/2014/main" id="{75E701FF-23FF-4ED7-88E4-D2C4C274F9D3}"/>
              </a:ext>
            </a:extLst>
          </p:cNvPr>
          <p:cNvGrpSpPr/>
          <p:nvPr/>
        </p:nvGrpSpPr>
        <p:grpSpPr>
          <a:xfrm>
            <a:off x="864586" y="4433802"/>
            <a:ext cx="2419678" cy="913806"/>
            <a:chOff x="819761" y="2813629"/>
            <a:chExt cx="2419678" cy="913806"/>
          </a:xfrm>
        </p:grpSpPr>
        <p:pic>
          <p:nvPicPr>
            <p:cNvPr id="18" name="Picture 2" descr="Baby, Boy, Girl, Neutral, Child, Cute, Kid, Infant">
              <a:extLst>
                <a:ext uri="{FF2B5EF4-FFF2-40B4-BE49-F238E27FC236}">
                  <a16:creationId xmlns:a16="http://schemas.microsoft.com/office/drawing/2014/main" id="{41EC740C-5351-4CBF-A6AF-7307FAD7C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61" y="2813629"/>
              <a:ext cx="781812" cy="9138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Yellow letters on a black background&#10;&#10;Description automatically generated with medium confidence">
              <a:extLst>
                <a:ext uri="{FF2B5EF4-FFF2-40B4-BE49-F238E27FC236}">
                  <a16:creationId xmlns:a16="http://schemas.microsoft.com/office/drawing/2014/main" id="{F8B4E321-19FD-4640-BB5F-251D1F005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7923" y="3185147"/>
              <a:ext cx="1521516" cy="350610"/>
            </a:xfrm>
            <a:prstGeom prst="rect">
              <a:avLst/>
            </a:prstGeom>
          </p:spPr>
        </p:pic>
      </p:grpSp>
      <p:grpSp>
        <p:nvGrpSpPr>
          <p:cNvPr id="21" name="Group 20">
            <a:extLst>
              <a:ext uri="{FF2B5EF4-FFF2-40B4-BE49-F238E27FC236}">
                <a16:creationId xmlns:a16="http://schemas.microsoft.com/office/drawing/2014/main" id="{E39FAD4A-F605-4B3E-90AA-AE6C79446D48}"/>
              </a:ext>
            </a:extLst>
          </p:cNvPr>
          <p:cNvGrpSpPr/>
          <p:nvPr/>
        </p:nvGrpSpPr>
        <p:grpSpPr>
          <a:xfrm>
            <a:off x="8724124" y="3700005"/>
            <a:ext cx="2490601" cy="1647603"/>
            <a:chOff x="8409218" y="4234242"/>
            <a:chExt cx="3254188" cy="1998473"/>
          </a:xfrm>
        </p:grpSpPr>
        <p:pic>
          <p:nvPicPr>
            <p:cNvPr id="22" name="Picture 21" descr="stick figure by itself">
              <a:extLst>
                <a:ext uri="{FF2B5EF4-FFF2-40B4-BE49-F238E27FC236}">
                  <a16:creationId xmlns:a16="http://schemas.microsoft.com/office/drawing/2014/main" id="{50B112B5-BC69-4344-BA89-CE4F96B107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5142" y="4234242"/>
              <a:ext cx="984173" cy="1998473"/>
            </a:xfrm>
            <a:prstGeom prst="rect">
              <a:avLst/>
            </a:prstGeom>
          </p:spPr>
        </p:pic>
        <p:sp>
          <p:nvSpPr>
            <p:cNvPr id="23" name="TextBox 22">
              <a:extLst>
                <a:ext uri="{FF2B5EF4-FFF2-40B4-BE49-F238E27FC236}">
                  <a16:creationId xmlns:a16="http://schemas.microsoft.com/office/drawing/2014/main" id="{39228046-CD2A-4F33-B510-554569B52CC7}"/>
                </a:ext>
              </a:extLst>
            </p:cNvPr>
            <p:cNvSpPr txBox="1"/>
            <p:nvPr/>
          </p:nvSpPr>
          <p:spPr>
            <a:xfrm>
              <a:off x="8409218" y="5345614"/>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alone</a:t>
              </a:r>
            </a:p>
          </p:txBody>
        </p:sp>
      </p:grpSp>
      <p:sp>
        <p:nvSpPr>
          <p:cNvPr id="24" name="Rectangle 23">
            <a:extLst>
              <a:ext uri="{FF2B5EF4-FFF2-40B4-BE49-F238E27FC236}">
                <a16:creationId xmlns:a16="http://schemas.microsoft.com/office/drawing/2014/main" id="{78CB66B7-8D06-4364-A9E7-DCED03BA4ABC}"/>
              </a:ext>
            </a:extLst>
          </p:cNvPr>
          <p:cNvSpPr/>
          <p:nvPr/>
        </p:nvSpPr>
        <p:spPr>
          <a:xfrm>
            <a:off x="8967789" y="5288589"/>
            <a:ext cx="216437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6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362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20" grpId="0"/>
      <p:bldP spid="1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5465901" cy="1107996"/>
          </a:xfrm>
          <a:prstGeom prst="rect">
            <a:avLst/>
          </a:prstGeom>
          <a:noFill/>
        </p:spPr>
        <p:txBody>
          <a:bodyPr wrap="square" rtlCol="0">
            <a:spAutoFit/>
          </a:bodyPr>
          <a:lstStyle/>
          <a:p>
            <a:r>
              <a:rPr lang="en-GB" sz="6600" dirty="0">
                <a:solidFill>
                  <a:srgbClr val="002060"/>
                </a:solidFill>
              </a:rPr>
              <a:t> [</a:t>
            </a:r>
            <a:r>
              <a:rPr lang="en-GB" sz="6600" dirty="0" err="1">
                <a:solidFill>
                  <a:srgbClr val="FF0066"/>
                </a:solidFill>
              </a:rPr>
              <a:t>ie</a:t>
            </a:r>
            <a:r>
              <a:rPr lang="en-GB" sz="66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408345" y="3682169"/>
            <a:ext cx="2929007"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rPr>
              <a:t>L</a:t>
            </a: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rPr>
              <a:t>ie</a:t>
            </a:r>
            <a:r>
              <a:rPr lang="en-GB" sz="8000" dirty="0">
                <a:solidFill>
                  <a:srgbClr val="002060"/>
                </a:solidFill>
                <a:latin typeface="Century Gothic" panose="020B0502020202020204" pitchFamily="34" charset="0"/>
              </a:rPr>
              <a:t>be</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23" name="Picture 22" descr="man with hearts">
            <a:extLst>
              <a:ext uri="{FF2B5EF4-FFF2-40B4-BE49-F238E27FC236}">
                <a16:creationId xmlns:a16="http://schemas.microsoft.com/office/drawing/2014/main" id="{A8F59FED-131C-45CF-A0E3-D78960B9856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8329" y="1766559"/>
            <a:ext cx="2115341" cy="1915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F8EA6856-C534-254D-7053-BE22E6FF16FC}"/>
              </a:ext>
            </a:extLst>
          </p:cNvPr>
          <p:cNvSpPr/>
          <p:nvPr/>
        </p:nvSpPr>
        <p:spPr>
          <a:xfrm>
            <a:off x="3982728" y="1440506"/>
            <a:ext cx="3965988" cy="397698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5465901" cy="1107996"/>
          </a:xfrm>
          <a:prstGeom prst="rect">
            <a:avLst/>
          </a:prstGeom>
          <a:noFill/>
        </p:spPr>
        <p:txBody>
          <a:bodyPr wrap="square" rtlCol="0">
            <a:spAutoFit/>
          </a:bodyPr>
          <a:lstStyle/>
          <a:p>
            <a:r>
              <a:rPr lang="en-GB" sz="6600" dirty="0">
                <a:solidFill>
                  <a:srgbClr val="002060"/>
                </a:solidFill>
              </a:rPr>
              <a:t> [</a:t>
            </a:r>
            <a:r>
              <a:rPr lang="en-GB" sz="6600" dirty="0" err="1">
                <a:solidFill>
                  <a:srgbClr val="FF0066"/>
                </a:solidFill>
              </a:rPr>
              <a:t>ie</a:t>
            </a:r>
            <a:r>
              <a:rPr lang="en-GB" sz="66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631496" y="3756308"/>
            <a:ext cx="2929007"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rPr>
              <a:t>L</a:t>
            </a: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rPr>
              <a:t>ie</a:t>
            </a:r>
            <a:r>
              <a:rPr lang="en-GB" sz="8000" dirty="0">
                <a:solidFill>
                  <a:srgbClr val="002060"/>
                </a:solidFill>
                <a:latin typeface="Century Gothic" panose="020B0502020202020204" pitchFamily="34" charset="0"/>
              </a:rPr>
              <a:t>be</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23" name="Picture 22" descr="man with hearts">
            <a:extLst>
              <a:ext uri="{FF2B5EF4-FFF2-40B4-BE49-F238E27FC236}">
                <a16:creationId xmlns:a16="http://schemas.microsoft.com/office/drawing/2014/main" id="{A8F59FED-131C-45CF-A0E3-D78960B9856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2011" y="1931042"/>
            <a:ext cx="2115341" cy="1915610"/>
          </a:xfrm>
          <a:prstGeom prst="rect">
            <a:avLst/>
          </a:prstGeom>
        </p:spPr>
      </p:pic>
      <p:pic>
        <p:nvPicPr>
          <p:cNvPr id="25" name="Picture 24" descr="envelope">
            <a:extLst>
              <a:ext uri="{FF2B5EF4-FFF2-40B4-BE49-F238E27FC236}">
                <a16:creationId xmlns:a16="http://schemas.microsoft.com/office/drawing/2014/main" id="{4019D0B7-0BE9-4AA2-A338-2BDE89A589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0838" y="2458900"/>
            <a:ext cx="1934105" cy="1297410"/>
          </a:xfrm>
          <a:prstGeom prst="rect">
            <a:avLst/>
          </a:prstGeom>
        </p:spPr>
      </p:pic>
      <p:pic>
        <p:nvPicPr>
          <p:cNvPr id="21" name="Picture 2" descr="girl between two other children">
            <a:extLst>
              <a:ext uri="{FF2B5EF4-FFF2-40B4-BE49-F238E27FC236}">
                <a16:creationId xmlns:a16="http://schemas.microsoft.com/office/drawing/2014/main" id="{C766FA1C-5E94-0936-4394-0EC68DC4A4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628" y="1931042"/>
            <a:ext cx="2317231" cy="176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F71338C-E215-4961-8C6D-3DBF1EF527DE}"/>
              </a:ext>
            </a:extLst>
          </p:cNvPr>
          <p:cNvSpPr/>
          <p:nvPr/>
        </p:nvSpPr>
        <p:spPr>
          <a:xfrm>
            <a:off x="1355892" y="3756309"/>
            <a:ext cx="1484701"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8000" dirty="0">
                <a:solidFill>
                  <a:srgbClr val="002060"/>
                </a:solidFill>
                <a:latin typeface="Century Gothic" panose="020B0502020202020204" pitchFamily="34" charset="0"/>
              </a:rPr>
              <a:t>s</a:t>
            </a:r>
            <a:r>
              <a:rPr kumimoji="0" lang="en-GB" sz="8000" b="1" i="0" u="none" strike="noStrike" kern="1200" cap="none" spc="0" normalizeH="0" baseline="0" noProof="0" dirty="0" err="1">
                <a:ln>
                  <a:noFill/>
                </a:ln>
                <a:solidFill>
                  <a:srgbClr val="FF0066"/>
                </a:solidFill>
                <a:effectLst/>
                <a:uLnTx/>
                <a:uFillTx/>
                <a:latin typeface="Century Gothic" panose="020B0502020202020204" pitchFamily="34" charset="0"/>
              </a:rPr>
              <a:t>ie</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CC17FFE1-6D14-7763-9E38-0035D319E87D}"/>
              </a:ext>
            </a:extLst>
          </p:cNvPr>
          <p:cNvSpPr/>
          <p:nvPr/>
        </p:nvSpPr>
        <p:spPr>
          <a:xfrm>
            <a:off x="8508157" y="3893391"/>
            <a:ext cx="2297424"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8000" dirty="0">
                <a:solidFill>
                  <a:srgbClr val="002060"/>
                </a:solidFill>
                <a:latin typeface="Century Gothic" panose="020B0502020202020204" pitchFamily="34" charset="0"/>
              </a:rPr>
              <a:t>Br</a:t>
            </a:r>
            <a:r>
              <a:rPr lang="en-GB" sz="8000" b="1" dirty="0">
                <a:solidFill>
                  <a:srgbClr val="FF0066"/>
                </a:solidFill>
                <a:latin typeface="Century Gothic" panose="020B0502020202020204" pitchFamily="34" charset="0"/>
              </a:rPr>
              <a:t>ie</a:t>
            </a:r>
            <a:r>
              <a:rPr lang="en-GB" sz="8000" dirty="0">
                <a:solidFill>
                  <a:srgbClr val="002060"/>
                </a:solidFill>
                <a:latin typeface="Century Gothic" panose="020B0502020202020204" pitchFamily="34" charset="0"/>
              </a:rPr>
              <a:t>f</a:t>
            </a:r>
          </a:p>
        </p:txBody>
      </p:sp>
    </p:spTree>
    <p:extLst>
      <p:ext uri="{BB962C8B-B14F-4D97-AF65-F5344CB8AC3E}">
        <p14:creationId xmlns:p14="http://schemas.microsoft.com/office/powerpoint/2010/main" val="12007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subTnLst>
                                    <p:audio>
                                      <p:cMediaNode>
                                        <p:cTn display="0" masterRel="sameClick">
                                          <p:stCondLst>
                                            <p:cond evt="begin" delay="0">
                                              <p:tn val="19"/>
                                            </p:cond>
                                          </p:stCondLst>
                                          <p:endCondLst>
                                            <p:cond evt="onStopAudio" delay="0">
                                              <p:tgtEl>
                                                <p:sldTgt/>
                                              </p:tgtEl>
                                            </p:cond>
                                          </p:endCondLst>
                                        </p:cTn>
                                        <p:tgtEl>
                                          <p:sndTgt r:embed="rId3" name="sie new.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subTnLst>
                                    <p:audio>
                                      <p:cMediaNode>
                                        <p:cTn display="0" masterRel="sameClick">
                                          <p:stCondLst>
                                            <p:cond evt="begin" delay="0">
                                              <p:tn val="28"/>
                                            </p:cond>
                                          </p:stCondLst>
                                          <p:endCondLst>
                                            <p:cond evt="onStopAudio" delay="0">
                                              <p:tgtEl>
                                                <p:sldTgt/>
                                              </p:tgtEl>
                                            </p:cond>
                                          </p:endCondLst>
                                        </p:cTn>
                                        <p:tgtEl>
                                          <p:sndTgt r:embed="rId4" name="Brief ne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087420"/>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054762"/>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15" name="CustomShape 6">
            <a:hlinkClick r:id="" action="ppaction://noaction">
              <a:snd r:embed="rId3" name="T1_W8_6.1.wav"/>
            </a:hlinkClick>
            <a:extLst>
              <a:ext uri="{FF2B5EF4-FFF2-40B4-BE49-F238E27FC236}">
                <a16:creationId xmlns:a16="http://schemas.microsoft.com/office/drawing/2014/main" id="{76EA0DC1-EFD3-4A65-8DC5-2DAE9E183631}"/>
              </a:ext>
            </a:extLst>
          </p:cNvPr>
          <p:cNvSpPr/>
          <p:nvPr/>
        </p:nvSpPr>
        <p:spPr>
          <a:xfrm>
            <a:off x="283715" y="72761"/>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Hör</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zu</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6" name="CustomShape 7">
            <a:extLst>
              <a:ext uri="{FF2B5EF4-FFF2-40B4-BE49-F238E27FC236}">
                <a16:creationId xmlns:a16="http://schemas.microsoft.com/office/drawing/2014/main" id="{1E16F109-5BB7-45F7-B336-9D99B866A7C4}"/>
              </a:ext>
            </a:extLst>
          </p:cNvPr>
          <p:cNvSpPr/>
          <p:nvPr/>
        </p:nvSpPr>
        <p:spPr>
          <a:xfrm>
            <a:off x="283715" y="580644"/>
            <a:ext cx="45928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es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ei</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oder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2" name="Picture 11" descr="Icon&#10;&#10;Description automatically generated">
            <a:extLst>
              <a:ext uri="{FF2B5EF4-FFF2-40B4-BE49-F238E27FC236}">
                <a16:creationId xmlns:a16="http://schemas.microsoft.com/office/drawing/2014/main" id="{957C4FD2-6F61-444C-A1BA-3D28A91C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937" y="39162"/>
            <a:ext cx="1579001" cy="963251"/>
          </a:xfrm>
          <a:prstGeom prst="rect">
            <a:avLst/>
          </a:prstGeom>
        </p:spPr>
      </p:pic>
      <p:pic>
        <p:nvPicPr>
          <p:cNvPr id="24" name="Picture 6" descr="Image result for pirates clipart">
            <a:extLst>
              <a:ext uri="{FF2B5EF4-FFF2-40B4-BE49-F238E27FC236}">
                <a16:creationId xmlns:a16="http://schemas.microsoft.com/office/drawing/2014/main" id="{BC8C021B-C24C-F3B4-060B-C71ADB54FD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8190" y="5227887"/>
            <a:ext cx="929134" cy="12264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hest3 Clip Art">
            <a:extLst>
              <a:ext uri="{FF2B5EF4-FFF2-40B4-BE49-F238E27FC236}">
                <a16:creationId xmlns:a16="http://schemas.microsoft.com/office/drawing/2014/main" id="{11C2AF8E-273F-8F05-75DB-3A8E8D9A36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6168" y="614752"/>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hest3 Clip Art">
            <a:extLst>
              <a:ext uri="{FF2B5EF4-FFF2-40B4-BE49-F238E27FC236}">
                <a16:creationId xmlns:a16="http://schemas.microsoft.com/office/drawing/2014/main" id="{5F010E38-2BEF-397A-8999-F41C66B9C2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54599" y="1594608"/>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hest3 Clip Art">
            <a:extLst>
              <a:ext uri="{FF2B5EF4-FFF2-40B4-BE49-F238E27FC236}">
                <a16:creationId xmlns:a16="http://schemas.microsoft.com/office/drawing/2014/main" id="{ACF6FB9D-5317-264C-0011-DCBBE0150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9023" y="2672151"/>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hest3 Clip Art">
            <a:extLst>
              <a:ext uri="{FF2B5EF4-FFF2-40B4-BE49-F238E27FC236}">
                <a16:creationId xmlns:a16="http://schemas.microsoft.com/office/drawing/2014/main" id="{56F524C6-38E7-F0D6-3756-EABAE05320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6768" y="3812527"/>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hest3 Clip Art">
            <a:extLst>
              <a:ext uri="{FF2B5EF4-FFF2-40B4-BE49-F238E27FC236}">
                <a16:creationId xmlns:a16="http://schemas.microsoft.com/office/drawing/2014/main" id="{E32D62BD-9F27-0E40-2891-88AE8596BA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3154" y="4940335"/>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hest3 Clip Art">
            <a:extLst>
              <a:ext uri="{FF2B5EF4-FFF2-40B4-BE49-F238E27FC236}">
                <a16:creationId xmlns:a16="http://schemas.microsoft.com/office/drawing/2014/main" id="{4563EB42-BAE2-B952-7894-A6EA947323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572" y="5983266"/>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hest3 Clip Art">
            <a:extLst>
              <a:ext uri="{FF2B5EF4-FFF2-40B4-BE49-F238E27FC236}">
                <a16:creationId xmlns:a16="http://schemas.microsoft.com/office/drawing/2014/main" id="{988A00D3-2906-B38B-E472-06E62EE3D6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850" y="6079598"/>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Chest3 Clip Art">
            <a:extLst>
              <a:ext uri="{FF2B5EF4-FFF2-40B4-BE49-F238E27FC236}">
                <a16:creationId xmlns:a16="http://schemas.microsoft.com/office/drawing/2014/main" id="{EB916308-3F5F-A9EB-2CBA-89E0C341AB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0631" y="5979077"/>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hest3 Clip Art">
            <a:extLst>
              <a:ext uri="{FF2B5EF4-FFF2-40B4-BE49-F238E27FC236}">
                <a16:creationId xmlns:a16="http://schemas.microsoft.com/office/drawing/2014/main" id="{2FEBF577-C385-E4B4-316C-122E50AB3A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9103" y="385912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Chest3 Clip Art">
            <a:extLst>
              <a:ext uri="{FF2B5EF4-FFF2-40B4-BE49-F238E27FC236}">
                <a16:creationId xmlns:a16="http://schemas.microsoft.com/office/drawing/2014/main" id="{0F6A3B84-ECC7-A743-E267-EB46D7096A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523" y="2818080"/>
            <a:ext cx="607323" cy="58303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FCFBA8B4-3C00-A2FF-129C-1E2375EEC3CA}"/>
              </a:ext>
            </a:extLst>
          </p:cNvPr>
          <p:cNvGrpSpPr/>
          <p:nvPr/>
        </p:nvGrpSpPr>
        <p:grpSpPr>
          <a:xfrm>
            <a:off x="3388335" y="631149"/>
            <a:ext cx="7783689" cy="6119674"/>
            <a:chOff x="4244443" y="126803"/>
            <a:chExt cx="7783689" cy="6119674"/>
          </a:xfrm>
        </p:grpSpPr>
        <p:pic>
          <p:nvPicPr>
            <p:cNvPr id="44" name="Picture 6" descr="Coins Money Clip Art">
              <a:extLst>
                <a:ext uri="{FF2B5EF4-FFF2-40B4-BE49-F238E27FC236}">
                  <a16:creationId xmlns:a16="http://schemas.microsoft.com/office/drawing/2014/main" id="{E81C2965-904A-5E08-61D2-74493E1D3E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013" y="1147954"/>
              <a:ext cx="495184" cy="4572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kull And Crossbones Clip Art">
              <a:extLst>
                <a:ext uri="{FF2B5EF4-FFF2-40B4-BE49-F238E27FC236}">
                  <a16:creationId xmlns:a16="http://schemas.microsoft.com/office/drawing/2014/main" id="{ED9490C3-8E20-B30F-E8F7-8CF146FAA2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1934" y="126803"/>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kull And Crossbones Clip Art">
              <a:extLst>
                <a:ext uri="{FF2B5EF4-FFF2-40B4-BE49-F238E27FC236}">
                  <a16:creationId xmlns:a16="http://schemas.microsoft.com/office/drawing/2014/main" id="{11507E4A-0E43-34A1-1DA8-400C15FB64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22340" y="3353160"/>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kull And Crossbones Clip Art">
              <a:extLst>
                <a:ext uri="{FF2B5EF4-FFF2-40B4-BE49-F238E27FC236}">
                  <a16:creationId xmlns:a16="http://schemas.microsoft.com/office/drawing/2014/main" id="{2D3DA5C3-752E-1E43-2837-E6DC39649ED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5473" y="4464898"/>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kull And Crossbones Clip Art">
              <a:extLst>
                <a:ext uri="{FF2B5EF4-FFF2-40B4-BE49-F238E27FC236}">
                  <a16:creationId xmlns:a16="http://schemas.microsoft.com/office/drawing/2014/main" id="{D97D57D4-5608-0B52-E5CB-54E6C4E6F9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76192" y="5523923"/>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kull And Crossbones Clip Art">
              <a:extLst>
                <a:ext uri="{FF2B5EF4-FFF2-40B4-BE49-F238E27FC236}">
                  <a16:creationId xmlns:a16="http://schemas.microsoft.com/office/drawing/2014/main" id="{119ADDD0-95E8-2312-746A-66B3D4EE4F8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0211" y="5594836"/>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kull And Crossbones Clip Art">
              <a:extLst>
                <a:ext uri="{FF2B5EF4-FFF2-40B4-BE49-F238E27FC236}">
                  <a16:creationId xmlns:a16="http://schemas.microsoft.com/office/drawing/2014/main" id="{B6DC1915-DC3C-0D5F-616A-E3020BE4A60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3336" y="3394514"/>
              <a:ext cx="429569" cy="41381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EE650A70-2E16-7037-D1B4-67CA9EAFCB0C}"/>
                </a:ext>
              </a:extLst>
            </p:cNvPr>
            <p:cNvGrpSpPr/>
            <p:nvPr/>
          </p:nvGrpSpPr>
          <p:grpSpPr>
            <a:xfrm>
              <a:off x="4397441" y="839366"/>
              <a:ext cx="7498344" cy="5407111"/>
              <a:chOff x="3744601" y="369525"/>
              <a:chExt cx="8137106" cy="5867727"/>
            </a:xfrm>
          </p:grpSpPr>
          <p:grpSp>
            <p:nvGrpSpPr>
              <p:cNvPr id="74" name="Group 73">
                <a:extLst>
                  <a:ext uri="{FF2B5EF4-FFF2-40B4-BE49-F238E27FC236}">
                    <a16:creationId xmlns:a16="http://schemas.microsoft.com/office/drawing/2014/main" id="{5F6F22F1-23D7-01B0-29B5-68A456396AE9}"/>
                  </a:ext>
                </a:extLst>
              </p:cNvPr>
              <p:cNvGrpSpPr/>
              <p:nvPr/>
            </p:nvGrpSpPr>
            <p:grpSpPr>
              <a:xfrm>
                <a:off x="3744601" y="369525"/>
                <a:ext cx="7532550" cy="5867727"/>
                <a:chOff x="1353398" y="449681"/>
                <a:chExt cx="7492861" cy="5950533"/>
              </a:xfrm>
            </p:grpSpPr>
            <p:grpSp>
              <p:nvGrpSpPr>
                <p:cNvPr id="76" name="Group 75">
                  <a:extLst>
                    <a:ext uri="{FF2B5EF4-FFF2-40B4-BE49-F238E27FC236}">
                      <a16:creationId xmlns:a16="http://schemas.microsoft.com/office/drawing/2014/main" id="{016BCD52-A829-4156-CC51-8EA52F2E510A}"/>
                    </a:ext>
                  </a:extLst>
                </p:cNvPr>
                <p:cNvGrpSpPr/>
                <p:nvPr/>
              </p:nvGrpSpPr>
              <p:grpSpPr>
                <a:xfrm>
                  <a:off x="2580254" y="4142015"/>
                  <a:ext cx="1171396" cy="1016826"/>
                  <a:chOff x="4896319" y="1831217"/>
                  <a:chExt cx="1171396" cy="1016826"/>
                </a:xfrm>
              </p:grpSpPr>
              <p:grpSp>
                <p:nvGrpSpPr>
                  <p:cNvPr id="193" name="Group 192">
                    <a:extLst>
                      <a:ext uri="{FF2B5EF4-FFF2-40B4-BE49-F238E27FC236}">
                        <a16:creationId xmlns:a16="http://schemas.microsoft.com/office/drawing/2014/main" id="{AEB68D58-2279-F59B-D1AD-A10F94D76B2A}"/>
                      </a:ext>
                    </a:extLst>
                  </p:cNvPr>
                  <p:cNvGrpSpPr/>
                  <p:nvPr/>
                </p:nvGrpSpPr>
                <p:grpSpPr>
                  <a:xfrm>
                    <a:off x="4896319" y="1831217"/>
                    <a:ext cx="1171396" cy="1016826"/>
                    <a:chOff x="4892832" y="1814762"/>
                    <a:chExt cx="1209517" cy="1028404"/>
                  </a:xfrm>
                </p:grpSpPr>
                <p:sp>
                  <p:nvSpPr>
                    <p:cNvPr id="195" name="Right Triangle 194">
                      <a:extLst>
                        <a:ext uri="{FF2B5EF4-FFF2-40B4-BE49-F238E27FC236}">
                          <a16:creationId xmlns:a16="http://schemas.microsoft.com/office/drawing/2014/main" id="{68F99AFC-008F-87A4-548B-9AA0FEE91D18}"/>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6" name="TextBox 195">
                      <a:extLst>
                        <a:ext uri="{FF2B5EF4-FFF2-40B4-BE49-F238E27FC236}">
                          <a16:creationId xmlns:a16="http://schemas.microsoft.com/office/drawing/2014/main" id="{39BB5386-35B5-A12B-F22C-848CCD0F1137}"/>
                        </a:ext>
                      </a:extLst>
                    </p:cNvPr>
                    <p:cNvSpPr txBox="1"/>
                    <p:nvPr/>
                  </p:nvSpPr>
                  <p:spPr>
                    <a:xfrm>
                      <a:off x="4892832" y="2497348"/>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197" name="TextBox 196">
                      <a:extLst>
                        <a:ext uri="{FF2B5EF4-FFF2-40B4-BE49-F238E27FC236}">
                          <a16:creationId xmlns:a16="http://schemas.microsoft.com/office/drawing/2014/main" id="{135B1660-CF7D-872B-0356-17124CD7C1D6}"/>
                        </a:ext>
                      </a:extLst>
                    </p:cNvPr>
                    <p:cNvSpPr txBox="1"/>
                    <p:nvPr/>
                  </p:nvSpPr>
                  <p:spPr>
                    <a:xfrm>
                      <a:off x="5186552" y="1814762"/>
                      <a:ext cx="915797"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94" name="Rectangle 193">
                    <a:extLst>
                      <a:ext uri="{FF2B5EF4-FFF2-40B4-BE49-F238E27FC236}">
                        <a16:creationId xmlns:a16="http://schemas.microsoft.com/office/drawing/2014/main" id="{9C8BC46F-B78E-84BC-33D2-DCAD820AE6C6}"/>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77" name="Group 76">
                  <a:extLst>
                    <a:ext uri="{FF2B5EF4-FFF2-40B4-BE49-F238E27FC236}">
                      <a16:creationId xmlns:a16="http://schemas.microsoft.com/office/drawing/2014/main" id="{4968935E-9A3D-7AEE-F7D5-0672837EE94D}"/>
                    </a:ext>
                  </a:extLst>
                </p:cNvPr>
                <p:cNvGrpSpPr/>
                <p:nvPr/>
              </p:nvGrpSpPr>
              <p:grpSpPr>
                <a:xfrm>
                  <a:off x="3616738" y="449681"/>
                  <a:ext cx="5229521" cy="4964526"/>
                  <a:chOff x="3245263" y="930992"/>
                  <a:chExt cx="5229521" cy="4964526"/>
                </a:xfrm>
              </p:grpSpPr>
              <p:grpSp>
                <p:nvGrpSpPr>
                  <p:cNvPr id="93" name="Group 92">
                    <a:extLst>
                      <a:ext uri="{FF2B5EF4-FFF2-40B4-BE49-F238E27FC236}">
                        <a16:creationId xmlns:a16="http://schemas.microsoft.com/office/drawing/2014/main" id="{D0C0BB43-CCCB-7DEF-250A-12D0AAD33E78}"/>
                      </a:ext>
                    </a:extLst>
                  </p:cNvPr>
                  <p:cNvGrpSpPr/>
                  <p:nvPr/>
                </p:nvGrpSpPr>
                <p:grpSpPr>
                  <a:xfrm>
                    <a:off x="3479672" y="2190064"/>
                    <a:ext cx="1244405" cy="1237376"/>
                    <a:chOff x="4947142" y="1858996"/>
                    <a:chExt cx="1244405" cy="1237376"/>
                  </a:xfrm>
                </p:grpSpPr>
                <p:grpSp>
                  <p:nvGrpSpPr>
                    <p:cNvPr id="186" name="Group 185">
                      <a:extLst>
                        <a:ext uri="{FF2B5EF4-FFF2-40B4-BE49-F238E27FC236}">
                          <a16:creationId xmlns:a16="http://schemas.microsoft.com/office/drawing/2014/main" id="{5CB1E4FD-B187-D8B8-9C8C-1ECDC0DD3C0C}"/>
                        </a:ext>
                      </a:extLst>
                    </p:cNvPr>
                    <p:cNvGrpSpPr/>
                    <p:nvPr/>
                  </p:nvGrpSpPr>
                  <p:grpSpPr>
                    <a:xfrm>
                      <a:off x="4947142" y="1865242"/>
                      <a:ext cx="985351" cy="982800"/>
                      <a:chOff x="4945306" y="1849175"/>
                      <a:chExt cx="1017417" cy="993991"/>
                    </a:xfrm>
                  </p:grpSpPr>
                  <p:sp>
                    <p:nvSpPr>
                      <p:cNvPr id="190" name="Right Triangle 189">
                        <a:extLst>
                          <a:ext uri="{FF2B5EF4-FFF2-40B4-BE49-F238E27FC236}">
                            <a16:creationId xmlns:a16="http://schemas.microsoft.com/office/drawing/2014/main" id="{9736404B-7506-AD16-4401-11029E5C7DC1}"/>
                          </a:ext>
                        </a:extLst>
                      </p:cNvPr>
                      <p:cNvSpPr/>
                      <p:nvPr/>
                    </p:nvSpPr>
                    <p:spPr>
                      <a:xfrm>
                        <a:off x="4950554" y="1853166"/>
                        <a:ext cx="1012168" cy="990000"/>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1" name="TextBox 190">
                        <a:extLst>
                          <a:ext uri="{FF2B5EF4-FFF2-40B4-BE49-F238E27FC236}">
                            <a16:creationId xmlns:a16="http://schemas.microsoft.com/office/drawing/2014/main" id="{D5A38ADD-1BE2-EE6D-AF6E-EE855301764A}"/>
                          </a:ext>
                        </a:extLst>
                      </p:cNvPr>
                      <p:cNvSpPr txBox="1"/>
                      <p:nvPr/>
                    </p:nvSpPr>
                    <p:spPr>
                      <a:xfrm>
                        <a:off x="4945306" y="2497349"/>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Wein</a:t>
                        </a:r>
                      </a:p>
                    </p:txBody>
                  </p:sp>
                  <p:sp>
                    <p:nvSpPr>
                      <p:cNvPr id="192" name="TextBox 191">
                        <a:extLst>
                          <a:ext uri="{FF2B5EF4-FFF2-40B4-BE49-F238E27FC236}">
                            <a16:creationId xmlns:a16="http://schemas.microsoft.com/office/drawing/2014/main" id="{48BDF12E-BE71-840A-B69C-069149A31ACB}"/>
                          </a:ext>
                        </a:extLst>
                      </p:cNvPr>
                      <p:cNvSpPr txBox="1"/>
                      <p:nvPr/>
                    </p:nvSpPr>
                    <p:spPr>
                      <a:xfrm>
                        <a:off x="5187787" y="1849175"/>
                        <a:ext cx="774936"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Wien</a:t>
                        </a:r>
                      </a:p>
                    </p:txBody>
                  </p:sp>
                </p:grpSp>
                <p:sp>
                  <p:nvSpPr>
                    <p:cNvPr id="187" name="Rectangle 186">
                      <a:extLst>
                        <a:ext uri="{FF2B5EF4-FFF2-40B4-BE49-F238E27FC236}">
                          <a16:creationId xmlns:a16="http://schemas.microsoft.com/office/drawing/2014/main" id="{9ED3B99E-9BCB-4A4C-FA83-2A33B3B97043}"/>
                        </a:ext>
                      </a:extLst>
                    </p:cNvPr>
                    <p:cNvSpPr/>
                    <p:nvPr/>
                  </p:nvSpPr>
                  <p:spPr>
                    <a:xfrm>
                      <a:off x="4949547" y="1858996"/>
                      <a:ext cx="990000" cy="98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88" name="Straight Arrow Connector 187">
                      <a:extLst>
                        <a:ext uri="{FF2B5EF4-FFF2-40B4-BE49-F238E27FC236}">
                          <a16:creationId xmlns:a16="http://schemas.microsoft.com/office/drawing/2014/main" id="{951BA23C-F486-141C-2BC9-88ABC066F0E1}"/>
                        </a:ext>
                      </a:extLst>
                    </p:cNvPr>
                    <p:cNvCxnSpPr>
                      <a:stCxn id="187" idx="3"/>
                    </p:cNvCxnSpPr>
                    <p:nvPr/>
                  </p:nvCxnSpPr>
                  <p:spPr>
                    <a:xfrm flipV="1">
                      <a:off x="5939547" y="2353165"/>
                      <a:ext cx="252000" cy="3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CFA213CB-9B0F-22C1-0018-F1966FA04828}"/>
                        </a:ext>
                      </a:extLst>
                    </p:cNvPr>
                    <p:cNvCxnSpPr/>
                    <p:nvPr/>
                  </p:nvCxnSpPr>
                  <p:spPr>
                    <a:xfrm rot="10800000" flipV="1">
                      <a:off x="5442359" y="2844372"/>
                      <a:ext cx="1" cy="252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81F7D346-C49D-778D-4159-467BF12DEA99}"/>
                      </a:ext>
                    </a:extLst>
                  </p:cNvPr>
                  <p:cNvGrpSpPr/>
                  <p:nvPr/>
                </p:nvGrpSpPr>
                <p:grpSpPr>
                  <a:xfrm>
                    <a:off x="4728711" y="2188134"/>
                    <a:ext cx="1244405" cy="1237376"/>
                    <a:chOff x="4947142" y="1858996"/>
                    <a:chExt cx="1244405" cy="1237376"/>
                  </a:xfrm>
                </p:grpSpPr>
                <p:grpSp>
                  <p:nvGrpSpPr>
                    <p:cNvPr id="179" name="Group 178">
                      <a:extLst>
                        <a:ext uri="{FF2B5EF4-FFF2-40B4-BE49-F238E27FC236}">
                          <a16:creationId xmlns:a16="http://schemas.microsoft.com/office/drawing/2014/main" id="{23E0DBCC-E391-CF0A-1596-B73C2765D61E}"/>
                        </a:ext>
                      </a:extLst>
                    </p:cNvPr>
                    <p:cNvGrpSpPr/>
                    <p:nvPr/>
                  </p:nvGrpSpPr>
                  <p:grpSpPr>
                    <a:xfrm>
                      <a:off x="4947142" y="1864242"/>
                      <a:ext cx="1062667" cy="983801"/>
                      <a:chOff x="4945306" y="1848163"/>
                      <a:chExt cx="1097249" cy="995003"/>
                    </a:xfrm>
                  </p:grpSpPr>
                  <p:sp>
                    <p:nvSpPr>
                      <p:cNvPr id="183" name="Right Triangle 182">
                        <a:extLst>
                          <a:ext uri="{FF2B5EF4-FFF2-40B4-BE49-F238E27FC236}">
                            <a16:creationId xmlns:a16="http://schemas.microsoft.com/office/drawing/2014/main" id="{55319AD1-C7C2-851A-0B48-3F3E0A750C1A}"/>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4" name="TextBox 183">
                        <a:extLst>
                          <a:ext uri="{FF2B5EF4-FFF2-40B4-BE49-F238E27FC236}">
                            <a16:creationId xmlns:a16="http://schemas.microsoft.com/office/drawing/2014/main" id="{D93A6531-FD22-E4B3-3D1E-F77D3A145B39}"/>
                          </a:ext>
                        </a:extLst>
                      </p:cNvPr>
                      <p:cNvSpPr txBox="1"/>
                      <p:nvPr/>
                    </p:nvSpPr>
                    <p:spPr>
                      <a:xfrm>
                        <a:off x="4945306" y="2497349"/>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Beine</a:t>
                        </a:r>
                      </a:p>
                    </p:txBody>
                  </p:sp>
                  <p:sp>
                    <p:nvSpPr>
                      <p:cNvPr id="185" name="TextBox 184">
                        <a:extLst>
                          <a:ext uri="{FF2B5EF4-FFF2-40B4-BE49-F238E27FC236}">
                            <a16:creationId xmlns:a16="http://schemas.microsoft.com/office/drawing/2014/main" id="{942E89FA-6D99-61E3-5932-27F505C7D77D}"/>
                          </a:ext>
                        </a:extLst>
                      </p:cNvPr>
                      <p:cNvSpPr txBox="1"/>
                      <p:nvPr/>
                    </p:nvSpPr>
                    <p:spPr>
                      <a:xfrm>
                        <a:off x="5221946" y="1848163"/>
                        <a:ext cx="820609"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Biene</a:t>
                        </a:r>
                      </a:p>
                    </p:txBody>
                  </p:sp>
                </p:grpSp>
                <p:sp>
                  <p:nvSpPr>
                    <p:cNvPr id="180" name="Rectangle 179">
                      <a:extLst>
                        <a:ext uri="{FF2B5EF4-FFF2-40B4-BE49-F238E27FC236}">
                          <a16:creationId xmlns:a16="http://schemas.microsoft.com/office/drawing/2014/main" id="{5A18993C-ED64-6937-8807-EA3CC8681E2C}"/>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81" name="Straight Arrow Connector 180">
                      <a:extLst>
                        <a:ext uri="{FF2B5EF4-FFF2-40B4-BE49-F238E27FC236}">
                          <a16:creationId xmlns:a16="http://schemas.microsoft.com/office/drawing/2014/main" id="{2D94667B-CA4F-C064-CC82-B64C6F33C689}"/>
                        </a:ext>
                      </a:extLst>
                    </p:cNvPr>
                    <p:cNvCxnSpPr>
                      <a:stCxn id="180"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1A145509-E87C-4202-DB98-A0C093A4BD45}"/>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69F74B26-4AE0-1BD1-A4EF-D2DEBD7B3E4D}"/>
                      </a:ext>
                    </a:extLst>
                  </p:cNvPr>
                  <p:cNvGrpSpPr/>
                  <p:nvPr/>
                </p:nvGrpSpPr>
                <p:grpSpPr>
                  <a:xfrm>
                    <a:off x="4510489" y="953664"/>
                    <a:ext cx="1286285" cy="1001783"/>
                    <a:chOff x="4712733" y="1846260"/>
                    <a:chExt cx="1286285" cy="1001783"/>
                  </a:xfrm>
                </p:grpSpPr>
                <p:grpSp>
                  <p:nvGrpSpPr>
                    <p:cNvPr id="173" name="Group 172">
                      <a:extLst>
                        <a:ext uri="{FF2B5EF4-FFF2-40B4-BE49-F238E27FC236}">
                          <a16:creationId xmlns:a16="http://schemas.microsoft.com/office/drawing/2014/main" id="{E4DD7661-EE05-8A31-EC78-29DFBCB00343}"/>
                        </a:ext>
                      </a:extLst>
                    </p:cNvPr>
                    <p:cNvGrpSpPr/>
                    <p:nvPr/>
                  </p:nvGrpSpPr>
                  <p:grpSpPr>
                    <a:xfrm>
                      <a:off x="4925237" y="1846260"/>
                      <a:ext cx="1073781" cy="1001783"/>
                      <a:chOff x="4922691" y="1829976"/>
                      <a:chExt cx="1108725" cy="1013190"/>
                    </a:xfrm>
                  </p:grpSpPr>
                  <p:sp>
                    <p:nvSpPr>
                      <p:cNvPr id="176" name="Right Triangle 175">
                        <a:extLst>
                          <a:ext uri="{FF2B5EF4-FFF2-40B4-BE49-F238E27FC236}">
                            <a16:creationId xmlns:a16="http://schemas.microsoft.com/office/drawing/2014/main" id="{47C4EBD7-B0A8-6842-98C4-C61AAB533763}"/>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7" name="TextBox 176">
                        <a:extLst>
                          <a:ext uri="{FF2B5EF4-FFF2-40B4-BE49-F238E27FC236}">
                            <a16:creationId xmlns:a16="http://schemas.microsoft.com/office/drawing/2014/main" id="{2BAFAD03-D574-599E-D08A-6A2056F91C14}"/>
                          </a:ext>
                        </a:extLst>
                      </p:cNvPr>
                      <p:cNvSpPr txBox="1"/>
                      <p:nvPr/>
                    </p:nvSpPr>
                    <p:spPr>
                      <a:xfrm>
                        <a:off x="4922691" y="2474344"/>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8" name="TextBox 177">
                        <a:extLst>
                          <a:ext uri="{FF2B5EF4-FFF2-40B4-BE49-F238E27FC236}">
                            <a16:creationId xmlns:a16="http://schemas.microsoft.com/office/drawing/2014/main" id="{4A042578-F51D-FCBC-5576-410FA6102B9A}"/>
                          </a:ext>
                        </a:extLst>
                      </p:cNvPr>
                      <p:cNvSpPr txBox="1"/>
                      <p:nvPr/>
                    </p:nvSpPr>
                    <p:spPr>
                      <a:xfrm>
                        <a:off x="5211680" y="1829976"/>
                        <a:ext cx="819736" cy="347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74" name="Rectangle 173">
                      <a:extLst>
                        <a:ext uri="{FF2B5EF4-FFF2-40B4-BE49-F238E27FC236}">
                          <a16:creationId xmlns:a16="http://schemas.microsoft.com/office/drawing/2014/main" id="{7B531F85-99F2-7B1F-BDFC-EC3C3BDF9E73}"/>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75" name="Straight Arrow Connector 174">
                      <a:extLst>
                        <a:ext uri="{FF2B5EF4-FFF2-40B4-BE49-F238E27FC236}">
                          <a16:creationId xmlns:a16="http://schemas.microsoft.com/office/drawing/2014/main" id="{D33B0A4C-D376-C19A-936C-2DF0494E01A3}"/>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4EAD42C-AE58-253D-574E-42964143EE4C}"/>
                      </a:ext>
                    </a:extLst>
                  </p:cNvPr>
                  <p:cNvGrpSpPr/>
                  <p:nvPr/>
                </p:nvGrpSpPr>
                <p:grpSpPr>
                  <a:xfrm>
                    <a:off x="5961567" y="1948406"/>
                    <a:ext cx="1013671" cy="1482554"/>
                    <a:chOff x="4925876" y="1613818"/>
                    <a:chExt cx="1013671" cy="1482554"/>
                  </a:xfrm>
                </p:grpSpPr>
                <p:grpSp>
                  <p:nvGrpSpPr>
                    <p:cNvPr id="166" name="Group 165">
                      <a:extLst>
                        <a:ext uri="{FF2B5EF4-FFF2-40B4-BE49-F238E27FC236}">
                          <a16:creationId xmlns:a16="http://schemas.microsoft.com/office/drawing/2014/main" id="{13752213-4241-A698-8EED-0CDF6A741EFF}"/>
                        </a:ext>
                      </a:extLst>
                    </p:cNvPr>
                    <p:cNvGrpSpPr/>
                    <p:nvPr/>
                  </p:nvGrpSpPr>
                  <p:grpSpPr>
                    <a:xfrm>
                      <a:off x="4925876" y="1865242"/>
                      <a:ext cx="1006617" cy="982800"/>
                      <a:chOff x="4923348" y="1849175"/>
                      <a:chExt cx="1039375" cy="993991"/>
                    </a:xfrm>
                  </p:grpSpPr>
                  <p:sp>
                    <p:nvSpPr>
                      <p:cNvPr id="170" name="Right Triangle 169">
                        <a:extLst>
                          <a:ext uri="{FF2B5EF4-FFF2-40B4-BE49-F238E27FC236}">
                            <a16:creationId xmlns:a16="http://schemas.microsoft.com/office/drawing/2014/main" id="{298E331F-E2EE-3F55-0239-82C7FAD49CB7}"/>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1" name="TextBox 170">
                        <a:extLst>
                          <a:ext uri="{FF2B5EF4-FFF2-40B4-BE49-F238E27FC236}">
                            <a16:creationId xmlns:a16="http://schemas.microsoft.com/office/drawing/2014/main" id="{52434F2B-56F7-305A-0097-95B5CFB70A33}"/>
                          </a:ext>
                        </a:extLst>
                      </p:cNvPr>
                      <p:cNvSpPr txBox="1"/>
                      <p:nvPr/>
                    </p:nvSpPr>
                    <p:spPr>
                      <a:xfrm>
                        <a:off x="4923348" y="2494888"/>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2" name="TextBox 171">
                        <a:extLst>
                          <a:ext uri="{FF2B5EF4-FFF2-40B4-BE49-F238E27FC236}">
                            <a16:creationId xmlns:a16="http://schemas.microsoft.com/office/drawing/2014/main" id="{212E221A-81FD-239D-38BA-E2647CE45698}"/>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67" name="Rectangle 166">
                      <a:extLst>
                        <a:ext uri="{FF2B5EF4-FFF2-40B4-BE49-F238E27FC236}">
                          <a16:creationId xmlns:a16="http://schemas.microsoft.com/office/drawing/2014/main" id="{9917F80A-BCD4-5C46-4EF5-A201D0B3A1A1}"/>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68" name="Straight Arrow Connector 167">
                      <a:extLst>
                        <a:ext uri="{FF2B5EF4-FFF2-40B4-BE49-F238E27FC236}">
                          <a16:creationId xmlns:a16="http://schemas.microsoft.com/office/drawing/2014/main" id="{476F6789-C635-0703-7EE0-B00D69133550}"/>
                        </a:ext>
                      </a:extLst>
                    </p:cNvPr>
                    <p:cNvCxnSpPr/>
                    <p:nvPr/>
                  </p:nvCxnSpPr>
                  <p:spPr>
                    <a:xfrm flipV="1">
                      <a:off x="5438615" y="1613818"/>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6BB6C951-D759-C8E2-4A5E-C81B0D5386F2}"/>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7D922C00-E943-851D-7185-8A2E1D36475F}"/>
                      </a:ext>
                    </a:extLst>
                  </p:cNvPr>
                  <p:cNvGrpSpPr/>
                  <p:nvPr/>
                </p:nvGrpSpPr>
                <p:grpSpPr>
                  <a:xfrm>
                    <a:off x="5738642" y="930992"/>
                    <a:ext cx="1478814" cy="1006552"/>
                    <a:chOff x="4712733" y="1841491"/>
                    <a:chExt cx="1478814" cy="1006552"/>
                  </a:xfrm>
                </p:grpSpPr>
                <p:grpSp>
                  <p:nvGrpSpPr>
                    <p:cNvPr id="159" name="Group 158">
                      <a:extLst>
                        <a:ext uri="{FF2B5EF4-FFF2-40B4-BE49-F238E27FC236}">
                          <a16:creationId xmlns:a16="http://schemas.microsoft.com/office/drawing/2014/main" id="{887A1D42-AE6A-1078-3E80-C595168421CF}"/>
                        </a:ext>
                      </a:extLst>
                    </p:cNvPr>
                    <p:cNvGrpSpPr/>
                    <p:nvPr/>
                  </p:nvGrpSpPr>
                  <p:grpSpPr>
                    <a:xfrm>
                      <a:off x="4892568" y="1841491"/>
                      <a:ext cx="1196959" cy="1006552"/>
                      <a:chOff x="4888951" y="1825153"/>
                      <a:chExt cx="1235910" cy="1018013"/>
                    </a:xfrm>
                  </p:grpSpPr>
                  <p:sp>
                    <p:nvSpPr>
                      <p:cNvPr id="163" name="Right Triangle 162">
                        <a:extLst>
                          <a:ext uri="{FF2B5EF4-FFF2-40B4-BE49-F238E27FC236}">
                            <a16:creationId xmlns:a16="http://schemas.microsoft.com/office/drawing/2014/main" id="{F8050FE6-E44E-EDE6-BC49-4C4EB94B1D44}"/>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4" name="TextBox 163">
                        <a:extLst>
                          <a:ext uri="{FF2B5EF4-FFF2-40B4-BE49-F238E27FC236}">
                            <a16:creationId xmlns:a16="http://schemas.microsoft.com/office/drawing/2014/main" id="{881F963B-AC03-5A90-25A7-2A5A19B0AA89}"/>
                          </a:ext>
                        </a:extLst>
                      </p:cNvPr>
                      <p:cNvSpPr txBox="1"/>
                      <p:nvPr/>
                    </p:nvSpPr>
                    <p:spPr>
                      <a:xfrm>
                        <a:off x="4888951" y="2497282"/>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165" name="TextBox 164">
                        <a:extLst>
                          <a:ext uri="{FF2B5EF4-FFF2-40B4-BE49-F238E27FC236}">
                            <a16:creationId xmlns:a16="http://schemas.microsoft.com/office/drawing/2014/main" id="{3C8A9ADD-A3DD-0A90-1E23-AA941991788F}"/>
                          </a:ext>
                        </a:extLst>
                      </p:cNvPr>
                      <p:cNvSpPr txBox="1"/>
                      <p:nvPr/>
                    </p:nvSpPr>
                    <p:spPr>
                      <a:xfrm>
                        <a:off x="5197885" y="1825153"/>
                        <a:ext cx="926976"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60" name="Rectangle 159">
                      <a:extLst>
                        <a:ext uri="{FF2B5EF4-FFF2-40B4-BE49-F238E27FC236}">
                          <a16:creationId xmlns:a16="http://schemas.microsoft.com/office/drawing/2014/main" id="{BA9D5D06-3D88-E8CB-1956-72759FF4E2AE}"/>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61" name="Straight Arrow Connector 160">
                      <a:extLst>
                        <a:ext uri="{FF2B5EF4-FFF2-40B4-BE49-F238E27FC236}">
                          <a16:creationId xmlns:a16="http://schemas.microsoft.com/office/drawing/2014/main" id="{1773C508-C706-C43B-6346-CABBDAD9D2BA}"/>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8176C07B-0664-1F00-870D-1E884A622C79}"/>
                        </a:ext>
                      </a:extLst>
                    </p:cNvPr>
                    <p:cNvCxnSpPr>
                      <a:stCxn id="160"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EB3CFBE4-571F-38D1-68D2-4BB01F5E2E97}"/>
                      </a:ext>
                    </a:extLst>
                  </p:cNvPr>
                  <p:cNvGrpSpPr/>
                  <p:nvPr/>
                </p:nvGrpSpPr>
                <p:grpSpPr>
                  <a:xfrm>
                    <a:off x="7188224" y="947246"/>
                    <a:ext cx="1286560" cy="1249064"/>
                    <a:chOff x="4904987" y="1847308"/>
                    <a:chExt cx="1286560" cy="1249064"/>
                  </a:xfrm>
                </p:grpSpPr>
                <p:grpSp>
                  <p:nvGrpSpPr>
                    <p:cNvPr id="152" name="Group 151">
                      <a:extLst>
                        <a:ext uri="{FF2B5EF4-FFF2-40B4-BE49-F238E27FC236}">
                          <a16:creationId xmlns:a16="http://schemas.microsoft.com/office/drawing/2014/main" id="{7B36459A-75A6-BAE0-0D98-B6C9ACB9E6F3}"/>
                        </a:ext>
                      </a:extLst>
                    </p:cNvPr>
                    <p:cNvGrpSpPr/>
                    <p:nvPr/>
                  </p:nvGrpSpPr>
                  <p:grpSpPr>
                    <a:xfrm>
                      <a:off x="4904987" y="1847308"/>
                      <a:ext cx="1104348" cy="1000733"/>
                      <a:chOff x="4901785" y="1831037"/>
                      <a:chExt cx="1140288" cy="1012129"/>
                    </a:xfrm>
                  </p:grpSpPr>
                  <p:sp>
                    <p:nvSpPr>
                      <p:cNvPr id="156" name="Right Triangle 155">
                        <a:extLst>
                          <a:ext uri="{FF2B5EF4-FFF2-40B4-BE49-F238E27FC236}">
                            <a16:creationId xmlns:a16="http://schemas.microsoft.com/office/drawing/2014/main" id="{33276CA1-27DE-9267-F161-2217725E6298}"/>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7" name="TextBox 156">
                        <a:extLst>
                          <a:ext uri="{FF2B5EF4-FFF2-40B4-BE49-F238E27FC236}">
                            <a16:creationId xmlns:a16="http://schemas.microsoft.com/office/drawing/2014/main" id="{3271ABB0-2BC5-A6B0-4809-DE7895FA92DD}"/>
                          </a:ext>
                        </a:extLst>
                      </p:cNvPr>
                      <p:cNvSpPr txBox="1"/>
                      <p:nvPr/>
                    </p:nvSpPr>
                    <p:spPr>
                      <a:xfrm>
                        <a:off x="4901785" y="2478219"/>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8" name="TextBox 157">
                        <a:extLst>
                          <a:ext uri="{FF2B5EF4-FFF2-40B4-BE49-F238E27FC236}">
                            <a16:creationId xmlns:a16="http://schemas.microsoft.com/office/drawing/2014/main" id="{38AE84DE-B46A-9E57-B158-E2A790A99F4B}"/>
                          </a:ext>
                        </a:extLst>
                      </p:cNvPr>
                      <p:cNvSpPr txBox="1"/>
                      <p:nvPr/>
                    </p:nvSpPr>
                    <p:spPr>
                      <a:xfrm>
                        <a:off x="5239055" y="1831037"/>
                        <a:ext cx="803018"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53" name="Rectangle 152">
                      <a:extLst>
                        <a:ext uri="{FF2B5EF4-FFF2-40B4-BE49-F238E27FC236}">
                          <a16:creationId xmlns:a16="http://schemas.microsoft.com/office/drawing/2014/main" id="{9A4C49EA-BF61-9857-3EED-FB305F02353F}"/>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54" name="Straight Arrow Connector 153">
                      <a:extLst>
                        <a:ext uri="{FF2B5EF4-FFF2-40B4-BE49-F238E27FC236}">
                          <a16:creationId xmlns:a16="http://schemas.microsoft.com/office/drawing/2014/main" id="{6660866F-2989-76FC-5E14-986089A463D9}"/>
                        </a:ext>
                      </a:extLst>
                    </p:cNvPr>
                    <p:cNvCxnSpPr>
                      <a:stCxn id="153"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1885D94D-0BE5-CEF2-F2D1-1C7FFF5BE961}"/>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CC09B7C8-6829-B910-B697-51CDBB31ABF1}"/>
                      </a:ext>
                    </a:extLst>
                  </p:cNvPr>
                  <p:cNvGrpSpPr/>
                  <p:nvPr/>
                </p:nvGrpSpPr>
                <p:grpSpPr>
                  <a:xfrm>
                    <a:off x="3479673" y="3427441"/>
                    <a:ext cx="1244404" cy="1237376"/>
                    <a:chOff x="4947143" y="1858996"/>
                    <a:chExt cx="1244404" cy="1237376"/>
                  </a:xfrm>
                </p:grpSpPr>
                <p:grpSp>
                  <p:nvGrpSpPr>
                    <p:cNvPr id="145" name="Group 144">
                      <a:extLst>
                        <a:ext uri="{FF2B5EF4-FFF2-40B4-BE49-F238E27FC236}">
                          <a16:creationId xmlns:a16="http://schemas.microsoft.com/office/drawing/2014/main" id="{82090338-6F93-EF5F-9D16-D6F31F4B716C}"/>
                        </a:ext>
                      </a:extLst>
                    </p:cNvPr>
                    <p:cNvGrpSpPr/>
                    <p:nvPr/>
                  </p:nvGrpSpPr>
                  <p:grpSpPr>
                    <a:xfrm>
                      <a:off x="4947143" y="1865242"/>
                      <a:ext cx="1111867" cy="982800"/>
                      <a:chOff x="4945306" y="1849175"/>
                      <a:chExt cx="1148050" cy="993991"/>
                    </a:xfrm>
                  </p:grpSpPr>
                  <p:sp>
                    <p:nvSpPr>
                      <p:cNvPr id="149" name="Right Triangle 148">
                        <a:extLst>
                          <a:ext uri="{FF2B5EF4-FFF2-40B4-BE49-F238E27FC236}">
                            <a16:creationId xmlns:a16="http://schemas.microsoft.com/office/drawing/2014/main" id="{D7573E10-4DCD-0CAC-8948-570BC73EA56D}"/>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0" name="TextBox 149">
                        <a:extLst>
                          <a:ext uri="{FF2B5EF4-FFF2-40B4-BE49-F238E27FC236}">
                            <a16:creationId xmlns:a16="http://schemas.microsoft.com/office/drawing/2014/main" id="{948410BF-A529-1990-C5F4-F5663D46A729}"/>
                          </a:ext>
                        </a:extLst>
                      </p:cNvPr>
                      <p:cNvSpPr txBox="1"/>
                      <p:nvPr/>
                    </p:nvSpPr>
                    <p:spPr>
                      <a:xfrm>
                        <a:off x="4945306" y="248537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Beine</a:t>
                        </a:r>
                      </a:p>
                    </p:txBody>
                  </p:sp>
                  <p:sp>
                    <p:nvSpPr>
                      <p:cNvPr id="151" name="TextBox 150">
                        <a:extLst>
                          <a:ext uri="{FF2B5EF4-FFF2-40B4-BE49-F238E27FC236}">
                            <a16:creationId xmlns:a16="http://schemas.microsoft.com/office/drawing/2014/main" id="{47CE0142-2B22-C1CB-7309-DB977A9966D5}"/>
                          </a:ext>
                        </a:extLst>
                      </p:cNvPr>
                      <p:cNvSpPr txBox="1"/>
                      <p:nvPr/>
                    </p:nvSpPr>
                    <p:spPr>
                      <a:xfrm>
                        <a:off x="5187787" y="1849175"/>
                        <a:ext cx="905569"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Biene</a:t>
                        </a:r>
                      </a:p>
                    </p:txBody>
                  </p:sp>
                </p:grpSp>
                <p:sp>
                  <p:nvSpPr>
                    <p:cNvPr id="146" name="Rectangle 145">
                      <a:extLst>
                        <a:ext uri="{FF2B5EF4-FFF2-40B4-BE49-F238E27FC236}">
                          <a16:creationId xmlns:a16="http://schemas.microsoft.com/office/drawing/2014/main" id="{E6D3BE7A-3D4F-0005-1B26-779922C7B38D}"/>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7" name="Straight Arrow Connector 146">
                      <a:extLst>
                        <a:ext uri="{FF2B5EF4-FFF2-40B4-BE49-F238E27FC236}">
                          <a16:creationId xmlns:a16="http://schemas.microsoft.com/office/drawing/2014/main" id="{AF95BA1D-6046-60CE-BE2D-21B691C9747B}"/>
                        </a:ext>
                      </a:extLst>
                    </p:cNvPr>
                    <p:cNvCxnSpPr>
                      <a:stCxn id="146"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29544104-D91F-AD75-0E20-4EF0BEBB3D07}"/>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79D1F97-9EA7-1B84-6258-5EF3BBC21AF1}"/>
                      </a:ext>
                    </a:extLst>
                  </p:cNvPr>
                  <p:cNvGrpSpPr/>
                  <p:nvPr/>
                </p:nvGrpSpPr>
                <p:grpSpPr>
                  <a:xfrm>
                    <a:off x="4725401" y="3425511"/>
                    <a:ext cx="1242000" cy="1237376"/>
                    <a:chOff x="4949547" y="1858996"/>
                    <a:chExt cx="1242000" cy="1237376"/>
                  </a:xfrm>
                </p:grpSpPr>
                <p:grpSp>
                  <p:nvGrpSpPr>
                    <p:cNvPr id="138" name="Group 137">
                      <a:extLst>
                        <a:ext uri="{FF2B5EF4-FFF2-40B4-BE49-F238E27FC236}">
                          <a16:creationId xmlns:a16="http://schemas.microsoft.com/office/drawing/2014/main" id="{EEDDA2A8-63C6-FF07-A88E-DEC3FB829320}"/>
                        </a:ext>
                      </a:extLst>
                    </p:cNvPr>
                    <p:cNvGrpSpPr/>
                    <p:nvPr/>
                  </p:nvGrpSpPr>
                  <p:grpSpPr>
                    <a:xfrm>
                      <a:off x="4952225" y="1865242"/>
                      <a:ext cx="999766" cy="982800"/>
                      <a:chOff x="4950554" y="1849175"/>
                      <a:chExt cx="1032301" cy="993991"/>
                    </a:xfrm>
                  </p:grpSpPr>
                  <p:sp>
                    <p:nvSpPr>
                      <p:cNvPr id="142" name="Right Triangle 141">
                        <a:extLst>
                          <a:ext uri="{FF2B5EF4-FFF2-40B4-BE49-F238E27FC236}">
                            <a16:creationId xmlns:a16="http://schemas.microsoft.com/office/drawing/2014/main" id="{09F9AB1C-92A8-04AC-D8E6-EF3A27BC34CA}"/>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3" name="TextBox 142">
                        <a:extLst>
                          <a:ext uri="{FF2B5EF4-FFF2-40B4-BE49-F238E27FC236}">
                            <a16:creationId xmlns:a16="http://schemas.microsoft.com/office/drawing/2014/main" id="{188B428F-74E8-E9A4-713F-C69559C89E53}"/>
                          </a:ext>
                        </a:extLst>
                      </p:cNvPr>
                      <p:cNvSpPr txBox="1"/>
                      <p:nvPr/>
                    </p:nvSpPr>
                    <p:spPr>
                      <a:xfrm>
                        <a:off x="4967920" y="248676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4" name="TextBox 143">
                        <a:extLst>
                          <a:ext uri="{FF2B5EF4-FFF2-40B4-BE49-F238E27FC236}">
                            <a16:creationId xmlns:a16="http://schemas.microsoft.com/office/drawing/2014/main" id="{EE9C3338-9D05-EE8D-B4B6-3C5A9F7BF7EF}"/>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39" name="Rectangle 138">
                      <a:extLst>
                        <a:ext uri="{FF2B5EF4-FFF2-40B4-BE49-F238E27FC236}">
                          <a16:creationId xmlns:a16="http://schemas.microsoft.com/office/drawing/2014/main" id="{E6F08C09-02E4-DE96-FC40-EB6F56E36C3A}"/>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40" name="Straight Arrow Connector 139">
                      <a:extLst>
                        <a:ext uri="{FF2B5EF4-FFF2-40B4-BE49-F238E27FC236}">
                          <a16:creationId xmlns:a16="http://schemas.microsoft.com/office/drawing/2014/main" id="{534D9AF7-8BA9-BCAF-8F33-068EAF60A561}"/>
                        </a:ext>
                      </a:extLst>
                    </p:cNvPr>
                    <p:cNvCxnSpPr>
                      <a:stCxn id="139"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C0D0CCF-D6C3-E009-F81F-6FD3D3029E6D}"/>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09F95B26-F08B-465B-A1DB-B25458718E1A}"/>
                      </a:ext>
                    </a:extLst>
                  </p:cNvPr>
                  <p:cNvGrpSpPr/>
                  <p:nvPr/>
                </p:nvGrpSpPr>
                <p:grpSpPr>
                  <a:xfrm>
                    <a:off x="5942339" y="3409477"/>
                    <a:ext cx="1280200" cy="1253410"/>
                    <a:chOff x="4911347" y="1842962"/>
                    <a:chExt cx="1280200" cy="1253410"/>
                  </a:xfrm>
                </p:grpSpPr>
                <p:grpSp>
                  <p:nvGrpSpPr>
                    <p:cNvPr id="131" name="Group 130">
                      <a:extLst>
                        <a:ext uri="{FF2B5EF4-FFF2-40B4-BE49-F238E27FC236}">
                          <a16:creationId xmlns:a16="http://schemas.microsoft.com/office/drawing/2014/main" id="{9544EF5D-DF23-A78E-BF0B-5BD5F0DEBEFD}"/>
                        </a:ext>
                      </a:extLst>
                    </p:cNvPr>
                    <p:cNvGrpSpPr/>
                    <p:nvPr/>
                  </p:nvGrpSpPr>
                  <p:grpSpPr>
                    <a:xfrm>
                      <a:off x="4911347" y="1842962"/>
                      <a:ext cx="1125161" cy="1022993"/>
                      <a:chOff x="4908342" y="1826642"/>
                      <a:chExt cx="1161776" cy="1034642"/>
                    </a:xfrm>
                  </p:grpSpPr>
                  <p:sp>
                    <p:nvSpPr>
                      <p:cNvPr id="135" name="Right Triangle 134">
                        <a:extLst>
                          <a:ext uri="{FF2B5EF4-FFF2-40B4-BE49-F238E27FC236}">
                            <a16:creationId xmlns:a16="http://schemas.microsoft.com/office/drawing/2014/main" id="{9EC3C702-C625-8E3E-C4A9-A2E65EA407D3}"/>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6" name="TextBox 135">
                        <a:extLst>
                          <a:ext uri="{FF2B5EF4-FFF2-40B4-BE49-F238E27FC236}">
                            <a16:creationId xmlns:a16="http://schemas.microsoft.com/office/drawing/2014/main" id="{A51D4B62-2F64-1BD5-04F1-25228FFF26F6}"/>
                          </a:ext>
                        </a:extLst>
                      </p:cNvPr>
                      <p:cNvSpPr txBox="1"/>
                      <p:nvPr/>
                    </p:nvSpPr>
                    <p:spPr>
                      <a:xfrm>
                        <a:off x="4908342" y="2518875"/>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137" name="TextBox 136">
                        <a:extLst>
                          <a:ext uri="{FF2B5EF4-FFF2-40B4-BE49-F238E27FC236}">
                            <a16:creationId xmlns:a16="http://schemas.microsoft.com/office/drawing/2014/main" id="{8AF34D2E-0005-B166-728D-B56DD84352A2}"/>
                          </a:ext>
                        </a:extLst>
                      </p:cNvPr>
                      <p:cNvSpPr txBox="1"/>
                      <p:nvPr/>
                    </p:nvSpPr>
                    <p:spPr>
                      <a:xfrm>
                        <a:off x="5148392" y="1826642"/>
                        <a:ext cx="921726"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32" name="Rectangle 131">
                      <a:extLst>
                        <a:ext uri="{FF2B5EF4-FFF2-40B4-BE49-F238E27FC236}">
                          <a16:creationId xmlns:a16="http://schemas.microsoft.com/office/drawing/2014/main" id="{0F15D366-6932-A552-617A-1CA4D94A83B3}"/>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33" name="Straight Arrow Connector 132">
                      <a:extLst>
                        <a:ext uri="{FF2B5EF4-FFF2-40B4-BE49-F238E27FC236}">
                          <a16:creationId xmlns:a16="http://schemas.microsoft.com/office/drawing/2014/main" id="{C87BE21F-45FB-B0A4-EA12-D24DC880DD2D}"/>
                        </a:ext>
                      </a:extLst>
                    </p:cNvPr>
                    <p:cNvCxnSpPr>
                      <a:stCxn id="132"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8AA89303-886B-C50B-5731-DBEE1360AFA5}"/>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156EC21C-F8E3-506C-CD42-07FFFEE6B5FD}"/>
                      </a:ext>
                    </a:extLst>
                  </p:cNvPr>
                  <p:cNvGrpSpPr/>
                  <p:nvPr/>
                </p:nvGrpSpPr>
                <p:grpSpPr>
                  <a:xfrm>
                    <a:off x="7212725" y="3397731"/>
                    <a:ext cx="1079847" cy="1263226"/>
                    <a:chOff x="4933344" y="1833146"/>
                    <a:chExt cx="1079847" cy="1263226"/>
                  </a:xfrm>
                </p:grpSpPr>
                <p:grpSp>
                  <p:nvGrpSpPr>
                    <p:cNvPr id="125" name="Group 124">
                      <a:extLst>
                        <a:ext uri="{FF2B5EF4-FFF2-40B4-BE49-F238E27FC236}">
                          <a16:creationId xmlns:a16="http://schemas.microsoft.com/office/drawing/2014/main" id="{6AC42747-97C1-C103-1EE6-DF4D3A74FA67}"/>
                        </a:ext>
                      </a:extLst>
                    </p:cNvPr>
                    <p:cNvGrpSpPr/>
                    <p:nvPr/>
                  </p:nvGrpSpPr>
                  <p:grpSpPr>
                    <a:xfrm>
                      <a:off x="4933344" y="1833146"/>
                      <a:ext cx="1079847" cy="1014895"/>
                      <a:chOff x="4931059" y="1816714"/>
                      <a:chExt cx="1114988" cy="1026452"/>
                    </a:xfrm>
                  </p:grpSpPr>
                  <p:sp>
                    <p:nvSpPr>
                      <p:cNvPr id="128" name="Right Triangle 127">
                        <a:extLst>
                          <a:ext uri="{FF2B5EF4-FFF2-40B4-BE49-F238E27FC236}">
                            <a16:creationId xmlns:a16="http://schemas.microsoft.com/office/drawing/2014/main" id="{836BFACF-CF3A-75C4-975B-0A6693AA7130}"/>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9" name="TextBox 128">
                        <a:extLst>
                          <a:ext uri="{FF2B5EF4-FFF2-40B4-BE49-F238E27FC236}">
                            <a16:creationId xmlns:a16="http://schemas.microsoft.com/office/drawing/2014/main" id="{338A1CB0-A0ED-7358-DC7C-9877C78C0DC7}"/>
                          </a:ext>
                        </a:extLst>
                      </p:cNvPr>
                      <p:cNvSpPr txBox="1"/>
                      <p:nvPr/>
                    </p:nvSpPr>
                    <p:spPr>
                      <a:xfrm>
                        <a:off x="4931059" y="2467701"/>
                        <a:ext cx="1014936"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0" name="TextBox 129">
                        <a:extLst>
                          <a:ext uri="{FF2B5EF4-FFF2-40B4-BE49-F238E27FC236}">
                            <a16:creationId xmlns:a16="http://schemas.microsoft.com/office/drawing/2014/main" id="{94BDA81C-231E-DCCF-8FC5-6815DEF33DC0}"/>
                          </a:ext>
                        </a:extLst>
                      </p:cNvPr>
                      <p:cNvSpPr txBox="1"/>
                      <p:nvPr/>
                    </p:nvSpPr>
                    <p:spPr>
                      <a:xfrm>
                        <a:off x="5194696" y="1816714"/>
                        <a:ext cx="851351"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26" name="Rectangle 125">
                      <a:extLst>
                        <a:ext uri="{FF2B5EF4-FFF2-40B4-BE49-F238E27FC236}">
                          <a16:creationId xmlns:a16="http://schemas.microsoft.com/office/drawing/2014/main" id="{3B017E8C-7812-401F-819C-0B7BB3CBC91E}"/>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27" name="Straight Arrow Connector 126">
                      <a:extLst>
                        <a:ext uri="{FF2B5EF4-FFF2-40B4-BE49-F238E27FC236}">
                          <a16:creationId xmlns:a16="http://schemas.microsoft.com/office/drawing/2014/main" id="{9EFC9E8D-02E8-92BB-3041-4B763B9F8183}"/>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FA644BD6-1818-2B54-425C-C09794284900}"/>
                      </a:ext>
                    </a:extLst>
                  </p:cNvPr>
                  <p:cNvGrpSpPr/>
                  <p:nvPr/>
                </p:nvGrpSpPr>
                <p:grpSpPr>
                  <a:xfrm>
                    <a:off x="5928752" y="4657078"/>
                    <a:ext cx="1267763" cy="1237382"/>
                    <a:chOff x="4923784" y="1858990"/>
                    <a:chExt cx="1267763" cy="1237382"/>
                  </a:xfrm>
                </p:grpSpPr>
                <p:grpSp>
                  <p:nvGrpSpPr>
                    <p:cNvPr id="118" name="Group 117">
                      <a:extLst>
                        <a:ext uri="{FF2B5EF4-FFF2-40B4-BE49-F238E27FC236}">
                          <a16:creationId xmlns:a16="http://schemas.microsoft.com/office/drawing/2014/main" id="{1E502FBC-665F-77AF-4D59-7C88327E8873}"/>
                        </a:ext>
                      </a:extLst>
                    </p:cNvPr>
                    <p:cNvGrpSpPr/>
                    <p:nvPr/>
                  </p:nvGrpSpPr>
                  <p:grpSpPr>
                    <a:xfrm>
                      <a:off x="4923784" y="1858990"/>
                      <a:ext cx="1081936" cy="989054"/>
                      <a:chOff x="4921193" y="1842850"/>
                      <a:chExt cx="1117146" cy="1000316"/>
                    </a:xfrm>
                  </p:grpSpPr>
                  <p:sp>
                    <p:nvSpPr>
                      <p:cNvPr id="122" name="Right Triangle 121">
                        <a:extLst>
                          <a:ext uri="{FF2B5EF4-FFF2-40B4-BE49-F238E27FC236}">
                            <a16:creationId xmlns:a16="http://schemas.microsoft.com/office/drawing/2014/main" id="{563D5964-A3EA-EF27-7AB6-4D4185C7A356}"/>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 name="TextBox 122">
                        <a:extLst>
                          <a:ext uri="{FF2B5EF4-FFF2-40B4-BE49-F238E27FC236}">
                            <a16:creationId xmlns:a16="http://schemas.microsoft.com/office/drawing/2014/main" id="{CB792AC8-C533-5C40-B020-C16C30BEB493}"/>
                          </a:ext>
                        </a:extLst>
                      </p:cNvPr>
                      <p:cNvSpPr txBox="1"/>
                      <p:nvPr/>
                    </p:nvSpPr>
                    <p:spPr>
                      <a:xfrm>
                        <a:off x="4921193" y="2440115"/>
                        <a:ext cx="1014935" cy="3472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4" name="TextBox 123">
                        <a:extLst>
                          <a:ext uri="{FF2B5EF4-FFF2-40B4-BE49-F238E27FC236}">
                            <a16:creationId xmlns:a16="http://schemas.microsoft.com/office/drawing/2014/main" id="{5FCF6E2A-98F5-887F-B28F-B7CB642C6E4B}"/>
                          </a:ext>
                        </a:extLst>
                      </p:cNvPr>
                      <p:cNvSpPr txBox="1"/>
                      <p:nvPr/>
                    </p:nvSpPr>
                    <p:spPr>
                      <a:xfrm>
                        <a:off x="5239179" y="1842850"/>
                        <a:ext cx="799160"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19" name="Rectangle 118">
                      <a:extLst>
                        <a:ext uri="{FF2B5EF4-FFF2-40B4-BE49-F238E27FC236}">
                          <a16:creationId xmlns:a16="http://schemas.microsoft.com/office/drawing/2014/main" id="{1348D22D-2529-7AFB-2930-F89DA048A3CB}"/>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20" name="Straight Arrow Connector 119">
                      <a:extLst>
                        <a:ext uri="{FF2B5EF4-FFF2-40B4-BE49-F238E27FC236}">
                          <a16:creationId xmlns:a16="http://schemas.microsoft.com/office/drawing/2014/main" id="{5C86754C-D7A2-5C86-B463-F71D92981EDA}"/>
                        </a:ext>
                      </a:extLst>
                    </p:cNvPr>
                    <p:cNvCxnSpPr>
                      <a:stCxn id="119"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7C23046-D762-AE4D-B3BC-1D6B7A945906}"/>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FBB02EE0-4134-ABC0-EFE5-F7A6D2FE49F0}"/>
                      </a:ext>
                    </a:extLst>
                  </p:cNvPr>
                  <p:cNvGrpSpPr/>
                  <p:nvPr/>
                </p:nvGrpSpPr>
                <p:grpSpPr>
                  <a:xfrm>
                    <a:off x="4652626" y="4655562"/>
                    <a:ext cx="1170280" cy="1239956"/>
                    <a:chOff x="4883375" y="1856416"/>
                    <a:chExt cx="1170280" cy="1239956"/>
                  </a:xfrm>
                </p:grpSpPr>
                <p:grpSp>
                  <p:nvGrpSpPr>
                    <p:cNvPr id="112" name="Group 111">
                      <a:extLst>
                        <a:ext uri="{FF2B5EF4-FFF2-40B4-BE49-F238E27FC236}">
                          <a16:creationId xmlns:a16="http://schemas.microsoft.com/office/drawing/2014/main" id="{C810779D-CB10-D5A4-D59D-03727E9C3A88}"/>
                        </a:ext>
                      </a:extLst>
                    </p:cNvPr>
                    <p:cNvGrpSpPr/>
                    <p:nvPr/>
                  </p:nvGrpSpPr>
                  <p:grpSpPr>
                    <a:xfrm>
                      <a:off x="4883375" y="1856416"/>
                      <a:ext cx="1170280" cy="991627"/>
                      <a:chOff x="4879463" y="1840248"/>
                      <a:chExt cx="1208364" cy="1002918"/>
                    </a:xfrm>
                  </p:grpSpPr>
                  <p:sp>
                    <p:nvSpPr>
                      <p:cNvPr id="115" name="Right Triangle 114">
                        <a:extLst>
                          <a:ext uri="{FF2B5EF4-FFF2-40B4-BE49-F238E27FC236}">
                            <a16:creationId xmlns:a16="http://schemas.microsoft.com/office/drawing/2014/main" id="{D3AF4E56-C03E-5C5A-EEC6-5B798FDAC085}"/>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6" name="TextBox 115">
                        <a:extLst>
                          <a:ext uri="{FF2B5EF4-FFF2-40B4-BE49-F238E27FC236}">
                            <a16:creationId xmlns:a16="http://schemas.microsoft.com/office/drawing/2014/main" id="{4A2C29A3-4CFF-9377-E51A-E85EBE627D72}"/>
                          </a:ext>
                        </a:extLst>
                      </p:cNvPr>
                      <p:cNvSpPr txBox="1"/>
                      <p:nvPr/>
                    </p:nvSpPr>
                    <p:spPr>
                      <a:xfrm>
                        <a:off x="4879463" y="2462992"/>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117" name="TextBox 116">
                        <a:extLst>
                          <a:ext uri="{FF2B5EF4-FFF2-40B4-BE49-F238E27FC236}">
                            <a16:creationId xmlns:a16="http://schemas.microsoft.com/office/drawing/2014/main" id="{FE03B457-19C8-0FD7-5531-F5A730395EAD}"/>
                          </a:ext>
                        </a:extLst>
                      </p:cNvPr>
                      <p:cNvSpPr txBox="1"/>
                      <p:nvPr/>
                    </p:nvSpPr>
                    <p:spPr>
                      <a:xfrm>
                        <a:off x="5187386" y="1840248"/>
                        <a:ext cx="900441"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13" name="Rectangle 112">
                      <a:extLst>
                        <a:ext uri="{FF2B5EF4-FFF2-40B4-BE49-F238E27FC236}">
                          <a16:creationId xmlns:a16="http://schemas.microsoft.com/office/drawing/2014/main" id="{50EDA266-76D6-5295-3986-D0B511186B82}"/>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14" name="Straight Arrow Connector 113">
                      <a:extLst>
                        <a:ext uri="{FF2B5EF4-FFF2-40B4-BE49-F238E27FC236}">
                          <a16:creationId xmlns:a16="http://schemas.microsoft.com/office/drawing/2014/main" id="{D3D23D27-BB8A-4B9D-60EE-96992B939EF6}"/>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49AE318-9560-1667-BFA5-722F822312EB}"/>
                      </a:ext>
                    </a:extLst>
                  </p:cNvPr>
                  <p:cNvGrpSpPr/>
                  <p:nvPr/>
                </p:nvGrpSpPr>
                <p:grpSpPr>
                  <a:xfrm>
                    <a:off x="3245263" y="4651105"/>
                    <a:ext cx="1226814" cy="989046"/>
                    <a:chOff x="4712733" y="1858996"/>
                    <a:chExt cx="1226814" cy="989046"/>
                  </a:xfrm>
                </p:grpSpPr>
                <p:grpSp>
                  <p:nvGrpSpPr>
                    <p:cNvPr id="106" name="Group 105">
                      <a:extLst>
                        <a:ext uri="{FF2B5EF4-FFF2-40B4-BE49-F238E27FC236}">
                          <a16:creationId xmlns:a16="http://schemas.microsoft.com/office/drawing/2014/main" id="{BC6E5954-521D-DB96-5DCD-6B465884B068}"/>
                        </a:ext>
                      </a:extLst>
                    </p:cNvPr>
                    <p:cNvGrpSpPr/>
                    <p:nvPr/>
                  </p:nvGrpSpPr>
                  <p:grpSpPr>
                    <a:xfrm>
                      <a:off x="4928791" y="1865242"/>
                      <a:ext cx="1003703" cy="982800"/>
                      <a:chOff x="4926357" y="1849175"/>
                      <a:chExt cx="1036366" cy="993991"/>
                    </a:xfrm>
                  </p:grpSpPr>
                  <p:sp>
                    <p:nvSpPr>
                      <p:cNvPr id="109" name="Right Triangle 108">
                        <a:extLst>
                          <a:ext uri="{FF2B5EF4-FFF2-40B4-BE49-F238E27FC236}">
                            <a16:creationId xmlns:a16="http://schemas.microsoft.com/office/drawing/2014/main" id="{93F33B50-2340-2EC5-3BC4-4F5424AA02A0}"/>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0" name="TextBox 109">
                        <a:extLst>
                          <a:ext uri="{FF2B5EF4-FFF2-40B4-BE49-F238E27FC236}">
                            <a16:creationId xmlns:a16="http://schemas.microsoft.com/office/drawing/2014/main" id="{F9477768-9C18-2547-AB14-082D8336C89F}"/>
                          </a:ext>
                        </a:extLst>
                      </p:cNvPr>
                      <p:cNvSpPr txBox="1"/>
                      <p:nvPr/>
                    </p:nvSpPr>
                    <p:spPr>
                      <a:xfrm>
                        <a:off x="4926357" y="247166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1" name="TextBox 110">
                        <a:extLst>
                          <a:ext uri="{FF2B5EF4-FFF2-40B4-BE49-F238E27FC236}">
                            <a16:creationId xmlns:a16="http://schemas.microsoft.com/office/drawing/2014/main" id="{8F58BD63-73DC-8F3D-0E98-E277BFBF1C6C}"/>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107" name="Rectangle 106">
                      <a:extLst>
                        <a:ext uri="{FF2B5EF4-FFF2-40B4-BE49-F238E27FC236}">
                          <a16:creationId xmlns:a16="http://schemas.microsoft.com/office/drawing/2014/main" id="{B9C2C2BD-371D-D34C-60FB-59730B15503B}"/>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08" name="Straight Arrow Connector 107">
                      <a:extLst>
                        <a:ext uri="{FF2B5EF4-FFF2-40B4-BE49-F238E27FC236}">
                          <a16:creationId xmlns:a16="http://schemas.microsoft.com/office/drawing/2014/main" id="{C4350385-0F78-30AA-1A0A-7392B4727C6B}"/>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8" name="Group 77">
                  <a:extLst>
                    <a:ext uri="{FF2B5EF4-FFF2-40B4-BE49-F238E27FC236}">
                      <a16:creationId xmlns:a16="http://schemas.microsoft.com/office/drawing/2014/main" id="{141348A6-DD35-50BE-2709-EA0CA41ED3B5}"/>
                    </a:ext>
                  </a:extLst>
                </p:cNvPr>
                <p:cNvGrpSpPr/>
                <p:nvPr/>
              </p:nvGrpSpPr>
              <p:grpSpPr>
                <a:xfrm>
                  <a:off x="1353398" y="4159027"/>
                  <a:ext cx="1271652" cy="994713"/>
                  <a:chOff x="2462918" y="617883"/>
                  <a:chExt cx="1271652" cy="994713"/>
                </a:xfrm>
              </p:grpSpPr>
              <p:grpSp>
                <p:nvGrpSpPr>
                  <p:cNvPr id="87" name="Group 86">
                    <a:extLst>
                      <a:ext uri="{FF2B5EF4-FFF2-40B4-BE49-F238E27FC236}">
                        <a16:creationId xmlns:a16="http://schemas.microsoft.com/office/drawing/2014/main" id="{62CADFEA-5B53-9707-B708-8695487E55C8}"/>
                      </a:ext>
                    </a:extLst>
                  </p:cNvPr>
                  <p:cNvGrpSpPr/>
                  <p:nvPr/>
                </p:nvGrpSpPr>
                <p:grpSpPr>
                  <a:xfrm>
                    <a:off x="2462918" y="617883"/>
                    <a:ext cx="1064343" cy="994713"/>
                    <a:chOff x="2380239" y="587613"/>
                    <a:chExt cx="1098980" cy="1006040"/>
                  </a:xfrm>
                </p:grpSpPr>
                <p:sp>
                  <p:nvSpPr>
                    <p:cNvPr id="90" name="Right Triangle 89">
                      <a:extLst>
                        <a:ext uri="{FF2B5EF4-FFF2-40B4-BE49-F238E27FC236}">
                          <a16:creationId xmlns:a16="http://schemas.microsoft.com/office/drawing/2014/main" id="{689DED55-36E5-FAAC-0AFF-CB8FFF71D448}"/>
                        </a:ext>
                      </a:extLst>
                    </p:cNvPr>
                    <p:cNvSpPr/>
                    <p:nvPr/>
                  </p:nvSpPr>
                  <p:spPr>
                    <a:xfrm>
                      <a:off x="2407828" y="603653"/>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1" name="TextBox 90">
                      <a:extLst>
                        <a:ext uri="{FF2B5EF4-FFF2-40B4-BE49-F238E27FC236}">
                          <a16:creationId xmlns:a16="http://schemas.microsoft.com/office/drawing/2014/main" id="{86864BF6-D32E-678E-74F3-AB0DFDDE6923}"/>
                        </a:ext>
                      </a:extLst>
                    </p:cNvPr>
                    <p:cNvSpPr txBox="1"/>
                    <p:nvPr/>
                  </p:nvSpPr>
                  <p:spPr>
                    <a:xfrm>
                      <a:off x="2380239" y="1212356"/>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2" name="TextBox 91">
                      <a:extLst>
                        <a:ext uri="{FF2B5EF4-FFF2-40B4-BE49-F238E27FC236}">
                          <a16:creationId xmlns:a16="http://schemas.microsoft.com/office/drawing/2014/main" id="{E9F9CB0F-557D-DDF8-6013-75C73347335C}"/>
                        </a:ext>
                      </a:extLst>
                    </p:cNvPr>
                    <p:cNvSpPr txBox="1"/>
                    <p:nvPr/>
                  </p:nvSpPr>
                  <p:spPr>
                    <a:xfrm>
                      <a:off x="2674206" y="587613"/>
                      <a:ext cx="805013"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88" name="Rectangle 87">
                    <a:extLst>
                      <a:ext uri="{FF2B5EF4-FFF2-40B4-BE49-F238E27FC236}">
                        <a16:creationId xmlns:a16="http://schemas.microsoft.com/office/drawing/2014/main" id="{ECD3A63A-C358-F3FE-B9CF-D2CF64D08AF1}"/>
                      </a:ext>
                    </a:extLst>
                  </p:cNvPr>
                  <p:cNvSpPr/>
                  <p:nvPr/>
                </p:nvSpPr>
                <p:spPr>
                  <a:xfrm>
                    <a:off x="2486962" y="623552"/>
                    <a:ext cx="989999" cy="989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9" name="Straight Arrow Connector 88">
                    <a:extLst>
                      <a:ext uri="{FF2B5EF4-FFF2-40B4-BE49-F238E27FC236}">
                        <a16:creationId xmlns:a16="http://schemas.microsoft.com/office/drawing/2014/main" id="{FAE82548-7E55-F657-3DC4-BB7CA37A3E3F}"/>
                      </a:ext>
                    </a:extLst>
                  </p:cNvPr>
                  <p:cNvCxnSpPr/>
                  <p:nvPr/>
                </p:nvCxnSpPr>
                <p:spPr>
                  <a:xfrm flipH="1" flipV="1">
                    <a:off x="3482570" y="1160738"/>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38C02BD4-9140-B9D2-8F17-0584AF3610F3}"/>
                    </a:ext>
                  </a:extLst>
                </p:cNvPr>
                <p:cNvGrpSpPr/>
                <p:nvPr/>
              </p:nvGrpSpPr>
              <p:grpSpPr>
                <a:xfrm>
                  <a:off x="4843552" y="5403739"/>
                  <a:ext cx="1478814" cy="996475"/>
                  <a:chOff x="3467109" y="1862595"/>
                  <a:chExt cx="1478814" cy="996475"/>
                </a:xfrm>
              </p:grpSpPr>
              <p:grpSp>
                <p:nvGrpSpPr>
                  <p:cNvPr id="80" name="Group 79">
                    <a:extLst>
                      <a:ext uri="{FF2B5EF4-FFF2-40B4-BE49-F238E27FC236}">
                        <a16:creationId xmlns:a16="http://schemas.microsoft.com/office/drawing/2014/main" id="{45C195E1-2A9A-553A-A678-11EDECC8861C}"/>
                      </a:ext>
                    </a:extLst>
                  </p:cNvPr>
                  <p:cNvGrpSpPr/>
                  <p:nvPr/>
                </p:nvGrpSpPr>
                <p:grpSpPr>
                  <a:xfrm>
                    <a:off x="3690543" y="1862595"/>
                    <a:ext cx="1038336" cy="996474"/>
                    <a:chOff x="3647813" y="1846500"/>
                    <a:chExt cx="1072126" cy="1007821"/>
                  </a:xfrm>
                </p:grpSpPr>
                <p:sp>
                  <p:nvSpPr>
                    <p:cNvPr id="84" name="Right Triangle 83">
                      <a:extLst>
                        <a:ext uri="{FF2B5EF4-FFF2-40B4-BE49-F238E27FC236}">
                          <a16:creationId xmlns:a16="http://schemas.microsoft.com/office/drawing/2014/main" id="{42565B5D-568B-74B4-9A66-2FC565DE4040}"/>
                        </a:ext>
                      </a:extLst>
                    </p:cNvPr>
                    <p:cNvSpPr/>
                    <p:nvPr/>
                  </p:nvSpPr>
                  <p:spPr>
                    <a:xfrm>
                      <a:off x="3664394" y="1864321"/>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5" name="TextBox 84">
                      <a:extLst>
                        <a:ext uri="{FF2B5EF4-FFF2-40B4-BE49-F238E27FC236}">
                          <a16:creationId xmlns:a16="http://schemas.microsoft.com/office/drawing/2014/main" id="{A01CE6F3-9D57-D342-A7A5-45E6548CDE45}"/>
                        </a:ext>
                      </a:extLst>
                    </p:cNvPr>
                    <p:cNvSpPr txBox="1"/>
                    <p:nvPr/>
                  </p:nvSpPr>
                  <p:spPr>
                    <a:xfrm>
                      <a:off x="3647813" y="2456636"/>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6" name="TextBox 85">
                      <a:extLst>
                        <a:ext uri="{FF2B5EF4-FFF2-40B4-BE49-F238E27FC236}">
                          <a16:creationId xmlns:a16="http://schemas.microsoft.com/office/drawing/2014/main" id="{D0A9BF5F-C556-7A67-0C30-8D7B251B08A7}"/>
                        </a:ext>
                      </a:extLst>
                    </p:cNvPr>
                    <p:cNvSpPr txBox="1"/>
                    <p:nvPr/>
                  </p:nvSpPr>
                  <p:spPr>
                    <a:xfrm>
                      <a:off x="3934133" y="1846500"/>
                      <a:ext cx="785806" cy="376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81" name="Rectangle 80">
                    <a:extLst>
                      <a:ext uri="{FF2B5EF4-FFF2-40B4-BE49-F238E27FC236}">
                        <a16:creationId xmlns:a16="http://schemas.microsoft.com/office/drawing/2014/main" id="{B68BD929-E22D-6A7E-632E-6D4995595C00}"/>
                      </a:ext>
                    </a:extLst>
                  </p:cNvPr>
                  <p:cNvSpPr/>
                  <p:nvPr/>
                </p:nvSpPr>
                <p:spPr>
                  <a:xfrm>
                    <a:off x="3703923" y="1870025"/>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 name="Straight Arrow Connector 81">
                    <a:extLst>
                      <a:ext uri="{FF2B5EF4-FFF2-40B4-BE49-F238E27FC236}">
                        <a16:creationId xmlns:a16="http://schemas.microsoft.com/office/drawing/2014/main" id="{25C80C0A-1EC4-37A4-DAC8-257DF99A8D69}"/>
                      </a:ext>
                    </a:extLst>
                  </p:cNvPr>
                  <p:cNvCxnSpPr/>
                  <p:nvPr/>
                </p:nvCxnSpPr>
                <p:spPr>
                  <a:xfrm flipH="1" flipV="1">
                    <a:off x="3467109" y="2364194"/>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3B1CC7E-C532-A41B-E152-25EA0DFC587F}"/>
                      </a:ext>
                    </a:extLst>
                  </p:cNvPr>
                  <p:cNvCxnSpPr>
                    <a:stCxn id="81" idx="3"/>
                  </p:cNvCxnSpPr>
                  <p:nvPr/>
                </p:nvCxnSpPr>
                <p:spPr>
                  <a:xfrm flipV="1">
                    <a:off x="4693923" y="2364194"/>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75" name="Picture 2" descr="Skull And Crossbones Clip Art">
                <a:extLst>
                  <a:ext uri="{FF2B5EF4-FFF2-40B4-BE49-F238E27FC236}">
                    <a16:creationId xmlns:a16="http://schemas.microsoft.com/office/drawing/2014/main" id="{9382A609-08F0-7BF2-631C-CE6619D655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15544" y="673297"/>
                <a:ext cx="466163" cy="44907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6" name="Straight Arrow Connector 45">
              <a:extLst>
                <a:ext uri="{FF2B5EF4-FFF2-40B4-BE49-F238E27FC236}">
                  <a16:creationId xmlns:a16="http://schemas.microsoft.com/office/drawing/2014/main" id="{965392F4-6C79-6B8C-8DBB-04A17A9E639C}"/>
                </a:ext>
              </a:extLst>
            </p:cNvPr>
            <p:cNvCxnSpPr/>
            <p:nvPr/>
          </p:nvCxnSpPr>
          <p:spPr>
            <a:xfrm flipV="1">
              <a:off x="10911413" y="3523209"/>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2" descr="Skull And Crossbones Clip Art">
              <a:extLst>
                <a:ext uri="{FF2B5EF4-FFF2-40B4-BE49-F238E27FC236}">
                  <a16:creationId xmlns:a16="http://schemas.microsoft.com/office/drawing/2014/main" id="{08FF20F9-D223-11E3-2780-9ABFA47910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8266" y="2220312"/>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a:extLst>
                <a:ext uri="{FF2B5EF4-FFF2-40B4-BE49-F238E27FC236}">
                  <a16:creationId xmlns:a16="http://schemas.microsoft.com/office/drawing/2014/main" id="{AE07C7B6-99FA-4C01-FAAE-5C4429132143}"/>
                </a:ext>
              </a:extLst>
            </p:cNvPr>
            <p:cNvCxnSpPr/>
            <p:nvPr/>
          </p:nvCxnSpPr>
          <p:spPr>
            <a:xfrm flipV="1">
              <a:off x="8581503" y="4625528"/>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BE047B3-0C60-7CA6-7F7E-CA7579D5953B}"/>
                </a:ext>
              </a:extLst>
            </p:cNvPr>
            <p:cNvCxnSpPr/>
            <p:nvPr/>
          </p:nvCxnSpPr>
          <p:spPr>
            <a:xfrm flipV="1">
              <a:off x="7622345" y="4668785"/>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A600BED-7D9D-6322-02B4-1BD2F11E77B0}"/>
                </a:ext>
              </a:extLst>
            </p:cNvPr>
            <p:cNvCxnSpPr/>
            <p:nvPr/>
          </p:nvCxnSpPr>
          <p:spPr>
            <a:xfrm flipV="1">
              <a:off x="6045068" y="3986128"/>
              <a:ext cx="1" cy="228986"/>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2FE85D4-A9E9-78A7-799E-CE8B42B3A704}"/>
                </a:ext>
              </a:extLst>
            </p:cNvPr>
            <p:cNvCxnSpPr/>
            <p:nvPr/>
          </p:nvCxnSpPr>
          <p:spPr>
            <a:xfrm flipV="1">
              <a:off x="8366718" y="638634"/>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FE220AE-00BD-A9A8-B100-EA6E4B303938}"/>
                </a:ext>
              </a:extLst>
            </p:cNvPr>
            <p:cNvCxnSpPr/>
            <p:nvPr/>
          </p:nvCxnSpPr>
          <p:spPr>
            <a:xfrm rot="10800000" flipV="1">
              <a:off x="4876320" y="5122246"/>
              <a:ext cx="1" cy="2289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F7EFF5E-7AA4-88EE-1D77-F3CD4281E893}"/>
                </a:ext>
              </a:extLst>
            </p:cNvPr>
            <p:cNvCxnSpPr/>
            <p:nvPr/>
          </p:nvCxnSpPr>
          <p:spPr>
            <a:xfrm flipV="1">
              <a:off x="4899284" y="3986847"/>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2" descr="Skull And Crossbones Clip Art">
              <a:extLst>
                <a:ext uri="{FF2B5EF4-FFF2-40B4-BE49-F238E27FC236}">
                  <a16:creationId xmlns:a16="http://schemas.microsoft.com/office/drawing/2014/main" id="{82B2E900-0BDA-2BAC-F8EE-3017BECA69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1184" y="5492943"/>
              <a:ext cx="429569" cy="413818"/>
            </a:xfrm>
            <a:prstGeom prst="rect">
              <a:avLst/>
            </a:prstGeom>
            <a:noFill/>
            <a:extLst>
              <a:ext uri="{909E8E84-426E-40DD-AFC4-6F175D3DCCD1}">
                <a14:hiddenFill xmlns:a14="http://schemas.microsoft.com/office/drawing/2010/main">
                  <a:solidFill>
                    <a:srgbClr val="FFFFFF"/>
                  </a:solidFill>
                </a14:hiddenFill>
              </a:ext>
            </a:extLst>
          </p:spPr>
        </p:pic>
        <p:sp>
          <p:nvSpPr>
            <p:cNvPr id="56" name="Right Triangle 55">
              <a:extLst>
                <a:ext uri="{FF2B5EF4-FFF2-40B4-BE49-F238E27FC236}">
                  <a16:creationId xmlns:a16="http://schemas.microsoft.com/office/drawing/2014/main" id="{AC8B80D4-FF5C-B66D-022E-A077297D05F1}"/>
                </a:ext>
              </a:extLst>
            </p:cNvPr>
            <p:cNvSpPr/>
            <p:nvPr/>
          </p:nvSpPr>
          <p:spPr>
            <a:xfrm>
              <a:off x="5611734" y="3120773"/>
              <a:ext cx="908102" cy="889462"/>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7" name="TextBox 56">
              <a:extLst>
                <a:ext uri="{FF2B5EF4-FFF2-40B4-BE49-F238E27FC236}">
                  <a16:creationId xmlns:a16="http://schemas.microsoft.com/office/drawing/2014/main" id="{0F966F8C-2254-AA1B-D2B0-11BAB4A79B7D}"/>
                </a:ext>
              </a:extLst>
            </p:cNvPr>
            <p:cNvSpPr txBox="1"/>
            <p:nvPr/>
          </p:nvSpPr>
          <p:spPr>
            <a:xfrm>
              <a:off x="5586982" y="3667660"/>
              <a:ext cx="910584" cy="311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498C886A-0C36-6E23-7B55-3C5EA15317C9}"/>
                </a:ext>
              </a:extLst>
            </p:cNvPr>
            <p:cNvSpPr txBox="1"/>
            <p:nvPr/>
          </p:nvSpPr>
          <p:spPr>
            <a:xfrm>
              <a:off x="5850725" y="3106362"/>
              <a:ext cx="722245"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9" name="Rectangle 58">
              <a:extLst>
                <a:ext uri="{FF2B5EF4-FFF2-40B4-BE49-F238E27FC236}">
                  <a16:creationId xmlns:a16="http://schemas.microsoft.com/office/drawing/2014/main" id="{38D353C2-623A-8DCF-925F-CBB1ABB8C604}"/>
                </a:ext>
              </a:extLst>
            </p:cNvPr>
            <p:cNvSpPr/>
            <p:nvPr/>
          </p:nvSpPr>
          <p:spPr>
            <a:xfrm>
              <a:off x="5609256" y="3111513"/>
              <a:ext cx="917117" cy="898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0" name="Picture 2" descr="Skull And Crossbones Clip Art">
              <a:extLst>
                <a:ext uri="{FF2B5EF4-FFF2-40B4-BE49-F238E27FC236}">
                  <a16:creationId xmlns:a16="http://schemas.microsoft.com/office/drawing/2014/main" id="{30A1260C-1FF2-9B6B-0A4A-07CD7ABF80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4268" y="2347779"/>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a:extLst>
                <a:ext uri="{FF2B5EF4-FFF2-40B4-BE49-F238E27FC236}">
                  <a16:creationId xmlns:a16="http://schemas.microsoft.com/office/drawing/2014/main" id="{A87602FF-59BF-3D7E-E451-2880F7B0B04C}"/>
                </a:ext>
              </a:extLst>
            </p:cNvPr>
            <p:cNvCxnSpPr/>
            <p:nvPr/>
          </p:nvCxnSpPr>
          <p:spPr>
            <a:xfrm flipV="1">
              <a:off x="6054771" y="2884702"/>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8748099-8300-A07F-5B55-28B592967336}"/>
                </a:ext>
              </a:extLst>
            </p:cNvPr>
            <p:cNvCxnSpPr/>
            <p:nvPr/>
          </p:nvCxnSpPr>
          <p:spPr>
            <a:xfrm flipH="1" flipV="1">
              <a:off x="5392489" y="3591670"/>
              <a:ext cx="233448"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7595376-3972-B529-5C5E-9E98EA044D27}"/>
                </a:ext>
              </a:extLst>
            </p:cNvPr>
            <p:cNvSpPr txBox="1"/>
            <p:nvPr/>
          </p:nvSpPr>
          <p:spPr>
            <a:xfrm>
              <a:off x="7648297" y="244277"/>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a:t>
              </a:r>
            </a:p>
          </p:txBody>
        </p:sp>
        <p:sp>
          <p:nvSpPr>
            <p:cNvPr id="64" name="TextBox 63">
              <a:extLst>
                <a:ext uri="{FF2B5EF4-FFF2-40B4-BE49-F238E27FC236}">
                  <a16:creationId xmlns:a16="http://schemas.microsoft.com/office/drawing/2014/main" id="{C9220E0A-79A9-0957-5C0B-A3FA61FE14C0}"/>
                </a:ext>
              </a:extLst>
            </p:cNvPr>
            <p:cNvSpPr txBox="1"/>
            <p:nvPr/>
          </p:nvSpPr>
          <p:spPr>
            <a:xfrm>
              <a:off x="11624658" y="1615514"/>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t>
              </a:r>
            </a:p>
          </p:txBody>
        </p:sp>
        <p:sp>
          <p:nvSpPr>
            <p:cNvPr id="65" name="TextBox 64">
              <a:extLst>
                <a:ext uri="{FF2B5EF4-FFF2-40B4-BE49-F238E27FC236}">
                  <a16:creationId xmlns:a16="http://schemas.microsoft.com/office/drawing/2014/main" id="{7281D2E0-BD4D-EF25-E705-14C2F9604AB5}"/>
                </a:ext>
              </a:extLst>
            </p:cNvPr>
            <p:cNvSpPr txBox="1"/>
            <p:nvPr/>
          </p:nvSpPr>
          <p:spPr>
            <a:xfrm>
              <a:off x="7026011" y="767544"/>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t>
              </a:r>
            </a:p>
          </p:txBody>
        </p:sp>
        <p:sp>
          <p:nvSpPr>
            <p:cNvPr id="66" name="TextBox 65">
              <a:extLst>
                <a:ext uri="{FF2B5EF4-FFF2-40B4-BE49-F238E27FC236}">
                  <a16:creationId xmlns:a16="http://schemas.microsoft.com/office/drawing/2014/main" id="{463FE661-9AE8-DD7B-B5BC-50200CC1C31D}"/>
                </a:ext>
              </a:extLst>
            </p:cNvPr>
            <p:cNvSpPr txBox="1"/>
            <p:nvPr/>
          </p:nvSpPr>
          <p:spPr>
            <a:xfrm>
              <a:off x="4244443" y="3480765"/>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67" name="TextBox 66">
              <a:extLst>
                <a:ext uri="{FF2B5EF4-FFF2-40B4-BE49-F238E27FC236}">
                  <a16:creationId xmlns:a16="http://schemas.microsoft.com/office/drawing/2014/main" id="{9CB41008-609B-7171-C0BC-8689DD533075}"/>
                </a:ext>
              </a:extLst>
            </p:cNvPr>
            <p:cNvSpPr txBox="1"/>
            <p:nvPr/>
          </p:nvSpPr>
          <p:spPr>
            <a:xfrm>
              <a:off x="5857342" y="1897838"/>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z</a:t>
              </a:r>
            </a:p>
          </p:txBody>
        </p:sp>
        <p:sp>
          <p:nvSpPr>
            <p:cNvPr id="68" name="TextBox 67">
              <a:extLst>
                <a:ext uri="{FF2B5EF4-FFF2-40B4-BE49-F238E27FC236}">
                  <a16:creationId xmlns:a16="http://schemas.microsoft.com/office/drawing/2014/main" id="{124E6AF0-9984-B4CC-BAC6-314C24B35F5A}"/>
                </a:ext>
              </a:extLst>
            </p:cNvPr>
            <p:cNvSpPr txBox="1"/>
            <p:nvPr/>
          </p:nvSpPr>
          <p:spPr>
            <a:xfrm>
              <a:off x="10935213" y="2286432"/>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v</a:t>
              </a:r>
            </a:p>
          </p:txBody>
        </p:sp>
        <p:sp>
          <p:nvSpPr>
            <p:cNvPr id="69" name="TextBox 68">
              <a:extLst>
                <a:ext uri="{FF2B5EF4-FFF2-40B4-BE49-F238E27FC236}">
                  <a16:creationId xmlns:a16="http://schemas.microsoft.com/office/drawing/2014/main" id="{F724DDFE-4249-CE1C-9511-3BCD083EC47B}"/>
                </a:ext>
              </a:extLst>
            </p:cNvPr>
            <p:cNvSpPr txBox="1"/>
            <p:nvPr/>
          </p:nvSpPr>
          <p:spPr>
            <a:xfrm>
              <a:off x="11435387" y="2943946"/>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k</a:t>
              </a:r>
            </a:p>
          </p:txBody>
        </p:sp>
        <p:sp>
          <p:nvSpPr>
            <p:cNvPr id="70" name="TextBox 69">
              <a:extLst>
                <a:ext uri="{FF2B5EF4-FFF2-40B4-BE49-F238E27FC236}">
                  <a16:creationId xmlns:a16="http://schemas.microsoft.com/office/drawing/2014/main" id="{AA85A8C8-110B-139A-A5ED-F9A41733B2C5}"/>
                </a:ext>
              </a:extLst>
            </p:cNvPr>
            <p:cNvSpPr txBox="1"/>
            <p:nvPr/>
          </p:nvSpPr>
          <p:spPr>
            <a:xfrm>
              <a:off x="9679420" y="5512857"/>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j</a:t>
              </a:r>
            </a:p>
          </p:txBody>
        </p:sp>
        <p:sp>
          <p:nvSpPr>
            <p:cNvPr id="71" name="TextBox 70">
              <a:extLst>
                <a:ext uri="{FF2B5EF4-FFF2-40B4-BE49-F238E27FC236}">
                  <a16:creationId xmlns:a16="http://schemas.microsoft.com/office/drawing/2014/main" id="{F13B4274-D1F0-50B9-8F8B-83BEED19DD2B}"/>
                </a:ext>
              </a:extLst>
            </p:cNvPr>
            <p:cNvSpPr txBox="1"/>
            <p:nvPr/>
          </p:nvSpPr>
          <p:spPr>
            <a:xfrm>
              <a:off x="5107657" y="5480650"/>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a:t>
              </a:r>
            </a:p>
          </p:txBody>
        </p:sp>
        <p:sp>
          <p:nvSpPr>
            <p:cNvPr id="72" name="TextBox 71">
              <a:extLst>
                <a:ext uri="{FF2B5EF4-FFF2-40B4-BE49-F238E27FC236}">
                  <a16:creationId xmlns:a16="http://schemas.microsoft.com/office/drawing/2014/main" id="{4BCB4E1D-6530-C1EC-2FCC-F697D5DC4933}"/>
                </a:ext>
              </a:extLst>
            </p:cNvPr>
            <p:cNvSpPr txBox="1"/>
            <p:nvPr/>
          </p:nvSpPr>
          <p:spPr>
            <a:xfrm>
              <a:off x="10903502" y="4447164"/>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r</a:t>
              </a:r>
            </a:p>
          </p:txBody>
        </p:sp>
        <p:sp>
          <p:nvSpPr>
            <p:cNvPr id="73" name="TextBox 72">
              <a:extLst>
                <a:ext uri="{FF2B5EF4-FFF2-40B4-BE49-F238E27FC236}">
                  <a16:creationId xmlns:a16="http://schemas.microsoft.com/office/drawing/2014/main" id="{9A3FB39D-FAFD-4FC8-712F-D4BB62D3B007}"/>
                </a:ext>
              </a:extLst>
            </p:cNvPr>
            <p:cNvSpPr txBox="1"/>
            <p:nvPr/>
          </p:nvSpPr>
          <p:spPr>
            <a:xfrm>
              <a:off x="6509572" y="5647618"/>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q</a:t>
              </a:r>
            </a:p>
          </p:txBody>
        </p:sp>
      </p:grpSp>
      <p:sp>
        <p:nvSpPr>
          <p:cNvPr id="198" name="TextBox 197">
            <a:extLst>
              <a:ext uri="{FF2B5EF4-FFF2-40B4-BE49-F238E27FC236}">
                <a16:creationId xmlns:a16="http://schemas.microsoft.com/office/drawing/2014/main" id="{5DD8C8CB-AE32-AC66-9D7E-B6609BCA38FB}"/>
              </a:ext>
            </a:extLst>
          </p:cNvPr>
          <p:cNvSpPr txBox="1"/>
          <p:nvPr/>
        </p:nvSpPr>
        <p:spPr>
          <a:xfrm>
            <a:off x="268694" y="1504413"/>
            <a:ext cx="373624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One of the chests contains buried treasure. All the others contain poison!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Listen carefully to the secret code and follow the arrows to find the treasure. </a:t>
            </a:r>
          </a:p>
        </p:txBody>
      </p:sp>
      <p:pic>
        <p:nvPicPr>
          <p:cNvPr id="199" name="Picture 2" descr="Play Audio Button Set Clip Art">
            <a:hlinkClick r:id="" action="ppaction://noaction" highlightClick="1">
              <a:snd r:embed="rId9" name="T1_W8_6.2.wav"/>
            </a:hlinkClick>
            <a:extLst>
              <a:ext uri="{FF2B5EF4-FFF2-40B4-BE49-F238E27FC236}">
                <a16:creationId xmlns:a16="http://schemas.microsoft.com/office/drawing/2014/main" id="{9178C051-4CC5-074C-3176-424E59E0CE7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0052" y="5101844"/>
            <a:ext cx="693899" cy="679235"/>
          </a:xfrm>
          <a:prstGeom prst="rect">
            <a:avLst/>
          </a:prstGeom>
          <a:noFill/>
          <a:extLst>
            <a:ext uri="{909E8E84-426E-40DD-AFC4-6F175D3DCCD1}">
              <a14:hiddenFill xmlns:a14="http://schemas.microsoft.com/office/drawing/2010/main">
                <a:solidFill>
                  <a:srgbClr val="FFFFFF"/>
                </a:solidFill>
              </a14:hiddenFill>
            </a:ext>
          </a:extLst>
        </p:spPr>
      </p:pic>
      <p:sp>
        <p:nvSpPr>
          <p:cNvPr id="200" name="Rectangle 199">
            <a:extLst>
              <a:ext uri="{FF2B5EF4-FFF2-40B4-BE49-F238E27FC236}">
                <a16:creationId xmlns:a16="http://schemas.microsoft.com/office/drawing/2014/main" id="{907A76A5-39F0-FE51-315F-D36B034D58C0}"/>
              </a:ext>
            </a:extLst>
          </p:cNvPr>
          <p:cNvSpPr/>
          <p:nvPr/>
        </p:nvSpPr>
        <p:spPr>
          <a:xfrm>
            <a:off x="9827469" y="11738"/>
            <a:ext cx="55175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w Cen MT" panose="020B0602020104020603"/>
                <a:ea typeface="+mn-ea"/>
                <a:cs typeface="+mn-cs"/>
              </a:rPr>
              <a:t>1</a:t>
            </a:r>
          </a:p>
        </p:txBody>
      </p:sp>
      <p:pic>
        <p:nvPicPr>
          <p:cNvPr id="35" name="Picture 8" descr="Chest3 Clip Art">
            <a:extLst>
              <a:ext uri="{FF2B5EF4-FFF2-40B4-BE49-F238E27FC236}">
                <a16:creationId xmlns:a16="http://schemas.microsoft.com/office/drawing/2014/main" id="{E014363C-F4B9-AF05-DE20-3E167D7904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2168" y="1597742"/>
            <a:ext cx="607323" cy="58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 restart="whenNotActive" fill="hold" evtFilter="cancelBubble" nodeType="interactiveSeq">
                <p:stCondLst>
                  <p:cond evt="onClick" delay="0">
                    <p:tgtEl>
                      <p:spTgt spid="26"/>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9" restart="whenNotActive" fill="hold" evtFilter="cancelBubble" nodeType="interactiveSeq">
                <p:stCondLst>
                  <p:cond evt="onClick" delay="0">
                    <p:tgtEl>
                      <p:spTgt spid="32"/>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3"/>
                                        </p:tgtEl>
                                      </p:cBhvr>
                                    </p:animEffect>
                                    <p:set>
                                      <p:cBhvr>
                                        <p:cTn id="6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1" restart="whenNotActive" fill="hold" evtFilter="cancelBubble" nodeType="interactiveSeq">
                <p:stCondLst>
                  <p:cond evt="onClick" delay="0">
                    <p:tgtEl>
                      <p:spTgt spid="34"/>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5"/>
                                        </p:tgtEl>
                                      </p:cBhvr>
                                    </p:animEffect>
                                    <p:set>
                                      <p:cBhvr>
                                        <p:cTn id="7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15" name="CustomShape 6">
            <a:hlinkClick r:id="" action="ppaction://noaction">
              <a:snd r:embed="rId3" name="T1_W8_6.1.wav"/>
            </a:hlinkClick>
            <a:extLst>
              <a:ext uri="{FF2B5EF4-FFF2-40B4-BE49-F238E27FC236}">
                <a16:creationId xmlns:a16="http://schemas.microsoft.com/office/drawing/2014/main" id="{76EA0DC1-EFD3-4A65-8DC5-2DAE9E183631}"/>
              </a:ext>
            </a:extLst>
          </p:cNvPr>
          <p:cNvSpPr/>
          <p:nvPr/>
        </p:nvSpPr>
        <p:spPr>
          <a:xfrm>
            <a:off x="234759" y="57314"/>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Hör</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zu</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6" name="CustomShape 7">
            <a:extLst>
              <a:ext uri="{FF2B5EF4-FFF2-40B4-BE49-F238E27FC236}">
                <a16:creationId xmlns:a16="http://schemas.microsoft.com/office/drawing/2014/main" id="{1E16F109-5BB7-45F7-B336-9D99B866A7C4}"/>
              </a:ext>
            </a:extLst>
          </p:cNvPr>
          <p:cNvSpPr/>
          <p:nvPr/>
        </p:nvSpPr>
        <p:spPr>
          <a:xfrm>
            <a:off x="210949" y="651566"/>
            <a:ext cx="45928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es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ei</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oder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2" name="Picture 11" descr="Icon&#10;&#10;Description automatically generated">
            <a:extLst>
              <a:ext uri="{FF2B5EF4-FFF2-40B4-BE49-F238E27FC236}">
                <a16:creationId xmlns:a16="http://schemas.microsoft.com/office/drawing/2014/main" id="{957C4FD2-6F61-444C-A1BA-3D28A91C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198" name="TextBox 197">
            <a:extLst>
              <a:ext uri="{FF2B5EF4-FFF2-40B4-BE49-F238E27FC236}">
                <a16:creationId xmlns:a16="http://schemas.microsoft.com/office/drawing/2014/main" id="{5DD8C8CB-AE32-AC66-9D7E-B6609BCA38FB}"/>
              </a:ext>
            </a:extLst>
          </p:cNvPr>
          <p:cNvSpPr txBox="1"/>
          <p:nvPr/>
        </p:nvSpPr>
        <p:spPr>
          <a:xfrm>
            <a:off x="234759" y="1291764"/>
            <a:ext cx="373624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One of the chests contains buried treasure. All the others contain poison!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Listen carefully to the secret code and follow the arrows to find the treasure. </a:t>
            </a:r>
          </a:p>
        </p:txBody>
      </p:sp>
      <p:pic>
        <p:nvPicPr>
          <p:cNvPr id="199" name="Picture 2" descr="Play Audio Button Set Clip Art">
            <a:hlinkClick r:id="" action="ppaction://noaction" highlightClick="1">
              <a:snd r:embed="rId5" name="T1_W8_6.3.wav"/>
            </a:hlinkClick>
            <a:extLst>
              <a:ext uri="{FF2B5EF4-FFF2-40B4-BE49-F238E27FC236}">
                <a16:creationId xmlns:a16="http://schemas.microsoft.com/office/drawing/2014/main" id="{9178C051-4CC5-074C-3176-424E59E0CE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052" y="5101844"/>
            <a:ext cx="693899" cy="679235"/>
          </a:xfrm>
          <a:prstGeom prst="rect">
            <a:avLst/>
          </a:prstGeom>
          <a:noFill/>
          <a:extLst>
            <a:ext uri="{909E8E84-426E-40DD-AFC4-6F175D3DCCD1}">
              <a14:hiddenFill xmlns:a14="http://schemas.microsoft.com/office/drawing/2010/main">
                <a:solidFill>
                  <a:srgbClr val="FFFFFF"/>
                </a:solidFill>
              </a14:hiddenFill>
            </a:ext>
          </a:extLst>
        </p:spPr>
      </p:pic>
      <p:grpSp>
        <p:nvGrpSpPr>
          <p:cNvPr id="201" name="Group 200">
            <a:extLst>
              <a:ext uri="{FF2B5EF4-FFF2-40B4-BE49-F238E27FC236}">
                <a16:creationId xmlns:a16="http://schemas.microsoft.com/office/drawing/2014/main" id="{46DEBC66-915D-9DF0-EF1E-AA03E8E5118D}"/>
              </a:ext>
            </a:extLst>
          </p:cNvPr>
          <p:cNvGrpSpPr/>
          <p:nvPr/>
        </p:nvGrpSpPr>
        <p:grpSpPr>
          <a:xfrm>
            <a:off x="3212002" y="1412611"/>
            <a:ext cx="7498344" cy="5407111"/>
            <a:chOff x="3744601" y="369525"/>
            <a:chExt cx="8137106" cy="5867727"/>
          </a:xfrm>
        </p:grpSpPr>
        <p:grpSp>
          <p:nvGrpSpPr>
            <p:cNvPr id="202" name="Group 201">
              <a:extLst>
                <a:ext uri="{FF2B5EF4-FFF2-40B4-BE49-F238E27FC236}">
                  <a16:creationId xmlns:a16="http://schemas.microsoft.com/office/drawing/2014/main" id="{AACF76A1-B990-65E5-6F49-B1EA3B27093C}"/>
                </a:ext>
              </a:extLst>
            </p:cNvPr>
            <p:cNvGrpSpPr/>
            <p:nvPr/>
          </p:nvGrpSpPr>
          <p:grpSpPr>
            <a:xfrm>
              <a:off x="3744601" y="369525"/>
              <a:ext cx="7532550" cy="5867727"/>
              <a:chOff x="1353398" y="449681"/>
              <a:chExt cx="7492861" cy="5950533"/>
            </a:xfrm>
          </p:grpSpPr>
          <p:grpSp>
            <p:nvGrpSpPr>
              <p:cNvPr id="204" name="Group 203">
                <a:extLst>
                  <a:ext uri="{FF2B5EF4-FFF2-40B4-BE49-F238E27FC236}">
                    <a16:creationId xmlns:a16="http://schemas.microsoft.com/office/drawing/2014/main" id="{67A4D1D0-D3BF-C26D-93F6-04092B8E47E1}"/>
                  </a:ext>
                </a:extLst>
              </p:cNvPr>
              <p:cNvGrpSpPr/>
              <p:nvPr/>
            </p:nvGrpSpPr>
            <p:grpSpPr>
              <a:xfrm>
                <a:off x="2580254" y="4142015"/>
                <a:ext cx="1171396" cy="1016826"/>
                <a:chOff x="4896319" y="1831217"/>
                <a:chExt cx="1171396" cy="1016826"/>
              </a:xfrm>
            </p:grpSpPr>
            <p:grpSp>
              <p:nvGrpSpPr>
                <p:cNvPr id="321" name="Group 320">
                  <a:extLst>
                    <a:ext uri="{FF2B5EF4-FFF2-40B4-BE49-F238E27FC236}">
                      <a16:creationId xmlns:a16="http://schemas.microsoft.com/office/drawing/2014/main" id="{06817A49-B75B-D15F-77F6-0F7A47321554}"/>
                    </a:ext>
                  </a:extLst>
                </p:cNvPr>
                <p:cNvGrpSpPr/>
                <p:nvPr/>
              </p:nvGrpSpPr>
              <p:grpSpPr>
                <a:xfrm>
                  <a:off x="4896319" y="1831217"/>
                  <a:ext cx="1171396" cy="1016826"/>
                  <a:chOff x="4892832" y="1814762"/>
                  <a:chExt cx="1209517" cy="1028404"/>
                </a:xfrm>
              </p:grpSpPr>
              <p:sp>
                <p:nvSpPr>
                  <p:cNvPr id="323" name="Right Triangle 322">
                    <a:extLst>
                      <a:ext uri="{FF2B5EF4-FFF2-40B4-BE49-F238E27FC236}">
                        <a16:creationId xmlns:a16="http://schemas.microsoft.com/office/drawing/2014/main" id="{1A9FA406-60A2-0D6C-18AD-14F1D3C62778}"/>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4" name="TextBox 323">
                    <a:extLst>
                      <a:ext uri="{FF2B5EF4-FFF2-40B4-BE49-F238E27FC236}">
                        <a16:creationId xmlns:a16="http://schemas.microsoft.com/office/drawing/2014/main" id="{D7CB7943-0492-7E18-7606-D3F8BBD6DD58}"/>
                      </a:ext>
                    </a:extLst>
                  </p:cNvPr>
                  <p:cNvSpPr txBox="1"/>
                  <p:nvPr/>
                </p:nvSpPr>
                <p:spPr>
                  <a:xfrm>
                    <a:off x="4892832" y="2497348"/>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325" name="TextBox 324">
                    <a:extLst>
                      <a:ext uri="{FF2B5EF4-FFF2-40B4-BE49-F238E27FC236}">
                        <a16:creationId xmlns:a16="http://schemas.microsoft.com/office/drawing/2014/main" id="{387A54F9-F099-E43B-D80C-C558F656DBD4}"/>
                      </a:ext>
                    </a:extLst>
                  </p:cNvPr>
                  <p:cNvSpPr txBox="1"/>
                  <p:nvPr/>
                </p:nvSpPr>
                <p:spPr>
                  <a:xfrm>
                    <a:off x="5186552" y="1814762"/>
                    <a:ext cx="915797"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322" name="Rectangle 321">
                  <a:extLst>
                    <a:ext uri="{FF2B5EF4-FFF2-40B4-BE49-F238E27FC236}">
                      <a16:creationId xmlns:a16="http://schemas.microsoft.com/office/drawing/2014/main" id="{5B7F9A5F-24DD-D008-5FCE-6791C3711F4B}"/>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205" name="Group 204">
                <a:extLst>
                  <a:ext uri="{FF2B5EF4-FFF2-40B4-BE49-F238E27FC236}">
                    <a16:creationId xmlns:a16="http://schemas.microsoft.com/office/drawing/2014/main" id="{FCC8A4AC-370B-E90D-C40B-AAF40735A749}"/>
                  </a:ext>
                </a:extLst>
              </p:cNvPr>
              <p:cNvGrpSpPr/>
              <p:nvPr/>
            </p:nvGrpSpPr>
            <p:grpSpPr>
              <a:xfrm>
                <a:off x="3616738" y="449681"/>
                <a:ext cx="5229521" cy="4964526"/>
                <a:chOff x="3245263" y="930992"/>
                <a:chExt cx="5229521" cy="4964526"/>
              </a:xfrm>
            </p:grpSpPr>
            <p:grpSp>
              <p:nvGrpSpPr>
                <p:cNvPr id="221" name="Group 220">
                  <a:extLst>
                    <a:ext uri="{FF2B5EF4-FFF2-40B4-BE49-F238E27FC236}">
                      <a16:creationId xmlns:a16="http://schemas.microsoft.com/office/drawing/2014/main" id="{153232CD-CB4D-850A-6381-7F9D65437A81}"/>
                    </a:ext>
                  </a:extLst>
                </p:cNvPr>
                <p:cNvGrpSpPr/>
                <p:nvPr/>
              </p:nvGrpSpPr>
              <p:grpSpPr>
                <a:xfrm>
                  <a:off x="3479672" y="2190064"/>
                  <a:ext cx="1244405" cy="1237376"/>
                  <a:chOff x="4947142" y="1858996"/>
                  <a:chExt cx="1244405" cy="1237376"/>
                </a:xfrm>
              </p:grpSpPr>
              <p:grpSp>
                <p:nvGrpSpPr>
                  <p:cNvPr id="314" name="Group 313">
                    <a:extLst>
                      <a:ext uri="{FF2B5EF4-FFF2-40B4-BE49-F238E27FC236}">
                        <a16:creationId xmlns:a16="http://schemas.microsoft.com/office/drawing/2014/main" id="{A385F855-C589-C315-54D9-6F73F46F4A86}"/>
                      </a:ext>
                    </a:extLst>
                  </p:cNvPr>
                  <p:cNvGrpSpPr/>
                  <p:nvPr/>
                </p:nvGrpSpPr>
                <p:grpSpPr>
                  <a:xfrm>
                    <a:off x="4947142" y="1865242"/>
                    <a:ext cx="985351" cy="982800"/>
                    <a:chOff x="4945306" y="1849175"/>
                    <a:chExt cx="1017417" cy="993991"/>
                  </a:xfrm>
                </p:grpSpPr>
                <p:sp>
                  <p:nvSpPr>
                    <p:cNvPr id="318" name="Right Triangle 317">
                      <a:extLst>
                        <a:ext uri="{FF2B5EF4-FFF2-40B4-BE49-F238E27FC236}">
                          <a16:creationId xmlns:a16="http://schemas.microsoft.com/office/drawing/2014/main" id="{8C8D7B6E-E142-97F9-824C-0CA2ED7CF8FA}"/>
                        </a:ext>
                      </a:extLst>
                    </p:cNvPr>
                    <p:cNvSpPr/>
                    <p:nvPr/>
                  </p:nvSpPr>
                  <p:spPr>
                    <a:xfrm>
                      <a:off x="4950554" y="1853166"/>
                      <a:ext cx="1012168" cy="990000"/>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9" name="TextBox 318">
                      <a:extLst>
                        <a:ext uri="{FF2B5EF4-FFF2-40B4-BE49-F238E27FC236}">
                          <a16:creationId xmlns:a16="http://schemas.microsoft.com/office/drawing/2014/main" id="{FF85F380-D920-7290-8BCA-1064D7605F7F}"/>
                        </a:ext>
                      </a:extLst>
                    </p:cNvPr>
                    <p:cNvSpPr txBox="1"/>
                    <p:nvPr/>
                  </p:nvSpPr>
                  <p:spPr>
                    <a:xfrm>
                      <a:off x="4945306" y="2497349"/>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Wein</a:t>
                      </a:r>
                    </a:p>
                  </p:txBody>
                </p:sp>
                <p:sp>
                  <p:nvSpPr>
                    <p:cNvPr id="320" name="TextBox 319">
                      <a:extLst>
                        <a:ext uri="{FF2B5EF4-FFF2-40B4-BE49-F238E27FC236}">
                          <a16:creationId xmlns:a16="http://schemas.microsoft.com/office/drawing/2014/main" id="{E47C42D6-1895-9DDB-4D6E-80B12699A556}"/>
                        </a:ext>
                      </a:extLst>
                    </p:cNvPr>
                    <p:cNvSpPr txBox="1"/>
                    <p:nvPr/>
                  </p:nvSpPr>
                  <p:spPr>
                    <a:xfrm>
                      <a:off x="5187787" y="1849175"/>
                      <a:ext cx="774936"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Wien</a:t>
                      </a:r>
                    </a:p>
                  </p:txBody>
                </p:sp>
              </p:grpSp>
              <p:sp>
                <p:nvSpPr>
                  <p:cNvPr id="315" name="Rectangle 314">
                    <a:extLst>
                      <a:ext uri="{FF2B5EF4-FFF2-40B4-BE49-F238E27FC236}">
                        <a16:creationId xmlns:a16="http://schemas.microsoft.com/office/drawing/2014/main" id="{3284807C-3531-E1B1-CDA0-BE69593A88B3}"/>
                      </a:ext>
                    </a:extLst>
                  </p:cNvPr>
                  <p:cNvSpPr/>
                  <p:nvPr/>
                </p:nvSpPr>
                <p:spPr>
                  <a:xfrm>
                    <a:off x="4949547" y="1858996"/>
                    <a:ext cx="990000" cy="98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316" name="Straight Arrow Connector 315">
                    <a:extLst>
                      <a:ext uri="{FF2B5EF4-FFF2-40B4-BE49-F238E27FC236}">
                        <a16:creationId xmlns:a16="http://schemas.microsoft.com/office/drawing/2014/main" id="{E8D327EB-E155-D2C3-0DC2-97D314E0466A}"/>
                      </a:ext>
                    </a:extLst>
                  </p:cNvPr>
                  <p:cNvCxnSpPr>
                    <a:stCxn id="315" idx="3"/>
                  </p:cNvCxnSpPr>
                  <p:nvPr/>
                </p:nvCxnSpPr>
                <p:spPr>
                  <a:xfrm flipV="1">
                    <a:off x="5939547" y="2353165"/>
                    <a:ext cx="252000" cy="3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F97D47B7-839D-38FF-DFFD-C0C00E0C4380}"/>
                      </a:ext>
                    </a:extLst>
                  </p:cNvPr>
                  <p:cNvCxnSpPr/>
                  <p:nvPr/>
                </p:nvCxnSpPr>
                <p:spPr>
                  <a:xfrm rot="10800000" flipV="1">
                    <a:off x="5442359" y="2844372"/>
                    <a:ext cx="1" cy="252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6CA17C5A-0405-D80E-78E9-4A21E38471FA}"/>
                    </a:ext>
                  </a:extLst>
                </p:cNvPr>
                <p:cNvGrpSpPr/>
                <p:nvPr/>
              </p:nvGrpSpPr>
              <p:grpSpPr>
                <a:xfrm>
                  <a:off x="4728711" y="2188134"/>
                  <a:ext cx="1244405" cy="1237376"/>
                  <a:chOff x="4947142" y="1858996"/>
                  <a:chExt cx="1244405" cy="1237376"/>
                </a:xfrm>
              </p:grpSpPr>
              <p:grpSp>
                <p:nvGrpSpPr>
                  <p:cNvPr id="307" name="Group 306">
                    <a:extLst>
                      <a:ext uri="{FF2B5EF4-FFF2-40B4-BE49-F238E27FC236}">
                        <a16:creationId xmlns:a16="http://schemas.microsoft.com/office/drawing/2014/main" id="{A3C89C6F-21FF-79D8-81F3-34F8F4F6C11C}"/>
                      </a:ext>
                    </a:extLst>
                  </p:cNvPr>
                  <p:cNvGrpSpPr/>
                  <p:nvPr/>
                </p:nvGrpSpPr>
                <p:grpSpPr>
                  <a:xfrm>
                    <a:off x="4947142" y="1864242"/>
                    <a:ext cx="1062667" cy="983801"/>
                    <a:chOff x="4945306" y="1848163"/>
                    <a:chExt cx="1097249" cy="995003"/>
                  </a:xfrm>
                </p:grpSpPr>
                <p:sp>
                  <p:nvSpPr>
                    <p:cNvPr id="311" name="Right Triangle 310">
                      <a:extLst>
                        <a:ext uri="{FF2B5EF4-FFF2-40B4-BE49-F238E27FC236}">
                          <a16:creationId xmlns:a16="http://schemas.microsoft.com/office/drawing/2014/main" id="{B9F32A25-FA56-9CC0-D3FB-9A7CB1B9D060}"/>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2" name="TextBox 311">
                      <a:extLst>
                        <a:ext uri="{FF2B5EF4-FFF2-40B4-BE49-F238E27FC236}">
                          <a16:creationId xmlns:a16="http://schemas.microsoft.com/office/drawing/2014/main" id="{0B3A4833-1359-0FFE-EDE6-769A7528C622}"/>
                        </a:ext>
                      </a:extLst>
                    </p:cNvPr>
                    <p:cNvSpPr txBox="1"/>
                    <p:nvPr/>
                  </p:nvSpPr>
                  <p:spPr>
                    <a:xfrm>
                      <a:off x="4945306" y="2497349"/>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Beine</a:t>
                      </a:r>
                    </a:p>
                  </p:txBody>
                </p:sp>
                <p:sp>
                  <p:nvSpPr>
                    <p:cNvPr id="313" name="TextBox 312">
                      <a:extLst>
                        <a:ext uri="{FF2B5EF4-FFF2-40B4-BE49-F238E27FC236}">
                          <a16:creationId xmlns:a16="http://schemas.microsoft.com/office/drawing/2014/main" id="{2F554A70-EEFE-F5A6-38D4-67BC4A4641BF}"/>
                        </a:ext>
                      </a:extLst>
                    </p:cNvPr>
                    <p:cNvSpPr txBox="1"/>
                    <p:nvPr/>
                  </p:nvSpPr>
                  <p:spPr>
                    <a:xfrm>
                      <a:off x="5221946" y="1848163"/>
                      <a:ext cx="820609"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Biene</a:t>
                      </a:r>
                    </a:p>
                  </p:txBody>
                </p:sp>
              </p:grpSp>
              <p:sp>
                <p:nvSpPr>
                  <p:cNvPr id="308" name="Rectangle 307">
                    <a:extLst>
                      <a:ext uri="{FF2B5EF4-FFF2-40B4-BE49-F238E27FC236}">
                        <a16:creationId xmlns:a16="http://schemas.microsoft.com/office/drawing/2014/main" id="{98437BB3-E4E7-E6BD-DA79-35BB9C569389}"/>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309" name="Straight Arrow Connector 308">
                    <a:extLst>
                      <a:ext uri="{FF2B5EF4-FFF2-40B4-BE49-F238E27FC236}">
                        <a16:creationId xmlns:a16="http://schemas.microsoft.com/office/drawing/2014/main" id="{DCEA3C8E-39DD-CB2C-1613-D399BB6694A3}"/>
                      </a:ext>
                    </a:extLst>
                  </p:cNvPr>
                  <p:cNvCxnSpPr>
                    <a:stCxn id="30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AB5A5839-86A7-CB17-7423-1045A67623DA}"/>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3" name="Group 222">
                  <a:extLst>
                    <a:ext uri="{FF2B5EF4-FFF2-40B4-BE49-F238E27FC236}">
                      <a16:creationId xmlns:a16="http://schemas.microsoft.com/office/drawing/2014/main" id="{2CD00D96-0414-BC06-FBB7-F945277727BA}"/>
                    </a:ext>
                  </a:extLst>
                </p:cNvPr>
                <p:cNvGrpSpPr/>
                <p:nvPr/>
              </p:nvGrpSpPr>
              <p:grpSpPr>
                <a:xfrm>
                  <a:off x="4510489" y="953664"/>
                  <a:ext cx="1286285" cy="1001783"/>
                  <a:chOff x="4712733" y="1846260"/>
                  <a:chExt cx="1286285" cy="1001783"/>
                </a:xfrm>
              </p:grpSpPr>
              <p:grpSp>
                <p:nvGrpSpPr>
                  <p:cNvPr id="301" name="Group 300">
                    <a:extLst>
                      <a:ext uri="{FF2B5EF4-FFF2-40B4-BE49-F238E27FC236}">
                        <a16:creationId xmlns:a16="http://schemas.microsoft.com/office/drawing/2014/main" id="{264C8CA8-AA83-03F8-B692-A01958D2249B}"/>
                      </a:ext>
                    </a:extLst>
                  </p:cNvPr>
                  <p:cNvGrpSpPr/>
                  <p:nvPr/>
                </p:nvGrpSpPr>
                <p:grpSpPr>
                  <a:xfrm>
                    <a:off x="4925237" y="1846260"/>
                    <a:ext cx="1073781" cy="1001783"/>
                    <a:chOff x="4922691" y="1829976"/>
                    <a:chExt cx="1108725" cy="1013190"/>
                  </a:xfrm>
                </p:grpSpPr>
                <p:sp>
                  <p:nvSpPr>
                    <p:cNvPr id="304" name="Right Triangle 303">
                      <a:extLst>
                        <a:ext uri="{FF2B5EF4-FFF2-40B4-BE49-F238E27FC236}">
                          <a16:creationId xmlns:a16="http://schemas.microsoft.com/office/drawing/2014/main" id="{D1DB0C41-6469-AF9F-CD01-38708E526840}"/>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05" name="TextBox 304">
                      <a:extLst>
                        <a:ext uri="{FF2B5EF4-FFF2-40B4-BE49-F238E27FC236}">
                          <a16:creationId xmlns:a16="http://schemas.microsoft.com/office/drawing/2014/main" id="{855666E5-685E-A02D-779B-15848ECEB259}"/>
                        </a:ext>
                      </a:extLst>
                    </p:cNvPr>
                    <p:cNvSpPr txBox="1"/>
                    <p:nvPr/>
                  </p:nvSpPr>
                  <p:spPr>
                    <a:xfrm>
                      <a:off x="4922691" y="2474344"/>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06" name="TextBox 305">
                      <a:extLst>
                        <a:ext uri="{FF2B5EF4-FFF2-40B4-BE49-F238E27FC236}">
                          <a16:creationId xmlns:a16="http://schemas.microsoft.com/office/drawing/2014/main" id="{AAE7BA2F-1294-41BE-B0AB-E8D38E97E7FA}"/>
                        </a:ext>
                      </a:extLst>
                    </p:cNvPr>
                    <p:cNvSpPr txBox="1"/>
                    <p:nvPr/>
                  </p:nvSpPr>
                  <p:spPr>
                    <a:xfrm>
                      <a:off x="5211680" y="1829976"/>
                      <a:ext cx="819736" cy="347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302" name="Rectangle 301">
                    <a:extLst>
                      <a:ext uri="{FF2B5EF4-FFF2-40B4-BE49-F238E27FC236}">
                        <a16:creationId xmlns:a16="http://schemas.microsoft.com/office/drawing/2014/main" id="{42561DFD-CE90-30B6-306D-5AD09D0C1B9C}"/>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303" name="Straight Arrow Connector 302">
                    <a:extLst>
                      <a:ext uri="{FF2B5EF4-FFF2-40B4-BE49-F238E27FC236}">
                        <a16:creationId xmlns:a16="http://schemas.microsoft.com/office/drawing/2014/main" id="{7A939664-BED8-F207-140E-FC980BE44FFB}"/>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0DA15A7E-79FF-9BA8-0C0C-70A9FD8F0AE6}"/>
                    </a:ext>
                  </a:extLst>
                </p:cNvPr>
                <p:cNvGrpSpPr/>
                <p:nvPr/>
              </p:nvGrpSpPr>
              <p:grpSpPr>
                <a:xfrm>
                  <a:off x="5961567" y="1948406"/>
                  <a:ext cx="1013671" cy="1482554"/>
                  <a:chOff x="4925876" y="1613818"/>
                  <a:chExt cx="1013671" cy="1482554"/>
                </a:xfrm>
              </p:grpSpPr>
              <p:grpSp>
                <p:nvGrpSpPr>
                  <p:cNvPr id="294" name="Group 293">
                    <a:extLst>
                      <a:ext uri="{FF2B5EF4-FFF2-40B4-BE49-F238E27FC236}">
                        <a16:creationId xmlns:a16="http://schemas.microsoft.com/office/drawing/2014/main" id="{321A554B-D3C1-6B73-5F15-A54E58EBF254}"/>
                      </a:ext>
                    </a:extLst>
                  </p:cNvPr>
                  <p:cNvGrpSpPr/>
                  <p:nvPr/>
                </p:nvGrpSpPr>
                <p:grpSpPr>
                  <a:xfrm>
                    <a:off x="4925876" y="1865242"/>
                    <a:ext cx="1006617" cy="982800"/>
                    <a:chOff x="4923348" y="1849175"/>
                    <a:chExt cx="1039375" cy="993991"/>
                  </a:xfrm>
                </p:grpSpPr>
                <p:sp>
                  <p:nvSpPr>
                    <p:cNvPr id="298" name="Right Triangle 297">
                      <a:extLst>
                        <a:ext uri="{FF2B5EF4-FFF2-40B4-BE49-F238E27FC236}">
                          <a16:creationId xmlns:a16="http://schemas.microsoft.com/office/drawing/2014/main" id="{E2F2BEA7-65BD-08D4-8EA4-182265931095}"/>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9" name="TextBox 298">
                      <a:extLst>
                        <a:ext uri="{FF2B5EF4-FFF2-40B4-BE49-F238E27FC236}">
                          <a16:creationId xmlns:a16="http://schemas.microsoft.com/office/drawing/2014/main" id="{B84CD9DF-A07F-BBD7-87B7-2A9D65FD0182}"/>
                        </a:ext>
                      </a:extLst>
                    </p:cNvPr>
                    <p:cNvSpPr txBox="1"/>
                    <p:nvPr/>
                  </p:nvSpPr>
                  <p:spPr>
                    <a:xfrm>
                      <a:off x="4923348" y="2494888"/>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00" name="TextBox 299">
                      <a:extLst>
                        <a:ext uri="{FF2B5EF4-FFF2-40B4-BE49-F238E27FC236}">
                          <a16:creationId xmlns:a16="http://schemas.microsoft.com/office/drawing/2014/main" id="{26872E9F-79AA-FCDA-550A-56B01583B472}"/>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95" name="Rectangle 294">
                    <a:extLst>
                      <a:ext uri="{FF2B5EF4-FFF2-40B4-BE49-F238E27FC236}">
                        <a16:creationId xmlns:a16="http://schemas.microsoft.com/office/drawing/2014/main" id="{5311A732-7916-F001-A191-912B95E101B3}"/>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96" name="Straight Arrow Connector 295">
                    <a:extLst>
                      <a:ext uri="{FF2B5EF4-FFF2-40B4-BE49-F238E27FC236}">
                        <a16:creationId xmlns:a16="http://schemas.microsoft.com/office/drawing/2014/main" id="{E8B4D027-711A-83F2-7D93-02564ED5AA4B}"/>
                      </a:ext>
                    </a:extLst>
                  </p:cNvPr>
                  <p:cNvCxnSpPr/>
                  <p:nvPr/>
                </p:nvCxnSpPr>
                <p:spPr>
                  <a:xfrm flipV="1">
                    <a:off x="5438615" y="1613818"/>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D0F28868-216C-2AE2-5CC9-EA524B8F3306}"/>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155C3639-C552-653D-B5C6-C31FBCA43157}"/>
                    </a:ext>
                  </a:extLst>
                </p:cNvPr>
                <p:cNvGrpSpPr/>
                <p:nvPr/>
              </p:nvGrpSpPr>
              <p:grpSpPr>
                <a:xfrm>
                  <a:off x="5738642" y="930992"/>
                  <a:ext cx="1478814" cy="1006552"/>
                  <a:chOff x="4712733" y="1841491"/>
                  <a:chExt cx="1478814" cy="1006552"/>
                </a:xfrm>
              </p:grpSpPr>
              <p:grpSp>
                <p:nvGrpSpPr>
                  <p:cNvPr id="287" name="Group 286">
                    <a:extLst>
                      <a:ext uri="{FF2B5EF4-FFF2-40B4-BE49-F238E27FC236}">
                        <a16:creationId xmlns:a16="http://schemas.microsoft.com/office/drawing/2014/main" id="{2C724122-9F67-4252-CE84-25FB2FBC47AA}"/>
                      </a:ext>
                    </a:extLst>
                  </p:cNvPr>
                  <p:cNvGrpSpPr/>
                  <p:nvPr/>
                </p:nvGrpSpPr>
                <p:grpSpPr>
                  <a:xfrm>
                    <a:off x="4892568" y="1841491"/>
                    <a:ext cx="1196959" cy="1006552"/>
                    <a:chOff x="4888951" y="1825153"/>
                    <a:chExt cx="1235910" cy="1018013"/>
                  </a:xfrm>
                </p:grpSpPr>
                <p:sp>
                  <p:nvSpPr>
                    <p:cNvPr id="291" name="Right Triangle 290">
                      <a:extLst>
                        <a:ext uri="{FF2B5EF4-FFF2-40B4-BE49-F238E27FC236}">
                          <a16:creationId xmlns:a16="http://schemas.microsoft.com/office/drawing/2014/main" id="{5C986586-C639-31D4-A659-38779A73D1DB}"/>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2" name="TextBox 291">
                      <a:extLst>
                        <a:ext uri="{FF2B5EF4-FFF2-40B4-BE49-F238E27FC236}">
                          <a16:creationId xmlns:a16="http://schemas.microsoft.com/office/drawing/2014/main" id="{CE1D3B19-28D7-327F-48F3-7778899AB17F}"/>
                        </a:ext>
                      </a:extLst>
                    </p:cNvPr>
                    <p:cNvSpPr txBox="1"/>
                    <p:nvPr/>
                  </p:nvSpPr>
                  <p:spPr>
                    <a:xfrm>
                      <a:off x="4888951" y="2497282"/>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293" name="TextBox 292">
                      <a:extLst>
                        <a:ext uri="{FF2B5EF4-FFF2-40B4-BE49-F238E27FC236}">
                          <a16:creationId xmlns:a16="http://schemas.microsoft.com/office/drawing/2014/main" id="{B19291B8-CF52-B0D1-50EB-9C43342B7408}"/>
                        </a:ext>
                      </a:extLst>
                    </p:cNvPr>
                    <p:cNvSpPr txBox="1"/>
                    <p:nvPr/>
                  </p:nvSpPr>
                  <p:spPr>
                    <a:xfrm>
                      <a:off x="5197885" y="1825153"/>
                      <a:ext cx="926976"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88" name="Rectangle 287">
                    <a:extLst>
                      <a:ext uri="{FF2B5EF4-FFF2-40B4-BE49-F238E27FC236}">
                        <a16:creationId xmlns:a16="http://schemas.microsoft.com/office/drawing/2014/main" id="{016C9A74-2874-5A64-F722-031A1B063831}"/>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9" name="Straight Arrow Connector 288">
                    <a:extLst>
                      <a:ext uri="{FF2B5EF4-FFF2-40B4-BE49-F238E27FC236}">
                        <a16:creationId xmlns:a16="http://schemas.microsoft.com/office/drawing/2014/main" id="{DE99108D-3B2B-59BE-1D3D-C089CD3F5773}"/>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a:extLst>
                      <a:ext uri="{FF2B5EF4-FFF2-40B4-BE49-F238E27FC236}">
                        <a16:creationId xmlns:a16="http://schemas.microsoft.com/office/drawing/2014/main" id="{5384A6C9-61FA-C622-92CB-3E146480E5B3}"/>
                      </a:ext>
                    </a:extLst>
                  </p:cNvPr>
                  <p:cNvCxnSpPr>
                    <a:stCxn id="28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A4FE2EDB-BD6B-F442-B757-26C216694590}"/>
                    </a:ext>
                  </a:extLst>
                </p:cNvPr>
                <p:cNvGrpSpPr/>
                <p:nvPr/>
              </p:nvGrpSpPr>
              <p:grpSpPr>
                <a:xfrm>
                  <a:off x="7188224" y="947246"/>
                  <a:ext cx="1286560" cy="1249064"/>
                  <a:chOff x="4904987" y="1847308"/>
                  <a:chExt cx="1286560" cy="1249064"/>
                </a:xfrm>
              </p:grpSpPr>
              <p:grpSp>
                <p:nvGrpSpPr>
                  <p:cNvPr id="280" name="Group 279">
                    <a:extLst>
                      <a:ext uri="{FF2B5EF4-FFF2-40B4-BE49-F238E27FC236}">
                        <a16:creationId xmlns:a16="http://schemas.microsoft.com/office/drawing/2014/main" id="{A9FC520B-201E-188E-38C4-AD73BB23CE79}"/>
                      </a:ext>
                    </a:extLst>
                  </p:cNvPr>
                  <p:cNvGrpSpPr/>
                  <p:nvPr/>
                </p:nvGrpSpPr>
                <p:grpSpPr>
                  <a:xfrm>
                    <a:off x="4904987" y="1847308"/>
                    <a:ext cx="1104348" cy="1000733"/>
                    <a:chOff x="4901785" y="1831037"/>
                    <a:chExt cx="1140288" cy="1012129"/>
                  </a:xfrm>
                </p:grpSpPr>
                <p:sp>
                  <p:nvSpPr>
                    <p:cNvPr id="284" name="Right Triangle 283">
                      <a:extLst>
                        <a:ext uri="{FF2B5EF4-FFF2-40B4-BE49-F238E27FC236}">
                          <a16:creationId xmlns:a16="http://schemas.microsoft.com/office/drawing/2014/main" id="{40C56D42-5A81-3AC9-7442-BF67601EF006}"/>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5" name="TextBox 284">
                      <a:extLst>
                        <a:ext uri="{FF2B5EF4-FFF2-40B4-BE49-F238E27FC236}">
                          <a16:creationId xmlns:a16="http://schemas.microsoft.com/office/drawing/2014/main" id="{18C932BC-63FA-88D0-DD5D-A2F66299D5E8}"/>
                        </a:ext>
                      </a:extLst>
                    </p:cNvPr>
                    <p:cNvSpPr txBox="1"/>
                    <p:nvPr/>
                  </p:nvSpPr>
                  <p:spPr>
                    <a:xfrm>
                      <a:off x="4901785" y="2478219"/>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86" name="TextBox 285">
                      <a:extLst>
                        <a:ext uri="{FF2B5EF4-FFF2-40B4-BE49-F238E27FC236}">
                          <a16:creationId xmlns:a16="http://schemas.microsoft.com/office/drawing/2014/main" id="{E603B0D2-0430-AA77-9B1E-572939BDF427}"/>
                        </a:ext>
                      </a:extLst>
                    </p:cNvPr>
                    <p:cNvSpPr txBox="1"/>
                    <p:nvPr/>
                  </p:nvSpPr>
                  <p:spPr>
                    <a:xfrm>
                      <a:off x="5239055" y="1831037"/>
                      <a:ext cx="803018"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81" name="Rectangle 280">
                    <a:extLst>
                      <a:ext uri="{FF2B5EF4-FFF2-40B4-BE49-F238E27FC236}">
                        <a16:creationId xmlns:a16="http://schemas.microsoft.com/office/drawing/2014/main" id="{5412F955-0BA5-86EE-1321-394A018C683F}"/>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2" name="Straight Arrow Connector 281">
                    <a:extLst>
                      <a:ext uri="{FF2B5EF4-FFF2-40B4-BE49-F238E27FC236}">
                        <a16:creationId xmlns:a16="http://schemas.microsoft.com/office/drawing/2014/main" id="{946D94AF-77E7-334D-F513-0609D0ABA255}"/>
                      </a:ext>
                    </a:extLst>
                  </p:cNvPr>
                  <p:cNvCxnSpPr>
                    <a:stCxn id="281"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915DAB23-1637-B94E-B007-F918E786EEEF}"/>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7" name="Group 226">
                  <a:extLst>
                    <a:ext uri="{FF2B5EF4-FFF2-40B4-BE49-F238E27FC236}">
                      <a16:creationId xmlns:a16="http://schemas.microsoft.com/office/drawing/2014/main" id="{988C9ECC-D48B-6671-102C-3B818C9F8683}"/>
                    </a:ext>
                  </a:extLst>
                </p:cNvPr>
                <p:cNvGrpSpPr/>
                <p:nvPr/>
              </p:nvGrpSpPr>
              <p:grpSpPr>
                <a:xfrm>
                  <a:off x="3479673" y="3427441"/>
                  <a:ext cx="1244404" cy="1237376"/>
                  <a:chOff x="4947143" y="1858996"/>
                  <a:chExt cx="1244404" cy="1237376"/>
                </a:xfrm>
              </p:grpSpPr>
              <p:grpSp>
                <p:nvGrpSpPr>
                  <p:cNvPr id="273" name="Group 272">
                    <a:extLst>
                      <a:ext uri="{FF2B5EF4-FFF2-40B4-BE49-F238E27FC236}">
                        <a16:creationId xmlns:a16="http://schemas.microsoft.com/office/drawing/2014/main" id="{61E0BBCF-AA03-126C-9541-BD34DA65171A}"/>
                      </a:ext>
                    </a:extLst>
                  </p:cNvPr>
                  <p:cNvGrpSpPr/>
                  <p:nvPr/>
                </p:nvGrpSpPr>
                <p:grpSpPr>
                  <a:xfrm>
                    <a:off x="4947143" y="1865242"/>
                    <a:ext cx="1111867" cy="982800"/>
                    <a:chOff x="4945306" y="1849175"/>
                    <a:chExt cx="1148050" cy="993991"/>
                  </a:xfrm>
                </p:grpSpPr>
                <p:sp>
                  <p:nvSpPr>
                    <p:cNvPr id="277" name="Right Triangle 276">
                      <a:extLst>
                        <a:ext uri="{FF2B5EF4-FFF2-40B4-BE49-F238E27FC236}">
                          <a16:creationId xmlns:a16="http://schemas.microsoft.com/office/drawing/2014/main" id="{5DF3472D-7A9C-C4A0-2F70-155786D5DBB5}"/>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8" name="TextBox 277">
                      <a:extLst>
                        <a:ext uri="{FF2B5EF4-FFF2-40B4-BE49-F238E27FC236}">
                          <a16:creationId xmlns:a16="http://schemas.microsoft.com/office/drawing/2014/main" id="{B4C36DDC-2B8F-0E5C-CEBA-4C66A1A58212}"/>
                        </a:ext>
                      </a:extLst>
                    </p:cNvPr>
                    <p:cNvSpPr txBox="1"/>
                    <p:nvPr/>
                  </p:nvSpPr>
                  <p:spPr>
                    <a:xfrm>
                      <a:off x="4945306" y="248537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Beine</a:t>
                      </a:r>
                    </a:p>
                  </p:txBody>
                </p:sp>
                <p:sp>
                  <p:nvSpPr>
                    <p:cNvPr id="279" name="TextBox 278">
                      <a:extLst>
                        <a:ext uri="{FF2B5EF4-FFF2-40B4-BE49-F238E27FC236}">
                          <a16:creationId xmlns:a16="http://schemas.microsoft.com/office/drawing/2014/main" id="{D114E97A-BFD5-B334-05FC-B8705E79A0F0}"/>
                        </a:ext>
                      </a:extLst>
                    </p:cNvPr>
                    <p:cNvSpPr txBox="1"/>
                    <p:nvPr/>
                  </p:nvSpPr>
                  <p:spPr>
                    <a:xfrm>
                      <a:off x="5187787" y="1849175"/>
                      <a:ext cx="905569"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Biene</a:t>
                      </a:r>
                    </a:p>
                  </p:txBody>
                </p:sp>
              </p:grpSp>
              <p:sp>
                <p:nvSpPr>
                  <p:cNvPr id="274" name="Rectangle 273">
                    <a:extLst>
                      <a:ext uri="{FF2B5EF4-FFF2-40B4-BE49-F238E27FC236}">
                        <a16:creationId xmlns:a16="http://schemas.microsoft.com/office/drawing/2014/main" id="{4C6733DA-22D4-0091-FE68-F9E9B02A5C09}"/>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75" name="Straight Arrow Connector 274">
                    <a:extLst>
                      <a:ext uri="{FF2B5EF4-FFF2-40B4-BE49-F238E27FC236}">
                        <a16:creationId xmlns:a16="http://schemas.microsoft.com/office/drawing/2014/main" id="{914584D9-5865-C2BF-8383-D0953B77D6C5}"/>
                      </a:ext>
                    </a:extLst>
                  </p:cNvPr>
                  <p:cNvCxnSpPr>
                    <a:stCxn id="274"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EA22A007-9FE7-AA0A-7500-2CEAA6303C27}"/>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BEE600A6-DEBA-FDF6-2AF7-DCFC7550354D}"/>
                    </a:ext>
                  </a:extLst>
                </p:cNvPr>
                <p:cNvGrpSpPr/>
                <p:nvPr/>
              </p:nvGrpSpPr>
              <p:grpSpPr>
                <a:xfrm>
                  <a:off x="4725401" y="3425511"/>
                  <a:ext cx="1242000" cy="1237376"/>
                  <a:chOff x="4949547" y="1858996"/>
                  <a:chExt cx="1242000" cy="1237376"/>
                </a:xfrm>
              </p:grpSpPr>
              <p:grpSp>
                <p:nvGrpSpPr>
                  <p:cNvPr id="266" name="Group 265">
                    <a:extLst>
                      <a:ext uri="{FF2B5EF4-FFF2-40B4-BE49-F238E27FC236}">
                        <a16:creationId xmlns:a16="http://schemas.microsoft.com/office/drawing/2014/main" id="{9A9B5802-041C-E3FF-0FB8-EF3B9AABE5E6}"/>
                      </a:ext>
                    </a:extLst>
                  </p:cNvPr>
                  <p:cNvGrpSpPr/>
                  <p:nvPr/>
                </p:nvGrpSpPr>
                <p:grpSpPr>
                  <a:xfrm>
                    <a:off x="4952225" y="1865242"/>
                    <a:ext cx="999766" cy="982800"/>
                    <a:chOff x="4950554" y="1849175"/>
                    <a:chExt cx="1032301" cy="993991"/>
                  </a:xfrm>
                </p:grpSpPr>
                <p:sp>
                  <p:nvSpPr>
                    <p:cNvPr id="270" name="Right Triangle 269">
                      <a:extLst>
                        <a:ext uri="{FF2B5EF4-FFF2-40B4-BE49-F238E27FC236}">
                          <a16:creationId xmlns:a16="http://schemas.microsoft.com/office/drawing/2014/main" id="{B2F14D52-C646-314C-738D-800E0BDD7935}"/>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1" name="TextBox 270">
                      <a:extLst>
                        <a:ext uri="{FF2B5EF4-FFF2-40B4-BE49-F238E27FC236}">
                          <a16:creationId xmlns:a16="http://schemas.microsoft.com/office/drawing/2014/main" id="{A223126E-3BF0-83B5-14E4-969715C349E6}"/>
                        </a:ext>
                      </a:extLst>
                    </p:cNvPr>
                    <p:cNvSpPr txBox="1"/>
                    <p:nvPr/>
                  </p:nvSpPr>
                  <p:spPr>
                    <a:xfrm>
                      <a:off x="4967920" y="248676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72" name="TextBox 271">
                      <a:extLst>
                        <a:ext uri="{FF2B5EF4-FFF2-40B4-BE49-F238E27FC236}">
                          <a16:creationId xmlns:a16="http://schemas.microsoft.com/office/drawing/2014/main" id="{8CDD3E87-58FE-CFDE-775B-225D09D1A105}"/>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67" name="Rectangle 266">
                    <a:extLst>
                      <a:ext uri="{FF2B5EF4-FFF2-40B4-BE49-F238E27FC236}">
                        <a16:creationId xmlns:a16="http://schemas.microsoft.com/office/drawing/2014/main" id="{0D1CF4A8-6719-00B1-7F92-8A6DE39D2CED}"/>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68" name="Straight Arrow Connector 267">
                    <a:extLst>
                      <a:ext uri="{FF2B5EF4-FFF2-40B4-BE49-F238E27FC236}">
                        <a16:creationId xmlns:a16="http://schemas.microsoft.com/office/drawing/2014/main" id="{4D2F7674-0500-5A0D-C0A5-5136D1450833}"/>
                      </a:ext>
                    </a:extLst>
                  </p:cNvPr>
                  <p:cNvCxnSpPr>
                    <a:stCxn id="267"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28A53465-3D74-E561-837F-F39BCFDD85F5}"/>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4F405B23-E722-99BB-8E90-7729C11CACC6}"/>
                    </a:ext>
                  </a:extLst>
                </p:cNvPr>
                <p:cNvGrpSpPr/>
                <p:nvPr/>
              </p:nvGrpSpPr>
              <p:grpSpPr>
                <a:xfrm>
                  <a:off x="5942339" y="3409477"/>
                  <a:ext cx="1280200" cy="1253410"/>
                  <a:chOff x="4911347" y="1842962"/>
                  <a:chExt cx="1280200" cy="1253410"/>
                </a:xfrm>
              </p:grpSpPr>
              <p:grpSp>
                <p:nvGrpSpPr>
                  <p:cNvPr id="259" name="Group 258">
                    <a:extLst>
                      <a:ext uri="{FF2B5EF4-FFF2-40B4-BE49-F238E27FC236}">
                        <a16:creationId xmlns:a16="http://schemas.microsoft.com/office/drawing/2014/main" id="{F6DD5985-4E20-7048-029B-423E4A7738C2}"/>
                      </a:ext>
                    </a:extLst>
                  </p:cNvPr>
                  <p:cNvGrpSpPr/>
                  <p:nvPr/>
                </p:nvGrpSpPr>
                <p:grpSpPr>
                  <a:xfrm>
                    <a:off x="4911347" y="1842962"/>
                    <a:ext cx="1125161" cy="1022993"/>
                    <a:chOff x="4908342" y="1826642"/>
                    <a:chExt cx="1161776" cy="1034642"/>
                  </a:xfrm>
                </p:grpSpPr>
                <p:sp>
                  <p:nvSpPr>
                    <p:cNvPr id="263" name="Right Triangle 262">
                      <a:extLst>
                        <a:ext uri="{FF2B5EF4-FFF2-40B4-BE49-F238E27FC236}">
                          <a16:creationId xmlns:a16="http://schemas.microsoft.com/office/drawing/2014/main" id="{B04E2059-C9E9-9506-A70C-A75E3EBA2115}"/>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4" name="TextBox 263">
                      <a:extLst>
                        <a:ext uri="{FF2B5EF4-FFF2-40B4-BE49-F238E27FC236}">
                          <a16:creationId xmlns:a16="http://schemas.microsoft.com/office/drawing/2014/main" id="{91C91C79-CE6C-F243-5815-CAE42034F6A5}"/>
                        </a:ext>
                      </a:extLst>
                    </p:cNvPr>
                    <p:cNvSpPr txBox="1"/>
                    <p:nvPr/>
                  </p:nvSpPr>
                  <p:spPr>
                    <a:xfrm>
                      <a:off x="4908342" y="2518875"/>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265" name="TextBox 264">
                      <a:extLst>
                        <a:ext uri="{FF2B5EF4-FFF2-40B4-BE49-F238E27FC236}">
                          <a16:creationId xmlns:a16="http://schemas.microsoft.com/office/drawing/2014/main" id="{0F9158AC-B365-0B95-131B-C1DFC39C4093}"/>
                        </a:ext>
                      </a:extLst>
                    </p:cNvPr>
                    <p:cNvSpPr txBox="1"/>
                    <p:nvPr/>
                  </p:nvSpPr>
                  <p:spPr>
                    <a:xfrm>
                      <a:off x="5148392" y="1826642"/>
                      <a:ext cx="921726"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60" name="Rectangle 259">
                    <a:extLst>
                      <a:ext uri="{FF2B5EF4-FFF2-40B4-BE49-F238E27FC236}">
                        <a16:creationId xmlns:a16="http://schemas.microsoft.com/office/drawing/2014/main" id="{CB179E64-D283-9A0F-7C19-89A460586FD7}"/>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61" name="Straight Arrow Connector 260">
                    <a:extLst>
                      <a:ext uri="{FF2B5EF4-FFF2-40B4-BE49-F238E27FC236}">
                        <a16:creationId xmlns:a16="http://schemas.microsoft.com/office/drawing/2014/main" id="{E1FDBAAC-D8DC-FDF1-0A3A-D044274E9877}"/>
                      </a:ext>
                    </a:extLst>
                  </p:cNvPr>
                  <p:cNvCxnSpPr>
                    <a:stCxn id="260"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EFDD176-4BB7-380B-63F7-07B3FD7A39B9}"/>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0" name="Group 229">
                  <a:extLst>
                    <a:ext uri="{FF2B5EF4-FFF2-40B4-BE49-F238E27FC236}">
                      <a16:creationId xmlns:a16="http://schemas.microsoft.com/office/drawing/2014/main" id="{CBFF7AF5-24EE-CADA-FF74-963C79DF638E}"/>
                    </a:ext>
                  </a:extLst>
                </p:cNvPr>
                <p:cNvGrpSpPr/>
                <p:nvPr/>
              </p:nvGrpSpPr>
              <p:grpSpPr>
                <a:xfrm>
                  <a:off x="7212725" y="3397731"/>
                  <a:ext cx="1079847" cy="1263226"/>
                  <a:chOff x="4933344" y="1833146"/>
                  <a:chExt cx="1079847" cy="1263226"/>
                </a:xfrm>
              </p:grpSpPr>
              <p:grpSp>
                <p:nvGrpSpPr>
                  <p:cNvPr id="253" name="Group 252">
                    <a:extLst>
                      <a:ext uri="{FF2B5EF4-FFF2-40B4-BE49-F238E27FC236}">
                        <a16:creationId xmlns:a16="http://schemas.microsoft.com/office/drawing/2014/main" id="{44CFF32D-62EA-7E52-FFBC-F69756CF34D0}"/>
                      </a:ext>
                    </a:extLst>
                  </p:cNvPr>
                  <p:cNvGrpSpPr/>
                  <p:nvPr/>
                </p:nvGrpSpPr>
                <p:grpSpPr>
                  <a:xfrm>
                    <a:off x="4933344" y="1833146"/>
                    <a:ext cx="1079847" cy="1014895"/>
                    <a:chOff x="4931059" y="1816714"/>
                    <a:chExt cx="1114988" cy="1026452"/>
                  </a:xfrm>
                </p:grpSpPr>
                <p:sp>
                  <p:nvSpPr>
                    <p:cNvPr id="256" name="Right Triangle 255">
                      <a:extLst>
                        <a:ext uri="{FF2B5EF4-FFF2-40B4-BE49-F238E27FC236}">
                          <a16:creationId xmlns:a16="http://schemas.microsoft.com/office/drawing/2014/main" id="{FB0D6AC8-3D95-F149-1F4A-9AF6F2BC2956}"/>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7" name="TextBox 256">
                      <a:extLst>
                        <a:ext uri="{FF2B5EF4-FFF2-40B4-BE49-F238E27FC236}">
                          <a16:creationId xmlns:a16="http://schemas.microsoft.com/office/drawing/2014/main" id="{DA6B8345-B44E-5964-8274-8C3302612B08}"/>
                        </a:ext>
                      </a:extLst>
                    </p:cNvPr>
                    <p:cNvSpPr txBox="1"/>
                    <p:nvPr/>
                  </p:nvSpPr>
                  <p:spPr>
                    <a:xfrm>
                      <a:off x="4931059" y="2467701"/>
                      <a:ext cx="1014936"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8" name="TextBox 257">
                      <a:extLst>
                        <a:ext uri="{FF2B5EF4-FFF2-40B4-BE49-F238E27FC236}">
                          <a16:creationId xmlns:a16="http://schemas.microsoft.com/office/drawing/2014/main" id="{1BA7397A-7D07-237D-059D-35E268233DCE}"/>
                        </a:ext>
                      </a:extLst>
                    </p:cNvPr>
                    <p:cNvSpPr txBox="1"/>
                    <p:nvPr/>
                  </p:nvSpPr>
                  <p:spPr>
                    <a:xfrm>
                      <a:off x="5194696" y="1816714"/>
                      <a:ext cx="851351"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54" name="Rectangle 253">
                    <a:extLst>
                      <a:ext uri="{FF2B5EF4-FFF2-40B4-BE49-F238E27FC236}">
                        <a16:creationId xmlns:a16="http://schemas.microsoft.com/office/drawing/2014/main" id="{5DB5FF59-256E-1B1E-B818-866C35AA215F}"/>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55" name="Straight Arrow Connector 254">
                    <a:extLst>
                      <a:ext uri="{FF2B5EF4-FFF2-40B4-BE49-F238E27FC236}">
                        <a16:creationId xmlns:a16="http://schemas.microsoft.com/office/drawing/2014/main" id="{7D364947-6399-5EDB-7DB3-FD982B8F66AF}"/>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23A350E3-7661-7418-A38A-7C7049CF7737}"/>
                    </a:ext>
                  </a:extLst>
                </p:cNvPr>
                <p:cNvGrpSpPr/>
                <p:nvPr/>
              </p:nvGrpSpPr>
              <p:grpSpPr>
                <a:xfrm>
                  <a:off x="5928752" y="4657078"/>
                  <a:ext cx="1267763" cy="1237382"/>
                  <a:chOff x="4923784" y="1858990"/>
                  <a:chExt cx="1267763" cy="1237382"/>
                </a:xfrm>
              </p:grpSpPr>
              <p:grpSp>
                <p:nvGrpSpPr>
                  <p:cNvPr id="246" name="Group 245">
                    <a:extLst>
                      <a:ext uri="{FF2B5EF4-FFF2-40B4-BE49-F238E27FC236}">
                        <a16:creationId xmlns:a16="http://schemas.microsoft.com/office/drawing/2014/main" id="{3851372D-9920-A6A2-08DC-C3F63A25429F}"/>
                      </a:ext>
                    </a:extLst>
                  </p:cNvPr>
                  <p:cNvGrpSpPr/>
                  <p:nvPr/>
                </p:nvGrpSpPr>
                <p:grpSpPr>
                  <a:xfrm>
                    <a:off x="4923784" y="1858990"/>
                    <a:ext cx="1081936" cy="989054"/>
                    <a:chOff x="4921193" y="1842850"/>
                    <a:chExt cx="1117146" cy="1000316"/>
                  </a:xfrm>
                </p:grpSpPr>
                <p:sp>
                  <p:nvSpPr>
                    <p:cNvPr id="250" name="Right Triangle 249">
                      <a:extLst>
                        <a:ext uri="{FF2B5EF4-FFF2-40B4-BE49-F238E27FC236}">
                          <a16:creationId xmlns:a16="http://schemas.microsoft.com/office/drawing/2014/main" id="{C5A7DEE5-2954-F1C2-DBAF-8F70F54FE3B0}"/>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1" name="TextBox 250">
                      <a:extLst>
                        <a:ext uri="{FF2B5EF4-FFF2-40B4-BE49-F238E27FC236}">
                          <a16:creationId xmlns:a16="http://schemas.microsoft.com/office/drawing/2014/main" id="{7F3C3B65-FDD2-643D-4986-1BE3CDE6DBB4}"/>
                        </a:ext>
                      </a:extLst>
                    </p:cNvPr>
                    <p:cNvSpPr txBox="1"/>
                    <p:nvPr/>
                  </p:nvSpPr>
                  <p:spPr>
                    <a:xfrm>
                      <a:off x="4921193" y="2440115"/>
                      <a:ext cx="1014935" cy="3472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2" name="TextBox 251">
                      <a:extLst>
                        <a:ext uri="{FF2B5EF4-FFF2-40B4-BE49-F238E27FC236}">
                          <a16:creationId xmlns:a16="http://schemas.microsoft.com/office/drawing/2014/main" id="{D2964F9B-793B-C4F2-1538-E155CF2AC8BA}"/>
                        </a:ext>
                      </a:extLst>
                    </p:cNvPr>
                    <p:cNvSpPr txBox="1"/>
                    <p:nvPr/>
                  </p:nvSpPr>
                  <p:spPr>
                    <a:xfrm>
                      <a:off x="5239179" y="1842850"/>
                      <a:ext cx="799160"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47" name="Rectangle 246">
                    <a:extLst>
                      <a:ext uri="{FF2B5EF4-FFF2-40B4-BE49-F238E27FC236}">
                        <a16:creationId xmlns:a16="http://schemas.microsoft.com/office/drawing/2014/main" id="{F038BAD4-9DDE-4C80-84FF-AC5CD68B4DFA}"/>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48" name="Straight Arrow Connector 247">
                    <a:extLst>
                      <a:ext uri="{FF2B5EF4-FFF2-40B4-BE49-F238E27FC236}">
                        <a16:creationId xmlns:a16="http://schemas.microsoft.com/office/drawing/2014/main" id="{2B04A669-74C9-DCD7-A3A8-4DCE2048E6F1}"/>
                      </a:ext>
                    </a:extLst>
                  </p:cNvPr>
                  <p:cNvCxnSpPr>
                    <a:stCxn id="247"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D96CD2DD-CA4E-6C9E-055D-86877B1C1705}"/>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C0656B3A-7052-538E-4FA0-9D6E4C5C76E4}"/>
                    </a:ext>
                  </a:extLst>
                </p:cNvPr>
                <p:cNvGrpSpPr/>
                <p:nvPr/>
              </p:nvGrpSpPr>
              <p:grpSpPr>
                <a:xfrm>
                  <a:off x="4652626" y="4655562"/>
                  <a:ext cx="1170280" cy="1239956"/>
                  <a:chOff x="4883375" y="1856416"/>
                  <a:chExt cx="1170280" cy="1239956"/>
                </a:xfrm>
              </p:grpSpPr>
              <p:grpSp>
                <p:nvGrpSpPr>
                  <p:cNvPr id="240" name="Group 239">
                    <a:extLst>
                      <a:ext uri="{FF2B5EF4-FFF2-40B4-BE49-F238E27FC236}">
                        <a16:creationId xmlns:a16="http://schemas.microsoft.com/office/drawing/2014/main" id="{A3587E5B-B98E-D6EE-C4FD-8FB67C4F3F75}"/>
                      </a:ext>
                    </a:extLst>
                  </p:cNvPr>
                  <p:cNvGrpSpPr/>
                  <p:nvPr/>
                </p:nvGrpSpPr>
                <p:grpSpPr>
                  <a:xfrm>
                    <a:off x="4883375" y="1856416"/>
                    <a:ext cx="1170280" cy="991627"/>
                    <a:chOff x="4879463" y="1840248"/>
                    <a:chExt cx="1208364" cy="1002918"/>
                  </a:xfrm>
                </p:grpSpPr>
                <p:sp>
                  <p:nvSpPr>
                    <p:cNvPr id="243" name="Right Triangle 242">
                      <a:extLst>
                        <a:ext uri="{FF2B5EF4-FFF2-40B4-BE49-F238E27FC236}">
                          <a16:creationId xmlns:a16="http://schemas.microsoft.com/office/drawing/2014/main" id="{48037B7B-115C-1CBC-C723-1D2508F3B54F}"/>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4" name="TextBox 243">
                      <a:extLst>
                        <a:ext uri="{FF2B5EF4-FFF2-40B4-BE49-F238E27FC236}">
                          <a16:creationId xmlns:a16="http://schemas.microsoft.com/office/drawing/2014/main" id="{2A653B88-5B7B-CC74-06BE-7EBB87B18EFE}"/>
                        </a:ext>
                      </a:extLst>
                    </p:cNvPr>
                    <p:cNvSpPr txBox="1"/>
                    <p:nvPr/>
                  </p:nvSpPr>
                  <p:spPr>
                    <a:xfrm>
                      <a:off x="4879463" y="2462992"/>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245" name="TextBox 244">
                      <a:extLst>
                        <a:ext uri="{FF2B5EF4-FFF2-40B4-BE49-F238E27FC236}">
                          <a16:creationId xmlns:a16="http://schemas.microsoft.com/office/drawing/2014/main" id="{E673319B-5002-358E-3353-0693EAE3583A}"/>
                        </a:ext>
                      </a:extLst>
                    </p:cNvPr>
                    <p:cNvSpPr txBox="1"/>
                    <p:nvPr/>
                  </p:nvSpPr>
                  <p:spPr>
                    <a:xfrm>
                      <a:off x="5187386" y="1840248"/>
                      <a:ext cx="900441"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41" name="Rectangle 240">
                    <a:extLst>
                      <a:ext uri="{FF2B5EF4-FFF2-40B4-BE49-F238E27FC236}">
                        <a16:creationId xmlns:a16="http://schemas.microsoft.com/office/drawing/2014/main" id="{B27852D1-D31F-22BF-D0A0-DCA603FEE92B}"/>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42" name="Straight Arrow Connector 241">
                    <a:extLst>
                      <a:ext uri="{FF2B5EF4-FFF2-40B4-BE49-F238E27FC236}">
                        <a16:creationId xmlns:a16="http://schemas.microsoft.com/office/drawing/2014/main" id="{91C9C757-ADDE-1F6F-2375-5189E14B23F4}"/>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4886E934-4C7B-1F62-BC1B-1C042DF0F154}"/>
                    </a:ext>
                  </a:extLst>
                </p:cNvPr>
                <p:cNvGrpSpPr/>
                <p:nvPr/>
              </p:nvGrpSpPr>
              <p:grpSpPr>
                <a:xfrm>
                  <a:off x="3245263" y="4651105"/>
                  <a:ext cx="1226814" cy="989046"/>
                  <a:chOff x="4712733" y="1858996"/>
                  <a:chExt cx="1226814" cy="989046"/>
                </a:xfrm>
              </p:grpSpPr>
              <p:grpSp>
                <p:nvGrpSpPr>
                  <p:cNvPr id="234" name="Group 233">
                    <a:extLst>
                      <a:ext uri="{FF2B5EF4-FFF2-40B4-BE49-F238E27FC236}">
                        <a16:creationId xmlns:a16="http://schemas.microsoft.com/office/drawing/2014/main" id="{46FBB426-C29E-3170-2855-AC5907877CFB}"/>
                      </a:ext>
                    </a:extLst>
                  </p:cNvPr>
                  <p:cNvGrpSpPr/>
                  <p:nvPr/>
                </p:nvGrpSpPr>
                <p:grpSpPr>
                  <a:xfrm>
                    <a:off x="4928791" y="1865242"/>
                    <a:ext cx="1003703" cy="982800"/>
                    <a:chOff x="4926357" y="1849175"/>
                    <a:chExt cx="1036366" cy="993991"/>
                  </a:xfrm>
                </p:grpSpPr>
                <p:sp>
                  <p:nvSpPr>
                    <p:cNvPr id="237" name="Right Triangle 236">
                      <a:extLst>
                        <a:ext uri="{FF2B5EF4-FFF2-40B4-BE49-F238E27FC236}">
                          <a16:creationId xmlns:a16="http://schemas.microsoft.com/office/drawing/2014/main" id="{C062C57F-AC10-108B-B088-C5136DAA1BF7}"/>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8" name="TextBox 237">
                      <a:extLst>
                        <a:ext uri="{FF2B5EF4-FFF2-40B4-BE49-F238E27FC236}">
                          <a16:creationId xmlns:a16="http://schemas.microsoft.com/office/drawing/2014/main" id="{DBC7C6E3-CC1F-469D-1654-EE9A227D9F2A}"/>
                        </a:ext>
                      </a:extLst>
                    </p:cNvPr>
                    <p:cNvSpPr txBox="1"/>
                    <p:nvPr/>
                  </p:nvSpPr>
                  <p:spPr>
                    <a:xfrm>
                      <a:off x="4926357" y="247166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9" name="TextBox 238">
                      <a:extLst>
                        <a:ext uri="{FF2B5EF4-FFF2-40B4-BE49-F238E27FC236}">
                          <a16:creationId xmlns:a16="http://schemas.microsoft.com/office/drawing/2014/main" id="{3AD0C0FC-A083-6908-A64A-0A9154B72F87}"/>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35" name="Rectangle 234">
                    <a:extLst>
                      <a:ext uri="{FF2B5EF4-FFF2-40B4-BE49-F238E27FC236}">
                        <a16:creationId xmlns:a16="http://schemas.microsoft.com/office/drawing/2014/main" id="{EAEFF15E-7094-83F7-8A2A-E0687FBC1C5D}"/>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36" name="Straight Arrow Connector 235">
                    <a:extLst>
                      <a:ext uri="{FF2B5EF4-FFF2-40B4-BE49-F238E27FC236}">
                        <a16:creationId xmlns:a16="http://schemas.microsoft.com/office/drawing/2014/main" id="{EF6F8FA8-0254-DA1B-2BC3-1063FCB2F9CB}"/>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06" name="Group 205">
                <a:extLst>
                  <a:ext uri="{FF2B5EF4-FFF2-40B4-BE49-F238E27FC236}">
                    <a16:creationId xmlns:a16="http://schemas.microsoft.com/office/drawing/2014/main" id="{9D5DDE74-AA8C-AC08-2A7D-C17BE071EFB5}"/>
                  </a:ext>
                </a:extLst>
              </p:cNvPr>
              <p:cNvGrpSpPr/>
              <p:nvPr/>
            </p:nvGrpSpPr>
            <p:grpSpPr>
              <a:xfrm>
                <a:off x="1353398" y="4159027"/>
                <a:ext cx="1271652" cy="994713"/>
                <a:chOff x="2462918" y="617883"/>
                <a:chExt cx="1271652" cy="994713"/>
              </a:xfrm>
            </p:grpSpPr>
            <p:grpSp>
              <p:nvGrpSpPr>
                <p:cNvPr id="215" name="Group 214">
                  <a:extLst>
                    <a:ext uri="{FF2B5EF4-FFF2-40B4-BE49-F238E27FC236}">
                      <a16:creationId xmlns:a16="http://schemas.microsoft.com/office/drawing/2014/main" id="{12C91715-0398-0D50-4450-AB17D62A57B6}"/>
                    </a:ext>
                  </a:extLst>
                </p:cNvPr>
                <p:cNvGrpSpPr/>
                <p:nvPr/>
              </p:nvGrpSpPr>
              <p:grpSpPr>
                <a:xfrm>
                  <a:off x="2462918" y="617883"/>
                  <a:ext cx="1064343" cy="994713"/>
                  <a:chOff x="2380239" y="587613"/>
                  <a:chExt cx="1098980" cy="1006040"/>
                </a:xfrm>
              </p:grpSpPr>
              <p:sp>
                <p:nvSpPr>
                  <p:cNvPr id="218" name="Right Triangle 217">
                    <a:extLst>
                      <a:ext uri="{FF2B5EF4-FFF2-40B4-BE49-F238E27FC236}">
                        <a16:creationId xmlns:a16="http://schemas.microsoft.com/office/drawing/2014/main" id="{51191ECF-DE5C-5577-5B55-B0BD67C8058D}"/>
                      </a:ext>
                    </a:extLst>
                  </p:cNvPr>
                  <p:cNvSpPr/>
                  <p:nvPr/>
                </p:nvSpPr>
                <p:spPr>
                  <a:xfrm>
                    <a:off x="2407828" y="603653"/>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9" name="TextBox 218">
                    <a:extLst>
                      <a:ext uri="{FF2B5EF4-FFF2-40B4-BE49-F238E27FC236}">
                        <a16:creationId xmlns:a16="http://schemas.microsoft.com/office/drawing/2014/main" id="{CC1E317C-212E-4E4F-14AE-0DA37AA39150}"/>
                      </a:ext>
                    </a:extLst>
                  </p:cNvPr>
                  <p:cNvSpPr txBox="1"/>
                  <p:nvPr/>
                </p:nvSpPr>
                <p:spPr>
                  <a:xfrm>
                    <a:off x="2380239" y="1212356"/>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20" name="TextBox 219">
                    <a:extLst>
                      <a:ext uri="{FF2B5EF4-FFF2-40B4-BE49-F238E27FC236}">
                        <a16:creationId xmlns:a16="http://schemas.microsoft.com/office/drawing/2014/main" id="{0587BC22-29F2-0537-6DE2-48BC9313326C}"/>
                      </a:ext>
                    </a:extLst>
                  </p:cNvPr>
                  <p:cNvSpPr txBox="1"/>
                  <p:nvPr/>
                </p:nvSpPr>
                <p:spPr>
                  <a:xfrm>
                    <a:off x="2674206" y="587613"/>
                    <a:ext cx="805013"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16" name="Rectangle 215">
                  <a:extLst>
                    <a:ext uri="{FF2B5EF4-FFF2-40B4-BE49-F238E27FC236}">
                      <a16:creationId xmlns:a16="http://schemas.microsoft.com/office/drawing/2014/main" id="{06553238-0CD9-BE5D-7D98-D71A7B23D8A5}"/>
                    </a:ext>
                  </a:extLst>
                </p:cNvPr>
                <p:cNvSpPr/>
                <p:nvPr/>
              </p:nvSpPr>
              <p:spPr>
                <a:xfrm>
                  <a:off x="2486962" y="623552"/>
                  <a:ext cx="989999" cy="989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17" name="Straight Arrow Connector 216">
                  <a:extLst>
                    <a:ext uri="{FF2B5EF4-FFF2-40B4-BE49-F238E27FC236}">
                      <a16:creationId xmlns:a16="http://schemas.microsoft.com/office/drawing/2014/main" id="{6F253239-E4BE-56C8-FEAD-CF0BB2034AB4}"/>
                    </a:ext>
                  </a:extLst>
                </p:cNvPr>
                <p:cNvCxnSpPr/>
                <p:nvPr/>
              </p:nvCxnSpPr>
              <p:spPr>
                <a:xfrm flipH="1" flipV="1">
                  <a:off x="3482570" y="1160738"/>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4D56A25E-CBD1-56EF-BF8D-F87970C5D6D8}"/>
                  </a:ext>
                </a:extLst>
              </p:cNvPr>
              <p:cNvGrpSpPr/>
              <p:nvPr/>
            </p:nvGrpSpPr>
            <p:grpSpPr>
              <a:xfrm>
                <a:off x="4843552" y="5403739"/>
                <a:ext cx="1478814" cy="996475"/>
                <a:chOff x="3467109" y="1862595"/>
                <a:chExt cx="1478814" cy="996475"/>
              </a:xfrm>
            </p:grpSpPr>
            <p:grpSp>
              <p:nvGrpSpPr>
                <p:cNvPr id="208" name="Group 207">
                  <a:extLst>
                    <a:ext uri="{FF2B5EF4-FFF2-40B4-BE49-F238E27FC236}">
                      <a16:creationId xmlns:a16="http://schemas.microsoft.com/office/drawing/2014/main" id="{1EBDBF4F-1A25-FAEE-DA7F-F7555CB65DA1}"/>
                    </a:ext>
                  </a:extLst>
                </p:cNvPr>
                <p:cNvGrpSpPr/>
                <p:nvPr/>
              </p:nvGrpSpPr>
              <p:grpSpPr>
                <a:xfrm>
                  <a:off x="3690543" y="1862595"/>
                  <a:ext cx="1038336" cy="996474"/>
                  <a:chOff x="3647813" y="1846500"/>
                  <a:chExt cx="1072126" cy="1007821"/>
                </a:xfrm>
              </p:grpSpPr>
              <p:sp>
                <p:nvSpPr>
                  <p:cNvPr id="212" name="Right Triangle 211">
                    <a:extLst>
                      <a:ext uri="{FF2B5EF4-FFF2-40B4-BE49-F238E27FC236}">
                        <a16:creationId xmlns:a16="http://schemas.microsoft.com/office/drawing/2014/main" id="{E70356A4-5908-D715-EA37-B12E500856E0}"/>
                      </a:ext>
                    </a:extLst>
                  </p:cNvPr>
                  <p:cNvSpPr/>
                  <p:nvPr/>
                </p:nvSpPr>
                <p:spPr>
                  <a:xfrm>
                    <a:off x="3664394" y="1864321"/>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3" name="TextBox 212">
                    <a:extLst>
                      <a:ext uri="{FF2B5EF4-FFF2-40B4-BE49-F238E27FC236}">
                        <a16:creationId xmlns:a16="http://schemas.microsoft.com/office/drawing/2014/main" id="{2946B784-2132-562C-3046-63C0532BE84C}"/>
                      </a:ext>
                    </a:extLst>
                  </p:cNvPr>
                  <p:cNvSpPr txBox="1"/>
                  <p:nvPr/>
                </p:nvSpPr>
                <p:spPr>
                  <a:xfrm>
                    <a:off x="3647813" y="2456636"/>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4" name="TextBox 213">
                    <a:extLst>
                      <a:ext uri="{FF2B5EF4-FFF2-40B4-BE49-F238E27FC236}">
                        <a16:creationId xmlns:a16="http://schemas.microsoft.com/office/drawing/2014/main" id="{6DD7CF3F-9E8A-84A5-A45B-C42E5EE65612}"/>
                      </a:ext>
                    </a:extLst>
                  </p:cNvPr>
                  <p:cNvSpPr txBox="1"/>
                  <p:nvPr/>
                </p:nvSpPr>
                <p:spPr>
                  <a:xfrm>
                    <a:off x="3934133" y="1846500"/>
                    <a:ext cx="785806" cy="376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209" name="Rectangle 208">
                  <a:extLst>
                    <a:ext uri="{FF2B5EF4-FFF2-40B4-BE49-F238E27FC236}">
                      <a16:creationId xmlns:a16="http://schemas.microsoft.com/office/drawing/2014/main" id="{02C28FEC-7A65-535B-4D7D-A7C9071CB14E}"/>
                    </a:ext>
                  </a:extLst>
                </p:cNvPr>
                <p:cNvSpPr/>
                <p:nvPr/>
              </p:nvSpPr>
              <p:spPr>
                <a:xfrm>
                  <a:off x="3703923" y="1870025"/>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10" name="Straight Arrow Connector 209">
                  <a:extLst>
                    <a:ext uri="{FF2B5EF4-FFF2-40B4-BE49-F238E27FC236}">
                      <a16:creationId xmlns:a16="http://schemas.microsoft.com/office/drawing/2014/main" id="{287E91B8-D8EA-A4C7-6B5B-CD13D4FAB24A}"/>
                    </a:ext>
                  </a:extLst>
                </p:cNvPr>
                <p:cNvCxnSpPr/>
                <p:nvPr/>
              </p:nvCxnSpPr>
              <p:spPr>
                <a:xfrm flipH="1" flipV="1">
                  <a:off x="3467109" y="2364194"/>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8980BB6F-87C2-5569-116C-9928B8167EF1}"/>
                    </a:ext>
                  </a:extLst>
                </p:cNvPr>
                <p:cNvCxnSpPr>
                  <a:stCxn id="209" idx="3"/>
                </p:cNvCxnSpPr>
                <p:nvPr/>
              </p:nvCxnSpPr>
              <p:spPr>
                <a:xfrm flipV="1">
                  <a:off x="4693923" y="2364194"/>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03" name="Picture 2" descr="Skull And Crossbones Clip Art">
              <a:extLst>
                <a:ext uri="{FF2B5EF4-FFF2-40B4-BE49-F238E27FC236}">
                  <a16:creationId xmlns:a16="http://schemas.microsoft.com/office/drawing/2014/main" id="{07ADD32D-999E-DD1B-C3CB-264B5A1CA7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15544" y="673297"/>
              <a:ext cx="466163" cy="449070"/>
            </a:xfrm>
            <a:prstGeom prst="rect">
              <a:avLst/>
            </a:prstGeom>
            <a:noFill/>
            <a:extLst>
              <a:ext uri="{909E8E84-426E-40DD-AFC4-6F175D3DCCD1}">
                <a14:hiddenFill xmlns:a14="http://schemas.microsoft.com/office/drawing/2010/main">
                  <a:solidFill>
                    <a:srgbClr val="FFFFFF"/>
                  </a:solidFill>
                </a14:hiddenFill>
              </a:ext>
            </a:extLst>
          </p:spPr>
        </p:pic>
      </p:grpSp>
      <p:pic>
        <p:nvPicPr>
          <p:cNvPr id="326" name="Picture 2" descr="Skull And Crossbones Clip Art">
            <a:extLst>
              <a:ext uri="{FF2B5EF4-FFF2-40B4-BE49-F238E27FC236}">
                <a16:creationId xmlns:a16="http://schemas.microsoft.com/office/drawing/2014/main" id="{46456C25-1F98-980C-B5A7-DDB44F709D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1914" y="691185"/>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2" descr="Skull And Crossbones Clip Art">
            <a:extLst>
              <a:ext uri="{FF2B5EF4-FFF2-40B4-BE49-F238E27FC236}">
                <a16:creationId xmlns:a16="http://schemas.microsoft.com/office/drawing/2014/main" id="{31D63C33-B884-B9A7-0E93-A79A8BF2AF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5453" y="5029280"/>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2" descr="Skull And Crossbones Clip Art">
            <a:extLst>
              <a:ext uri="{FF2B5EF4-FFF2-40B4-BE49-F238E27FC236}">
                <a16:creationId xmlns:a16="http://schemas.microsoft.com/office/drawing/2014/main" id="{431E8C7C-3B73-17BC-352F-1B1FE5CBC5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6172" y="6088305"/>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2" descr="Skull And Crossbones Clip Art">
            <a:extLst>
              <a:ext uri="{FF2B5EF4-FFF2-40B4-BE49-F238E27FC236}">
                <a16:creationId xmlns:a16="http://schemas.microsoft.com/office/drawing/2014/main" id="{DE338F99-2A1D-CC0A-D8A6-5800E83205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191" y="6159218"/>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2" descr="Skull And Crossbones Clip Art">
            <a:extLst>
              <a:ext uri="{FF2B5EF4-FFF2-40B4-BE49-F238E27FC236}">
                <a16:creationId xmlns:a16="http://schemas.microsoft.com/office/drawing/2014/main" id="{043FB99D-3BE3-E1A5-09D5-FC2CD71BAC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3316" y="3958896"/>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6" descr="Coins Money Clip Art">
            <a:extLst>
              <a:ext uri="{FF2B5EF4-FFF2-40B4-BE49-F238E27FC236}">
                <a16:creationId xmlns:a16="http://schemas.microsoft.com/office/drawing/2014/main" id="{F2BAB45C-591C-0126-F883-2CF05BBD0A0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9411" y="6051016"/>
            <a:ext cx="495184" cy="457220"/>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2" descr="Skull And Crossbones Clip Art">
            <a:extLst>
              <a:ext uri="{FF2B5EF4-FFF2-40B4-BE49-F238E27FC236}">
                <a16:creationId xmlns:a16="http://schemas.microsoft.com/office/drawing/2014/main" id="{19952606-6ECE-6860-BD23-FF9310ED2D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78246" y="2784694"/>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333" name="Straight Arrow Connector 332">
            <a:extLst>
              <a:ext uri="{FF2B5EF4-FFF2-40B4-BE49-F238E27FC236}">
                <a16:creationId xmlns:a16="http://schemas.microsoft.com/office/drawing/2014/main" id="{114D447B-6CE4-D8E0-BA2A-56114722BD62}"/>
              </a:ext>
            </a:extLst>
          </p:cNvPr>
          <p:cNvCxnSpPr/>
          <p:nvPr/>
        </p:nvCxnSpPr>
        <p:spPr>
          <a:xfrm flipV="1">
            <a:off x="7411483" y="5189910"/>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83CF4101-CB0A-DEA0-958C-68A461B3314B}"/>
              </a:ext>
            </a:extLst>
          </p:cNvPr>
          <p:cNvCxnSpPr/>
          <p:nvPr/>
        </p:nvCxnSpPr>
        <p:spPr>
          <a:xfrm flipV="1">
            <a:off x="6452325" y="5233167"/>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3FD611DE-B526-D1A4-24BC-EDF04A9ED0C3}"/>
              </a:ext>
            </a:extLst>
          </p:cNvPr>
          <p:cNvCxnSpPr/>
          <p:nvPr/>
        </p:nvCxnSpPr>
        <p:spPr>
          <a:xfrm flipV="1">
            <a:off x="4875048" y="4550510"/>
            <a:ext cx="1" cy="228986"/>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A5EC44E6-8D5A-54BD-6B0C-6400655EFAAB}"/>
              </a:ext>
            </a:extLst>
          </p:cNvPr>
          <p:cNvCxnSpPr/>
          <p:nvPr/>
        </p:nvCxnSpPr>
        <p:spPr>
          <a:xfrm flipV="1">
            <a:off x="7196698" y="1203016"/>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9AEEF043-D2EC-FA03-5FA7-499485EAD21D}"/>
              </a:ext>
            </a:extLst>
          </p:cNvPr>
          <p:cNvCxnSpPr/>
          <p:nvPr/>
        </p:nvCxnSpPr>
        <p:spPr>
          <a:xfrm rot="10800000" flipV="1">
            <a:off x="3706300" y="5686628"/>
            <a:ext cx="1" cy="2289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F9F217D3-2BD9-F6C3-EBDC-FBEB39A81A9C}"/>
              </a:ext>
            </a:extLst>
          </p:cNvPr>
          <p:cNvCxnSpPr/>
          <p:nvPr/>
        </p:nvCxnSpPr>
        <p:spPr>
          <a:xfrm flipV="1">
            <a:off x="3729264" y="4551229"/>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339" name="Picture 2" descr="Skull And Crossbones Clip Art">
            <a:extLst>
              <a:ext uri="{FF2B5EF4-FFF2-40B4-BE49-F238E27FC236}">
                <a16:creationId xmlns:a16="http://schemas.microsoft.com/office/drawing/2014/main" id="{372BDCF7-6C42-0A32-EE61-F15DBE9060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8839" y="1750845"/>
            <a:ext cx="429569" cy="413818"/>
          </a:xfrm>
          <a:prstGeom prst="rect">
            <a:avLst/>
          </a:prstGeom>
          <a:noFill/>
          <a:extLst>
            <a:ext uri="{909E8E84-426E-40DD-AFC4-6F175D3DCCD1}">
              <a14:hiddenFill xmlns:a14="http://schemas.microsoft.com/office/drawing/2010/main">
                <a:solidFill>
                  <a:srgbClr val="FFFFFF"/>
                </a:solidFill>
              </a14:hiddenFill>
            </a:ext>
          </a:extLst>
        </p:spPr>
      </p:pic>
      <p:sp>
        <p:nvSpPr>
          <p:cNvPr id="340" name="Right Triangle 339">
            <a:extLst>
              <a:ext uri="{FF2B5EF4-FFF2-40B4-BE49-F238E27FC236}">
                <a16:creationId xmlns:a16="http://schemas.microsoft.com/office/drawing/2014/main" id="{38C4651E-9C46-166F-773E-59DBB0E41BD7}"/>
              </a:ext>
            </a:extLst>
          </p:cNvPr>
          <p:cNvSpPr/>
          <p:nvPr/>
        </p:nvSpPr>
        <p:spPr>
          <a:xfrm>
            <a:off x="4441714" y="3685155"/>
            <a:ext cx="908102" cy="889462"/>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1" name="TextBox 340">
            <a:extLst>
              <a:ext uri="{FF2B5EF4-FFF2-40B4-BE49-F238E27FC236}">
                <a16:creationId xmlns:a16="http://schemas.microsoft.com/office/drawing/2014/main" id="{9C1B313F-E760-353D-B891-2F8C2ACBFFE7}"/>
              </a:ext>
            </a:extLst>
          </p:cNvPr>
          <p:cNvSpPr txBox="1"/>
          <p:nvPr/>
        </p:nvSpPr>
        <p:spPr>
          <a:xfrm>
            <a:off x="4416962" y="4232042"/>
            <a:ext cx="910584" cy="311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2" name="TextBox 341">
            <a:extLst>
              <a:ext uri="{FF2B5EF4-FFF2-40B4-BE49-F238E27FC236}">
                <a16:creationId xmlns:a16="http://schemas.microsoft.com/office/drawing/2014/main" id="{425F45ED-E3A7-0655-E6BB-09E0890AA80A}"/>
              </a:ext>
            </a:extLst>
          </p:cNvPr>
          <p:cNvSpPr txBox="1"/>
          <p:nvPr/>
        </p:nvSpPr>
        <p:spPr>
          <a:xfrm>
            <a:off x="4680705" y="3670744"/>
            <a:ext cx="722245"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3" name="Rectangle 342">
            <a:extLst>
              <a:ext uri="{FF2B5EF4-FFF2-40B4-BE49-F238E27FC236}">
                <a16:creationId xmlns:a16="http://schemas.microsoft.com/office/drawing/2014/main" id="{A4693C0F-06A1-4DA9-9981-99F1DBB0607F}"/>
              </a:ext>
            </a:extLst>
          </p:cNvPr>
          <p:cNvSpPr/>
          <p:nvPr/>
        </p:nvSpPr>
        <p:spPr>
          <a:xfrm>
            <a:off x="4439236" y="3675895"/>
            <a:ext cx="917117" cy="898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44" name="Picture 2" descr="Skull And Crossbones Clip Art">
            <a:extLst>
              <a:ext uri="{FF2B5EF4-FFF2-40B4-BE49-F238E27FC236}">
                <a16:creationId xmlns:a16="http://schemas.microsoft.com/office/drawing/2014/main" id="{7668EAF5-A633-7807-CE71-D3E0721B87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4248" y="2912161"/>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345" name="Straight Arrow Connector 344">
            <a:extLst>
              <a:ext uri="{FF2B5EF4-FFF2-40B4-BE49-F238E27FC236}">
                <a16:creationId xmlns:a16="http://schemas.microsoft.com/office/drawing/2014/main" id="{010DC80C-BA0B-64ED-ABFF-491B3C4EE72F}"/>
              </a:ext>
            </a:extLst>
          </p:cNvPr>
          <p:cNvCxnSpPr/>
          <p:nvPr/>
        </p:nvCxnSpPr>
        <p:spPr>
          <a:xfrm flipV="1">
            <a:off x="4884751" y="3449084"/>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D35DCB69-3DE5-464C-5469-7769AB5110E9}"/>
              </a:ext>
            </a:extLst>
          </p:cNvPr>
          <p:cNvCxnSpPr/>
          <p:nvPr/>
        </p:nvCxnSpPr>
        <p:spPr>
          <a:xfrm flipH="1" flipV="1">
            <a:off x="4222469" y="4156052"/>
            <a:ext cx="233448"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FAA2D75B-639F-35C8-DC7B-036CC8C27D56}"/>
              </a:ext>
            </a:extLst>
          </p:cNvPr>
          <p:cNvSpPr txBox="1"/>
          <p:nvPr/>
        </p:nvSpPr>
        <p:spPr>
          <a:xfrm>
            <a:off x="6478277" y="808659"/>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a:t>
            </a:r>
          </a:p>
        </p:txBody>
      </p:sp>
      <p:sp>
        <p:nvSpPr>
          <p:cNvPr id="348" name="TextBox 347">
            <a:extLst>
              <a:ext uri="{FF2B5EF4-FFF2-40B4-BE49-F238E27FC236}">
                <a16:creationId xmlns:a16="http://schemas.microsoft.com/office/drawing/2014/main" id="{A8671E28-B064-467D-0EAB-EB4DDF3A5C0D}"/>
              </a:ext>
            </a:extLst>
          </p:cNvPr>
          <p:cNvSpPr txBox="1"/>
          <p:nvPr/>
        </p:nvSpPr>
        <p:spPr>
          <a:xfrm>
            <a:off x="5855991" y="1331926"/>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t>
            </a:r>
          </a:p>
        </p:txBody>
      </p:sp>
      <p:sp>
        <p:nvSpPr>
          <p:cNvPr id="349" name="TextBox 348">
            <a:extLst>
              <a:ext uri="{FF2B5EF4-FFF2-40B4-BE49-F238E27FC236}">
                <a16:creationId xmlns:a16="http://schemas.microsoft.com/office/drawing/2014/main" id="{A16780B7-E300-1D5E-CCD8-53A25B22DBAC}"/>
              </a:ext>
            </a:extLst>
          </p:cNvPr>
          <p:cNvSpPr txBox="1"/>
          <p:nvPr/>
        </p:nvSpPr>
        <p:spPr>
          <a:xfrm>
            <a:off x="3074423" y="4045147"/>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350" name="TextBox 349">
            <a:extLst>
              <a:ext uri="{FF2B5EF4-FFF2-40B4-BE49-F238E27FC236}">
                <a16:creationId xmlns:a16="http://schemas.microsoft.com/office/drawing/2014/main" id="{761AE0BB-44FE-D66F-7321-5419167D50C5}"/>
              </a:ext>
            </a:extLst>
          </p:cNvPr>
          <p:cNvSpPr txBox="1"/>
          <p:nvPr/>
        </p:nvSpPr>
        <p:spPr>
          <a:xfrm>
            <a:off x="4687322" y="2462220"/>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z</a:t>
            </a:r>
          </a:p>
        </p:txBody>
      </p:sp>
      <p:sp>
        <p:nvSpPr>
          <p:cNvPr id="351" name="TextBox 350">
            <a:extLst>
              <a:ext uri="{FF2B5EF4-FFF2-40B4-BE49-F238E27FC236}">
                <a16:creationId xmlns:a16="http://schemas.microsoft.com/office/drawing/2014/main" id="{74B1A9F4-BE0B-1962-2940-170A8B7E7785}"/>
              </a:ext>
            </a:extLst>
          </p:cNvPr>
          <p:cNvSpPr txBox="1"/>
          <p:nvPr/>
        </p:nvSpPr>
        <p:spPr>
          <a:xfrm>
            <a:off x="8509400" y="6077239"/>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j</a:t>
            </a:r>
          </a:p>
        </p:txBody>
      </p:sp>
      <p:sp>
        <p:nvSpPr>
          <p:cNvPr id="352" name="TextBox 351">
            <a:extLst>
              <a:ext uri="{FF2B5EF4-FFF2-40B4-BE49-F238E27FC236}">
                <a16:creationId xmlns:a16="http://schemas.microsoft.com/office/drawing/2014/main" id="{71F79347-5E68-E425-5736-7199041EF249}"/>
              </a:ext>
            </a:extLst>
          </p:cNvPr>
          <p:cNvSpPr txBox="1"/>
          <p:nvPr/>
        </p:nvSpPr>
        <p:spPr>
          <a:xfrm>
            <a:off x="3937637" y="6045032"/>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a:t>
            </a:r>
          </a:p>
        </p:txBody>
      </p:sp>
      <p:sp>
        <p:nvSpPr>
          <p:cNvPr id="353" name="TextBox 352">
            <a:extLst>
              <a:ext uri="{FF2B5EF4-FFF2-40B4-BE49-F238E27FC236}">
                <a16:creationId xmlns:a16="http://schemas.microsoft.com/office/drawing/2014/main" id="{C0B6CE5F-1E6D-B902-D303-19F6895ADB2C}"/>
              </a:ext>
            </a:extLst>
          </p:cNvPr>
          <p:cNvSpPr txBox="1"/>
          <p:nvPr/>
        </p:nvSpPr>
        <p:spPr>
          <a:xfrm>
            <a:off x="5339552" y="6212000"/>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q</a:t>
            </a:r>
          </a:p>
        </p:txBody>
      </p:sp>
      <p:pic>
        <p:nvPicPr>
          <p:cNvPr id="354" name="Picture 8" descr="Chest3 Clip Art">
            <a:extLst>
              <a:ext uri="{FF2B5EF4-FFF2-40B4-BE49-F238E27FC236}">
                <a16:creationId xmlns:a16="http://schemas.microsoft.com/office/drawing/2014/main" id="{A14B18F0-075A-32CE-3E7D-FC532E7C157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1153" y="64272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8" descr="Chest3 Clip Art">
            <a:extLst>
              <a:ext uri="{FF2B5EF4-FFF2-40B4-BE49-F238E27FC236}">
                <a16:creationId xmlns:a16="http://schemas.microsoft.com/office/drawing/2014/main" id="{760442ED-6F6D-918A-D9B8-41E0F35A65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46350" y="2736219"/>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56" name="Picture 8" descr="Chest3 Clip Art">
            <a:extLst>
              <a:ext uri="{FF2B5EF4-FFF2-40B4-BE49-F238E27FC236}">
                <a16:creationId xmlns:a16="http://schemas.microsoft.com/office/drawing/2014/main" id="{EF6B8546-7EF4-6936-DB2B-CB152318A8B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45384" y="4978165"/>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57" name="Picture 8" descr="Chest3 Clip Art">
            <a:extLst>
              <a:ext uri="{FF2B5EF4-FFF2-40B4-BE49-F238E27FC236}">
                <a16:creationId xmlns:a16="http://schemas.microsoft.com/office/drawing/2014/main" id="{91B47A1A-DA54-DAE3-C077-199A94C947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1340" y="6056080"/>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8" descr="Chest3 Clip Art">
            <a:extLst>
              <a:ext uri="{FF2B5EF4-FFF2-40B4-BE49-F238E27FC236}">
                <a16:creationId xmlns:a16="http://schemas.microsoft.com/office/drawing/2014/main" id="{701575F7-A614-6B43-6E31-AF6378A72E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9077" y="603103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8" descr="Chest3 Clip Art">
            <a:extLst>
              <a:ext uri="{FF2B5EF4-FFF2-40B4-BE49-F238E27FC236}">
                <a16:creationId xmlns:a16="http://schemas.microsoft.com/office/drawing/2014/main" id="{05D58FAF-72A0-800D-CAFF-858B3C4150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0248" y="3897235"/>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60" name="Picture 8" descr="Chest3 Clip Art">
            <a:extLst>
              <a:ext uri="{FF2B5EF4-FFF2-40B4-BE49-F238E27FC236}">
                <a16:creationId xmlns:a16="http://schemas.microsoft.com/office/drawing/2014/main" id="{4A20DF3B-6A49-B0AC-D627-7E84FD0192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5067" y="2856173"/>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8" descr="Chest3 Clip Art">
            <a:extLst>
              <a:ext uri="{FF2B5EF4-FFF2-40B4-BE49-F238E27FC236}">
                <a16:creationId xmlns:a16="http://schemas.microsoft.com/office/drawing/2014/main" id="{D22201EF-5BFF-1356-755A-058237CE1B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2447" y="1718227"/>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8" descr="Chest3 Clip Art">
            <a:extLst>
              <a:ext uri="{FF2B5EF4-FFF2-40B4-BE49-F238E27FC236}">
                <a16:creationId xmlns:a16="http://schemas.microsoft.com/office/drawing/2014/main" id="{BF3D86F8-8B54-82F4-E5F6-1CB5A9BADF1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08346" y="1653082"/>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8" descr="Chest3 Clip Art">
            <a:extLst>
              <a:ext uri="{FF2B5EF4-FFF2-40B4-BE49-F238E27FC236}">
                <a16:creationId xmlns:a16="http://schemas.microsoft.com/office/drawing/2014/main" id="{B3E3FABE-742A-548E-80ED-536F2D216A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9979" y="6155056"/>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6" descr="Image result for pirates clipart">
            <a:extLst>
              <a:ext uri="{FF2B5EF4-FFF2-40B4-BE49-F238E27FC236}">
                <a16:creationId xmlns:a16="http://schemas.microsoft.com/office/drawing/2014/main" id="{4B04994E-93A1-60A7-BBB1-848480CF1AF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45779" y="5125958"/>
            <a:ext cx="929134" cy="1226457"/>
          </a:xfrm>
          <a:prstGeom prst="rect">
            <a:avLst/>
          </a:prstGeom>
          <a:noFill/>
          <a:extLst>
            <a:ext uri="{909E8E84-426E-40DD-AFC4-6F175D3DCCD1}">
              <a14:hiddenFill xmlns:a14="http://schemas.microsoft.com/office/drawing/2010/main">
                <a:solidFill>
                  <a:srgbClr val="FFFFFF"/>
                </a:solidFill>
              </a14:hiddenFill>
            </a:ext>
          </a:extLst>
        </p:spPr>
      </p:pic>
      <p:sp>
        <p:nvSpPr>
          <p:cNvPr id="365" name="Rectangle 364">
            <a:extLst>
              <a:ext uri="{FF2B5EF4-FFF2-40B4-BE49-F238E27FC236}">
                <a16:creationId xmlns:a16="http://schemas.microsoft.com/office/drawing/2014/main" id="{A84517D3-B458-6EAD-0F82-FE16C3974773}"/>
              </a:ext>
            </a:extLst>
          </p:cNvPr>
          <p:cNvSpPr/>
          <p:nvPr/>
        </p:nvSpPr>
        <p:spPr>
          <a:xfrm>
            <a:off x="9752209" y="42096"/>
            <a:ext cx="55175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w Cen MT" panose="020B0602020104020603"/>
                <a:ea typeface="+mn-ea"/>
                <a:cs typeface="+mn-cs"/>
              </a:rPr>
              <a:t>2</a:t>
            </a:r>
          </a:p>
        </p:txBody>
      </p:sp>
    </p:spTree>
    <p:extLst>
      <p:ext uri="{BB962C8B-B14F-4D97-AF65-F5344CB8AC3E}">
        <p14:creationId xmlns:p14="http://schemas.microsoft.com/office/powerpoint/2010/main" val="17715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54"/>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4"/>
                                        </p:tgtEl>
                                      </p:cBhvr>
                                    </p:animEffect>
                                    <p:set>
                                      <p:cBhvr>
                                        <p:cTn id="12" dur="1" fill="hold">
                                          <p:stCondLst>
                                            <p:cond delay="499"/>
                                          </p:stCondLst>
                                        </p:cTn>
                                        <p:tgtEl>
                                          <p:spTgt spid="354"/>
                                        </p:tgtEl>
                                        <p:attrNameLst>
                                          <p:attrName>style.visibility</p:attrName>
                                        </p:attrNameLst>
                                      </p:cBhvr>
                                      <p:to>
                                        <p:strVal val="hidden"/>
                                      </p:to>
                                    </p:set>
                                  </p:childTnLst>
                                </p:cTn>
                              </p:par>
                            </p:childTnLst>
                          </p:cTn>
                        </p:par>
                      </p:childTnLst>
                    </p:cTn>
                  </p:par>
                </p:childTnLst>
              </p:cTn>
              <p:nextCondLst>
                <p:cond evt="onClick" delay="0">
                  <p:tgtEl>
                    <p:spTgt spid="354"/>
                  </p:tgtEl>
                </p:cond>
              </p:nextCondLst>
            </p:seq>
            <p:seq concurrent="1" nextAc="seek">
              <p:cTn id="13" restart="whenNotActive" fill="hold" evtFilter="cancelBubble" nodeType="interactiveSeq">
                <p:stCondLst>
                  <p:cond evt="onClick" delay="0">
                    <p:tgtEl>
                      <p:spTgt spid="355"/>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55"/>
                                        </p:tgtEl>
                                      </p:cBhvr>
                                    </p:animEffect>
                                    <p:set>
                                      <p:cBhvr>
                                        <p:cTn id="18" dur="1" fill="hold">
                                          <p:stCondLst>
                                            <p:cond delay="499"/>
                                          </p:stCondLst>
                                        </p:cTn>
                                        <p:tgtEl>
                                          <p:spTgt spid="355"/>
                                        </p:tgtEl>
                                        <p:attrNameLst>
                                          <p:attrName>style.visibility</p:attrName>
                                        </p:attrNameLst>
                                      </p:cBhvr>
                                      <p:to>
                                        <p:strVal val="hidden"/>
                                      </p:to>
                                    </p:set>
                                  </p:childTnLst>
                                </p:cTn>
                              </p:par>
                            </p:childTnLst>
                          </p:cTn>
                        </p:par>
                      </p:childTnLst>
                    </p:cTn>
                  </p:par>
                </p:childTnLst>
              </p:cTn>
              <p:nextCondLst>
                <p:cond evt="onClick" delay="0">
                  <p:tgtEl>
                    <p:spTgt spid="355"/>
                  </p:tgtEl>
                </p:cond>
              </p:nextCondLst>
            </p:seq>
            <p:seq concurrent="1" nextAc="seek">
              <p:cTn id="19" restart="whenNotActive" fill="hold" evtFilter="cancelBubble" nodeType="interactiveSeq">
                <p:stCondLst>
                  <p:cond evt="onClick" delay="0">
                    <p:tgtEl>
                      <p:spTgt spid="356"/>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56"/>
                                        </p:tgtEl>
                                      </p:cBhvr>
                                    </p:animEffect>
                                    <p:set>
                                      <p:cBhvr>
                                        <p:cTn id="24" dur="1" fill="hold">
                                          <p:stCondLst>
                                            <p:cond delay="499"/>
                                          </p:stCondLst>
                                        </p:cTn>
                                        <p:tgtEl>
                                          <p:spTgt spid="356"/>
                                        </p:tgtEl>
                                        <p:attrNameLst>
                                          <p:attrName>style.visibility</p:attrName>
                                        </p:attrNameLst>
                                      </p:cBhvr>
                                      <p:to>
                                        <p:strVal val="hidden"/>
                                      </p:to>
                                    </p:set>
                                  </p:childTnLst>
                                </p:cTn>
                              </p:par>
                            </p:childTnLst>
                          </p:cTn>
                        </p:par>
                      </p:childTnLst>
                    </p:cTn>
                  </p:par>
                </p:childTnLst>
              </p:cTn>
              <p:nextCondLst>
                <p:cond evt="onClick" delay="0">
                  <p:tgtEl>
                    <p:spTgt spid="356"/>
                  </p:tgtEl>
                </p:cond>
              </p:nextCondLst>
            </p:seq>
            <p:seq concurrent="1" nextAc="seek">
              <p:cTn id="25" restart="whenNotActive" fill="hold" evtFilter="cancelBubble" nodeType="interactiveSeq">
                <p:stCondLst>
                  <p:cond evt="onClick" delay="0">
                    <p:tgtEl>
                      <p:spTgt spid="357"/>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57"/>
                                        </p:tgtEl>
                                      </p:cBhvr>
                                    </p:animEffect>
                                    <p:set>
                                      <p:cBhvr>
                                        <p:cTn id="30" dur="1" fill="hold">
                                          <p:stCondLst>
                                            <p:cond delay="499"/>
                                          </p:stCondLst>
                                        </p:cTn>
                                        <p:tgtEl>
                                          <p:spTgt spid="357"/>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seq concurrent="1" nextAc="seek">
              <p:cTn id="31" restart="whenNotActive" fill="hold" evtFilter="cancelBubble" nodeType="interactiveSeq">
                <p:stCondLst>
                  <p:cond evt="onClick" delay="0">
                    <p:tgtEl>
                      <p:spTgt spid="35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8"/>
                                        </p:tgtEl>
                                      </p:cBhvr>
                                    </p:animEffect>
                                    <p:set>
                                      <p:cBhvr>
                                        <p:cTn id="36" dur="1" fill="hold">
                                          <p:stCondLst>
                                            <p:cond delay="499"/>
                                          </p:stCondLst>
                                        </p:cTn>
                                        <p:tgtEl>
                                          <p:spTgt spid="358"/>
                                        </p:tgtEl>
                                        <p:attrNameLst>
                                          <p:attrName>style.visibility</p:attrName>
                                        </p:attrNameLst>
                                      </p:cBhvr>
                                      <p:to>
                                        <p:strVal val="hidden"/>
                                      </p:to>
                                    </p:set>
                                  </p:childTnLst>
                                </p:cTn>
                              </p:par>
                            </p:childTnLst>
                          </p:cTn>
                        </p:par>
                      </p:childTnLst>
                    </p:cTn>
                  </p:par>
                </p:childTnLst>
              </p:cTn>
              <p:nextCondLst>
                <p:cond evt="onClick" delay="0">
                  <p:tgtEl>
                    <p:spTgt spid="358"/>
                  </p:tgtEl>
                </p:cond>
              </p:nextCondLst>
            </p:seq>
            <p:seq concurrent="1" nextAc="seek">
              <p:cTn id="37" restart="whenNotActive" fill="hold" evtFilter="cancelBubble" nodeType="interactiveSeq">
                <p:stCondLst>
                  <p:cond evt="onClick" delay="0">
                    <p:tgtEl>
                      <p:spTgt spid="3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59"/>
                                        </p:tgtEl>
                                      </p:cBhvr>
                                    </p:animEffect>
                                    <p:set>
                                      <p:cBhvr>
                                        <p:cTn id="42" dur="1" fill="hold">
                                          <p:stCondLst>
                                            <p:cond delay="499"/>
                                          </p:stCondLst>
                                        </p:cTn>
                                        <p:tgtEl>
                                          <p:spTgt spid="359"/>
                                        </p:tgtEl>
                                        <p:attrNameLst>
                                          <p:attrName>style.visibility</p:attrName>
                                        </p:attrNameLst>
                                      </p:cBhvr>
                                      <p:to>
                                        <p:strVal val="hidden"/>
                                      </p:to>
                                    </p:set>
                                  </p:childTnLst>
                                </p:cTn>
                              </p:par>
                            </p:childTnLst>
                          </p:cTn>
                        </p:par>
                      </p:childTnLst>
                    </p:cTn>
                  </p:par>
                </p:childTnLst>
              </p:cTn>
              <p:nextCondLst>
                <p:cond evt="onClick" delay="0">
                  <p:tgtEl>
                    <p:spTgt spid="359"/>
                  </p:tgtEl>
                </p:cond>
              </p:nextCondLst>
            </p:seq>
            <p:seq concurrent="1" nextAc="seek">
              <p:cTn id="43" restart="whenNotActive" fill="hold" evtFilter="cancelBubble" nodeType="interactiveSeq">
                <p:stCondLst>
                  <p:cond evt="onClick" delay="0">
                    <p:tgtEl>
                      <p:spTgt spid="36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60"/>
                                        </p:tgtEl>
                                      </p:cBhvr>
                                    </p:animEffect>
                                    <p:set>
                                      <p:cBhvr>
                                        <p:cTn id="48" dur="1" fill="hold">
                                          <p:stCondLst>
                                            <p:cond delay="499"/>
                                          </p:stCondLst>
                                        </p:cTn>
                                        <p:tgtEl>
                                          <p:spTgt spid="360"/>
                                        </p:tgtEl>
                                        <p:attrNameLst>
                                          <p:attrName>style.visibility</p:attrName>
                                        </p:attrNameLst>
                                      </p:cBhvr>
                                      <p:to>
                                        <p:strVal val="hidden"/>
                                      </p:to>
                                    </p:set>
                                  </p:childTnLst>
                                </p:cTn>
                              </p:par>
                            </p:childTnLst>
                          </p:cTn>
                        </p:par>
                      </p:childTnLst>
                    </p:cTn>
                  </p:par>
                </p:childTnLst>
              </p:cTn>
              <p:nextCondLst>
                <p:cond evt="onClick" delay="0">
                  <p:tgtEl>
                    <p:spTgt spid="360"/>
                  </p:tgtEl>
                </p:cond>
              </p:nextCondLst>
            </p:seq>
            <p:seq concurrent="1" nextAc="seek">
              <p:cTn id="49" restart="whenNotActive" fill="hold" evtFilter="cancelBubble" nodeType="interactiveSeq">
                <p:stCondLst>
                  <p:cond evt="onClick" delay="0">
                    <p:tgtEl>
                      <p:spTgt spid="361"/>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61"/>
                                        </p:tgtEl>
                                      </p:cBhvr>
                                    </p:animEffect>
                                    <p:set>
                                      <p:cBhvr>
                                        <p:cTn id="54" dur="1" fill="hold">
                                          <p:stCondLst>
                                            <p:cond delay="499"/>
                                          </p:stCondLst>
                                        </p:cTn>
                                        <p:tgtEl>
                                          <p:spTgt spid="361"/>
                                        </p:tgtEl>
                                        <p:attrNameLst>
                                          <p:attrName>style.visibility</p:attrName>
                                        </p:attrNameLst>
                                      </p:cBhvr>
                                      <p:to>
                                        <p:strVal val="hidden"/>
                                      </p:to>
                                    </p:set>
                                  </p:childTnLst>
                                </p:cTn>
                              </p:par>
                            </p:childTnLst>
                          </p:cTn>
                        </p:par>
                      </p:childTnLst>
                    </p:cTn>
                  </p:par>
                </p:childTnLst>
              </p:cTn>
              <p:nextCondLst>
                <p:cond evt="onClick" delay="0">
                  <p:tgtEl>
                    <p:spTgt spid="361"/>
                  </p:tgtEl>
                </p:cond>
              </p:nextCondLst>
            </p:seq>
            <p:seq concurrent="1" nextAc="seek">
              <p:cTn id="55" restart="whenNotActive" fill="hold" evtFilter="cancelBubble" nodeType="interactiveSeq">
                <p:stCondLst>
                  <p:cond evt="onClick" delay="0">
                    <p:tgtEl>
                      <p:spTgt spid="36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2"/>
                                        </p:tgtEl>
                                      </p:cBhvr>
                                    </p:animEffect>
                                    <p:set>
                                      <p:cBhvr>
                                        <p:cTn id="60" dur="1" fill="hold">
                                          <p:stCondLst>
                                            <p:cond delay="499"/>
                                          </p:stCondLst>
                                        </p:cTn>
                                        <p:tgtEl>
                                          <p:spTgt spid="362"/>
                                        </p:tgtEl>
                                        <p:attrNameLst>
                                          <p:attrName>style.visibility</p:attrName>
                                        </p:attrNameLst>
                                      </p:cBhvr>
                                      <p:to>
                                        <p:strVal val="hidden"/>
                                      </p:to>
                                    </p:set>
                                  </p:childTnLst>
                                </p:cTn>
                              </p:par>
                            </p:childTnLst>
                          </p:cTn>
                        </p:par>
                      </p:childTnLst>
                    </p:cTn>
                  </p:par>
                </p:childTnLst>
              </p:cTn>
              <p:nextCondLst>
                <p:cond evt="onClick" delay="0">
                  <p:tgtEl>
                    <p:spTgt spid="362"/>
                  </p:tgtEl>
                </p:cond>
              </p:nextCondLst>
            </p:seq>
            <p:seq concurrent="1" nextAc="seek">
              <p:cTn id="61" restart="whenNotActive" fill="hold" evtFilter="cancelBubble" nodeType="interactiveSeq">
                <p:stCondLst>
                  <p:cond evt="onClick" delay="0">
                    <p:tgtEl>
                      <p:spTgt spid="363"/>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63"/>
                                        </p:tgtEl>
                                      </p:cBhvr>
                                    </p:animEffect>
                                    <p:set>
                                      <p:cBhvr>
                                        <p:cTn id="66" dur="1" fill="hold">
                                          <p:stCondLst>
                                            <p:cond delay="499"/>
                                          </p:stCondLst>
                                        </p:cTn>
                                        <p:tgtEl>
                                          <p:spTgt spid="363"/>
                                        </p:tgtEl>
                                        <p:attrNameLst>
                                          <p:attrName>style.visibility</p:attrName>
                                        </p:attrNameLst>
                                      </p:cBhvr>
                                      <p:to>
                                        <p:strVal val="hidden"/>
                                      </p:to>
                                    </p:set>
                                  </p:childTnLst>
                                </p:cTn>
                              </p:par>
                            </p:childTnLst>
                          </p:cTn>
                        </p:par>
                      </p:childTnLst>
                    </p:cTn>
                  </p:par>
                </p:childTnLst>
              </p:cTn>
              <p:nextCondLst>
                <p:cond evt="onClick" delay="0">
                  <p:tgtEl>
                    <p:spTgt spid="363"/>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15" name="CustomShape 6">
            <a:hlinkClick r:id="" action="ppaction://noaction">
              <a:snd r:embed="rId3" name="T1_W8_6.1.wav"/>
            </a:hlinkClick>
            <a:extLst>
              <a:ext uri="{FF2B5EF4-FFF2-40B4-BE49-F238E27FC236}">
                <a16:creationId xmlns:a16="http://schemas.microsoft.com/office/drawing/2014/main" id="{76EA0DC1-EFD3-4A65-8DC5-2DAE9E183631}"/>
              </a:ext>
            </a:extLst>
          </p:cNvPr>
          <p:cNvSpPr/>
          <p:nvPr/>
        </p:nvSpPr>
        <p:spPr>
          <a:xfrm>
            <a:off x="234759" y="57314"/>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Hör</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zu</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6" name="CustomShape 7">
            <a:extLst>
              <a:ext uri="{FF2B5EF4-FFF2-40B4-BE49-F238E27FC236}">
                <a16:creationId xmlns:a16="http://schemas.microsoft.com/office/drawing/2014/main" id="{1E16F109-5BB7-45F7-B336-9D99B866A7C4}"/>
              </a:ext>
            </a:extLst>
          </p:cNvPr>
          <p:cNvSpPr/>
          <p:nvPr/>
        </p:nvSpPr>
        <p:spPr>
          <a:xfrm>
            <a:off x="220566" y="607069"/>
            <a:ext cx="45928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Ist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es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ei</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oder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2" name="Picture 11" descr="Icon&#10;&#10;Description automatically generated">
            <a:extLst>
              <a:ext uri="{FF2B5EF4-FFF2-40B4-BE49-F238E27FC236}">
                <a16:creationId xmlns:a16="http://schemas.microsoft.com/office/drawing/2014/main" id="{957C4FD2-6F61-444C-A1BA-3D28A91C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198" name="TextBox 197">
            <a:extLst>
              <a:ext uri="{FF2B5EF4-FFF2-40B4-BE49-F238E27FC236}">
                <a16:creationId xmlns:a16="http://schemas.microsoft.com/office/drawing/2014/main" id="{5DD8C8CB-AE32-AC66-9D7E-B6609BCA38FB}"/>
              </a:ext>
            </a:extLst>
          </p:cNvPr>
          <p:cNvSpPr txBox="1"/>
          <p:nvPr/>
        </p:nvSpPr>
        <p:spPr>
          <a:xfrm>
            <a:off x="234759" y="1291764"/>
            <a:ext cx="373624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One of the chests contains buried treasure. All the others contain poison!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Listen carefully to the secret code and follow the arrows to find the treasure. </a:t>
            </a:r>
          </a:p>
        </p:txBody>
      </p:sp>
      <p:pic>
        <p:nvPicPr>
          <p:cNvPr id="199" name="Picture 2" descr="Play Audio Button Set Clip Art">
            <a:hlinkClick r:id="" action="ppaction://noaction" highlightClick="1">
              <a:snd r:embed="rId5" name="T1_W8_6.4.wav"/>
            </a:hlinkClick>
            <a:extLst>
              <a:ext uri="{FF2B5EF4-FFF2-40B4-BE49-F238E27FC236}">
                <a16:creationId xmlns:a16="http://schemas.microsoft.com/office/drawing/2014/main" id="{9178C051-4CC5-074C-3176-424E59E0CE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052" y="5101844"/>
            <a:ext cx="693899" cy="679235"/>
          </a:xfrm>
          <a:prstGeom prst="rect">
            <a:avLst/>
          </a:prstGeom>
          <a:noFill/>
          <a:extLst>
            <a:ext uri="{909E8E84-426E-40DD-AFC4-6F175D3DCCD1}">
              <a14:hiddenFill xmlns:a14="http://schemas.microsoft.com/office/drawing/2010/main">
                <a:solidFill>
                  <a:srgbClr val="FFFFFF"/>
                </a:solidFill>
              </a14:hiddenFill>
            </a:ext>
          </a:extLst>
        </p:spPr>
      </p:pic>
      <p:sp>
        <p:nvSpPr>
          <p:cNvPr id="174" name="Rectangle 173">
            <a:extLst>
              <a:ext uri="{FF2B5EF4-FFF2-40B4-BE49-F238E27FC236}">
                <a16:creationId xmlns:a16="http://schemas.microsoft.com/office/drawing/2014/main" id="{6F6182E3-7215-0522-6209-184D6FE209E5}"/>
              </a:ext>
            </a:extLst>
          </p:cNvPr>
          <p:cNvSpPr/>
          <p:nvPr/>
        </p:nvSpPr>
        <p:spPr>
          <a:xfrm>
            <a:off x="9553239" y="57314"/>
            <a:ext cx="55175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w Cen MT" panose="020B0602020104020603"/>
                <a:ea typeface="+mn-ea"/>
                <a:cs typeface="+mn-cs"/>
              </a:rPr>
              <a:t>3</a:t>
            </a:r>
          </a:p>
        </p:txBody>
      </p:sp>
      <p:grpSp>
        <p:nvGrpSpPr>
          <p:cNvPr id="175" name="Group 174">
            <a:extLst>
              <a:ext uri="{FF2B5EF4-FFF2-40B4-BE49-F238E27FC236}">
                <a16:creationId xmlns:a16="http://schemas.microsoft.com/office/drawing/2014/main" id="{A8A12660-5D44-0244-3079-8E20554B198A}"/>
              </a:ext>
            </a:extLst>
          </p:cNvPr>
          <p:cNvGrpSpPr/>
          <p:nvPr/>
        </p:nvGrpSpPr>
        <p:grpSpPr>
          <a:xfrm>
            <a:off x="3111586" y="729998"/>
            <a:ext cx="7783689" cy="6119674"/>
            <a:chOff x="4236286" y="93621"/>
            <a:chExt cx="7783689" cy="6119674"/>
          </a:xfrm>
        </p:grpSpPr>
        <p:pic>
          <p:nvPicPr>
            <p:cNvPr id="176" name="Picture 2" descr="Skull And Crossbones Clip Art">
              <a:extLst>
                <a:ext uri="{FF2B5EF4-FFF2-40B4-BE49-F238E27FC236}">
                  <a16:creationId xmlns:a16="http://schemas.microsoft.com/office/drawing/2014/main" id="{9A0AB5B7-1205-BB5B-9703-4260272E99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3777" y="93621"/>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Skull And Crossbones Clip Art">
              <a:extLst>
                <a:ext uri="{FF2B5EF4-FFF2-40B4-BE49-F238E27FC236}">
                  <a16:creationId xmlns:a16="http://schemas.microsoft.com/office/drawing/2014/main" id="{5568577B-B9F0-A816-9D0F-BF81958CBA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2842" y="5477097"/>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Skull And Crossbones Clip Art">
              <a:extLst>
                <a:ext uri="{FF2B5EF4-FFF2-40B4-BE49-F238E27FC236}">
                  <a16:creationId xmlns:a16="http://schemas.microsoft.com/office/drawing/2014/main" id="{7C85D302-3568-8C59-3558-C507CD8200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7316" y="4431716"/>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Skull And Crossbones Clip Art">
              <a:extLst>
                <a:ext uri="{FF2B5EF4-FFF2-40B4-BE49-F238E27FC236}">
                  <a16:creationId xmlns:a16="http://schemas.microsoft.com/office/drawing/2014/main" id="{6EF6BAB4-685E-8BC3-726F-44842C2662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8035" y="5490741"/>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Skull And Crossbones Clip Art">
              <a:extLst>
                <a:ext uri="{FF2B5EF4-FFF2-40B4-BE49-F238E27FC236}">
                  <a16:creationId xmlns:a16="http://schemas.microsoft.com/office/drawing/2014/main" id="{638D0614-D0A3-624B-92C8-D960E4EF28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2054" y="5561654"/>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Skull And Crossbones Clip Art">
              <a:extLst>
                <a:ext uri="{FF2B5EF4-FFF2-40B4-BE49-F238E27FC236}">
                  <a16:creationId xmlns:a16="http://schemas.microsoft.com/office/drawing/2014/main" id="{DFD1246C-34F4-6BD9-9205-85960DCC30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179" y="3361332"/>
              <a:ext cx="429569" cy="413818"/>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6" descr="Coins Money Clip Art">
              <a:extLst>
                <a:ext uri="{FF2B5EF4-FFF2-40B4-BE49-F238E27FC236}">
                  <a16:creationId xmlns:a16="http://schemas.microsoft.com/office/drawing/2014/main" id="{98A1C5C6-0B9E-7A2F-8732-4AF276BC94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8685" y="3335515"/>
              <a:ext cx="495184" cy="457220"/>
            </a:xfrm>
            <a:prstGeom prst="rect">
              <a:avLst/>
            </a:prstGeom>
            <a:noFill/>
            <a:extLst>
              <a:ext uri="{909E8E84-426E-40DD-AFC4-6F175D3DCCD1}">
                <a14:hiddenFill xmlns:a14="http://schemas.microsoft.com/office/drawing/2010/main">
                  <a:solidFill>
                    <a:srgbClr val="FFFFFF"/>
                  </a:solidFill>
                </a14:hiddenFill>
              </a:ext>
            </a:extLst>
          </p:spPr>
        </p:pic>
        <p:grpSp>
          <p:nvGrpSpPr>
            <p:cNvPr id="183" name="Group 182">
              <a:extLst>
                <a:ext uri="{FF2B5EF4-FFF2-40B4-BE49-F238E27FC236}">
                  <a16:creationId xmlns:a16="http://schemas.microsoft.com/office/drawing/2014/main" id="{DFA154FF-FCFE-7D62-10F0-A58999F69FFA}"/>
                </a:ext>
              </a:extLst>
            </p:cNvPr>
            <p:cNvGrpSpPr/>
            <p:nvPr/>
          </p:nvGrpSpPr>
          <p:grpSpPr>
            <a:xfrm>
              <a:off x="4389284" y="806184"/>
              <a:ext cx="6941246" cy="5407111"/>
              <a:chOff x="1353398" y="449681"/>
              <a:chExt cx="7492861" cy="5950533"/>
            </a:xfrm>
          </p:grpSpPr>
          <p:grpSp>
            <p:nvGrpSpPr>
              <p:cNvPr id="378" name="Group 377">
                <a:extLst>
                  <a:ext uri="{FF2B5EF4-FFF2-40B4-BE49-F238E27FC236}">
                    <a16:creationId xmlns:a16="http://schemas.microsoft.com/office/drawing/2014/main" id="{3835C50D-CD92-D191-9474-B50DA4A6B59D}"/>
                  </a:ext>
                </a:extLst>
              </p:cNvPr>
              <p:cNvGrpSpPr/>
              <p:nvPr/>
            </p:nvGrpSpPr>
            <p:grpSpPr>
              <a:xfrm>
                <a:off x="2580254" y="4142015"/>
                <a:ext cx="1171396" cy="1016826"/>
                <a:chOff x="4896319" y="1831217"/>
                <a:chExt cx="1171396" cy="1016826"/>
              </a:xfrm>
            </p:grpSpPr>
            <p:grpSp>
              <p:nvGrpSpPr>
                <p:cNvPr id="495" name="Group 494">
                  <a:extLst>
                    <a:ext uri="{FF2B5EF4-FFF2-40B4-BE49-F238E27FC236}">
                      <a16:creationId xmlns:a16="http://schemas.microsoft.com/office/drawing/2014/main" id="{CDDE83EC-F113-A172-E579-150A35FD7662}"/>
                    </a:ext>
                  </a:extLst>
                </p:cNvPr>
                <p:cNvGrpSpPr/>
                <p:nvPr/>
              </p:nvGrpSpPr>
              <p:grpSpPr>
                <a:xfrm>
                  <a:off x="4896319" y="1831217"/>
                  <a:ext cx="1171396" cy="1016826"/>
                  <a:chOff x="4892832" y="1814762"/>
                  <a:chExt cx="1209517" cy="1028404"/>
                </a:xfrm>
              </p:grpSpPr>
              <p:sp>
                <p:nvSpPr>
                  <p:cNvPr id="497" name="Right Triangle 496">
                    <a:extLst>
                      <a:ext uri="{FF2B5EF4-FFF2-40B4-BE49-F238E27FC236}">
                        <a16:creationId xmlns:a16="http://schemas.microsoft.com/office/drawing/2014/main" id="{8191BBEC-7FF5-40A9-47BE-9B90A8FD02A3}"/>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98" name="TextBox 497">
                    <a:extLst>
                      <a:ext uri="{FF2B5EF4-FFF2-40B4-BE49-F238E27FC236}">
                        <a16:creationId xmlns:a16="http://schemas.microsoft.com/office/drawing/2014/main" id="{B81C8480-1CFF-2869-D4C1-CC221E7CA58B}"/>
                      </a:ext>
                    </a:extLst>
                  </p:cNvPr>
                  <p:cNvSpPr txBox="1"/>
                  <p:nvPr/>
                </p:nvSpPr>
                <p:spPr>
                  <a:xfrm>
                    <a:off x="4892832" y="2497348"/>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499" name="TextBox 498">
                    <a:extLst>
                      <a:ext uri="{FF2B5EF4-FFF2-40B4-BE49-F238E27FC236}">
                        <a16:creationId xmlns:a16="http://schemas.microsoft.com/office/drawing/2014/main" id="{2A1D6221-55D6-373C-18CC-DBF8640DDEEB}"/>
                      </a:ext>
                    </a:extLst>
                  </p:cNvPr>
                  <p:cNvSpPr txBox="1"/>
                  <p:nvPr/>
                </p:nvSpPr>
                <p:spPr>
                  <a:xfrm>
                    <a:off x="5186552" y="1814762"/>
                    <a:ext cx="915797"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96" name="Rectangle 495">
                  <a:extLst>
                    <a:ext uri="{FF2B5EF4-FFF2-40B4-BE49-F238E27FC236}">
                      <a16:creationId xmlns:a16="http://schemas.microsoft.com/office/drawing/2014/main" id="{EA9D34D6-35F3-2E9B-1081-F0D3EC23394E}"/>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379" name="Group 378">
                <a:extLst>
                  <a:ext uri="{FF2B5EF4-FFF2-40B4-BE49-F238E27FC236}">
                    <a16:creationId xmlns:a16="http://schemas.microsoft.com/office/drawing/2014/main" id="{A111E12F-9234-094E-02F0-FB2E2965566B}"/>
                  </a:ext>
                </a:extLst>
              </p:cNvPr>
              <p:cNvGrpSpPr/>
              <p:nvPr/>
            </p:nvGrpSpPr>
            <p:grpSpPr>
              <a:xfrm>
                <a:off x="3616738" y="449681"/>
                <a:ext cx="5229521" cy="4964526"/>
                <a:chOff x="3245263" y="930992"/>
                <a:chExt cx="5229521" cy="4964526"/>
              </a:xfrm>
            </p:grpSpPr>
            <p:grpSp>
              <p:nvGrpSpPr>
                <p:cNvPr id="395" name="Group 394">
                  <a:extLst>
                    <a:ext uri="{FF2B5EF4-FFF2-40B4-BE49-F238E27FC236}">
                      <a16:creationId xmlns:a16="http://schemas.microsoft.com/office/drawing/2014/main" id="{7695B2DA-75A1-0CAB-E9C1-59DC9F4F9811}"/>
                    </a:ext>
                  </a:extLst>
                </p:cNvPr>
                <p:cNvGrpSpPr/>
                <p:nvPr/>
              </p:nvGrpSpPr>
              <p:grpSpPr>
                <a:xfrm>
                  <a:off x="3479672" y="2190064"/>
                  <a:ext cx="1244405" cy="1237376"/>
                  <a:chOff x="4947142" y="1858996"/>
                  <a:chExt cx="1244405" cy="1237376"/>
                </a:xfrm>
              </p:grpSpPr>
              <p:grpSp>
                <p:nvGrpSpPr>
                  <p:cNvPr id="488" name="Group 487">
                    <a:extLst>
                      <a:ext uri="{FF2B5EF4-FFF2-40B4-BE49-F238E27FC236}">
                        <a16:creationId xmlns:a16="http://schemas.microsoft.com/office/drawing/2014/main" id="{F9F04FC1-0A85-EE1D-5C2B-5DB431C0C6FB}"/>
                      </a:ext>
                    </a:extLst>
                  </p:cNvPr>
                  <p:cNvGrpSpPr/>
                  <p:nvPr/>
                </p:nvGrpSpPr>
                <p:grpSpPr>
                  <a:xfrm>
                    <a:off x="4947142" y="1865242"/>
                    <a:ext cx="985351" cy="982800"/>
                    <a:chOff x="4945306" y="1849175"/>
                    <a:chExt cx="1017417" cy="993991"/>
                  </a:xfrm>
                </p:grpSpPr>
                <p:sp>
                  <p:nvSpPr>
                    <p:cNvPr id="492" name="Right Triangle 491">
                      <a:extLst>
                        <a:ext uri="{FF2B5EF4-FFF2-40B4-BE49-F238E27FC236}">
                          <a16:creationId xmlns:a16="http://schemas.microsoft.com/office/drawing/2014/main" id="{8AF9D512-2184-D99A-B497-A0DE2C3E1D2C}"/>
                        </a:ext>
                      </a:extLst>
                    </p:cNvPr>
                    <p:cNvSpPr/>
                    <p:nvPr/>
                  </p:nvSpPr>
                  <p:spPr>
                    <a:xfrm>
                      <a:off x="4950554" y="1853166"/>
                      <a:ext cx="1012168" cy="990000"/>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93" name="TextBox 492">
                      <a:extLst>
                        <a:ext uri="{FF2B5EF4-FFF2-40B4-BE49-F238E27FC236}">
                          <a16:creationId xmlns:a16="http://schemas.microsoft.com/office/drawing/2014/main" id="{02520CE0-5E2F-C071-BE57-4509E1AA84BA}"/>
                        </a:ext>
                      </a:extLst>
                    </p:cNvPr>
                    <p:cNvSpPr txBox="1"/>
                    <p:nvPr/>
                  </p:nvSpPr>
                  <p:spPr>
                    <a:xfrm>
                      <a:off x="4945306" y="2497349"/>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Wein</a:t>
                      </a:r>
                    </a:p>
                  </p:txBody>
                </p:sp>
                <p:sp>
                  <p:nvSpPr>
                    <p:cNvPr id="494" name="TextBox 493">
                      <a:extLst>
                        <a:ext uri="{FF2B5EF4-FFF2-40B4-BE49-F238E27FC236}">
                          <a16:creationId xmlns:a16="http://schemas.microsoft.com/office/drawing/2014/main" id="{8973A01F-0B99-4E50-077A-B6EC4F9D86C4}"/>
                        </a:ext>
                      </a:extLst>
                    </p:cNvPr>
                    <p:cNvSpPr txBox="1"/>
                    <p:nvPr/>
                  </p:nvSpPr>
                  <p:spPr>
                    <a:xfrm>
                      <a:off x="5187787" y="1849175"/>
                      <a:ext cx="774936"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Wien</a:t>
                      </a:r>
                    </a:p>
                  </p:txBody>
                </p:sp>
              </p:grpSp>
              <p:sp>
                <p:nvSpPr>
                  <p:cNvPr id="489" name="Rectangle 488">
                    <a:extLst>
                      <a:ext uri="{FF2B5EF4-FFF2-40B4-BE49-F238E27FC236}">
                        <a16:creationId xmlns:a16="http://schemas.microsoft.com/office/drawing/2014/main" id="{49BD368E-7E0E-3C00-1EE1-6F4A6969988C}"/>
                      </a:ext>
                    </a:extLst>
                  </p:cNvPr>
                  <p:cNvSpPr/>
                  <p:nvPr/>
                </p:nvSpPr>
                <p:spPr>
                  <a:xfrm>
                    <a:off x="4949547" y="1858996"/>
                    <a:ext cx="990000" cy="98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90" name="Straight Arrow Connector 489">
                    <a:extLst>
                      <a:ext uri="{FF2B5EF4-FFF2-40B4-BE49-F238E27FC236}">
                        <a16:creationId xmlns:a16="http://schemas.microsoft.com/office/drawing/2014/main" id="{DCF87984-51A9-22FB-0039-0F4DEA3ACD55}"/>
                      </a:ext>
                    </a:extLst>
                  </p:cNvPr>
                  <p:cNvCxnSpPr>
                    <a:stCxn id="489" idx="3"/>
                  </p:cNvCxnSpPr>
                  <p:nvPr/>
                </p:nvCxnSpPr>
                <p:spPr>
                  <a:xfrm flipV="1">
                    <a:off x="5939547" y="2353165"/>
                    <a:ext cx="252000" cy="3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1" name="Straight Arrow Connector 490">
                    <a:extLst>
                      <a:ext uri="{FF2B5EF4-FFF2-40B4-BE49-F238E27FC236}">
                        <a16:creationId xmlns:a16="http://schemas.microsoft.com/office/drawing/2014/main" id="{E29A2AFE-189B-C2A2-2CC5-98ED36C8DE0F}"/>
                      </a:ext>
                    </a:extLst>
                  </p:cNvPr>
                  <p:cNvCxnSpPr/>
                  <p:nvPr/>
                </p:nvCxnSpPr>
                <p:spPr>
                  <a:xfrm rot="10800000" flipV="1">
                    <a:off x="5442359" y="2844372"/>
                    <a:ext cx="1" cy="252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6" name="Group 395">
                  <a:extLst>
                    <a:ext uri="{FF2B5EF4-FFF2-40B4-BE49-F238E27FC236}">
                      <a16:creationId xmlns:a16="http://schemas.microsoft.com/office/drawing/2014/main" id="{C421D6CB-2A79-EEE6-D7B1-8B9C4D44389D}"/>
                    </a:ext>
                  </a:extLst>
                </p:cNvPr>
                <p:cNvGrpSpPr/>
                <p:nvPr/>
              </p:nvGrpSpPr>
              <p:grpSpPr>
                <a:xfrm>
                  <a:off x="4728711" y="2188134"/>
                  <a:ext cx="1244405" cy="1237376"/>
                  <a:chOff x="4947142" y="1858996"/>
                  <a:chExt cx="1244405" cy="1237376"/>
                </a:xfrm>
              </p:grpSpPr>
              <p:grpSp>
                <p:nvGrpSpPr>
                  <p:cNvPr id="481" name="Group 480">
                    <a:extLst>
                      <a:ext uri="{FF2B5EF4-FFF2-40B4-BE49-F238E27FC236}">
                        <a16:creationId xmlns:a16="http://schemas.microsoft.com/office/drawing/2014/main" id="{193DFF82-408F-A0C6-2887-DE0D968CF647}"/>
                      </a:ext>
                    </a:extLst>
                  </p:cNvPr>
                  <p:cNvGrpSpPr/>
                  <p:nvPr/>
                </p:nvGrpSpPr>
                <p:grpSpPr>
                  <a:xfrm>
                    <a:off x="4947142" y="1864242"/>
                    <a:ext cx="1062667" cy="983801"/>
                    <a:chOff x="4945306" y="1848163"/>
                    <a:chExt cx="1097249" cy="995003"/>
                  </a:xfrm>
                </p:grpSpPr>
                <p:sp>
                  <p:nvSpPr>
                    <p:cNvPr id="485" name="Right Triangle 484">
                      <a:extLst>
                        <a:ext uri="{FF2B5EF4-FFF2-40B4-BE49-F238E27FC236}">
                          <a16:creationId xmlns:a16="http://schemas.microsoft.com/office/drawing/2014/main" id="{70F9B926-E5DB-949C-8B87-07D82DF2C849}"/>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86" name="TextBox 485">
                      <a:extLst>
                        <a:ext uri="{FF2B5EF4-FFF2-40B4-BE49-F238E27FC236}">
                          <a16:creationId xmlns:a16="http://schemas.microsoft.com/office/drawing/2014/main" id="{C8BCF37F-BACC-AB8B-9C0B-D733D974D42D}"/>
                        </a:ext>
                      </a:extLst>
                    </p:cNvPr>
                    <p:cNvSpPr txBox="1"/>
                    <p:nvPr/>
                  </p:nvSpPr>
                  <p:spPr>
                    <a:xfrm>
                      <a:off x="4945306" y="2497349"/>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Beine</a:t>
                      </a:r>
                    </a:p>
                  </p:txBody>
                </p:sp>
                <p:sp>
                  <p:nvSpPr>
                    <p:cNvPr id="487" name="TextBox 486">
                      <a:extLst>
                        <a:ext uri="{FF2B5EF4-FFF2-40B4-BE49-F238E27FC236}">
                          <a16:creationId xmlns:a16="http://schemas.microsoft.com/office/drawing/2014/main" id="{88F533D9-63F2-1C8F-B991-D328F012B6E0}"/>
                        </a:ext>
                      </a:extLst>
                    </p:cNvPr>
                    <p:cNvSpPr txBox="1"/>
                    <p:nvPr/>
                  </p:nvSpPr>
                  <p:spPr>
                    <a:xfrm>
                      <a:off x="5221946" y="1848163"/>
                      <a:ext cx="820609"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Biene</a:t>
                      </a:r>
                    </a:p>
                  </p:txBody>
                </p:sp>
              </p:grpSp>
              <p:sp>
                <p:nvSpPr>
                  <p:cNvPr id="482" name="Rectangle 481">
                    <a:extLst>
                      <a:ext uri="{FF2B5EF4-FFF2-40B4-BE49-F238E27FC236}">
                        <a16:creationId xmlns:a16="http://schemas.microsoft.com/office/drawing/2014/main" id="{00AA617E-463F-7CF9-CCAA-CA1B6E9A52E4}"/>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83" name="Straight Arrow Connector 482">
                    <a:extLst>
                      <a:ext uri="{FF2B5EF4-FFF2-40B4-BE49-F238E27FC236}">
                        <a16:creationId xmlns:a16="http://schemas.microsoft.com/office/drawing/2014/main" id="{5295E444-664E-E6D1-37C3-29EE89C36656}"/>
                      </a:ext>
                    </a:extLst>
                  </p:cNvPr>
                  <p:cNvCxnSpPr>
                    <a:stCxn id="482"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A87573D5-04E1-1B43-0F1D-C3233DCFBC4A}"/>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7" name="Group 396">
                  <a:extLst>
                    <a:ext uri="{FF2B5EF4-FFF2-40B4-BE49-F238E27FC236}">
                      <a16:creationId xmlns:a16="http://schemas.microsoft.com/office/drawing/2014/main" id="{1C9A7A4F-23EB-A4E9-F5E5-6BEB2324766D}"/>
                    </a:ext>
                  </a:extLst>
                </p:cNvPr>
                <p:cNvGrpSpPr/>
                <p:nvPr/>
              </p:nvGrpSpPr>
              <p:grpSpPr>
                <a:xfrm>
                  <a:off x="4510489" y="953664"/>
                  <a:ext cx="1286285" cy="1001783"/>
                  <a:chOff x="4712733" y="1846260"/>
                  <a:chExt cx="1286285" cy="1001783"/>
                </a:xfrm>
              </p:grpSpPr>
              <p:grpSp>
                <p:nvGrpSpPr>
                  <p:cNvPr id="475" name="Group 474">
                    <a:extLst>
                      <a:ext uri="{FF2B5EF4-FFF2-40B4-BE49-F238E27FC236}">
                        <a16:creationId xmlns:a16="http://schemas.microsoft.com/office/drawing/2014/main" id="{47799162-6FC3-D7F1-BF0F-0CBAC637C659}"/>
                      </a:ext>
                    </a:extLst>
                  </p:cNvPr>
                  <p:cNvGrpSpPr/>
                  <p:nvPr/>
                </p:nvGrpSpPr>
                <p:grpSpPr>
                  <a:xfrm>
                    <a:off x="4925237" y="1846260"/>
                    <a:ext cx="1073781" cy="1001783"/>
                    <a:chOff x="4922691" y="1829976"/>
                    <a:chExt cx="1108725" cy="1013190"/>
                  </a:xfrm>
                </p:grpSpPr>
                <p:sp>
                  <p:nvSpPr>
                    <p:cNvPr id="478" name="Right Triangle 477">
                      <a:extLst>
                        <a:ext uri="{FF2B5EF4-FFF2-40B4-BE49-F238E27FC236}">
                          <a16:creationId xmlns:a16="http://schemas.microsoft.com/office/drawing/2014/main" id="{9B340A58-FD2C-B7D0-F99A-2EB981F39EEF}"/>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9" name="TextBox 478">
                      <a:extLst>
                        <a:ext uri="{FF2B5EF4-FFF2-40B4-BE49-F238E27FC236}">
                          <a16:creationId xmlns:a16="http://schemas.microsoft.com/office/drawing/2014/main" id="{01925804-9117-258E-3A3A-AB017E213539}"/>
                        </a:ext>
                      </a:extLst>
                    </p:cNvPr>
                    <p:cNvSpPr txBox="1"/>
                    <p:nvPr/>
                  </p:nvSpPr>
                  <p:spPr>
                    <a:xfrm>
                      <a:off x="4922691" y="2474344"/>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80" name="TextBox 479">
                      <a:extLst>
                        <a:ext uri="{FF2B5EF4-FFF2-40B4-BE49-F238E27FC236}">
                          <a16:creationId xmlns:a16="http://schemas.microsoft.com/office/drawing/2014/main" id="{9AE76C3A-DB91-7D58-BBE7-065AFB018C27}"/>
                        </a:ext>
                      </a:extLst>
                    </p:cNvPr>
                    <p:cNvSpPr txBox="1"/>
                    <p:nvPr/>
                  </p:nvSpPr>
                  <p:spPr>
                    <a:xfrm>
                      <a:off x="5211680" y="1829976"/>
                      <a:ext cx="819736" cy="347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76" name="Rectangle 475">
                    <a:extLst>
                      <a:ext uri="{FF2B5EF4-FFF2-40B4-BE49-F238E27FC236}">
                        <a16:creationId xmlns:a16="http://schemas.microsoft.com/office/drawing/2014/main" id="{1D3BE0AF-A2AF-AE7F-0274-E5FFBE80EDBD}"/>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77" name="Straight Arrow Connector 476">
                    <a:extLst>
                      <a:ext uri="{FF2B5EF4-FFF2-40B4-BE49-F238E27FC236}">
                        <a16:creationId xmlns:a16="http://schemas.microsoft.com/office/drawing/2014/main" id="{AF484E94-97B1-7EB1-0295-CACED300D295}"/>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8" name="Group 397">
                  <a:extLst>
                    <a:ext uri="{FF2B5EF4-FFF2-40B4-BE49-F238E27FC236}">
                      <a16:creationId xmlns:a16="http://schemas.microsoft.com/office/drawing/2014/main" id="{A5739575-4E64-4418-6CA4-56DF7313FCC4}"/>
                    </a:ext>
                  </a:extLst>
                </p:cNvPr>
                <p:cNvGrpSpPr/>
                <p:nvPr/>
              </p:nvGrpSpPr>
              <p:grpSpPr>
                <a:xfrm>
                  <a:off x="5961567" y="1948406"/>
                  <a:ext cx="1013671" cy="1482554"/>
                  <a:chOff x="4925876" y="1613818"/>
                  <a:chExt cx="1013671" cy="1482554"/>
                </a:xfrm>
              </p:grpSpPr>
              <p:grpSp>
                <p:nvGrpSpPr>
                  <p:cNvPr id="468" name="Group 467">
                    <a:extLst>
                      <a:ext uri="{FF2B5EF4-FFF2-40B4-BE49-F238E27FC236}">
                        <a16:creationId xmlns:a16="http://schemas.microsoft.com/office/drawing/2014/main" id="{672EFCC6-181C-BED9-9235-F1C5560A65B1}"/>
                      </a:ext>
                    </a:extLst>
                  </p:cNvPr>
                  <p:cNvGrpSpPr/>
                  <p:nvPr/>
                </p:nvGrpSpPr>
                <p:grpSpPr>
                  <a:xfrm>
                    <a:off x="4925876" y="1865242"/>
                    <a:ext cx="1006617" cy="982800"/>
                    <a:chOff x="4923348" y="1849175"/>
                    <a:chExt cx="1039375" cy="993991"/>
                  </a:xfrm>
                </p:grpSpPr>
                <p:sp>
                  <p:nvSpPr>
                    <p:cNvPr id="472" name="Right Triangle 471">
                      <a:extLst>
                        <a:ext uri="{FF2B5EF4-FFF2-40B4-BE49-F238E27FC236}">
                          <a16:creationId xmlns:a16="http://schemas.microsoft.com/office/drawing/2014/main" id="{E11062F4-5015-5AB1-DF41-87E3AA6B43CE}"/>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3" name="TextBox 472">
                      <a:extLst>
                        <a:ext uri="{FF2B5EF4-FFF2-40B4-BE49-F238E27FC236}">
                          <a16:creationId xmlns:a16="http://schemas.microsoft.com/office/drawing/2014/main" id="{A23D25FD-4C1C-CBFB-F3DE-1DDACDE7C35E}"/>
                        </a:ext>
                      </a:extLst>
                    </p:cNvPr>
                    <p:cNvSpPr txBox="1"/>
                    <p:nvPr/>
                  </p:nvSpPr>
                  <p:spPr>
                    <a:xfrm>
                      <a:off x="4923348" y="2494888"/>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74" name="TextBox 473">
                      <a:extLst>
                        <a:ext uri="{FF2B5EF4-FFF2-40B4-BE49-F238E27FC236}">
                          <a16:creationId xmlns:a16="http://schemas.microsoft.com/office/drawing/2014/main" id="{4E1F6BBB-F6B7-37D7-4C7F-3BA30EA009E9}"/>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69" name="Rectangle 468">
                    <a:extLst>
                      <a:ext uri="{FF2B5EF4-FFF2-40B4-BE49-F238E27FC236}">
                        <a16:creationId xmlns:a16="http://schemas.microsoft.com/office/drawing/2014/main" id="{9B3B9CFF-74A0-3C0E-5E4F-1E97DDFEB668}"/>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70" name="Straight Arrow Connector 469">
                    <a:extLst>
                      <a:ext uri="{FF2B5EF4-FFF2-40B4-BE49-F238E27FC236}">
                        <a16:creationId xmlns:a16="http://schemas.microsoft.com/office/drawing/2014/main" id="{AF9CC3D8-9FA5-E9BB-81FD-A9666DA08742}"/>
                      </a:ext>
                    </a:extLst>
                  </p:cNvPr>
                  <p:cNvCxnSpPr/>
                  <p:nvPr/>
                </p:nvCxnSpPr>
                <p:spPr>
                  <a:xfrm flipV="1">
                    <a:off x="5438615" y="1613818"/>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71" name="Straight Arrow Connector 470">
                    <a:extLst>
                      <a:ext uri="{FF2B5EF4-FFF2-40B4-BE49-F238E27FC236}">
                        <a16:creationId xmlns:a16="http://schemas.microsoft.com/office/drawing/2014/main" id="{9AFE6A6A-75BD-71AA-26B2-74E0FA827E02}"/>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12AE7056-9B14-CFE0-49EE-B7D1E79F525F}"/>
                    </a:ext>
                  </a:extLst>
                </p:cNvPr>
                <p:cNvGrpSpPr/>
                <p:nvPr/>
              </p:nvGrpSpPr>
              <p:grpSpPr>
                <a:xfrm>
                  <a:off x="5738642" y="930992"/>
                  <a:ext cx="1478814" cy="1006552"/>
                  <a:chOff x="4712733" y="1841491"/>
                  <a:chExt cx="1478814" cy="1006552"/>
                </a:xfrm>
              </p:grpSpPr>
              <p:grpSp>
                <p:nvGrpSpPr>
                  <p:cNvPr id="461" name="Group 460">
                    <a:extLst>
                      <a:ext uri="{FF2B5EF4-FFF2-40B4-BE49-F238E27FC236}">
                        <a16:creationId xmlns:a16="http://schemas.microsoft.com/office/drawing/2014/main" id="{D21B911E-00F4-6C4E-8377-91DD43E42F73}"/>
                      </a:ext>
                    </a:extLst>
                  </p:cNvPr>
                  <p:cNvGrpSpPr/>
                  <p:nvPr/>
                </p:nvGrpSpPr>
                <p:grpSpPr>
                  <a:xfrm>
                    <a:off x="4892568" y="1841491"/>
                    <a:ext cx="1196959" cy="1006552"/>
                    <a:chOff x="4888951" y="1825153"/>
                    <a:chExt cx="1235910" cy="1018013"/>
                  </a:xfrm>
                </p:grpSpPr>
                <p:sp>
                  <p:nvSpPr>
                    <p:cNvPr id="465" name="Right Triangle 464">
                      <a:extLst>
                        <a:ext uri="{FF2B5EF4-FFF2-40B4-BE49-F238E27FC236}">
                          <a16:creationId xmlns:a16="http://schemas.microsoft.com/office/drawing/2014/main" id="{B37ED44B-65AB-CB3C-E92B-BB4E402720A3}"/>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6" name="TextBox 465">
                      <a:extLst>
                        <a:ext uri="{FF2B5EF4-FFF2-40B4-BE49-F238E27FC236}">
                          <a16:creationId xmlns:a16="http://schemas.microsoft.com/office/drawing/2014/main" id="{7C07CC62-AF85-5B7F-A07B-EF4AA408CFEA}"/>
                        </a:ext>
                      </a:extLst>
                    </p:cNvPr>
                    <p:cNvSpPr txBox="1"/>
                    <p:nvPr/>
                  </p:nvSpPr>
                  <p:spPr>
                    <a:xfrm>
                      <a:off x="4888951" y="2497282"/>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467" name="TextBox 466">
                      <a:extLst>
                        <a:ext uri="{FF2B5EF4-FFF2-40B4-BE49-F238E27FC236}">
                          <a16:creationId xmlns:a16="http://schemas.microsoft.com/office/drawing/2014/main" id="{AD51DC6C-DFF1-B446-BAD8-03366C0EFE2D}"/>
                        </a:ext>
                      </a:extLst>
                    </p:cNvPr>
                    <p:cNvSpPr txBox="1"/>
                    <p:nvPr/>
                  </p:nvSpPr>
                  <p:spPr>
                    <a:xfrm>
                      <a:off x="5197885" y="1825153"/>
                      <a:ext cx="926976"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62" name="Rectangle 461">
                    <a:extLst>
                      <a:ext uri="{FF2B5EF4-FFF2-40B4-BE49-F238E27FC236}">
                        <a16:creationId xmlns:a16="http://schemas.microsoft.com/office/drawing/2014/main" id="{46E339C9-D1B6-07E1-C912-B7C221415697}"/>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63" name="Straight Arrow Connector 462">
                    <a:extLst>
                      <a:ext uri="{FF2B5EF4-FFF2-40B4-BE49-F238E27FC236}">
                        <a16:creationId xmlns:a16="http://schemas.microsoft.com/office/drawing/2014/main" id="{8767ED23-9737-69B8-2BEE-BFF3EA7FFFE3}"/>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Straight Arrow Connector 463">
                    <a:extLst>
                      <a:ext uri="{FF2B5EF4-FFF2-40B4-BE49-F238E27FC236}">
                        <a16:creationId xmlns:a16="http://schemas.microsoft.com/office/drawing/2014/main" id="{64F578C4-18A3-01CD-9319-372871D37234}"/>
                      </a:ext>
                    </a:extLst>
                  </p:cNvPr>
                  <p:cNvCxnSpPr>
                    <a:stCxn id="462"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0" name="Group 399">
                  <a:extLst>
                    <a:ext uri="{FF2B5EF4-FFF2-40B4-BE49-F238E27FC236}">
                      <a16:creationId xmlns:a16="http://schemas.microsoft.com/office/drawing/2014/main" id="{AF0EF9BD-45E8-A753-0FF4-95BD102EFE71}"/>
                    </a:ext>
                  </a:extLst>
                </p:cNvPr>
                <p:cNvGrpSpPr/>
                <p:nvPr/>
              </p:nvGrpSpPr>
              <p:grpSpPr>
                <a:xfrm>
                  <a:off x="7188224" y="947246"/>
                  <a:ext cx="1286560" cy="1249064"/>
                  <a:chOff x="4904987" y="1847308"/>
                  <a:chExt cx="1286560" cy="1249064"/>
                </a:xfrm>
              </p:grpSpPr>
              <p:grpSp>
                <p:nvGrpSpPr>
                  <p:cNvPr id="454" name="Group 453">
                    <a:extLst>
                      <a:ext uri="{FF2B5EF4-FFF2-40B4-BE49-F238E27FC236}">
                        <a16:creationId xmlns:a16="http://schemas.microsoft.com/office/drawing/2014/main" id="{CEF3FAA6-E2C5-BFB4-626D-8971FE56DD09}"/>
                      </a:ext>
                    </a:extLst>
                  </p:cNvPr>
                  <p:cNvGrpSpPr/>
                  <p:nvPr/>
                </p:nvGrpSpPr>
                <p:grpSpPr>
                  <a:xfrm>
                    <a:off x="4904987" y="1847308"/>
                    <a:ext cx="1104348" cy="1000733"/>
                    <a:chOff x="4901785" y="1831037"/>
                    <a:chExt cx="1140288" cy="1012129"/>
                  </a:xfrm>
                </p:grpSpPr>
                <p:sp>
                  <p:nvSpPr>
                    <p:cNvPr id="458" name="Right Triangle 457">
                      <a:extLst>
                        <a:ext uri="{FF2B5EF4-FFF2-40B4-BE49-F238E27FC236}">
                          <a16:creationId xmlns:a16="http://schemas.microsoft.com/office/drawing/2014/main" id="{33E3EEC1-6779-A36C-6DB0-A591CE710D12}"/>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9" name="TextBox 458">
                      <a:extLst>
                        <a:ext uri="{FF2B5EF4-FFF2-40B4-BE49-F238E27FC236}">
                          <a16:creationId xmlns:a16="http://schemas.microsoft.com/office/drawing/2014/main" id="{58299AF2-7F3C-FD92-269B-EE0104BEEDC6}"/>
                        </a:ext>
                      </a:extLst>
                    </p:cNvPr>
                    <p:cNvSpPr txBox="1"/>
                    <p:nvPr/>
                  </p:nvSpPr>
                  <p:spPr>
                    <a:xfrm>
                      <a:off x="4901785" y="2478219"/>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60" name="TextBox 459">
                      <a:extLst>
                        <a:ext uri="{FF2B5EF4-FFF2-40B4-BE49-F238E27FC236}">
                          <a16:creationId xmlns:a16="http://schemas.microsoft.com/office/drawing/2014/main" id="{F1DD98EA-DE18-EC56-D0DB-B9450133FE3B}"/>
                        </a:ext>
                      </a:extLst>
                    </p:cNvPr>
                    <p:cNvSpPr txBox="1"/>
                    <p:nvPr/>
                  </p:nvSpPr>
                  <p:spPr>
                    <a:xfrm>
                      <a:off x="5239055" y="1831037"/>
                      <a:ext cx="803018"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55" name="Rectangle 454">
                    <a:extLst>
                      <a:ext uri="{FF2B5EF4-FFF2-40B4-BE49-F238E27FC236}">
                        <a16:creationId xmlns:a16="http://schemas.microsoft.com/office/drawing/2014/main" id="{15C9140A-A39A-16DA-92F7-A87AA4292B42}"/>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56" name="Straight Arrow Connector 455">
                    <a:extLst>
                      <a:ext uri="{FF2B5EF4-FFF2-40B4-BE49-F238E27FC236}">
                        <a16:creationId xmlns:a16="http://schemas.microsoft.com/office/drawing/2014/main" id="{1B8C5053-1AFA-03FC-F0FC-3D8504A5784B}"/>
                      </a:ext>
                    </a:extLst>
                  </p:cNvPr>
                  <p:cNvCxnSpPr>
                    <a:stCxn id="455"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57" name="Straight Arrow Connector 456">
                    <a:extLst>
                      <a:ext uri="{FF2B5EF4-FFF2-40B4-BE49-F238E27FC236}">
                        <a16:creationId xmlns:a16="http://schemas.microsoft.com/office/drawing/2014/main" id="{650DDFFF-438C-F801-1A28-C035C1FA0997}"/>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1" name="Group 400">
                  <a:extLst>
                    <a:ext uri="{FF2B5EF4-FFF2-40B4-BE49-F238E27FC236}">
                      <a16:creationId xmlns:a16="http://schemas.microsoft.com/office/drawing/2014/main" id="{8C0020A0-A65B-D170-76B6-C9D80A2FDDC4}"/>
                    </a:ext>
                  </a:extLst>
                </p:cNvPr>
                <p:cNvGrpSpPr/>
                <p:nvPr/>
              </p:nvGrpSpPr>
              <p:grpSpPr>
                <a:xfrm>
                  <a:off x="3479673" y="3427441"/>
                  <a:ext cx="1244404" cy="1237376"/>
                  <a:chOff x="4947143" y="1858996"/>
                  <a:chExt cx="1244404" cy="1237376"/>
                </a:xfrm>
              </p:grpSpPr>
              <p:grpSp>
                <p:nvGrpSpPr>
                  <p:cNvPr id="447" name="Group 446">
                    <a:extLst>
                      <a:ext uri="{FF2B5EF4-FFF2-40B4-BE49-F238E27FC236}">
                        <a16:creationId xmlns:a16="http://schemas.microsoft.com/office/drawing/2014/main" id="{6E149591-10FC-7435-909E-21B225E0D276}"/>
                      </a:ext>
                    </a:extLst>
                  </p:cNvPr>
                  <p:cNvGrpSpPr/>
                  <p:nvPr/>
                </p:nvGrpSpPr>
                <p:grpSpPr>
                  <a:xfrm>
                    <a:off x="4947143" y="1865242"/>
                    <a:ext cx="1111867" cy="982800"/>
                    <a:chOff x="4945306" y="1849175"/>
                    <a:chExt cx="1148050" cy="993991"/>
                  </a:xfrm>
                </p:grpSpPr>
                <p:sp>
                  <p:nvSpPr>
                    <p:cNvPr id="451" name="Right Triangle 450">
                      <a:extLst>
                        <a:ext uri="{FF2B5EF4-FFF2-40B4-BE49-F238E27FC236}">
                          <a16:creationId xmlns:a16="http://schemas.microsoft.com/office/drawing/2014/main" id="{472DCE34-6825-C979-7361-80AB7C6DC17B}"/>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2" name="TextBox 451">
                      <a:extLst>
                        <a:ext uri="{FF2B5EF4-FFF2-40B4-BE49-F238E27FC236}">
                          <a16:creationId xmlns:a16="http://schemas.microsoft.com/office/drawing/2014/main" id="{58C38CEC-4C9C-DFE8-D35E-55F6421C8A2E}"/>
                        </a:ext>
                      </a:extLst>
                    </p:cNvPr>
                    <p:cNvSpPr txBox="1"/>
                    <p:nvPr/>
                  </p:nvSpPr>
                  <p:spPr>
                    <a:xfrm>
                      <a:off x="4945306" y="248537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Beine</a:t>
                      </a:r>
                    </a:p>
                  </p:txBody>
                </p:sp>
                <p:sp>
                  <p:nvSpPr>
                    <p:cNvPr id="453" name="TextBox 452">
                      <a:extLst>
                        <a:ext uri="{FF2B5EF4-FFF2-40B4-BE49-F238E27FC236}">
                          <a16:creationId xmlns:a16="http://schemas.microsoft.com/office/drawing/2014/main" id="{C0326E19-2CB4-0299-D1E6-34B738201C0C}"/>
                        </a:ext>
                      </a:extLst>
                    </p:cNvPr>
                    <p:cNvSpPr txBox="1"/>
                    <p:nvPr/>
                  </p:nvSpPr>
                  <p:spPr>
                    <a:xfrm>
                      <a:off x="5187787" y="1849175"/>
                      <a:ext cx="905569"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Biene</a:t>
                      </a:r>
                    </a:p>
                  </p:txBody>
                </p:sp>
              </p:grpSp>
              <p:sp>
                <p:nvSpPr>
                  <p:cNvPr id="448" name="Rectangle 447">
                    <a:extLst>
                      <a:ext uri="{FF2B5EF4-FFF2-40B4-BE49-F238E27FC236}">
                        <a16:creationId xmlns:a16="http://schemas.microsoft.com/office/drawing/2014/main" id="{6B2854F1-2A68-E094-61F9-2AA7410C3C8F}"/>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49" name="Straight Arrow Connector 448">
                    <a:extLst>
                      <a:ext uri="{FF2B5EF4-FFF2-40B4-BE49-F238E27FC236}">
                        <a16:creationId xmlns:a16="http://schemas.microsoft.com/office/drawing/2014/main" id="{E72137EB-7075-56D1-FE43-3CB0E0A9E827}"/>
                      </a:ext>
                    </a:extLst>
                  </p:cNvPr>
                  <p:cNvCxnSpPr>
                    <a:stCxn id="448"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50" name="Straight Arrow Connector 449">
                    <a:extLst>
                      <a:ext uri="{FF2B5EF4-FFF2-40B4-BE49-F238E27FC236}">
                        <a16:creationId xmlns:a16="http://schemas.microsoft.com/office/drawing/2014/main" id="{959C5B2E-1F52-9D05-EA87-EE5BCE81DBCB}"/>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2" name="Group 401">
                  <a:extLst>
                    <a:ext uri="{FF2B5EF4-FFF2-40B4-BE49-F238E27FC236}">
                      <a16:creationId xmlns:a16="http://schemas.microsoft.com/office/drawing/2014/main" id="{B1416A82-ECC3-846E-FC77-4ABAB90FF767}"/>
                    </a:ext>
                  </a:extLst>
                </p:cNvPr>
                <p:cNvGrpSpPr/>
                <p:nvPr/>
              </p:nvGrpSpPr>
              <p:grpSpPr>
                <a:xfrm>
                  <a:off x="4725401" y="3425511"/>
                  <a:ext cx="1242000" cy="1237376"/>
                  <a:chOff x="4949547" y="1858996"/>
                  <a:chExt cx="1242000" cy="1237376"/>
                </a:xfrm>
              </p:grpSpPr>
              <p:grpSp>
                <p:nvGrpSpPr>
                  <p:cNvPr id="440" name="Group 439">
                    <a:extLst>
                      <a:ext uri="{FF2B5EF4-FFF2-40B4-BE49-F238E27FC236}">
                        <a16:creationId xmlns:a16="http://schemas.microsoft.com/office/drawing/2014/main" id="{FF7BB5BC-5550-061D-2C4A-0B7B3ACA878B}"/>
                      </a:ext>
                    </a:extLst>
                  </p:cNvPr>
                  <p:cNvGrpSpPr/>
                  <p:nvPr/>
                </p:nvGrpSpPr>
                <p:grpSpPr>
                  <a:xfrm>
                    <a:off x="4952225" y="1865242"/>
                    <a:ext cx="999766" cy="982800"/>
                    <a:chOff x="4950554" y="1849175"/>
                    <a:chExt cx="1032301" cy="993991"/>
                  </a:xfrm>
                </p:grpSpPr>
                <p:sp>
                  <p:nvSpPr>
                    <p:cNvPr id="444" name="Right Triangle 443">
                      <a:extLst>
                        <a:ext uri="{FF2B5EF4-FFF2-40B4-BE49-F238E27FC236}">
                          <a16:creationId xmlns:a16="http://schemas.microsoft.com/office/drawing/2014/main" id="{4FBE656C-058B-0AA6-56C0-33DAD8154364}"/>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45" name="TextBox 444">
                      <a:extLst>
                        <a:ext uri="{FF2B5EF4-FFF2-40B4-BE49-F238E27FC236}">
                          <a16:creationId xmlns:a16="http://schemas.microsoft.com/office/drawing/2014/main" id="{46CDC6B3-943D-E2F3-5E91-37641FCA2046}"/>
                        </a:ext>
                      </a:extLst>
                    </p:cNvPr>
                    <p:cNvSpPr txBox="1"/>
                    <p:nvPr/>
                  </p:nvSpPr>
                  <p:spPr>
                    <a:xfrm>
                      <a:off x="4967920" y="248676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46" name="TextBox 445">
                      <a:extLst>
                        <a:ext uri="{FF2B5EF4-FFF2-40B4-BE49-F238E27FC236}">
                          <a16:creationId xmlns:a16="http://schemas.microsoft.com/office/drawing/2014/main" id="{EDEE07F5-F3DF-0ACE-284C-E95ADB35536A}"/>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41" name="Rectangle 440">
                    <a:extLst>
                      <a:ext uri="{FF2B5EF4-FFF2-40B4-BE49-F238E27FC236}">
                        <a16:creationId xmlns:a16="http://schemas.microsoft.com/office/drawing/2014/main" id="{999F0594-774F-328A-3652-884485443BCD}"/>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42" name="Straight Arrow Connector 441">
                    <a:extLst>
                      <a:ext uri="{FF2B5EF4-FFF2-40B4-BE49-F238E27FC236}">
                        <a16:creationId xmlns:a16="http://schemas.microsoft.com/office/drawing/2014/main" id="{7D96313B-919A-01B8-8FC1-6729BE349DB9}"/>
                      </a:ext>
                    </a:extLst>
                  </p:cNvPr>
                  <p:cNvCxnSpPr>
                    <a:stCxn id="441"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a:extLst>
                      <a:ext uri="{FF2B5EF4-FFF2-40B4-BE49-F238E27FC236}">
                        <a16:creationId xmlns:a16="http://schemas.microsoft.com/office/drawing/2014/main" id="{5DAB5EA7-CB97-9EF7-E618-2D212574A7EB}"/>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D266764B-F76D-6B03-5025-C111A4832582}"/>
                    </a:ext>
                  </a:extLst>
                </p:cNvPr>
                <p:cNvGrpSpPr/>
                <p:nvPr/>
              </p:nvGrpSpPr>
              <p:grpSpPr>
                <a:xfrm>
                  <a:off x="5942339" y="3409477"/>
                  <a:ext cx="1280200" cy="1253410"/>
                  <a:chOff x="4911347" y="1842962"/>
                  <a:chExt cx="1280200" cy="1253410"/>
                </a:xfrm>
              </p:grpSpPr>
              <p:grpSp>
                <p:nvGrpSpPr>
                  <p:cNvPr id="433" name="Group 432">
                    <a:extLst>
                      <a:ext uri="{FF2B5EF4-FFF2-40B4-BE49-F238E27FC236}">
                        <a16:creationId xmlns:a16="http://schemas.microsoft.com/office/drawing/2014/main" id="{0860C07A-4DE4-54F2-A87F-5A6CD372FA34}"/>
                      </a:ext>
                    </a:extLst>
                  </p:cNvPr>
                  <p:cNvGrpSpPr/>
                  <p:nvPr/>
                </p:nvGrpSpPr>
                <p:grpSpPr>
                  <a:xfrm>
                    <a:off x="4911347" y="1842962"/>
                    <a:ext cx="1125161" cy="1022993"/>
                    <a:chOff x="4908342" y="1826642"/>
                    <a:chExt cx="1161776" cy="1034642"/>
                  </a:xfrm>
                </p:grpSpPr>
                <p:sp>
                  <p:nvSpPr>
                    <p:cNvPr id="437" name="Right Triangle 436">
                      <a:extLst>
                        <a:ext uri="{FF2B5EF4-FFF2-40B4-BE49-F238E27FC236}">
                          <a16:creationId xmlns:a16="http://schemas.microsoft.com/office/drawing/2014/main" id="{8353BA01-45F1-F25C-C39C-C2716607F301}"/>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8" name="TextBox 437">
                      <a:extLst>
                        <a:ext uri="{FF2B5EF4-FFF2-40B4-BE49-F238E27FC236}">
                          <a16:creationId xmlns:a16="http://schemas.microsoft.com/office/drawing/2014/main" id="{5EE8D28C-69E2-21F9-634B-FEBEA19FE2F3}"/>
                        </a:ext>
                      </a:extLst>
                    </p:cNvPr>
                    <p:cNvSpPr txBox="1"/>
                    <p:nvPr/>
                  </p:nvSpPr>
                  <p:spPr>
                    <a:xfrm>
                      <a:off x="4908342" y="2518875"/>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439" name="TextBox 438">
                      <a:extLst>
                        <a:ext uri="{FF2B5EF4-FFF2-40B4-BE49-F238E27FC236}">
                          <a16:creationId xmlns:a16="http://schemas.microsoft.com/office/drawing/2014/main" id="{5C20B0A1-B5CD-DCB3-0BDC-702B89CEA096}"/>
                        </a:ext>
                      </a:extLst>
                    </p:cNvPr>
                    <p:cNvSpPr txBox="1"/>
                    <p:nvPr/>
                  </p:nvSpPr>
                  <p:spPr>
                    <a:xfrm>
                      <a:off x="5148392" y="1826642"/>
                      <a:ext cx="921726"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34" name="Rectangle 433">
                    <a:extLst>
                      <a:ext uri="{FF2B5EF4-FFF2-40B4-BE49-F238E27FC236}">
                        <a16:creationId xmlns:a16="http://schemas.microsoft.com/office/drawing/2014/main" id="{02353770-E29D-56B6-AAAE-C06F1491D7C7}"/>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35" name="Straight Arrow Connector 434">
                    <a:extLst>
                      <a:ext uri="{FF2B5EF4-FFF2-40B4-BE49-F238E27FC236}">
                        <a16:creationId xmlns:a16="http://schemas.microsoft.com/office/drawing/2014/main" id="{25BDD777-AA7C-3620-BED8-22D89298F3C6}"/>
                      </a:ext>
                    </a:extLst>
                  </p:cNvPr>
                  <p:cNvCxnSpPr>
                    <a:stCxn id="434"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Straight Arrow Connector 435">
                    <a:extLst>
                      <a:ext uri="{FF2B5EF4-FFF2-40B4-BE49-F238E27FC236}">
                        <a16:creationId xmlns:a16="http://schemas.microsoft.com/office/drawing/2014/main" id="{7C049300-0390-9763-EFA4-3369D807AA5F}"/>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4" name="Group 403">
                  <a:extLst>
                    <a:ext uri="{FF2B5EF4-FFF2-40B4-BE49-F238E27FC236}">
                      <a16:creationId xmlns:a16="http://schemas.microsoft.com/office/drawing/2014/main" id="{D5BD2B4E-7276-4A76-D129-2C71B01C45B2}"/>
                    </a:ext>
                  </a:extLst>
                </p:cNvPr>
                <p:cNvGrpSpPr/>
                <p:nvPr/>
              </p:nvGrpSpPr>
              <p:grpSpPr>
                <a:xfrm>
                  <a:off x="7212725" y="3397731"/>
                  <a:ext cx="1079847" cy="1263226"/>
                  <a:chOff x="4933344" y="1833146"/>
                  <a:chExt cx="1079847" cy="1263226"/>
                </a:xfrm>
              </p:grpSpPr>
              <p:grpSp>
                <p:nvGrpSpPr>
                  <p:cNvPr id="427" name="Group 426">
                    <a:extLst>
                      <a:ext uri="{FF2B5EF4-FFF2-40B4-BE49-F238E27FC236}">
                        <a16:creationId xmlns:a16="http://schemas.microsoft.com/office/drawing/2014/main" id="{19DDDB8E-45A6-1CB3-2B4B-319633B7F58B}"/>
                      </a:ext>
                    </a:extLst>
                  </p:cNvPr>
                  <p:cNvGrpSpPr/>
                  <p:nvPr/>
                </p:nvGrpSpPr>
                <p:grpSpPr>
                  <a:xfrm>
                    <a:off x="4933344" y="1833146"/>
                    <a:ext cx="1079847" cy="1014895"/>
                    <a:chOff x="4931059" y="1816714"/>
                    <a:chExt cx="1114988" cy="1026452"/>
                  </a:xfrm>
                </p:grpSpPr>
                <p:sp>
                  <p:nvSpPr>
                    <p:cNvPr id="430" name="Right Triangle 429">
                      <a:extLst>
                        <a:ext uri="{FF2B5EF4-FFF2-40B4-BE49-F238E27FC236}">
                          <a16:creationId xmlns:a16="http://schemas.microsoft.com/office/drawing/2014/main" id="{D33AA9FB-65A3-CC48-760E-5324C54FCFDE}"/>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1" name="TextBox 430">
                      <a:extLst>
                        <a:ext uri="{FF2B5EF4-FFF2-40B4-BE49-F238E27FC236}">
                          <a16:creationId xmlns:a16="http://schemas.microsoft.com/office/drawing/2014/main" id="{BE26B1EA-EAF1-FBA4-B666-6A27F15034CD}"/>
                        </a:ext>
                      </a:extLst>
                    </p:cNvPr>
                    <p:cNvSpPr txBox="1"/>
                    <p:nvPr/>
                  </p:nvSpPr>
                  <p:spPr>
                    <a:xfrm>
                      <a:off x="4931059" y="2467701"/>
                      <a:ext cx="1014936"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2" name="TextBox 431">
                      <a:extLst>
                        <a:ext uri="{FF2B5EF4-FFF2-40B4-BE49-F238E27FC236}">
                          <a16:creationId xmlns:a16="http://schemas.microsoft.com/office/drawing/2014/main" id="{0557ACCF-3792-A277-D926-C67BB4485BD3}"/>
                        </a:ext>
                      </a:extLst>
                    </p:cNvPr>
                    <p:cNvSpPr txBox="1"/>
                    <p:nvPr/>
                  </p:nvSpPr>
                  <p:spPr>
                    <a:xfrm>
                      <a:off x="5194696" y="1816714"/>
                      <a:ext cx="851351"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28" name="Rectangle 427">
                    <a:extLst>
                      <a:ext uri="{FF2B5EF4-FFF2-40B4-BE49-F238E27FC236}">
                        <a16:creationId xmlns:a16="http://schemas.microsoft.com/office/drawing/2014/main" id="{19EB7699-3138-FEF9-8349-9CF9409868AB}"/>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29" name="Straight Arrow Connector 428">
                    <a:extLst>
                      <a:ext uri="{FF2B5EF4-FFF2-40B4-BE49-F238E27FC236}">
                        <a16:creationId xmlns:a16="http://schemas.microsoft.com/office/drawing/2014/main" id="{F9BAF43F-A41C-BA20-FBB4-13768EB97407}"/>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5" name="Group 404">
                  <a:extLst>
                    <a:ext uri="{FF2B5EF4-FFF2-40B4-BE49-F238E27FC236}">
                      <a16:creationId xmlns:a16="http://schemas.microsoft.com/office/drawing/2014/main" id="{4FCC510D-729A-B22C-C6ED-D42422BA4B2C}"/>
                    </a:ext>
                  </a:extLst>
                </p:cNvPr>
                <p:cNvGrpSpPr/>
                <p:nvPr/>
              </p:nvGrpSpPr>
              <p:grpSpPr>
                <a:xfrm>
                  <a:off x="5928752" y="4657078"/>
                  <a:ext cx="1267763" cy="1237382"/>
                  <a:chOff x="4923784" y="1858990"/>
                  <a:chExt cx="1267763" cy="1237382"/>
                </a:xfrm>
              </p:grpSpPr>
              <p:grpSp>
                <p:nvGrpSpPr>
                  <p:cNvPr id="420" name="Group 419">
                    <a:extLst>
                      <a:ext uri="{FF2B5EF4-FFF2-40B4-BE49-F238E27FC236}">
                        <a16:creationId xmlns:a16="http://schemas.microsoft.com/office/drawing/2014/main" id="{FF637B55-B549-5574-FF92-8273CBC9589E}"/>
                      </a:ext>
                    </a:extLst>
                  </p:cNvPr>
                  <p:cNvGrpSpPr/>
                  <p:nvPr/>
                </p:nvGrpSpPr>
                <p:grpSpPr>
                  <a:xfrm>
                    <a:off x="4923784" y="1858990"/>
                    <a:ext cx="1081936" cy="989054"/>
                    <a:chOff x="4921193" y="1842850"/>
                    <a:chExt cx="1117146" cy="1000316"/>
                  </a:xfrm>
                </p:grpSpPr>
                <p:sp>
                  <p:nvSpPr>
                    <p:cNvPr id="424" name="Right Triangle 423">
                      <a:extLst>
                        <a:ext uri="{FF2B5EF4-FFF2-40B4-BE49-F238E27FC236}">
                          <a16:creationId xmlns:a16="http://schemas.microsoft.com/office/drawing/2014/main" id="{0FB62BAE-9F06-9301-4869-A9E865431F8A}"/>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5" name="TextBox 424">
                      <a:extLst>
                        <a:ext uri="{FF2B5EF4-FFF2-40B4-BE49-F238E27FC236}">
                          <a16:creationId xmlns:a16="http://schemas.microsoft.com/office/drawing/2014/main" id="{9372215F-2077-E103-5760-6768696BBA52}"/>
                        </a:ext>
                      </a:extLst>
                    </p:cNvPr>
                    <p:cNvSpPr txBox="1"/>
                    <p:nvPr/>
                  </p:nvSpPr>
                  <p:spPr>
                    <a:xfrm>
                      <a:off x="4921193" y="2440115"/>
                      <a:ext cx="1014935" cy="3472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6" name="TextBox 425">
                      <a:extLst>
                        <a:ext uri="{FF2B5EF4-FFF2-40B4-BE49-F238E27FC236}">
                          <a16:creationId xmlns:a16="http://schemas.microsoft.com/office/drawing/2014/main" id="{DAE77793-EFA3-160B-79C0-3974B79E4673}"/>
                        </a:ext>
                      </a:extLst>
                    </p:cNvPr>
                    <p:cNvSpPr txBox="1"/>
                    <p:nvPr/>
                  </p:nvSpPr>
                  <p:spPr>
                    <a:xfrm>
                      <a:off x="5239179" y="1842850"/>
                      <a:ext cx="799160" cy="376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21" name="Rectangle 420">
                    <a:extLst>
                      <a:ext uri="{FF2B5EF4-FFF2-40B4-BE49-F238E27FC236}">
                        <a16:creationId xmlns:a16="http://schemas.microsoft.com/office/drawing/2014/main" id="{830F7970-BFD3-A46D-17CA-B8644B9D88F1}"/>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22" name="Straight Arrow Connector 421">
                    <a:extLst>
                      <a:ext uri="{FF2B5EF4-FFF2-40B4-BE49-F238E27FC236}">
                        <a16:creationId xmlns:a16="http://schemas.microsoft.com/office/drawing/2014/main" id="{191B2AC4-CA11-F0AC-4084-936B3E35C0A9}"/>
                      </a:ext>
                    </a:extLst>
                  </p:cNvPr>
                  <p:cNvCxnSpPr>
                    <a:stCxn id="421" idx="3"/>
                  </p:cNvCxnSpPr>
                  <p:nvPr/>
                </p:nvCxnSpPr>
                <p:spPr>
                  <a:xfrm flipV="1">
                    <a:off x="5939547" y="2353165"/>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423" name="Straight Arrow Connector 422">
                    <a:extLst>
                      <a:ext uri="{FF2B5EF4-FFF2-40B4-BE49-F238E27FC236}">
                        <a16:creationId xmlns:a16="http://schemas.microsoft.com/office/drawing/2014/main" id="{5EFDD36B-35E7-C67C-3A0B-8A047FC86896}"/>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6" name="Group 405">
                  <a:extLst>
                    <a:ext uri="{FF2B5EF4-FFF2-40B4-BE49-F238E27FC236}">
                      <a16:creationId xmlns:a16="http://schemas.microsoft.com/office/drawing/2014/main" id="{8A2B22C3-753E-5515-9824-C34B33ABFBF9}"/>
                    </a:ext>
                  </a:extLst>
                </p:cNvPr>
                <p:cNvGrpSpPr/>
                <p:nvPr/>
              </p:nvGrpSpPr>
              <p:grpSpPr>
                <a:xfrm>
                  <a:off x="4652626" y="4655562"/>
                  <a:ext cx="1170280" cy="1239956"/>
                  <a:chOff x="4883375" y="1856416"/>
                  <a:chExt cx="1170280" cy="1239956"/>
                </a:xfrm>
              </p:grpSpPr>
              <p:grpSp>
                <p:nvGrpSpPr>
                  <p:cNvPr id="414" name="Group 413">
                    <a:extLst>
                      <a:ext uri="{FF2B5EF4-FFF2-40B4-BE49-F238E27FC236}">
                        <a16:creationId xmlns:a16="http://schemas.microsoft.com/office/drawing/2014/main" id="{E330CA92-2E7A-4D4B-E623-5EBC5F94E9BA}"/>
                      </a:ext>
                    </a:extLst>
                  </p:cNvPr>
                  <p:cNvGrpSpPr/>
                  <p:nvPr/>
                </p:nvGrpSpPr>
                <p:grpSpPr>
                  <a:xfrm>
                    <a:off x="4883375" y="1856416"/>
                    <a:ext cx="1170280" cy="991627"/>
                    <a:chOff x="4879463" y="1840248"/>
                    <a:chExt cx="1208364" cy="1002918"/>
                  </a:xfrm>
                </p:grpSpPr>
                <p:sp>
                  <p:nvSpPr>
                    <p:cNvPr id="417" name="Right Triangle 416">
                      <a:extLst>
                        <a:ext uri="{FF2B5EF4-FFF2-40B4-BE49-F238E27FC236}">
                          <a16:creationId xmlns:a16="http://schemas.microsoft.com/office/drawing/2014/main" id="{5F21FB07-00F8-13FF-F162-C7C1524902D4}"/>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8" name="TextBox 417">
                      <a:extLst>
                        <a:ext uri="{FF2B5EF4-FFF2-40B4-BE49-F238E27FC236}">
                          <a16:creationId xmlns:a16="http://schemas.microsoft.com/office/drawing/2014/main" id="{A3288527-119F-41E4-7DB7-38707C047139}"/>
                        </a:ext>
                      </a:extLst>
                    </p:cNvPr>
                    <p:cNvSpPr txBox="1"/>
                    <p:nvPr/>
                  </p:nvSpPr>
                  <p:spPr>
                    <a:xfrm>
                      <a:off x="4879463" y="2462992"/>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Lieder</a:t>
                      </a:r>
                    </a:p>
                  </p:txBody>
                </p:sp>
                <p:sp>
                  <p:nvSpPr>
                    <p:cNvPr id="419" name="TextBox 418">
                      <a:extLst>
                        <a:ext uri="{FF2B5EF4-FFF2-40B4-BE49-F238E27FC236}">
                          <a16:creationId xmlns:a16="http://schemas.microsoft.com/office/drawing/2014/main" id="{BA969F93-8953-4774-2026-738FA9457E4D}"/>
                        </a:ext>
                      </a:extLst>
                    </p:cNvPr>
                    <p:cNvSpPr txBox="1"/>
                    <p:nvPr/>
                  </p:nvSpPr>
                  <p:spPr>
                    <a:xfrm>
                      <a:off x="5187386" y="1840248"/>
                      <a:ext cx="900441"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leider</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15" name="Rectangle 414">
                    <a:extLst>
                      <a:ext uri="{FF2B5EF4-FFF2-40B4-BE49-F238E27FC236}">
                        <a16:creationId xmlns:a16="http://schemas.microsoft.com/office/drawing/2014/main" id="{B3225CAC-1799-B510-3E75-05BB390B7299}"/>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16" name="Straight Arrow Connector 415">
                    <a:extLst>
                      <a:ext uri="{FF2B5EF4-FFF2-40B4-BE49-F238E27FC236}">
                        <a16:creationId xmlns:a16="http://schemas.microsoft.com/office/drawing/2014/main" id="{086E47E6-966A-6EE8-5A73-BB196878D2BE}"/>
                      </a:ext>
                    </a:extLst>
                  </p:cNvPr>
                  <p:cNvCxnSpPr/>
                  <p:nvPr/>
                </p:nvCxnSpPr>
                <p:spPr>
                  <a:xfrm rot="10800000" flipV="1">
                    <a:off x="5442359" y="2844372"/>
                    <a:ext cx="1" cy="25200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7" name="Group 406">
                  <a:extLst>
                    <a:ext uri="{FF2B5EF4-FFF2-40B4-BE49-F238E27FC236}">
                      <a16:creationId xmlns:a16="http://schemas.microsoft.com/office/drawing/2014/main" id="{E318DB6A-FC69-9ADF-57CB-66F7C1B48B26}"/>
                    </a:ext>
                  </a:extLst>
                </p:cNvPr>
                <p:cNvGrpSpPr/>
                <p:nvPr/>
              </p:nvGrpSpPr>
              <p:grpSpPr>
                <a:xfrm>
                  <a:off x="3245263" y="4651105"/>
                  <a:ext cx="1226814" cy="989046"/>
                  <a:chOff x="4712733" y="1858996"/>
                  <a:chExt cx="1226814" cy="989046"/>
                </a:xfrm>
              </p:grpSpPr>
              <p:grpSp>
                <p:nvGrpSpPr>
                  <p:cNvPr id="408" name="Group 407">
                    <a:extLst>
                      <a:ext uri="{FF2B5EF4-FFF2-40B4-BE49-F238E27FC236}">
                        <a16:creationId xmlns:a16="http://schemas.microsoft.com/office/drawing/2014/main" id="{58955F60-77B6-BF0D-EB72-23E054C029C7}"/>
                      </a:ext>
                    </a:extLst>
                  </p:cNvPr>
                  <p:cNvGrpSpPr/>
                  <p:nvPr/>
                </p:nvGrpSpPr>
                <p:grpSpPr>
                  <a:xfrm>
                    <a:off x="4928791" y="1865242"/>
                    <a:ext cx="1003703" cy="982800"/>
                    <a:chOff x="4926357" y="1849175"/>
                    <a:chExt cx="1036366" cy="993991"/>
                  </a:xfrm>
                </p:grpSpPr>
                <p:sp>
                  <p:nvSpPr>
                    <p:cNvPr id="411" name="Right Triangle 410">
                      <a:extLst>
                        <a:ext uri="{FF2B5EF4-FFF2-40B4-BE49-F238E27FC236}">
                          <a16:creationId xmlns:a16="http://schemas.microsoft.com/office/drawing/2014/main" id="{C495D6F4-4DF6-DDCC-FCF7-E753F38BE254}"/>
                        </a:ext>
                      </a:extLst>
                    </p:cNvPr>
                    <p:cNvSpPr/>
                    <p:nvPr/>
                  </p:nvSpPr>
                  <p:spPr>
                    <a:xfrm>
                      <a:off x="4950554" y="1853166"/>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2" name="TextBox 411">
                      <a:extLst>
                        <a:ext uri="{FF2B5EF4-FFF2-40B4-BE49-F238E27FC236}">
                          <a16:creationId xmlns:a16="http://schemas.microsoft.com/office/drawing/2014/main" id="{0F66C968-BCDB-18F9-74F2-101720C779FF}"/>
                        </a:ext>
                      </a:extLst>
                    </p:cNvPr>
                    <p:cNvSpPr txBox="1"/>
                    <p:nvPr/>
                  </p:nvSpPr>
                  <p:spPr>
                    <a:xfrm>
                      <a:off x="4926357" y="2471663"/>
                      <a:ext cx="1014935"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viele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13" name="TextBox 412">
                      <a:extLst>
                        <a:ext uri="{FF2B5EF4-FFF2-40B4-BE49-F238E27FC236}">
                          <a16:creationId xmlns:a16="http://schemas.microsoft.com/office/drawing/2014/main" id="{2F557135-9027-CEEC-1A70-DE4093674B19}"/>
                        </a:ext>
                      </a:extLst>
                    </p:cNvPr>
                    <p:cNvSpPr txBox="1"/>
                    <p:nvPr/>
                  </p:nvSpPr>
                  <p:spPr>
                    <a:xfrm>
                      <a:off x="5187787" y="1849175"/>
                      <a:ext cx="774936" cy="342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Feile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409" name="Rectangle 408">
                    <a:extLst>
                      <a:ext uri="{FF2B5EF4-FFF2-40B4-BE49-F238E27FC236}">
                        <a16:creationId xmlns:a16="http://schemas.microsoft.com/office/drawing/2014/main" id="{D69CE567-D33A-D0B8-D100-B8C5AAC19054}"/>
                      </a:ext>
                    </a:extLst>
                  </p:cNvPr>
                  <p:cNvSpPr/>
                  <p:nvPr/>
                </p:nvSpPr>
                <p:spPr>
                  <a:xfrm>
                    <a:off x="4949547" y="1858996"/>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410" name="Straight Arrow Connector 409">
                    <a:extLst>
                      <a:ext uri="{FF2B5EF4-FFF2-40B4-BE49-F238E27FC236}">
                        <a16:creationId xmlns:a16="http://schemas.microsoft.com/office/drawing/2014/main" id="{289A00FF-6DDD-215D-E631-69A6F3A65070}"/>
                      </a:ext>
                    </a:extLst>
                  </p:cNvPr>
                  <p:cNvCxnSpPr/>
                  <p:nvPr/>
                </p:nvCxnSpPr>
                <p:spPr>
                  <a:xfrm flipH="1" flipV="1">
                    <a:off x="4712733" y="2353165"/>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80" name="Group 379">
                <a:extLst>
                  <a:ext uri="{FF2B5EF4-FFF2-40B4-BE49-F238E27FC236}">
                    <a16:creationId xmlns:a16="http://schemas.microsoft.com/office/drawing/2014/main" id="{6B7C8E31-4CC1-625E-5114-D4BE0B6AB6BE}"/>
                  </a:ext>
                </a:extLst>
              </p:cNvPr>
              <p:cNvGrpSpPr/>
              <p:nvPr/>
            </p:nvGrpSpPr>
            <p:grpSpPr>
              <a:xfrm>
                <a:off x="1353398" y="4159027"/>
                <a:ext cx="1271652" cy="994713"/>
                <a:chOff x="2462918" y="617883"/>
                <a:chExt cx="1271652" cy="994713"/>
              </a:xfrm>
            </p:grpSpPr>
            <p:grpSp>
              <p:nvGrpSpPr>
                <p:cNvPr id="389" name="Group 388">
                  <a:extLst>
                    <a:ext uri="{FF2B5EF4-FFF2-40B4-BE49-F238E27FC236}">
                      <a16:creationId xmlns:a16="http://schemas.microsoft.com/office/drawing/2014/main" id="{5509BEC3-4BFA-0FAB-4D81-7A300A05AAB9}"/>
                    </a:ext>
                  </a:extLst>
                </p:cNvPr>
                <p:cNvGrpSpPr/>
                <p:nvPr/>
              </p:nvGrpSpPr>
              <p:grpSpPr>
                <a:xfrm>
                  <a:off x="2462918" y="617883"/>
                  <a:ext cx="1064343" cy="994713"/>
                  <a:chOff x="2380239" y="587613"/>
                  <a:chExt cx="1098980" cy="1006040"/>
                </a:xfrm>
              </p:grpSpPr>
              <p:sp>
                <p:nvSpPr>
                  <p:cNvPr id="392" name="Right Triangle 391">
                    <a:extLst>
                      <a:ext uri="{FF2B5EF4-FFF2-40B4-BE49-F238E27FC236}">
                        <a16:creationId xmlns:a16="http://schemas.microsoft.com/office/drawing/2014/main" id="{9406220E-B748-869B-EDC8-A5F25D6D697B}"/>
                      </a:ext>
                    </a:extLst>
                  </p:cNvPr>
                  <p:cNvSpPr/>
                  <p:nvPr/>
                </p:nvSpPr>
                <p:spPr>
                  <a:xfrm>
                    <a:off x="2407828" y="603653"/>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3" name="TextBox 392">
                    <a:extLst>
                      <a:ext uri="{FF2B5EF4-FFF2-40B4-BE49-F238E27FC236}">
                        <a16:creationId xmlns:a16="http://schemas.microsoft.com/office/drawing/2014/main" id="{43107927-727E-CB1C-E3D6-FC54312713D6}"/>
                      </a:ext>
                    </a:extLst>
                  </p:cNvPr>
                  <p:cNvSpPr txBox="1"/>
                  <p:nvPr/>
                </p:nvSpPr>
                <p:spPr>
                  <a:xfrm>
                    <a:off x="2380239" y="1212356"/>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4" name="TextBox 393">
                    <a:extLst>
                      <a:ext uri="{FF2B5EF4-FFF2-40B4-BE49-F238E27FC236}">
                        <a16:creationId xmlns:a16="http://schemas.microsoft.com/office/drawing/2014/main" id="{20178324-FA7B-F538-1708-61678EACE2CC}"/>
                      </a:ext>
                    </a:extLst>
                  </p:cNvPr>
                  <p:cNvSpPr txBox="1"/>
                  <p:nvPr/>
                </p:nvSpPr>
                <p:spPr>
                  <a:xfrm>
                    <a:off x="2674206" y="587613"/>
                    <a:ext cx="805013" cy="376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390" name="Rectangle 389">
                  <a:extLst>
                    <a:ext uri="{FF2B5EF4-FFF2-40B4-BE49-F238E27FC236}">
                      <a16:creationId xmlns:a16="http://schemas.microsoft.com/office/drawing/2014/main" id="{D113F94F-A145-68AD-D1D0-CE2B662221B2}"/>
                    </a:ext>
                  </a:extLst>
                </p:cNvPr>
                <p:cNvSpPr/>
                <p:nvPr/>
              </p:nvSpPr>
              <p:spPr>
                <a:xfrm>
                  <a:off x="2486962" y="623552"/>
                  <a:ext cx="989999" cy="989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391" name="Straight Arrow Connector 390">
                  <a:extLst>
                    <a:ext uri="{FF2B5EF4-FFF2-40B4-BE49-F238E27FC236}">
                      <a16:creationId xmlns:a16="http://schemas.microsoft.com/office/drawing/2014/main" id="{F634EF70-84F1-71E5-D3BA-9C09D363950C}"/>
                    </a:ext>
                  </a:extLst>
                </p:cNvPr>
                <p:cNvCxnSpPr/>
                <p:nvPr/>
              </p:nvCxnSpPr>
              <p:spPr>
                <a:xfrm flipH="1" flipV="1">
                  <a:off x="3482570" y="1160738"/>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1" name="Group 380">
                <a:extLst>
                  <a:ext uri="{FF2B5EF4-FFF2-40B4-BE49-F238E27FC236}">
                    <a16:creationId xmlns:a16="http://schemas.microsoft.com/office/drawing/2014/main" id="{AFE1DC60-B0CE-0474-5EA2-7EC05F5F8FC5}"/>
                  </a:ext>
                </a:extLst>
              </p:cNvPr>
              <p:cNvGrpSpPr/>
              <p:nvPr/>
            </p:nvGrpSpPr>
            <p:grpSpPr>
              <a:xfrm>
                <a:off x="4843552" y="5403739"/>
                <a:ext cx="1478814" cy="996475"/>
                <a:chOff x="3467109" y="1862595"/>
                <a:chExt cx="1478814" cy="996475"/>
              </a:xfrm>
            </p:grpSpPr>
            <p:grpSp>
              <p:nvGrpSpPr>
                <p:cNvPr id="382" name="Group 381">
                  <a:extLst>
                    <a:ext uri="{FF2B5EF4-FFF2-40B4-BE49-F238E27FC236}">
                      <a16:creationId xmlns:a16="http://schemas.microsoft.com/office/drawing/2014/main" id="{C2258ED6-B52F-3263-61F4-841660D1F25E}"/>
                    </a:ext>
                  </a:extLst>
                </p:cNvPr>
                <p:cNvGrpSpPr/>
                <p:nvPr/>
              </p:nvGrpSpPr>
              <p:grpSpPr>
                <a:xfrm>
                  <a:off x="3690543" y="1862595"/>
                  <a:ext cx="1038336" cy="996474"/>
                  <a:chOff x="3647813" y="1846500"/>
                  <a:chExt cx="1072126" cy="1007821"/>
                </a:xfrm>
              </p:grpSpPr>
              <p:sp>
                <p:nvSpPr>
                  <p:cNvPr id="386" name="Right Triangle 385">
                    <a:extLst>
                      <a:ext uri="{FF2B5EF4-FFF2-40B4-BE49-F238E27FC236}">
                        <a16:creationId xmlns:a16="http://schemas.microsoft.com/office/drawing/2014/main" id="{ED38A4C1-4312-9266-34D5-FCD3F10ECCA8}"/>
                      </a:ext>
                    </a:extLst>
                  </p:cNvPr>
                  <p:cNvSpPr/>
                  <p:nvPr/>
                </p:nvSpPr>
                <p:spPr>
                  <a:xfrm>
                    <a:off x="3664394" y="1864321"/>
                    <a:ext cx="1012168" cy="990000"/>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7" name="TextBox 386">
                    <a:extLst>
                      <a:ext uri="{FF2B5EF4-FFF2-40B4-BE49-F238E27FC236}">
                        <a16:creationId xmlns:a16="http://schemas.microsoft.com/office/drawing/2014/main" id="{DA1DD59D-81A9-19C6-513A-7314953F4B57}"/>
                      </a:ext>
                    </a:extLst>
                  </p:cNvPr>
                  <p:cNvSpPr txBox="1"/>
                  <p:nvPr/>
                </p:nvSpPr>
                <p:spPr>
                  <a:xfrm>
                    <a:off x="3647813" y="2456636"/>
                    <a:ext cx="1014935" cy="347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8" name="TextBox 387">
                    <a:extLst>
                      <a:ext uri="{FF2B5EF4-FFF2-40B4-BE49-F238E27FC236}">
                        <a16:creationId xmlns:a16="http://schemas.microsoft.com/office/drawing/2014/main" id="{618566AB-EEA8-79C5-4F41-1A0A5F5D6387}"/>
                      </a:ext>
                    </a:extLst>
                  </p:cNvPr>
                  <p:cNvSpPr txBox="1"/>
                  <p:nvPr/>
                </p:nvSpPr>
                <p:spPr>
                  <a:xfrm>
                    <a:off x="3934133" y="1846500"/>
                    <a:ext cx="785806" cy="376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pSp>
            <p:sp>
              <p:nvSpPr>
                <p:cNvPr id="383" name="Rectangle 382">
                  <a:extLst>
                    <a:ext uri="{FF2B5EF4-FFF2-40B4-BE49-F238E27FC236}">
                      <a16:creationId xmlns:a16="http://schemas.microsoft.com/office/drawing/2014/main" id="{0B01FE41-B6B5-7C2E-75BA-A2BD62E9121D}"/>
                    </a:ext>
                  </a:extLst>
                </p:cNvPr>
                <p:cNvSpPr/>
                <p:nvPr/>
              </p:nvSpPr>
              <p:spPr>
                <a:xfrm>
                  <a:off x="3703923" y="1870025"/>
                  <a:ext cx="990000" cy="98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384" name="Straight Arrow Connector 383">
                  <a:extLst>
                    <a:ext uri="{FF2B5EF4-FFF2-40B4-BE49-F238E27FC236}">
                      <a16:creationId xmlns:a16="http://schemas.microsoft.com/office/drawing/2014/main" id="{DF78ECD8-0272-2152-5E98-449DE934E30B}"/>
                    </a:ext>
                  </a:extLst>
                </p:cNvPr>
                <p:cNvCxnSpPr/>
                <p:nvPr/>
              </p:nvCxnSpPr>
              <p:spPr>
                <a:xfrm flipH="1" flipV="1">
                  <a:off x="3467109" y="2364194"/>
                  <a:ext cx="252000"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a:extLst>
                    <a:ext uri="{FF2B5EF4-FFF2-40B4-BE49-F238E27FC236}">
                      <a16:creationId xmlns:a16="http://schemas.microsoft.com/office/drawing/2014/main" id="{B4F0CA9A-CAE5-A269-BC5A-B30E1C9B022D}"/>
                    </a:ext>
                  </a:extLst>
                </p:cNvPr>
                <p:cNvCxnSpPr>
                  <a:stCxn id="383" idx="3"/>
                </p:cNvCxnSpPr>
                <p:nvPr/>
              </p:nvCxnSpPr>
              <p:spPr>
                <a:xfrm flipV="1">
                  <a:off x="4693923" y="2364194"/>
                  <a:ext cx="252000" cy="354"/>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84" name="Picture 2" descr="Skull And Crossbones Clip Art">
              <a:extLst>
                <a:ext uri="{FF2B5EF4-FFF2-40B4-BE49-F238E27FC236}">
                  <a16:creationId xmlns:a16="http://schemas.microsoft.com/office/drawing/2014/main" id="{48D5673E-6398-5D65-44CA-5AA0D7C125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58059" y="1086110"/>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185" name="Straight Arrow Connector 184">
              <a:extLst>
                <a:ext uri="{FF2B5EF4-FFF2-40B4-BE49-F238E27FC236}">
                  <a16:creationId xmlns:a16="http://schemas.microsoft.com/office/drawing/2014/main" id="{C315A2EE-505D-91DA-F085-1A93991CF819}"/>
                </a:ext>
              </a:extLst>
            </p:cNvPr>
            <p:cNvCxnSpPr/>
            <p:nvPr/>
          </p:nvCxnSpPr>
          <p:spPr>
            <a:xfrm flipV="1">
              <a:off x="10903256" y="3490027"/>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186" name="Picture 2" descr="Skull And Crossbones Clip Art">
              <a:extLst>
                <a:ext uri="{FF2B5EF4-FFF2-40B4-BE49-F238E27FC236}">
                  <a16:creationId xmlns:a16="http://schemas.microsoft.com/office/drawing/2014/main" id="{3EDE71A7-CB89-3E7A-C666-377F36511D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40109" y="2187130"/>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187" name="Straight Arrow Connector 186">
              <a:extLst>
                <a:ext uri="{FF2B5EF4-FFF2-40B4-BE49-F238E27FC236}">
                  <a16:creationId xmlns:a16="http://schemas.microsoft.com/office/drawing/2014/main" id="{897412A2-A108-A5ED-837F-0056445D1262}"/>
                </a:ext>
              </a:extLst>
            </p:cNvPr>
            <p:cNvCxnSpPr/>
            <p:nvPr/>
          </p:nvCxnSpPr>
          <p:spPr>
            <a:xfrm flipV="1">
              <a:off x="8573346" y="4592346"/>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DF511344-3647-62F7-EE16-05515B321F76}"/>
                </a:ext>
              </a:extLst>
            </p:cNvPr>
            <p:cNvCxnSpPr/>
            <p:nvPr/>
          </p:nvCxnSpPr>
          <p:spPr>
            <a:xfrm flipV="1">
              <a:off x="7614188" y="4635603"/>
              <a:ext cx="233448" cy="32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6766B9A1-DA78-F6D9-60EF-1AC2EEB6CD34}"/>
                </a:ext>
              </a:extLst>
            </p:cNvPr>
            <p:cNvCxnSpPr/>
            <p:nvPr/>
          </p:nvCxnSpPr>
          <p:spPr>
            <a:xfrm flipV="1">
              <a:off x="6036911" y="3952946"/>
              <a:ext cx="1" cy="228986"/>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2CEBAECD-709F-96DE-4D32-DD41C8EB523E}"/>
                </a:ext>
              </a:extLst>
            </p:cNvPr>
            <p:cNvCxnSpPr/>
            <p:nvPr/>
          </p:nvCxnSpPr>
          <p:spPr>
            <a:xfrm flipV="1">
              <a:off x="8358561" y="605452"/>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5BBAEF55-D55E-184F-D932-744D3714820F}"/>
                </a:ext>
              </a:extLst>
            </p:cNvPr>
            <p:cNvCxnSpPr/>
            <p:nvPr/>
          </p:nvCxnSpPr>
          <p:spPr>
            <a:xfrm rot="10800000" flipV="1">
              <a:off x="4868163" y="5089064"/>
              <a:ext cx="1" cy="2289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EE79A11-2C33-5580-961A-AA03EA5340D8}"/>
                </a:ext>
              </a:extLst>
            </p:cNvPr>
            <p:cNvCxnSpPr/>
            <p:nvPr/>
          </p:nvCxnSpPr>
          <p:spPr>
            <a:xfrm flipV="1">
              <a:off x="4891127" y="3953665"/>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pic>
          <p:nvPicPr>
            <p:cNvPr id="193" name="Picture 2" descr="Skull And Crossbones Clip Art">
              <a:extLst>
                <a:ext uri="{FF2B5EF4-FFF2-40B4-BE49-F238E27FC236}">
                  <a16:creationId xmlns:a16="http://schemas.microsoft.com/office/drawing/2014/main" id="{14281507-73D2-3635-D8E2-DE4F379A14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0702" y="1153281"/>
              <a:ext cx="429569" cy="413818"/>
            </a:xfrm>
            <a:prstGeom prst="rect">
              <a:avLst/>
            </a:prstGeom>
            <a:noFill/>
            <a:extLst>
              <a:ext uri="{909E8E84-426E-40DD-AFC4-6F175D3DCCD1}">
                <a14:hiddenFill xmlns:a14="http://schemas.microsoft.com/office/drawing/2010/main">
                  <a:solidFill>
                    <a:srgbClr val="FFFFFF"/>
                  </a:solidFill>
                </a14:hiddenFill>
              </a:ext>
            </a:extLst>
          </p:spPr>
        </p:pic>
        <p:sp>
          <p:nvSpPr>
            <p:cNvPr id="194" name="Right Triangle 193">
              <a:extLst>
                <a:ext uri="{FF2B5EF4-FFF2-40B4-BE49-F238E27FC236}">
                  <a16:creationId xmlns:a16="http://schemas.microsoft.com/office/drawing/2014/main" id="{23FD87CB-1C35-2D8F-060F-B2B65CFCA9AD}"/>
                </a:ext>
              </a:extLst>
            </p:cNvPr>
            <p:cNvSpPr/>
            <p:nvPr/>
          </p:nvSpPr>
          <p:spPr>
            <a:xfrm>
              <a:off x="5603577" y="3087591"/>
              <a:ext cx="908102" cy="889462"/>
            </a:xfrm>
            <a:prstGeom prst="rtTriangle">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5" name="TextBox 194">
              <a:extLst>
                <a:ext uri="{FF2B5EF4-FFF2-40B4-BE49-F238E27FC236}">
                  <a16:creationId xmlns:a16="http://schemas.microsoft.com/office/drawing/2014/main" id="{4B593D46-D80E-D26E-2C2D-921E1116B844}"/>
                </a:ext>
              </a:extLst>
            </p:cNvPr>
            <p:cNvSpPr txBox="1"/>
            <p:nvPr/>
          </p:nvSpPr>
          <p:spPr>
            <a:xfrm>
              <a:off x="5578825" y="3634478"/>
              <a:ext cx="910584" cy="311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Reise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6" name="TextBox 195">
              <a:extLst>
                <a:ext uri="{FF2B5EF4-FFF2-40B4-BE49-F238E27FC236}">
                  <a16:creationId xmlns:a16="http://schemas.microsoft.com/office/drawing/2014/main" id="{C8364463-B9C2-D112-0FA9-53374D08B213}"/>
                </a:ext>
              </a:extLst>
            </p:cNvPr>
            <p:cNvSpPr txBox="1"/>
            <p:nvPr/>
          </p:nvSpPr>
          <p:spPr>
            <a:xfrm>
              <a:off x="5842568" y="3073180"/>
              <a:ext cx="722245"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Riese</a:t>
              </a:r>
              <a:endParaRPr kumimoji="0" lang="en-GB" sz="1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97" name="Rectangle 196">
              <a:extLst>
                <a:ext uri="{FF2B5EF4-FFF2-40B4-BE49-F238E27FC236}">
                  <a16:creationId xmlns:a16="http://schemas.microsoft.com/office/drawing/2014/main" id="{84D9DA7F-B396-B1ED-3115-C5D432CC7BCD}"/>
                </a:ext>
              </a:extLst>
            </p:cNvPr>
            <p:cNvSpPr/>
            <p:nvPr/>
          </p:nvSpPr>
          <p:spPr>
            <a:xfrm>
              <a:off x="5601099" y="3078331"/>
              <a:ext cx="917117" cy="898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00" name="Picture 2" descr="Skull And Crossbones Clip Art">
              <a:extLst>
                <a:ext uri="{FF2B5EF4-FFF2-40B4-BE49-F238E27FC236}">
                  <a16:creationId xmlns:a16="http://schemas.microsoft.com/office/drawing/2014/main" id="{FBD58E44-09E0-4943-7FE1-ADEB54B1DD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6111" y="2314597"/>
              <a:ext cx="429569" cy="413818"/>
            </a:xfrm>
            <a:prstGeom prst="rect">
              <a:avLst/>
            </a:prstGeom>
            <a:noFill/>
            <a:extLst>
              <a:ext uri="{909E8E84-426E-40DD-AFC4-6F175D3DCCD1}">
                <a14:hiddenFill xmlns:a14="http://schemas.microsoft.com/office/drawing/2010/main">
                  <a:solidFill>
                    <a:srgbClr val="FFFFFF"/>
                  </a:solidFill>
                </a14:hiddenFill>
              </a:ext>
            </a:extLst>
          </p:spPr>
        </p:pic>
        <p:cxnSp>
          <p:nvCxnSpPr>
            <p:cNvPr id="365" name="Straight Arrow Connector 364">
              <a:extLst>
                <a:ext uri="{FF2B5EF4-FFF2-40B4-BE49-F238E27FC236}">
                  <a16:creationId xmlns:a16="http://schemas.microsoft.com/office/drawing/2014/main" id="{17F98A1C-C672-F75D-54D9-69DA85A30EB8}"/>
                </a:ext>
              </a:extLst>
            </p:cNvPr>
            <p:cNvCxnSpPr/>
            <p:nvPr/>
          </p:nvCxnSpPr>
          <p:spPr>
            <a:xfrm flipV="1">
              <a:off x="6046614" y="2851520"/>
              <a:ext cx="1" cy="23606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66" name="Straight Arrow Connector 365">
              <a:extLst>
                <a:ext uri="{FF2B5EF4-FFF2-40B4-BE49-F238E27FC236}">
                  <a16:creationId xmlns:a16="http://schemas.microsoft.com/office/drawing/2014/main" id="{5548B682-632B-48A1-3EF0-1BED5D7FD8C2}"/>
                </a:ext>
              </a:extLst>
            </p:cNvPr>
            <p:cNvCxnSpPr/>
            <p:nvPr/>
          </p:nvCxnSpPr>
          <p:spPr>
            <a:xfrm flipH="1" flipV="1">
              <a:off x="5384332" y="3558488"/>
              <a:ext cx="233448" cy="1"/>
            </a:xfrm>
            <a:prstGeom prst="straightConnector1">
              <a:avLst/>
            </a:prstGeom>
            <a:ln>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367" name="TextBox 366">
              <a:extLst>
                <a:ext uri="{FF2B5EF4-FFF2-40B4-BE49-F238E27FC236}">
                  <a16:creationId xmlns:a16="http://schemas.microsoft.com/office/drawing/2014/main" id="{5C867034-298C-4DF7-FB01-5FF3B85EAAEE}"/>
                </a:ext>
              </a:extLst>
            </p:cNvPr>
            <p:cNvSpPr txBox="1"/>
            <p:nvPr/>
          </p:nvSpPr>
          <p:spPr>
            <a:xfrm>
              <a:off x="7640140" y="211095"/>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a:t>
              </a:r>
            </a:p>
          </p:txBody>
        </p:sp>
        <p:sp>
          <p:nvSpPr>
            <p:cNvPr id="368" name="TextBox 367">
              <a:extLst>
                <a:ext uri="{FF2B5EF4-FFF2-40B4-BE49-F238E27FC236}">
                  <a16:creationId xmlns:a16="http://schemas.microsoft.com/office/drawing/2014/main" id="{1BF914A4-DF8C-8353-1905-7D06C5F22229}"/>
                </a:ext>
              </a:extLst>
            </p:cNvPr>
            <p:cNvSpPr txBox="1"/>
            <p:nvPr/>
          </p:nvSpPr>
          <p:spPr>
            <a:xfrm>
              <a:off x="11616501" y="1582332"/>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t>
              </a:r>
            </a:p>
          </p:txBody>
        </p:sp>
        <p:sp>
          <p:nvSpPr>
            <p:cNvPr id="369" name="TextBox 368">
              <a:extLst>
                <a:ext uri="{FF2B5EF4-FFF2-40B4-BE49-F238E27FC236}">
                  <a16:creationId xmlns:a16="http://schemas.microsoft.com/office/drawing/2014/main" id="{4D1AE416-8F2D-BE54-C6D8-E3A14F5FFDF2}"/>
                </a:ext>
              </a:extLst>
            </p:cNvPr>
            <p:cNvSpPr txBox="1"/>
            <p:nvPr/>
          </p:nvSpPr>
          <p:spPr>
            <a:xfrm>
              <a:off x="7017854" y="734362"/>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t>
              </a:r>
            </a:p>
          </p:txBody>
        </p:sp>
        <p:sp>
          <p:nvSpPr>
            <p:cNvPr id="370" name="TextBox 369">
              <a:extLst>
                <a:ext uri="{FF2B5EF4-FFF2-40B4-BE49-F238E27FC236}">
                  <a16:creationId xmlns:a16="http://schemas.microsoft.com/office/drawing/2014/main" id="{CDE435EC-F649-CFFF-CD2D-7AE8967B9EAE}"/>
                </a:ext>
              </a:extLst>
            </p:cNvPr>
            <p:cNvSpPr txBox="1"/>
            <p:nvPr/>
          </p:nvSpPr>
          <p:spPr>
            <a:xfrm>
              <a:off x="4236286" y="3447583"/>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371" name="TextBox 370">
              <a:extLst>
                <a:ext uri="{FF2B5EF4-FFF2-40B4-BE49-F238E27FC236}">
                  <a16:creationId xmlns:a16="http://schemas.microsoft.com/office/drawing/2014/main" id="{AEED92B8-8B75-82B6-6F3D-8776865A5B8D}"/>
                </a:ext>
              </a:extLst>
            </p:cNvPr>
            <p:cNvSpPr txBox="1"/>
            <p:nvPr/>
          </p:nvSpPr>
          <p:spPr>
            <a:xfrm>
              <a:off x="5849185" y="1864656"/>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z</a:t>
              </a:r>
            </a:p>
          </p:txBody>
        </p:sp>
        <p:sp>
          <p:nvSpPr>
            <p:cNvPr id="372" name="TextBox 371">
              <a:extLst>
                <a:ext uri="{FF2B5EF4-FFF2-40B4-BE49-F238E27FC236}">
                  <a16:creationId xmlns:a16="http://schemas.microsoft.com/office/drawing/2014/main" id="{A9AEFC89-3BF7-1BE0-F776-239A6D08AABF}"/>
                </a:ext>
              </a:extLst>
            </p:cNvPr>
            <p:cNvSpPr txBox="1"/>
            <p:nvPr/>
          </p:nvSpPr>
          <p:spPr>
            <a:xfrm>
              <a:off x="10927056" y="2253250"/>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v</a:t>
              </a:r>
            </a:p>
          </p:txBody>
        </p:sp>
        <p:sp>
          <p:nvSpPr>
            <p:cNvPr id="373" name="TextBox 372">
              <a:extLst>
                <a:ext uri="{FF2B5EF4-FFF2-40B4-BE49-F238E27FC236}">
                  <a16:creationId xmlns:a16="http://schemas.microsoft.com/office/drawing/2014/main" id="{AE45D1C1-1CAB-8B8E-A940-B72273AE2ED6}"/>
                </a:ext>
              </a:extLst>
            </p:cNvPr>
            <p:cNvSpPr txBox="1"/>
            <p:nvPr/>
          </p:nvSpPr>
          <p:spPr>
            <a:xfrm>
              <a:off x="11427230" y="2910764"/>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k</a:t>
              </a:r>
            </a:p>
          </p:txBody>
        </p:sp>
        <p:sp>
          <p:nvSpPr>
            <p:cNvPr id="374" name="TextBox 373">
              <a:extLst>
                <a:ext uri="{FF2B5EF4-FFF2-40B4-BE49-F238E27FC236}">
                  <a16:creationId xmlns:a16="http://schemas.microsoft.com/office/drawing/2014/main" id="{B303FFB9-A3E8-3DE0-7FE7-315D9ABB810F}"/>
                </a:ext>
              </a:extLst>
            </p:cNvPr>
            <p:cNvSpPr txBox="1"/>
            <p:nvPr/>
          </p:nvSpPr>
          <p:spPr>
            <a:xfrm>
              <a:off x="9671263" y="5479675"/>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j</a:t>
              </a:r>
            </a:p>
          </p:txBody>
        </p:sp>
        <p:sp>
          <p:nvSpPr>
            <p:cNvPr id="375" name="TextBox 374">
              <a:extLst>
                <a:ext uri="{FF2B5EF4-FFF2-40B4-BE49-F238E27FC236}">
                  <a16:creationId xmlns:a16="http://schemas.microsoft.com/office/drawing/2014/main" id="{46027C12-6556-DC67-C5A2-38012E07C858}"/>
                </a:ext>
              </a:extLst>
            </p:cNvPr>
            <p:cNvSpPr txBox="1"/>
            <p:nvPr/>
          </p:nvSpPr>
          <p:spPr>
            <a:xfrm>
              <a:off x="5099500" y="5447468"/>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a:t>
              </a:r>
            </a:p>
          </p:txBody>
        </p:sp>
        <p:sp>
          <p:nvSpPr>
            <p:cNvPr id="376" name="TextBox 375">
              <a:extLst>
                <a:ext uri="{FF2B5EF4-FFF2-40B4-BE49-F238E27FC236}">
                  <a16:creationId xmlns:a16="http://schemas.microsoft.com/office/drawing/2014/main" id="{E0C1BCCD-02E7-3B95-D6C9-FB864A4CB697}"/>
                </a:ext>
              </a:extLst>
            </p:cNvPr>
            <p:cNvSpPr txBox="1"/>
            <p:nvPr/>
          </p:nvSpPr>
          <p:spPr>
            <a:xfrm>
              <a:off x="10895345" y="4413982"/>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r</a:t>
              </a:r>
            </a:p>
          </p:txBody>
        </p:sp>
        <p:sp>
          <p:nvSpPr>
            <p:cNvPr id="377" name="TextBox 376">
              <a:extLst>
                <a:ext uri="{FF2B5EF4-FFF2-40B4-BE49-F238E27FC236}">
                  <a16:creationId xmlns:a16="http://schemas.microsoft.com/office/drawing/2014/main" id="{1E6E3454-215C-910C-4962-1F570D430F95}"/>
                </a:ext>
              </a:extLst>
            </p:cNvPr>
            <p:cNvSpPr txBox="1"/>
            <p:nvPr/>
          </p:nvSpPr>
          <p:spPr>
            <a:xfrm>
              <a:off x="6501415" y="5614436"/>
              <a:ext cx="4034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q</a:t>
              </a:r>
            </a:p>
          </p:txBody>
        </p:sp>
      </p:grpSp>
      <p:pic>
        <p:nvPicPr>
          <p:cNvPr id="500" name="Picture 8" descr="Chest3 Clip Art">
            <a:extLst>
              <a:ext uri="{FF2B5EF4-FFF2-40B4-BE49-F238E27FC236}">
                <a16:creationId xmlns:a16="http://schemas.microsoft.com/office/drawing/2014/main" id="{B704362B-5243-0329-2435-41F44E3DBA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5073" y="689129"/>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1" name="Picture 8" descr="Chest3 Clip Art">
            <a:extLst>
              <a:ext uri="{FF2B5EF4-FFF2-40B4-BE49-F238E27FC236}">
                <a16:creationId xmlns:a16="http://schemas.microsoft.com/office/drawing/2014/main" id="{49A4F86B-FF8A-6878-83D3-40E13D2EE5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5972" y="2779948"/>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2" name="Picture 8" descr="Chest3 Clip Art">
            <a:extLst>
              <a:ext uri="{FF2B5EF4-FFF2-40B4-BE49-F238E27FC236}">
                <a16:creationId xmlns:a16="http://schemas.microsoft.com/office/drawing/2014/main" id="{7AEB7CAA-95E1-EB2C-203A-C665935A30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5034" y="6091253"/>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3" name="Picture 8" descr="Chest3 Clip Art">
            <a:extLst>
              <a:ext uri="{FF2B5EF4-FFF2-40B4-BE49-F238E27FC236}">
                <a16:creationId xmlns:a16="http://schemas.microsoft.com/office/drawing/2014/main" id="{897F38B6-3CBB-B1B2-A8E3-00658DD9CC2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4230" y="6117977"/>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4" name="Picture 8" descr="Chest3 Clip Art">
            <a:extLst>
              <a:ext uri="{FF2B5EF4-FFF2-40B4-BE49-F238E27FC236}">
                <a16:creationId xmlns:a16="http://schemas.microsoft.com/office/drawing/2014/main" id="{5D80D639-21F4-4833-3877-F2B17F4D00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9858" y="6085880"/>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5" name="Picture 8" descr="Chest3 Clip Art">
            <a:extLst>
              <a:ext uri="{FF2B5EF4-FFF2-40B4-BE49-F238E27FC236}">
                <a16:creationId xmlns:a16="http://schemas.microsoft.com/office/drawing/2014/main" id="{13005CED-DA7A-15BF-6C38-C5E68FE874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3568" y="396527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6" name="Picture 8" descr="Chest3 Clip Art">
            <a:extLst>
              <a:ext uri="{FF2B5EF4-FFF2-40B4-BE49-F238E27FC236}">
                <a16:creationId xmlns:a16="http://schemas.microsoft.com/office/drawing/2014/main" id="{65B437BC-DEF0-2AF7-25A6-76F52037BD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6547" y="2925021"/>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7" name="Picture 8" descr="Chest3 Clip Art">
            <a:extLst>
              <a:ext uri="{FF2B5EF4-FFF2-40B4-BE49-F238E27FC236}">
                <a16:creationId xmlns:a16="http://schemas.microsoft.com/office/drawing/2014/main" id="{05627A08-102C-B4CA-D131-16E5D2CFC5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1139" y="1739406"/>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8" name="Picture 8" descr="Chest3 Clip Art">
            <a:extLst>
              <a:ext uri="{FF2B5EF4-FFF2-40B4-BE49-F238E27FC236}">
                <a16:creationId xmlns:a16="http://schemas.microsoft.com/office/drawing/2014/main" id="{9734CDD3-3A61-50C5-15D7-D2599F8798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08660" y="1679149"/>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09" name="Picture 8" descr="Chest3 Clip Art">
            <a:extLst>
              <a:ext uri="{FF2B5EF4-FFF2-40B4-BE49-F238E27FC236}">
                <a16:creationId xmlns:a16="http://schemas.microsoft.com/office/drawing/2014/main" id="{7FE97868-0ECC-1F2B-6759-737B0FAE67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7774" y="3983854"/>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10" name="Picture 8" descr="Chest3 Clip Art">
            <a:extLst>
              <a:ext uri="{FF2B5EF4-FFF2-40B4-BE49-F238E27FC236}">
                <a16:creationId xmlns:a16="http://schemas.microsoft.com/office/drawing/2014/main" id="{284DB1CC-D28B-ED4D-E843-7D16D84EDB6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1233" y="5037318"/>
            <a:ext cx="607323" cy="583030"/>
          </a:xfrm>
          <a:prstGeom prst="rect">
            <a:avLst/>
          </a:prstGeom>
          <a:noFill/>
          <a:extLst>
            <a:ext uri="{909E8E84-426E-40DD-AFC4-6F175D3DCCD1}">
              <a14:hiddenFill xmlns:a14="http://schemas.microsoft.com/office/drawing/2010/main">
                <a:solidFill>
                  <a:srgbClr val="FFFFFF"/>
                </a:solidFill>
              </a14:hiddenFill>
            </a:ext>
          </a:extLst>
        </p:spPr>
      </p:pic>
      <p:pic>
        <p:nvPicPr>
          <p:cNvPr id="511" name="Picture 6" descr="Image result for pirates clipart">
            <a:extLst>
              <a:ext uri="{FF2B5EF4-FFF2-40B4-BE49-F238E27FC236}">
                <a16:creationId xmlns:a16="http://schemas.microsoft.com/office/drawing/2014/main" id="{A654052B-78CF-52B2-7F2A-5D5A8BB95E8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77968" y="5130012"/>
            <a:ext cx="929134" cy="122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00"/>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00"/>
                                        </p:tgtEl>
                                      </p:cBhvr>
                                    </p:animEffect>
                                    <p:set>
                                      <p:cBhvr>
                                        <p:cTn id="12" dur="1" fill="hold">
                                          <p:stCondLst>
                                            <p:cond delay="499"/>
                                          </p:stCondLst>
                                        </p:cTn>
                                        <p:tgtEl>
                                          <p:spTgt spid="500"/>
                                        </p:tgtEl>
                                        <p:attrNameLst>
                                          <p:attrName>style.visibility</p:attrName>
                                        </p:attrNameLst>
                                      </p:cBhvr>
                                      <p:to>
                                        <p:strVal val="hidden"/>
                                      </p:to>
                                    </p:set>
                                  </p:childTnLst>
                                </p:cTn>
                              </p:par>
                            </p:childTnLst>
                          </p:cTn>
                        </p:par>
                      </p:childTnLst>
                    </p:cTn>
                  </p:par>
                </p:childTnLst>
              </p:cTn>
              <p:nextCondLst>
                <p:cond evt="onClick" delay="0">
                  <p:tgtEl>
                    <p:spTgt spid="500"/>
                  </p:tgtEl>
                </p:cond>
              </p:nextCondLst>
            </p:seq>
            <p:seq concurrent="1" nextAc="seek">
              <p:cTn id="13" restart="whenNotActive" fill="hold" evtFilter="cancelBubble" nodeType="interactiveSeq">
                <p:stCondLst>
                  <p:cond evt="onClick" delay="0">
                    <p:tgtEl>
                      <p:spTgt spid="50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01"/>
                                        </p:tgtEl>
                                      </p:cBhvr>
                                    </p:animEffect>
                                    <p:set>
                                      <p:cBhvr>
                                        <p:cTn id="18" dur="1" fill="hold">
                                          <p:stCondLst>
                                            <p:cond delay="499"/>
                                          </p:stCondLst>
                                        </p:cTn>
                                        <p:tgtEl>
                                          <p:spTgt spid="501"/>
                                        </p:tgtEl>
                                        <p:attrNameLst>
                                          <p:attrName>style.visibility</p:attrName>
                                        </p:attrNameLst>
                                      </p:cBhvr>
                                      <p:to>
                                        <p:strVal val="hidden"/>
                                      </p:to>
                                    </p:set>
                                  </p:childTnLst>
                                </p:cTn>
                              </p:par>
                            </p:childTnLst>
                          </p:cTn>
                        </p:par>
                      </p:childTnLst>
                    </p:cTn>
                  </p:par>
                </p:childTnLst>
              </p:cTn>
              <p:nextCondLst>
                <p:cond evt="onClick" delay="0">
                  <p:tgtEl>
                    <p:spTgt spid="501"/>
                  </p:tgtEl>
                </p:cond>
              </p:nextCondLst>
            </p:seq>
            <p:seq concurrent="1" nextAc="seek">
              <p:cTn id="19" restart="whenNotActive" fill="hold" evtFilter="cancelBubble" nodeType="interactiveSeq">
                <p:stCondLst>
                  <p:cond evt="onClick" delay="0">
                    <p:tgtEl>
                      <p:spTgt spid="50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02"/>
                                        </p:tgtEl>
                                      </p:cBhvr>
                                    </p:animEffect>
                                    <p:set>
                                      <p:cBhvr>
                                        <p:cTn id="24" dur="1" fill="hold">
                                          <p:stCondLst>
                                            <p:cond delay="499"/>
                                          </p:stCondLst>
                                        </p:cTn>
                                        <p:tgtEl>
                                          <p:spTgt spid="502"/>
                                        </p:tgtEl>
                                        <p:attrNameLst>
                                          <p:attrName>style.visibility</p:attrName>
                                        </p:attrNameLst>
                                      </p:cBhvr>
                                      <p:to>
                                        <p:strVal val="hidden"/>
                                      </p:to>
                                    </p:set>
                                  </p:childTnLst>
                                </p:cTn>
                              </p:par>
                            </p:childTnLst>
                          </p:cTn>
                        </p:par>
                      </p:childTnLst>
                    </p:cTn>
                  </p:par>
                </p:childTnLst>
              </p:cTn>
              <p:nextCondLst>
                <p:cond evt="onClick" delay="0">
                  <p:tgtEl>
                    <p:spTgt spid="502"/>
                  </p:tgtEl>
                </p:cond>
              </p:nextCondLst>
            </p:seq>
            <p:seq concurrent="1" nextAc="seek">
              <p:cTn id="25" restart="whenNotActive" fill="hold" evtFilter="cancelBubble" nodeType="interactiveSeq">
                <p:stCondLst>
                  <p:cond evt="onClick" delay="0">
                    <p:tgtEl>
                      <p:spTgt spid="50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3"/>
                                        </p:tgtEl>
                                      </p:cBhvr>
                                    </p:animEffect>
                                    <p:set>
                                      <p:cBhvr>
                                        <p:cTn id="30" dur="1" fill="hold">
                                          <p:stCondLst>
                                            <p:cond delay="499"/>
                                          </p:stCondLst>
                                        </p:cTn>
                                        <p:tgtEl>
                                          <p:spTgt spid="503"/>
                                        </p:tgtEl>
                                        <p:attrNameLst>
                                          <p:attrName>style.visibility</p:attrName>
                                        </p:attrNameLst>
                                      </p:cBhvr>
                                      <p:to>
                                        <p:strVal val="hidden"/>
                                      </p:to>
                                    </p:set>
                                  </p:childTnLst>
                                </p:cTn>
                              </p:par>
                            </p:childTnLst>
                          </p:cTn>
                        </p:par>
                      </p:childTnLst>
                    </p:cTn>
                  </p:par>
                </p:childTnLst>
              </p:cTn>
              <p:nextCondLst>
                <p:cond evt="onClick" delay="0">
                  <p:tgtEl>
                    <p:spTgt spid="503"/>
                  </p:tgtEl>
                </p:cond>
              </p:nextCondLst>
            </p:seq>
            <p:seq concurrent="1" nextAc="seek">
              <p:cTn id="31" restart="whenNotActive" fill="hold" evtFilter="cancelBubble" nodeType="interactiveSeq">
                <p:stCondLst>
                  <p:cond evt="onClick" delay="0">
                    <p:tgtEl>
                      <p:spTgt spid="50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04"/>
                                        </p:tgtEl>
                                      </p:cBhvr>
                                    </p:animEffect>
                                    <p:set>
                                      <p:cBhvr>
                                        <p:cTn id="36" dur="1" fill="hold">
                                          <p:stCondLst>
                                            <p:cond delay="499"/>
                                          </p:stCondLst>
                                        </p:cTn>
                                        <p:tgtEl>
                                          <p:spTgt spid="504"/>
                                        </p:tgtEl>
                                        <p:attrNameLst>
                                          <p:attrName>style.visibility</p:attrName>
                                        </p:attrNameLst>
                                      </p:cBhvr>
                                      <p:to>
                                        <p:strVal val="hidden"/>
                                      </p:to>
                                    </p:set>
                                  </p:childTnLst>
                                </p:cTn>
                              </p:par>
                            </p:childTnLst>
                          </p:cTn>
                        </p:par>
                      </p:childTnLst>
                    </p:cTn>
                  </p:par>
                </p:childTnLst>
              </p:cTn>
              <p:nextCondLst>
                <p:cond evt="onClick" delay="0">
                  <p:tgtEl>
                    <p:spTgt spid="504"/>
                  </p:tgtEl>
                </p:cond>
              </p:nextCondLst>
            </p:seq>
            <p:seq concurrent="1" nextAc="seek">
              <p:cTn id="37" restart="whenNotActive" fill="hold" evtFilter="cancelBubble" nodeType="interactiveSeq">
                <p:stCondLst>
                  <p:cond evt="onClick" delay="0">
                    <p:tgtEl>
                      <p:spTgt spid="50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05"/>
                                        </p:tgtEl>
                                      </p:cBhvr>
                                    </p:animEffect>
                                    <p:set>
                                      <p:cBhvr>
                                        <p:cTn id="42" dur="1" fill="hold">
                                          <p:stCondLst>
                                            <p:cond delay="499"/>
                                          </p:stCondLst>
                                        </p:cTn>
                                        <p:tgtEl>
                                          <p:spTgt spid="505"/>
                                        </p:tgtEl>
                                        <p:attrNameLst>
                                          <p:attrName>style.visibility</p:attrName>
                                        </p:attrNameLst>
                                      </p:cBhvr>
                                      <p:to>
                                        <p:strVal val="hidden"/>
                                      </p:to>
                                    </p:set>
                                  </p:childTnLst>
                                </p:cTn>
                              </p:par>
                            </p:childTnLst>
                          </p:cTn>
                        </p:par>
                      </p:childTnLst>
                    </p:cTn>
                  </p:par>
                </p:childTnLst>
              </p:cTn>
              <p:nextCondLst>
                <p:cond evt="onClick" delay="0">
                  <p:tgtEl>
                    <p:spTgt spid="505"/>
                  </p:tgtEl>
                </p:cond>
              </p:nextCondLst>
            </p:seq>
            <p:seq concurrent="1" nextAc="seek">
              <p:cTn id="43" restart="whenNotActive" fill="hold" evtFilter="cancelBubble" nodeType="interactiveSeq">
                <p:stCondLst>
                  <p:cond evt="onClick" delay="0">
                    <p:tgtEl>
                      <p:spTgt spid="50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506"/>
                                        </p:tgtEl>
                                      </p:cBhvr>
                                    </p:animEffect>
                                    <p:set>
                                      <p:cBhvr>
                                        <p:cTn id="48" dur="1" fill="hold">
                                          <p:stCondLst>
                                            <p:cond delay="499"/>
                                          </p:stCondLst>
                                        </p:cTn>
                                        <p:tgtEl>
                                          <p:spTgt spid="506"/>
                                        </p:tgtEl>
                                        <p:attrNameLst>
                                          <p:attrName>style.visibility</p:attrName>
                                        </p:attrNameLst>
                                      </p:cBhvr>
                                      <p:to>
                                        <p:strVal val="hidden"/>
                                      </p:to>
                                    </p:set>
                                  </p:childTnLst>
                                </p:cTn>
                              </p:par>
                            </p:childTnLst>
                          </p:cTn>
                        </p:par>
                      </p:childTnLst>
                    </p:cTn>
                  </p:par>
                </p:childTnLst>
              </p:cTn>
              <p:nextCondLst>
                <p:cond evt="onClick" delay="0">
                  <p:tgtEl>
                    <p:spTgt spid="506"/>
                  </p:tgtEl>
                </p:cond>
              </p:nextCondLst>
            </p:seq>
            <p:seq concurrent="1" nextAc="seek">
              <p:cTn id="49" restart="whenNotActive" fill="hold" evtFilter="cancelBubble" nodeType="interactiveSeq">
                <p:stCondLst>
                  <p:cond evt="onClick" delay="0">
                    <p:tgtEl>
                      <p:spTgt spid="50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507"/>
                                        </p:tgtEl>
                                      </p:cBhvr>
                                    </p:animEffect>
                                    <p:set>
                                      <p:cBhvr>
                                        <p:cTn id="54" dur="1" fill="hold">
                                          <p:stCondLst>
                                            <p:cond delay="499"/>
                                          </p:stCondLst>
                                        </p:cTn>
                                        <p:tgtEl>
                                          <p:spTgt spid="507"/>
                                        </p:tgtEl>
                                        <p:attrNameLst>
                                          <p:attrName>style.visibility</p:attrName>
                                        </p:attrNameLst>
                                      </p:cBhvr>
                                      <p:to>
                                        <p:strVal val="hidden"/>
                                      </p:to>
                                    </p:set>
                                  </p:childTnLst>
                                </p:cTn>
                              </p:par>
                            </p:childTnLst>
                          </p:cTn>
                        </p:par>
                      </p:childTnLst>
                    </p:cTn>
                  </p:par>
                </p:childTnLst>
              </p:cTn>
              <p:nextCondLst>
                <p:cond evt="onClick" delay="0">
                  <p:tgtEl>
                    <p:spTgt spid="507"/>
                  </p:tgtEl>
                </p:cond>
              </p:nextCondLst>
            </p:seq>
            <p:seq concurrent="1" nextAc="seek">
              <p:cTn id="55" restart="whenNotActive" fill="hold" evtFilter="cancelBubble" nodeType="interactiveSeq">
                <p:stCondLst>
                  <p:cond evt="onClick" delay="0">
                    <p:tgtEl>
                      <p:spTgt spid="508"/>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508"/>
                                        </p:tgtEl>
                                      </p:cBhvr>
                                    </p:animEffect>
                                    <p:set>
                                      <p:cBhvr>
                                        <p:cTn id="60" dur="1" fill="hold">
                                          <p:stCondLst>
                                            <p:cond delay="499"/>
                                          </p:stCondLst>
                                        </p:cTn>
                                        <p:tgtEl>
                                          <p:spTgt spid="508"/>
                                        </p:tgtEl>
                                        <p:attrNameLst>
                                          <p:attrName>style.visibility</p:attrName>
                                        </p:attrNameLst>
                                      </p:cBhvr>
                                      <p:to>
                                        <p:strVal val="hidden"/>
                                      </p:to>
                                    </p:set>
                                  </p:childTnLst>
                                </p:cTn>
                              </p:par>
                            </p:childTnLst>
                          </p:cTn>
                        </p:par>
                      </p:childTnLst>
                    </p:cTn>
                  </p:par>
                </p:childTnLst>
              </p:cTn>
              <p:nextCondLst>
                <p:cond evt="onClick" delay="0">
                  <p:tgtEl>
                    <p:spTgt spid="508"/>
                  </p:tgtEl>
                </p:cond>
              </p:nextCondLst>
            </p:seq>
            <p:seq concurrent="1" nextAc="seek">
              <p:cTn id="61" restart="whenNotActive" fill="hold" evtFilter="cancelBubble" nodeType="interactiveSeq">
                <p:stCondLst>
                  <p:cond evt="onClick" delay="0">
                    <p:tgtEl>
                      <p:spTgt spid="509"/>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509"/>
                                        </p:tgtEl>
                                      </p:cBhvr>
                                    </p:animEffect>
                                    <p:set>
                                      <p:cBhvr>
                                        <p:cTn id="66" dur="1" fill="hold">
                                          <p:stCondLst>
                                            <p:cond delay="499"/>
                                          </p:stCondLst>
                                        </p:cTn>
                                        <p:tgtEl>
                                          <p:spTgt spid="509"/>
                                        </p:tgtEl>
                                        <p:attrNameLst>
                                          <p:attrName>style.visibility</p:attrName>
                                        </p:attrNameLst>
                                      </p:cBhvr>
                                      <p:to>
                                        <p:strVal val="hidden"/>
                                      </p:to>
                                    </p:set>
                                  </p:childTnLst>
                                </p:cTn>
                              </p:par>
                            </p:childTnLst>
                          </p:cTn>
                        </p:par>
                      </p:childTnLst>
                    </p:cTn>
                  </p:par>
                </p:childTnLst>
              </p:cTn>
              <p:nextCondLst>
                <p:cond evt="onClick" delay="0">
                  <p:tgtEl>
                    <p:spTgt spid="509"/>
                  </p:tgtEl>
                </p:cond>
              </p:nextCondLst>
            </p:seq>
            <p:seq concurrent="1" nextAc="seek">
              <p:cTn id="67" restart="whenNotActive" fill="hold" evtFilter="cancelBubble" nodeType="interactiveSeq">
                <p:stCondLst>
                  <p:cond evt="onClick" delay="0">
                    <p:tgtEl>
                      <p:spTgt spid="51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510"/>
                                        </p:tgtEl>
                                      </p:cBhvr>
                                    </p:animEffect>
                                    <p:set>
                                      <p:cBhvr>
                                        <p:cTn id="72" dur="1" fill="hold">
                                          <p:stCondLst>
                                            <p:cond delay="499"/>
                                          </p:stCondLst>
                                        </p:cTn>
                                        <p:tgtEl>
                                          <p:spTgt spid="510"/>
                                        </p:tgtEl>
                                        <p:attrNameLst>
                                          <p:attrName>style.visibility</p:attrName>
                                        </p:attrNameLst>
                                      </p:cBhvr>
                                      <p:to>
                                        <p:strVal val="hidden"/>
                                      </p:to>
                                    </p:set>
                                  </p:childTnLst>
                                </p:cTn>
                              </p:par>
                            </p:childTnLst>
                          </p:cTn>
                        </p:par>
                      </p:childTnLst>
                    </p:cTn>
                  </p:par>
                </p:childTnLst>
              </p:cTn>
              <p:nextCondLst>
                <p:cond evt="onClick" delay="0">
                  <p:tgtEl>
                    <p:spTgt spid="510"/>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13" name="TextBox 12">
            <a:extLst>
              <a:ext uri="{FF2B5EF4-FFF2-40B4-BE49-F238E27FC236}">
                <a16:creationId xmlns:a16="http://schemas.microsoft.com/office/drawing/2014/main" id="{0BCED371-AC72-4645-9DCF-E0BEE62EA799}"/>
              </a:ext>
            </a:extLst>
          </p:cNvPr>
          <p:cNvSpPr txBox="1"/>
          <p:nvPr/>
        </p:nvSpPr>
        <p:spPr>
          <a:xfrm>
            <a:off x="104707" y="956888"/>
            <a:ext cx="12192000" cy="2215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800" b="1" i="0" u="none" strike="noStrike" kern="0" cap="none" spc="0" normalizeH="0" baseline="0" noProof="0" dirty="0" err="1">
                <a:ln>
                  <a:noFill/>
                </a:ln>
                <a:solidFill>
                  <a:srgbClr val="5B9BD5">
                    <a:lumMod val="50000"/>
                  </a:srgbClr>
                </a:solidFill>
                <a:effectLst/>
                <a:uLnTx/>
                <a:uFillTx/>
              </a:rPr>
              <a:t>wie</a:t>
            </a:r>
            <a:r>
              <a:rPr kumimoji="0" lang="en-GB" sz="13800" b="1" i="0" u="none" strike="noStrike" kern="0" cap="none" spc="0" normalizeH="0" baseline="0" noProof="0" dirty="0">
                <a:ln>
                  <a:noFill/>
                </a:ln>
                <a:solidFill>
                  <a:srgbClr val="5B9BD5">
                    <a:lumMod val="50000"/>
                  </a:srgbClr>
                </a:solidFill>
                <a:effectLst/>
                <a:uLnTx/>
                <a:uFillTx/>
              </a:rPr>
              <a:t>?</a:t>
            </a:r>
          </a:p>
        </p:txBody>
      </p:sp>
      <p:grpSp>
        <p:nvGrpSpPr>
          <p:cNvPr id="4" name="Group 3">
            <a:extLst>
              <a:ext uri="{FF2B5EF4-FFF2-40B4-BE49-F238E27FC236}">
                <a16:creationId xmlns:a16="http://schemas.microsoft.com/office/drawing/2014/main" id="{0E95430D-BB33-E54F-22F5-707F475A3791}"/>
              </a:ext>
            </a:extLst>
          </p:cNvPr>
          <p:cNvGrpSpPr/>
          <p:nvPr/>
        </p:nvGrpSpPr>
        <p:grpSpPr>
          <a:xfrm>
            <a:off x="5025530" y="2812166"/>
            <a:ext cx="2332069" cy="2112950"/>
            <a:chOff x="5025530" y="2812166"/>
            <a:chExt cx="2332069" cy="2112950"/>
          </a:xfrm>
        </p:grpSpPr>
        <p:pic>
          <p:nvPicPr>
            <p:cNvPr id="14" name="Picture 2" descr="http://www.clker.com/cliparts/w/d/u/B/w/V/stamp1-md.png">
              <a:extLst>
                <a:ext uri="{FF2B5EF4-FFF2-40B4-BE49-F238E27FC236}">
                  <a16:creationId xmlns:a16="http://schemas.microsoft.com/office/drawing/2014/main" id="{69C8F439-A931-4A67-B0C0-8934E45D922A}"/>
                </a:ext>
              </a:extLst>
            </p:cNvPr>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0" y="2812166"/>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523FA8B-F977-4A35-8602-9C44BAC01739}"/>
                </a:ext>
              </a:extLst>
            </p:cNvPr>
            <p:cNvSpPr txBox="1"/>
            <p:nvPr/>
          </p:nvSpPr>
          <p:spPr>
            <a:xfrm rot="21349562">
              <a:off x="5158961" y="3386349"/>
              <a:ext cx="2065204" cy="830997"/>
            </a:xfrm>
            <a:prstGeom prst="rect">
              <a:avLst/>
            </a:prstGeom>
            <a:noFill/>
          </p:spPr>
          <p:txBody>
            <a:bodyPr wrap="square" rtlCol="0">
              <a:spAutoFit/>
            </a:bodyPr>
            <a:lstStyle/>
            <a:p>
              <a:pPr algn="ctr"/>
              <a:r>
                <a:rPr lang="en-GB" sz="4800" b="1" dirty="0">
                  <a:solidFill>
                    <a:srgbClr val="4472C4">
                      <a:lumMod val="50000"/>
                    </a:srgbClr>
                  </a:solidFill>
                  <a:cs typeface="Calibri" panose="020F0502020204030204" pitchFamily="34" charset="0"/>
                </a:rPr>
                <a:t>how?</a:t>
              </a:r>
            </a:p>
          </p:txBody>
        </p:sp>
      </p:grpSp>
      <p:sp>
        <p:nvSpPr>
          <p:cNvPr id="16" name="TextBox 15">
            <a:extLst>
              <a:ext uri="{FF2B5EF4-FFF2-40B4-BE49-F238E27FC236}">
                <a16:creationId xmlns:a16="http://schemas.microsoft.com/office/drawing/2014/main" id="{F9DB382F-0780-4E8C-8E38-E52092BAD5AD}"/>
              </a:ext>
            </a:extLst>
          </p:cNvPr>
          <p:cNvSpPr txBox="1"/>
          <p:nvPr/>
        </p:nvSpPr>
        <p:spPr>
          <a:xfrm>
            <a:off x="0" y="4492599"/>
            <a:ext cx="12192000" cy="923330"/>
          </a:xfrm>
          <a:prstGeom prst="rect">
            <a:avLst/>
          </a:prstGeom>
          <a:noFill/>
        </p:spPr>
        <p:txBody>
          <a:bodyPr wrap="square" rtlCol="0">
            <a:spAutoFit/>
          </a:bodyPr>
          <a:lstStyle/>
          <a:p>
            <a:pPr algn="ctr"/>
            <a:r>
              <a:rPr lang="es-ES" sz="5400" b="1" dirty="0">
                <a:solidFill>
                  <a:srgbClr val="FFD10D"/>
                </a:solidFill>
                <a:cs typeface="Calibri" panose="020F0502020204030204" pitchFamily="34" charset="0"/>
              </a:rPr>
              <a:t>Wie</a:t>
            </a:r>
            <a:r>
              <a:rPr lang="es-ES" sz="5400" b="1" dirty="0">
                <a:solidFill>
                  <a:srgbClr val="EA5F00"/>
                </a:solidFill>
                <a:cs typeface="Calibri" panose="020F0502020204030204" pitchFamily="34" charset="0"/>
              </a:rPr>
              <a:t> </a:t>
            </a:r>
            <a:r>
              <a:rPr lang="es-ES" sz="5400" dirty="0">
                <a:solidFill>
                  <a:srgbClr val="5B9BD5">
                    <a:lumMod val="50000"/>
                  </a:srgbClr>
                </a:solidFill>
                <a:cs typeface="Calibri" panose="020F0502020204030204" pitchFamily="34" charset="0"/>
              </a:rPr>
              <a:t>geht’s?</a:t>
            </a:r>
            <a:endParaRPr lang="fr-FR" sz="5400" dirty="0">
              <a:solidFill>
                <a:srgbClr val="5B9BD5">
                  <a:lumMod val="50000"/>
                </a:srgbClr>
              </a:solidFill>
              <a:cs typeface="Calibri" panose="020F0502020204030204" pitchFamily="34" charset="0"/>
            </a:endParaRPr>
          </a:p>
        </p:txBody>
      </p:sp>
      <p:sp>
        <p:nvSpPr>
          <p:cNvPr id="17" name="TextBox 16">
            <a:extLst>
              <a:ext uri="{FF2B5EF4-FFF2-40B4-BE49-F238E27FC236}">
                <a16:creationId xmlns:a16="http://schemas.microsoft.com/office/drawing/2014/main" id="{4A180DBB-693F-4279-9692-977537E7FF46}"/>
              </a:ext>
            </a:extLst>
          </p:cNvPr>
          <p:cNvSpPr txBox="1"/>
          <p:nvPr/>
        </p:nvSpPr>
        <p:spPr>
          <a:xfrm>
            <a:off x="0" y="5559537"/>
            <a:ext cx="12192000" cy="58477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5B9BD5">
                    <a:lumMod val="50000"/>
                  </a:srgbClr>
                </a:solidFill>
                <a:effectLst/>
                <a:uLnTx/>
                <a:uFillTx/>
              </a:rPr>
              <a:t>[</a:t>
            </a:r>
            <a:r>
              <a:rPr kumimoji="0" lang="en-HK" sz="3200" b="1" i="0" u="none" strike="noStrike" kern="0" cap="none" spc="0" normalizeH="0" baseline="0" noProof="0" dirty="0">
                <a:ln>
                  <a:noFill/>
                </a:ln>
                <a:solidFill>
                  <a:srgbClr val="FFC000"/>
                </a:solidFill>
                <a:effectLst/>
                <a:uLnTx/>
                <a:uFillTx/>
                <a:cs typeface="Calibri" panose="020F0502020204030204" pitchFamily="34" charset="0"/>
              </a:rPr>
              <a:t>How </a:t>
            </a:r>
            <a:r>
              <a:rPr kumimoji="0" lang="en-HK" sz="3200" b="0" i="0" u="none" strike="noStrike" kern="0" cap="none" spc="0" normalizeH="0" baseline="0" noProof="0" dirty="0">
                <a:ln>
                  <a:noFill/>
                </a:ln>
                <a:solidFill>
                  <a:srgbClr val="5B9BD5">
                    <a:lumMod val="50000"/>
                  </a:srgbClr>
                </a:solidFill>
                <a:effectLst/>
                <a:uLnTx/>
                <a:uFillTx/>
              </a:rPr>
              <a:t>goes</a:t>
            </a:r>
            <a:r>
              <a:rPr kumimoji="0" lang="en-HK" sz="3200" b="0" i="0" u="none" strike="noStrike" kern="0" cap="none" spc="0" normalizeH="0" noProof="0" dirty="0">
                <a:ln>
                  <a:noFill/>
                </a:ln>
                <a:solidFill>
                  <a:srgbClr val="5B9BD5">
                    <a:lumMod val="50000"/>
                  </a:srgbClr>
                </a:solidFill>
                <a:effectLst/>
                <a:uLnTx/>
                <a:uFillTx/>
              </a:rPr>
              <a:t> it</a:t>
            </a:r>
            <a:r>
              <a:rPr kumimoji="0" lang="en-HK" sz="3200" b="0" i="0" u="none" strike="noStrike" kern="0" cap="none" spc="0" normalizeH="0" baseline="0" noProof="0" dirty="0">
                <a:ln>
                  <a:noFill/>
                </a:ln>
                <a:solidFill>
                  <a:srgbClr val="5B9BD5">
                    <a:lumMod val="50000"/>
                  </a:srgbClr>
                </a:solidFill>
                <a:effectLst/>
                <a:uLnTx/>
                <a:uFillTx/>
              </a:rPr>
              <a:t>?</a:t>
            </a:r>
            <a:r>
              <a:rPr kumimoji="0" lang="en-GB" sz="3200" b="0" i="0" u="none" strike="noStrike" kern="0" cap="none" spc="0" normalizeH="0" baseline="0" noProof="0" dirty="0">
                <a:ln>
                  <a:noFill/>
                </a:ln>
                <a:solidFill>
                  <a:srgbClr val="5B9BD5">
                    <a:lumMod val="50000"/>
                  </a:srgbClr>
                </a:solidFill>
                <a:effectLst/>
                <a:uLnTx/>
                <a:uFillTx/>
              </a:rPr>
              <a:t>]</a:t>
            </a:r>
          </a:p>
        </p:txBody>
      </p:sp>
      <p:pic>
        <p:nvPicPr>
          <p:cNvPr id="18" name="Picture 17">
            <a:extLst>
              <a:ext uri="{FF2B5EF4-FFF2-40B4-BE49-F238E27FC236}">
                <a16:creationId xmlns:a16="http://schemas.microsoft.com/office/drawing/2014/main" id="{9703EC86-84FA-4D82-A1A8-FBA15230C8E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309" y="1370742"/>
            <a:ext cx="2167128" cy="2068082"/>
          </a:xfrm>
          <a:prstGeom prst="rect">
            <a:avLst/>
          </a:prstGeom>
        </p:spPr>
      </p:pic>
    </p:spTree>
    <p:extLst>
      <p:ext uri="{BB962C8B-B14F-4D97-AF65-F5344CB8AC3E}">
        <p14:creationId xmlns:p14="http://schemas.microsoft.com/office/powerpoint/2010/main" val="3761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2354</Words>
  <Application>Microsoft Office PowerPoint</Application>
  <PresentationFormat>Widescreen</PresentationFormat>
  <Paragraphs>418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Modern Love</vt:lpstr>
      <vt:lpstr>Symbol</vt:lpstr>
      <vt:lpstr>Tw Cen MT</vt:lpstr>
      <vt:lpstr>Wingdings</vt:lpstr>
      <vt:lpstr>1_Office Theme</vt:lpstr>
      <vt:lpstr>Describing me and others</vt:lpstr>
      <vt:lpstr>aussprechen</vt:lpstr>
      <vt:lpstr>aussprechen</vt:lpstr>
      <vt:lpstr>aussprechen</vt:lpstr>
      <vt:lpstr>aussprechen</vt:lpstr>
      <vt:lpstr>aussprechen</vt:lpstr>
      <vt:lpstr>aussprechen</vt:lpstr>
      <vt:lpstr>aussprechen</vt:lpstr>
      <vt:lpstr>Vokabeln</vt:lpstr>
      <vt:lpstr>Vokabeln</vt:lpstr>
      <vt:lpstr>Vokabeln</vt:lpstr>
      <vt:lpstr>Vokabeln</vt:lpstr>
      <vt:lpstr>Wie? </vt:lpstr>
      <vt:lpstr>schreiben</vt:lpstr>
      <vt:lpstr>Tschüss!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Charlotte Moss</cp:lastModifiedBy>
  <cp:revision>56</cp:revision>
  <dcterms:created xsi:type="dcterms:W3CDTF">2021-07-02T19:27:01Z</dcterms:created>
  <dcterms:modified xsi:type="dcterms:W3CDTF">2023-06-29T10:31:02Z</dcterms:modified>
</cp:coreProperties>
</file>