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0"/>
  </p:notesMasterIdLst>
  <p:sldIdLst>
    <p:sldId id="257" r:id="rId5"/>
    <p:sldId id="301" r:id="rId6"/>
    <p:sldId id="505" r:id="rId7"/>
    <p:sldId id="506" r:id="rId8"/>
    <p:sldId id="507" r:id="rId9"/>
    <p:sldId id="508" r:id="rId10"/>
    <p:sldId id="509" r:id="rId11"/>
    <p:sldId id="510" r:id="rId12"/>
    <p:sldId id="295" r:id="rId13"/>
    <p:sldId id="502" r:id="rId14"/>
    <p:sldId id="362" r:id="rId15"/>
    <p:sldId id="504" r:id="rId16"/>
    <p:sldId id="511" r:id="rId17"/>
    <p:sldId id="503" r:id="rId18"/>
    <p:sldId id="36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D9F"/>
    <a:srgbClr val="F9D8A3"/>
    <a:srgbClr val="5FADE4"/>
    <a:srgbClr val="FFD31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8BC8F1-97D0-4D1D-A105-6E8B2EC32251}" v="6" dt="2023-07-04T13:12:25.9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49" autoAdjust="0"/>
    <p:restoredTop sz="66980" autoAdjust="0"/>
  </p:normalViewPr>
  <p:slideViewPr>
    <p:cSldViewPr snapToGrid="0">
      <p:cViewPr varScale="1">
        <p:scale>
          <a:sx n="68" d="100"/>
          <a:sy n="68" d="100"/>
        </p:scale>
        <p:origin x="1108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ke Krusemann" userId="22b930c6-ce99-468c-835c-dba6438d8ea3" providerId="ADAL" clId="{C4AD73E5-6018-4CB1-8C44-8A5284DE3B1F}"/>
    <pc:docChg chg="modSld">
      <pc:chgData name="Heike Krusemann" userId="22b930c6-ce99-468c-835c-dba6438d8ea3" providerId="ADAL" clId="{C4AD73E5-6018-4CB1-8C44-8A5284DE3B1F}" dt="2022-06-30T21:14:18.402" v="5"/>
      <pc:docMkLst>
        <pc:docMk/>
      </pc:docMkLst>
      <pc:sldChg chg="modAnim">
        <pc:chgData name="Heike Krusemann" userId="22b930c6-ce99-468c-835c-dba6438d8ea3" providerId="ADAL" clId="{C4AD73E5-6018-4CB1-8C44-8A5284DE3B1F}" dt="2022-06-30T21:14:18.402" v="5"/>
        <pc:sldMkLst>
          <pc:docMk/>
          <pc:sldMk cId="1565654004" sldId="502"/>
        </pc:sldMkLst>
      </pc:sldChg>
      <pc:sldChg chg="modAnim">
        <pc:chgData name="Heike Krusemann" userId="22b930c6-ce99-468c-835c-dba6438d8ea3" providerId="ADAL" clId="{C4AD73E5-6018-4CB1-8C44-8A5284DE3B1F}" dt="2022-06-30T21:11:18.097" v="3"/>
        <pc:sldMkLst>
          <pc:docMk/>
          <pc:sldMk cId="3464975851" sldId="505"/>
        </pc:sldMkLst>
      </pc:sldChg>
    </pc:docChg>
  </pc:docChgLst>
  <pc:docChgLst>
    <pc:chgData name="Charlotte Moss" userId="17b589c9-cb67-41ed-a894-f82ca12b573d" providerId="ADAL" clId="{7A8BC8F1-97D0-4D1D-A105-6E8B2EC32251}"/>
    <pc:docChg chg="custSel modSld">
      <pc:chgData name="Charlotte Moss" userId="17b589c9-cb67-41ed-a894-f82ca12b573d" providerId="ADAL" clId="{7A8BC8F1-97D0-4D1D-A105-6E8B2EC32251}" dt="2023-07-04T13:12:25.977" v="8"/>
      <pc:docMkLst>
        <pc:docMk/>
      </pc:docMkLst>
      <pc:sldChg chg="addSp delSp modSp mod delAnim modAnim">
        <pc:chgData name="Charlotte Moss" userId="17b589c9-cb67-41ed-a894-f82ca12b573d" providerId="ADAL" clId="{7A8BC8F1-97D0-4D1D-A105-6E8B2EC32251}" dt="2023-07-04T13:12:25.977" v="8"/>
        <pc:sldMkLst>
          <pc:docMk/>
          <pc:sldMk cId="0" sldId="257"/>
        </pc:sldMkLst>
        <pc:spChg chg="add del mod">
          <ac:chgData name="Charlotte Moss" userId="17b589c9-cb67-41ed-a894-f82ca12b573d" providerId="ADAL" clId="{7A8BC8F1-97D0-4D1D-A105-6E8B2EC32251}" dt="2023-07-04T13:12:18.288" v="7" actId="478"/>
          <ac:spMkLst>
            <pc:docMk/>
            <pc:sldMk cId="0" sldId="257"/>
            <ac:spMk id="3" creationId="{88ADB555-A2A6-67DD-DA2C-CA6E481DD81B}"/>
          </ac:spMkLst>
        </pc:spChg>
        <pc:spChg chg="add mod">
          <ac:chgData name="Charlotte Moss" userId="17b589c9-cb67-41ed-a894-f82ca12b573d" providerId="ADAL" clId="{7A8BC8F1-97D0-4D1D-A105-6E8B2EC32251}" dt="2023-07-04T13:12:25.977" v="8"/>
          <ac:spMkLst>
            <pc:docMk/>
            <pc:sldMk cId="0" sldId="257"/>
            <ac:spMk id="11" creationId="{8C00CA5E-64C1-40DB-D209-0AC3DAA127A9}"/>
          </ac:spMkLst>
        </pc:spChg>
        <pc:picChg chg="add del mod">
          <ac:chgData name="Charlotte Moss" userId="17b589c9-cb67-41ed-a894-f82ca12b573d" providerId="ADAL" clId="{7A8BC8F1-97D0-4D1D-A105-6E8B2EC32251}" dt="2023-07-04T13:08:17.120" v="4" actId="478"/>
          <ac:picMkLst>
            <pc:docMk/>
            <pc:sldMk cId="0" sldId="257"/>
            <ac:picMk id="4" creationId="{8EFA2302-2FB2-F084-B985-1A67AE0B97F3}"/>
          </ac:picMkLst>
        </pc:picChg>
        <pc:picChg chg="add del mod">
          <ac:chgData name="Charlotte Moss" userId="17b589c9-cb67-41ed-a894-f82ca12b573d" providerId="ADAL" clId="{7A8BC8F1-97D0-4D1D-A105-6E8B2EC32251}" dt="2023-07-04T13:08:17.729" v="5" actId="478"/>
          <ac:picMkLst>
            <pc:docMk/>
            <pc:sldMk cId="0" sldId="257"/>
            <ac:picMk id="5" creationId="{DAE1A688-0690-7B1C-D504-5A55BB0F20B0}"/>
          </ac:picMkLst>
        </pc:picChg>
        <pc:picChg chg="add del mod">
          <ac:chgData name="Charlotte Moss" userId="17b589c9-cb67-41ed-a894-f82ca12b573d" providerId="ADAL" clId="{7A8BC8F1-97D0-4D1D-A105-6E8B2EC32251}" dt="2023-07-04T13:08:18.512" v="6" actId="478"/>
          <ac:picMkLst>
            <pc:docMk/>
            <pc:sldMk cId="0" sldId="257"/>
            <ac:picMk id="6" creationId="{DE75D61D-8BA1-B5B9-234F-001917BF25BA}"/>
          </ac:picMkLst>
        </pc:picChg>
        <pc:picChg chg="add del mod">
          <ac:chgData name="Charlotte Moss" userId="17b589c9-cb67-41ed-a894-f82ca12b573d" providerId="ADAL" clId="{7A8BC8F1-97D0-4D1D-A105-6E8B2EC32251}" dt="2023-07-04T13:08:16.577" v="3" actId="478"/>
          <ac:picMkLst>
            <pc:docMk/>
            <pc:sldMk cId="0" sldId="257"/>
            <ac:picMk id="7" creationId="{66F78B38-CD9B-DBC1-7240-31A01EC7C9BA}"/>
          </ac:picMkLst>
        </pc:picChg>
        <pc:picChg chg="add del mod">
          <ac:chgData name="Charlotte Moss" userId="17b589c9-cb67-41ed-a894-f82ca12b573d" providerId="ADAL" clId="{7A8BC8F1-97D0-4D1D-A105-6E8B2EC32251}" dt="2023-07-04T13:12:18.288" v="7" actId="478"/>
          <ac:picMkLst>
            <pc:docMk/>
            <pc:sldMk cId="0" sldId="257"/>
            <ac:picMk id="10" creationId="{729C623B-7183-06B4-C1ED-999D27CDCB93}"/>
          </ac:picMkLst>
        </pc:picChg>
        <pc:picChg chg="add mod">
          <ac:chgData name="Charlotte Moss" userId="17b589c9-cb67-41ed-a894-f82ca12b573d" providerId="ADAL" clId="{7A8BC8F1-97D0-4D1D-A105-6E8B2EC32251}" dt="2023-07-04T13:12:25.977" v="8"/>
          <ac:picMkLst>
            <pc:docMk/>
            <pc:sldMk cId="0" sldId="257"/>
            <ac:picMk id="12" creationId="{92DAB9B1-B4CF-C1B5-F6FA-F2C57B199DE3}"/>
          </ac:picMkLst>
        </pc:picChg>
        <pc:picChg chg="add mod">
          <ac:chgData name="Charlotte Moss" userId="17b589c9-cb67-41ed-a894-f82ca12b573d" providerId="ADAL" clId="{7A8BC8F1-97D0-4D1D-A105-6E8B2EC32251}" dt="2023-07-04T13:12:25.977" v="8"/>
          <ac:picMkLst>
            <pc:docMk/>
            <pc:sldMk cId="0" sldId="257"/>
            <ac:picMk id="13" creationId="{D8723716-E82C-8EAD-7DD1-E7EF81B684CC}"/>
          </ac:picMkLst>
        </pc:picChg>
        <pc:picChg chg="add mod">
          <ac:chgData name="Charlotte Moss" userId="17b589c9-cb67-41ed-a894-f82ca12b573d" providerId="ADAL" clId="{7A8BC8F1-97D0-4D1D-A105-6E8B2EC32251}" dt="2023-07-04T13:12:25.977" v="8"/>
          <ac:picMkLst>
            <pc:docMk/>
            <pc:sldMk cId="0" sldId="257"/>
            <ac:picMk id="14" creationId="{9813C318-8D25-56F5-5623-C8E965693317}"/>
          </ac:picMkLst>
        </pc:picChg>
        <pc:picChg chg="add mod">
          <ac:chgData name="Charlotte Moss" userId="17b589c9-cb67-41ed-a894-f82ca12b573d" providerId="ADAL" clId="{7A8BC8F1-97D0-4D1D-A105-6E8B2EC32251}" dt="2023-07-04T13:12:25.977" v="8"/>
          <ac:picMkLst>
            <pc:docMk/>
            <pc:sldMk cId="0" sldId="257"/>
            <ac:picMk id="15" creationId="{030BCDBA-3DF4-2060-2772-1A7ED9D71C0C}"/>
          </ac:picMkLst>
        </pc:picChg>
        <pc:picChg chg="add mod">
          <ac:chgData name="Charlotte Moss" userId="17b589c9-cb67-41ed-a894-f82ca12b573d" providerId="ADAL" clId="{7A8BC8F1-97D0-4D1D-A105-6E8B2EC32251}" dt="2023-07-04T13:12:25.977" v="8"/>
          <ac:picMkLst>
            <pc:docMk/>
            <pc:sldMk cId="0" sldId="257"/>
            <ac:picMk id="16" creationId="{8528B4B4-F35F-EB69-07CE-5790A8B25608}"/>
          </ac:picMkLst>
        </pc:picChg>
      </pc:sldChg>
      <pc:sldChg chg="modSp mod">
        <pc:chgData name="Charlotte Moss" userId="17b589c9-cb67-41ed-a894-f82ca12b573d" providerId="ADAL" clId="{7A8BC8F1-97D0-4D1D-A105-6E8B2EC32251}" dt="2023-07-03T10:43:32.204" v="1" actId="20577"/>
        <pc:sldMkLst>
          <pc:docMk/>
          <pc:sldMk cId="2905603303" sldId="510"/>
        </pc:sldMkLst>
        <pc:spChg chg="mod">
          <ac:chgData name="Charlotte Moss" userId="17b589c9-cb67-41ed-a894-f82ca12b573d" providerId="ADAL" clId="{7A8BC8F1-97D0-4D1D-A105-6E8B2EC32251}" dt="2023-07-03T10:43:32.204" v="1" actId="20577"/>
          <ac:spMkLst>
            <pc:docMk/>
            <pc:sldMk cId="2905603303" sldId="510"/>
            <ac:spMk id="5" creationId="{7E031832-ABD9-475E-93D8-98F704ADE52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[w] </a:t>
            </a:r>
            <a:r>
              <a:rPr lang="en-GB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Antwort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[522] </a:t>
            </a:r>
            <a:r>
              <a:rPr lang="en-GB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gewinnen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[372]  </a:t>
            </a:r>
            <a:r>
              <a:rPr lang="en-GB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ja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[45] </a:t>
            </a:r>
            <a:r>
              <a:rPr lang="en-GB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wahr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[737] 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Wasser  [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254] 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Welt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[164] </a:t>
            </a:r>
          </a:p>
          <a:p>
            <a:pPr marL="216000" indent="-216000">
              <a:lnSpc>
                <a:spcPct val="100000"/>
              </a:lnSpc>
            </a:pPr>
            <a:endParaRPr lang="en-GB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</a:t>
            </a:r>
          </a:p>
          <a:p>
            <a:pPr marL="216000" indent="-216000"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New words in bold: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links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[893]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oben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[417]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rechts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[829]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unten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[710]</a:t>
            </a:r>
            <a:endParaRPr lang="it-IT" sz="18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1: Ding [370] Farbe [1079] Ort [341]  Person [357] klar [239] oder [35]</a:t>
            </a:r>
          </a:p>
          <a:p>
            <a:pPr marL="216000" indent="-216000"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2: </a:t>
            </a:r>
            <a:r>
              <a:rPr lang="de-DE" sz="18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ich [10] er [15] sie [7] sein, bin, ist [4] da [239] hier [68]  Guten Tag [n/a] Hallo [1077] ja [45] nein [148]</a:t>
            </a:r>
            <a:endParaRPr lang="it-IT" sz="1800" b="0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endParaRPr lang="en-GB" sz="1600" dirty="0">
              <a:solidFill>
                <a:sysClr val="windowText" lastClr="000000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 introduced in these resources are given in the SOW and in the resources that first</a:t>
            </a: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(two slides)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revisit vocabulary from 3 weeks ago and 9 weeks ago. Pupils translate the words orally to find their way out of the maze.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 that pupils work in pairs to say all the words in German to move through the maze and get out at the top.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There are some hints (first letters of the German words) to help them.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‘Start’ to start the timer.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They can have a go several times.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for the animated answers to appear.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+mj-lt"/>
              <a:buAutoNum type="arabicPeriod"/>
            </a:pPr>
            <a:r>
              <a:rPr lang="en-GB" b="0" dirty="0"/>
              <a:t>Pupils can then move on to the next slide for a 2</a:t>
            </a:r>
            <a:r>
              <a:rPr lang="en-GB" b="0" baseline="30000" dirty="0"/>
              <a:t>nd</a:t>
            </a:r>
            <a:r>
              <a:rPr lang="en-GB" b="0" dirty="0"/>
              <a:t> round with different words.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8348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904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905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Template for photocopying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3419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Template for photocopying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22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applying knowledge of [w] to known and unknown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Start the timer. Pupil A tries to read aloud all of the words within the 60 seconds allowed.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 B listens. If Pupil A says mistake, Pupil B can direct him/her to start again from the beginning.</a:t>
            </a:r>
            <a:br>
              <a:rPr lang="en-GB" b="0" dirty="0"/>
            </a:br>
            <a:r>
              <a:rPr lang="en-GB" b="0" dirty="0"/>
              <a:t>3. They swap roles and repeat the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Click to reveal the worlds and pictures.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</a:t>
            </a:r>
            <a:r>
              <a:rPr kumimoji="0" lang="it-IT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: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Gewitter 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[&gt;5009] 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Schwester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[974] 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Wagen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[1175] 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Wald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[1028]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wann 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[657] 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warm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[1281] 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warum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[192] 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Welt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[164] 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west 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[1010] 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Wind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[1124] 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Winter 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[1206]</a:t>
            </a:r>
            <a:endParaRPr kumimoji="0" lang="it-IT" sz="1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2534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(5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dictation of previously-taught words in short, simple sentences.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Complete this first slide with pupils to model the activity.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Tell students this is a delayed dictation activity. They will hear a sentence out loud twice and they will have to retain the three missing words in their working memory (picturing it in their heads!) for 3 seconds. 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Note: they can choose to use the help on the board or turn away to do the full sentence without looking – encourage students to choose their own level of challenge.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the audio button to hear the audio. Click to start timer once you’ve played the sentence twice.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Once the time is up, the instruction ‘</a:t>
            </a:r>
            <a:r>
              <a:rPr lang="en-GB" dirty="0" err="1"/>
              <a:t>Schreib</a:t>
            </a:r>
            <a:r>
              <a:rPr lang="en-GB" dirty="0"/>
              <a:t>’ will come up and they need to write the whole sentence or the missing three words.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reveal the words.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the English meaning from pupils.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steps 4-7 with the remaining 4 slides.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nicht</a:t>
            </a:r>
            <a:r>
              <a:rPr lang="en-GB" dirty="0"/>
              <a:t> die Person.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0993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[2/5]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Der Ort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nicht</a:t>
            </a:r>
            <a:r>
              <a:rPr lang="en-GB" dirty="0"/>
              <a:t> </a:t>
            </a:r>
            <a:r>
              <a:rPr lang="en-GB" dirty="0" err="1"/>
              <a:t>rechts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2983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[3/5]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Das Ding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nicht</a:t>
            </a:r>
            <a:r>
              <a:rPr lang="en-GB" dirty="0"/>
              <a:t> </a:t>
            </a:r>
            <a:r>
              <a:rPr lang="en-GB" dirty="0" err="1"/>
              <a:t>unten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9377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[4/5]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Ich bin </a:t>
            </a:r>
            <a:r>
              <a:rPr lang="en-GB" dirty="0" err="1"/>
              <a:t>oben</a:t>
            </a:r>
            <a:r>
              <a:rPr lang="en-GB" dirty="0"/>
              <a:t> </a:t>
            </a:r>
            <a:r>
              <a:rPr lang="en-GB" dirty="0" err="1"/>
              <a:t>rechts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7469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[5/5]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nicht</a:t>
            </a:r>
            <a:r>
              <a:rPr lang="en-GB" dirty="0"/>
              <a:t> </a:t>
            </a:r>
            <a:r>
              <a:rPr lang="en-GB" dirty="0" err="1"/>
              <a:t>klar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8055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de-DE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6000">
              <a:lnSpc>
                <a:spcPct val="100000"/>
              </a:lnSpc>
            </a:pPr>
            <a:endParaRPr lang="de-DE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de-DE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de-DE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</a:t>
            </a:r>
            <a:r>
              <a:rPr lang="de-DE" sz="1200" b="1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nicht </a:t>
            </a:r>
            <a:r>
              <a:rPr lang="de-DE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previously taught nouns in short sentences of three types: </a:t>
            </a:r>
            <a:r>
              <a:rPr lang="de-DE" sz="1200" b="1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nicht </a:t>
            </a:r>
            <a:r>
              <a:rPr lang="de-DE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+ adverb/adjective, </a:t>
            </a:r>
            <a:r>
              <a:rPr lang="de-DE" sz="1200" b="1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nicht </a:t>
            </a:r>
            <a:r>
              <a:rPr lang="de-DE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+ definite article, </a:t>
            </a:r>
            <a:r>
              <a:rPr lang="de-DE" sz="1200" b="1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nicht </a:t>
            </a:r>
            <a:r>
              <a:rPr lang="de-DE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+ proper noun.</a:t>
            </a:r>
            <a:br>
              <a:rPr lang="de-DE" dirty="0"/>
            </a:br>
            <a:endParaRPr lang="de-DE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de-DE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0" strike="noStrike" spc="-1" dirty="0">
                <a:solidFill>
                  <a:srgbClr val="000000"/>
                </a:solidFill>
                <a:latin typeface="Calibri"/>
              </a:rPr>
              <a:t>1. Das ist nicht Steffen.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0" strike="noStrike" spc="-1" dirty="0">
                <a:solidFill>
                  <a:srgbClr val="000000"/>
                </a:solidFill>
                <a:latin typeface="Calibri"/>
              </a:rPr>
              <a:t>2. Der Bleistift ist unten.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0" strike="noStrike" spc="-1" dirty="0">
                <a:solidFill>
                  <a:srgbClr val="000000"/>
                </a:solidFill>
                <a:latin typeface="Calibri"/>
              </a:rPr>
              <a:t>3. Das ist nicht das Fenster.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0" strike="noStrike" spc="-1" dirty="0">
                <a:solidFill>
                  <a:srgbClr val="000000"/>
                </a:solidFill>
                <a:latin typeface="Calibri"/>
              </a:rPr>
              <a:t>4. Die Flasche ist nicht rechts.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0" strike="noStrike" spc="-1" dirty="0">
                <a:solidFill>
                  <a:srgbClr val="000000"/>
                </a:solidFill>
                <a:latin typeface="Calibri"/>
              </a:rPr>
              <a:t>5. Das ist nicht Deutschland.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0" strike="noStrike" spc="-1" dirty="0">
                <a:solidFill>
                  <a:srgbClr val="000000"/>
                </a:solidFill>
                <a:latin typeface="Calibri"/>
              </a:rPr>
              <a:t>6. Das ist nicht die Person.</a:t>
            </a:r>
            <a:endParaRPr lang="de-DE" sz="1200" b="0" strike="noStrike" spc="-1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(two slides)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revisit vocabulary from 3 weeks ago and 9 weeks ago. Pupils translate the words orally to find their way out of the maze.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 that pupils work in pairs to say all the words in German to move through the maze and get out at the top.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There are some hints (first letters of the German words) to help them.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‘Start’ to start the timer.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They can have a go several times.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for the animated answers to appear.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+mj-lt"/>
              <a:buAutoNum type="arabicPeriod"/>
            </a:pPr>
            <a:r>
              <a:rPr lang="en-GB" b="0" dirty="0"/>
              <a:t>Pupils can then move on to the next slide for a 2</a:t>
            </a:r>
            <a:r>
              <a:rPr lang="en-GB" b="0" baseline="30000" dirty="0"/>
              <a:t>nd</a:t>
            </a:r>
            <a:r>
              <a:rPr lang="en-GB" b="0" dirty="0"/>
              <a:t> round with different words.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gif"/><Relationship Id="rId11" Type="http://schemas.openxmlformats.org/officeDocument/2006/relationships/image" Target="../media/image12.png"/><Relationship Id="rId5" Type="http://schemas.openxmlformats.org/officeDocument/2006/relationships/image" Target="../media/image6.gif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gif"/><Relationship Id="rId9" Type="http://schemas.openxmlformats.org/officeDocument/2006/relationships/image" Target="../media/image10.jp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1.wav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5.gif"/><Relationship Id="rId4" Type="http://schemas.openxmlformats.org/officeDocument/2006/relationships/audio" Target="../media/audio2.wav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30.svg"/><Relationship Id="rId3" Type="http://schemas.openxmlformats.org/officeDocument/2006/relationships/audio" Target="../media/audio1.wav"/><Relationship Id="rId7" Type="http://schemas.openxmlformats.org/officeDocument/2006/relationships/image" Target="../media/image23.sv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28.png"/><Relationship Id="rId5" Type="http://schemas.openxmlformats.org/officeDocument/2006/relationships/image" Target="../media/image21.png"/><Relationship Id="rId10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1.wav"/><Relationship Id="rId7" Type="http://schemas.openxmlformats.org/officeDocument/2006/relationships/image" Target="../media/image23.sv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31.png"/><Relationship Id="rId5" Type="http://schemas.openxmlformats.org/officeDocument/2006/relationships/image" Target="../media/image21.png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1.wav"/><Relationship Id="rId7" Type="http://schemas.openxmlformats.org/officeDocument/2006/relationships/image" Target="../media/image23.sv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1.wav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image" Target="../media/image37.svg"/><Relationship Id="rId18" Type="http://schemas.openxmlformats.org/officeDocument/2006/relationships/image" Target="../media/image30.svg"/><Relationship Id="rId3" Type="http://schemas.openxmlformats.org/officeDocument/2006/relationships/audio" Target="../media/audio8.wav"/><Relationship Id="rId21" Type="http://schemas.openxmlformats.org/officeDocument/2006/relationships/image" Target="../media/image42.png"/><Relationship Id="rId7" Type="http://schemas.openxmlformats.org/officeDocument/2006/relationships/audio" Target="../media/audio11.wav"/><Relationship Id="rId12" Type="http://schemas.openxmlformats.org/officeDocument/2006/relationships/image" Target="../media/image36.png"/><Relationship Id="rId17" Type="http://schemas.openxmlformats.org/officeDocument/2006/relationships/image" Target="../media/image29.png"/><Relationship Id="rId25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9.png"/><Relationship Id="rId20" Type="http://schemas.openxmlformats.org/officeDocument/2006/relationships/image" Target="../media/image41.gif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0.wav"/><Relationship Id="rId11" Type="http://schemas.openxmlformats.org/officeDocument/2006/relationships/image" Target="../media/image35.png"/><Relationship Id="rId24" Type="http://schemas.openxmlformats.org/officeDocument/2006/relationships/image" Target="../media/image45.png"/><Relationship Id="rId5" Type="http://schemas.openxmlformats.org/officeDocument/2006/relationships/audio" Target="../media/audio9.wav"/><Relationship Id="rId15" Type="http://schemas.openxmlformats.org/officeDocument/2006/relationships/image" Target="../media/image24.png"/><Relationship Id="rId23" Type="http://schemas.openxmlformats.org/officeDocument/2006/relationships/image" Target="../media/image44.jpg"/><Relationship Id="rId10" Type="http://schemas.openxmlformats.org/officeDocument/2006/relationships/audio" Target="../media/audio14.wav"/><Relationship Id="rId19" Type="http://schemas.openxmlformats.org/officeDocument/2006/relationships/image" Target="../media/image40.png"/><Relationship Id="rId4" Type="http://schemas.openxmlformats.org/officeDocument/2006/relationships/image" Target="../media/image21.png"/><Relationship Id="rId9" Type="http://schemas.openxmlformats.org/officeDocument/2006/relationships/audio" Target="../media/audio13.wav"/><Relationship Id="rId14" Type="http://schemas.openxmlformats.org/officeDocument/2006/relationships/image" Target="../media/image38.png"/><Relationship Id="rId22" Type="http://schemas.openxmlformats.org/officeDocument/2006/relationships/image" Target="../media/image4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9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C00CA5E-64C1-40DB-D209-0AC3DAA127A9}"/>
              </a:ext>
            </a:extLst>
          </p:cNvPr>
          <p:cNvSpPr/>
          <p:nvPr/>
        </p:nvSpPr>
        <p:spPr>
          <a:xfrm>
            <a:off x="165483" y="1983149"/>
            <a:ext cx="3842327" cy="2890982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2DAB9B1-B4CF-C1B5-F6FA-F2C57B199D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7" y="3079117"/>
            <a:ext cx="782736" cy="892671"/>
          </a:xfrm>
          <a:prstGeom prst="rect">
            <a:avLst/>
          </a:prstGeom>
        </p:spPr>
      </p:pic>
      <p:pic>
        <p:nvPicPr>
          <p:cNvPr id="13" name="Picture 2" descr="Free vector graphics of Arrow">
            <a:extLst>
              <a:ext uri="{FF2B5EF4-FFF2-40B4-BE49-F238E27FC236}">
                <a16:creationId xmlns:a16="http://schemas.microsoft.com/office/drawing/2014/main" id="{D8723716-E82C-8EAD-7DD1-E7EF81B68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39188">
            <a:off x="1960616" y="2327106"/>
            <a:ext cx="1041477" cy="74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ree vector graphics of Arrow">
            <a:extLst>
              <a:ext uri="{FF2B5EF4-FFF2-40B4-BE49-F238E27FC236}">
                <a16:creationId xmlns:a16="http://schemas.microsoft.com/office/drawing/2014/main" id="{9813C318-8D25-56F5-5623-C8E965693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25999">
            <a:off x="2893454" y="3127953"/>
            <a:ext cx="1041477" cy="74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ree vector graphics of Arrow">
            <a:extLst>
              <a:ext uri="{FF2B5EF4-FFF2-40B4-BE49-F238E27FC236}">
                <a16:creationId xmlns:a16="http://schemas.microsoft.com/office/drawing/2014/main" id="{030BCDBA-3DF4-2060-2772-1A7ED9D7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63705" y="3934334"/>
            <a:ext cx="1041477" cy="74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ree vector graphics of Arrow">
            <a:extLst>
              <a:ext uri="{FF2B5EF4-FFF2-40B4-BE49-F238E27FC236}">
                <a16:creationId xmlns:a16="http://schemas.microsoft.com/office/drawing/2014/main" id="{8528B4B4-F35F-EB69-07CE-5790A8B25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85" y="3111742"/>
            <a:ext cx="1041477" cy="74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2908174" y="44568"/>
            <a:ext cx="48306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*Schnell! Schnell! [1/2]</a:t>
            </a:r>
            <a:endParaRPr lang="en-GB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87FA6C-CFFC-483B-9DF7-FC44DD0BD734}"/>
              </a:ext>
            </a:extLst>
          </p:cNvPr>
          <p:cNvSpPr txBox="1"/>
          <p:nvPr/>
        </p:nvSpPr>
        <p:spPr>
          <a:xfrm>
            <a:off x="8599043" y="146178"/>
            <a:ext cx="1990843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schnell - quick</a:t>
            </a:r>
          </a:p>
        </p:txBody>
      </p:sp>
      <p:sp>
        <p:nvSpPr>
          <p:cNvPr id="9" name="Google Shape;410;p19">
            <a:extLst>
              <a:ext uri="{FF2B5EF4-FFF2-40B4-BE49-F238E27FC236}">
                <a16:creationId xmlns:a16="http://schemas.microsoft.com/office/drawing/2014/main" id="{D0B70AC4-714B-4E4D-B8D3-DF2E0899AE9B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b="1" kern="0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" name="Google Shape;387;p19">
            <a:extLst>
              <a:ext uri="{FF2B5EF4-FFF2-40B4-BE49-F238E27FC236}">
                <a16:creationId xmlns:a16="http://schemas.microsoft.com/office/drawing/2014/main" id="{D311E636-A3BB-49B4-8856-4E22938ADB26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  <a:defRPr/>
            </a:pPr>
            <a:endParaRPr sz="2000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Google Shape;388;p19">
            <a:extLst>
              <a:ext uri="{FF2B5EF4-FFF2-40B4-BE49-F238E27FC236}">
                <a16:creationId xmlns:a16="http://schemas.microsoft.com/office/drawing/2014/main" id="{06205BF5-C9E3-4162-BBE7-9C0B3AFC3DB6}"/>
              </a:ext>
            </a:extLst>
          </p:cNvPr>
          <p:cNvSpPr/>
          <p:nvPr/>
        </p:nvSpPr>
        <p:spPr>
          <a:xfrm>
            <a:off x="11002037" y="1850435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  <a:defRPr/>
            </a:pPr>
            <a:endParaRPr sz="2000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4" name="Google Shape;389;p19">
            <a:extLst>
              <a:ext uri="{FF2B5EF4-FFF2-40B4-BE49-F238E27FC236}">
                <a16:creationId xmlns:a16="http://schemas.microsoft.com/office/drawing/2014/main" id="{EBBC1193-73C0-4DE6-BC30-097824B85AC4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Google Shape;390;p19">
            <a:extLst>
              <a:ext uri="{FF2B5EF4-FFF2-40B4-BE49-F238E27FC236}">
                <a16:creationId xmlns:a16="http://schemas.microsoft.com/office/drawing/2014/main" id="{158B27FB-025F-4FD3-B81F-B9E602677C63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" name="Google Shape;391;p19">
            <a:extLst>
              <a:ext uri="{FF2B5EF4-FFF2-40B4-BE49-F238E27FC236}">
                <a16:creationId xmlns:a16="http://schemas.microsoft.com/office/drawing/2014/main" id="{B63553D0-15C3-45D1-BD54-0026FFB3BD69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Google Shape;393;p19">
            <a:extLst>
              <a:ext uri="{FF2B5EF4-FFF2-40B4-BE49-F238E27FC236}">
                <a16:creationId xmlns:a16="http://schemas.microsoft.com/office/drawing/2014/main" id="{30A0CAF0-35FB-4238-9422-1303A19EBF61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30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394;p19">
            <a:extLst>
              <a:ext uri="{FF2B5EF4-FFF2-40B4-BE49-F238E27FC236}">
                <a16:creationId xmlns:a16="http://schemas.microsoft.com/office/drawing/2014/main" id="{F1DC5F6C-5E41-441A-9E94-B255D965F991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395;p19">
            <a:extLst>
              <a:ext uri="{FF2B5EF4-FFF2-40B4-BE49-F238E27FC236}">
                <a16:creationId xmlns:a16="http://schemas.microsoft.com/office/drawing/2014/main" id="{FDBC1AC5-F760-467C-BF31-CEC830569BF5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Century Gothic"/>
              <a:buNone/>
              <a:defRPr/>
            </a:pPr>
            <a:r>
              <a:rPr lang="en-GB" sz="20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sz="16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0" name="Picture 6" descr="Fire, Safety, Signs, Symbols, Exit, Running, Logo">
            <a:extLst>
              <a:ext uri="{FF2B5EF4-FFF2-40B4-BE49-F238E27FC236}">
                <a16:creationId xmlns:a16="http://schemas.microsoft.com/office/drawing/2014/main" id="{481164C3-79CA-48B2-83A2-1DA6F5B9C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7738803" y="170323"/>
            <a:ext cx="699392" cy="69939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Downloads">
            <a:extLst>
              <a:ext uri="{FF2B5EF4-FFF2-40B4-BE49-F238E27FC236}">
                <a16:creationId xmlns:a16="http://schemas.microsoft.com/office/drawing/2014/main" id="{ED4BC2B8-6BA1-4AC0-B370-0D198B4E02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0" r="10098"/>
          <a:stretch/>
        </p:blipFill>
        <p:spPr bwMode="auto">
          <a:xfrm>
            <a:off x="251013" y="896471"/>
            <a:ext cx="6138032" cy="580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5221F2C-489B-4876-BE8C-6A64031143A0}"/>
              </a:ext>
            </a:extLst>
          </p:cNvPr>
          <p:cNvSpPr txBox="1"/>
          <p:nvPr/>
        </p:nvSpPr>
        <p:spPr>
          <a:xfrm>
            <a:off x="2078418" y="922299"/>
            <a:ext cx="2062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428D10-1F33-413C-AF7D-8941099FF367}"/>
              </a:ext>
            </a:extLst>
          </p:cNvPr>
          <p:cNvSpPr txBox="1"/>
          <p:nvPr/>
        </p:nvSpPr>
        <p:spPr>
          <a:xfrm>
            <a:off x="2500227" y="2109582"/>
            <a:ext cx="2184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 is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A42AC6-2790-40AD-A169-63222FF8FBA2}"/>
              </a:ext>
            </a:extLst>
          </p:cNvPr>
          <p:cNvSpPr txBox="1"/>
          <p:nvPr/>
        </p:nvSpPr>
        <p:spPr>
          <a:xfrm>
            <a:off x="1219711" y="1756522"/>
            <a:ext cx="1596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44056F-BF37-478F-B81C-CA831A5C3AD5}"/>
              </a:ext>
            </a:extLst>
          </p:cNvPr>
          <p:cNvSpPr txBox="1"/>
          <p:nvPr/>
        </p:nvSpPr>
        <p:spPr>
          <a:xfrm>
            <a:off x="4486578" y="2154312"/>
            <a:ext cx="1274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she is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7E9173-A750-4339-A732-BFDF0457F022}"/>
              </a:ext>
            </a:extLst>
          </p:cNvPr>
          <p:cNvSpPr txBox="1"/>
          <p:nvPr/>
        </p:nvSpPr>
        <p:spPr>
          <a:xfrm>
            <a:off x="3444677" y="2542371"/>
            <a:ext cx="2274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place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D5CD42-C667-4F62-9B82-76DDD0CF9B91}"/>
              </a:ext>
            </a:extLst>
          </p:cNvPr>
          <p:cNvSpPr txBox="1"/>
          <p:nvPr/>
        </p:nvSpPr>
        <p:spPr>
          <a:xfrm>
            <a:off x="1176864" y="6209914"/>
            <a:ext cx="1719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left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A2D4A5E-3185-4A89-99EF-96D0978A902C}"/>
              </a:ext>
            </a:extLst>
          </p:cNvPr>
          <p:cNvSpPr txBox="1"/>
          <p:nvPr/>
        </p:nvSpPr>
        <p:spPr>
          <a:xfrm>
            <a:off x="2892728" y="3361864"/>
            <a:ext cx="2606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0EA3E4C-6EA4-41BB-A759-25B4F0B6F388}"/>
              </a:ext>
            </a:extLst>
          </p:cNvPr>
          <p:cNvSpPr txBox="1"/>
          <p:nvPr/>
        </p:nvSpPr>
        <p:spPr>
          <a:xfrm>
            <a:off x="1485502" y="5396973"/>
            <a:ext cx="2455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2CEBDD-DA74-40FF-A726-2CE5258B5AC1}"/>
              </a:ext>
            </a:extLst>
          </p:cNvPr>
          <p:cNvSpPr txBox="1"/>
          <p:nvPr/>
        </p:nvSpPr>
        <p:spPr>
          <a:xfrm>
            <a:off x="3869742" y="5396973"/>
            <a:ext cx="2426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there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86B61B-F854-4E2B-9F86-B39B8E6AD55F}"/>
              </a:ext>
            </a:extLst>
          </p:cNvPr>
          <p:cNvSpPr txBox="1"/>
          <p:nvPr/>
        </p:nvSpPr>
        <p:spPr>
          <a:xfrm>
            <a:off x="1053557" y="4565946"/>
            <a:ext cx="2100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oder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AAAD14B-A6A7-4B05-AD70-8F91A03C02A9}"/>
              </a:ext>
            </a:extLst>
          </p:cNvPr>
          <p:cNvSpPr txBox="1"/>
          <p:nvPr/>
        </p:nvSpPr>
        <p:spPr>
          <a:xfrm>
            <a:off x="6525619" y="2014666"/>
            <a:ext cx="2947435" cy="4401205"/>
          </a:xfrm>
          <a:prstGeom prst="rect">
            <a:avLst/>
          </a:prstGeom>
          <a:solidFill>
            <a:srgbClr val="FFED9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</a:t>
            </a:r>
            <a:r>
              <a:rPr kumimoji="0" lang="en-GB" sz="2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inks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</a:t>
            </a:r>
            <a:r>
              <a:rPr kumimoji="0" lang="en-GB" sz="2800" b="0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icht</a:t>
            </a:r>
            <a:b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lang="en-GB" sz="2800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r>
              <a:rPr lang="en-GB" sz="2800" u="sng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der</a:t>
            </a:r>
            <a:endParaRPr lang="en-GB" sz="2800" u="sng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2800" u="sng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ie</a:t>
            </a: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 P</a:t>
            </a:r>
            <a:r>
              <a:rPr lang="en-GB" sz="2800" u="sng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erson</a:t>
            </a:r>
            <a:b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2800" u="sng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er </a:t>
            </a: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r>
              <a:rPr lang="en-GB" sz="2800" u="sng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rt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2800" u="sng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b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800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2800" u="sng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ie</a:t>
            </a: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800" u="sng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st</a:t>
            </a:r>
            <a:b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2800" u="sng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n-GB" sz="2800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800" u="sng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st</a:t>
            </a:r>
            <a:b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800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hier</a:t>
            </a:r>
            <a:b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800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en-GB" sz="2800" u="sng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</a:t>
            </a:r>
            <a:endParaRPr lang="en-GB" sz="2800" u="sng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3B94EDA-152C-4957-97B1-109F7560BBB9}"/>
              </a:ext>
            </a:extLst>
          </p:cNvPr>
          <p:cNvSpPr txBox="1"/>
          <p:nvPr/>
        </p:nvSpPr>
        <p:spPr>
          <a:xfrm>
            <a:off x="6536962" y="965860"/>
            <a:ext cx="35766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Partnerarbeit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Auf Deutsch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sprechen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93F7426-8306-4C91-A186-30EF1589ECC0}"/>
              </a:ext>
            </a:extLst>
          </p:cNvPr>
          <p:cNvCxnSpPr>
            <a:cxnSpLocks/>
          </p:cNvCxnSpPr>
          <p:nvPr/>
        </p:nvCxnSpPr>
        <p:spPr>
          <a:xfrm flipH="1" flipV="1">
            <a:off x="3086528" y="599212"/>
            <a:ext cx="17184" cy="413544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CE8D9E8-E0B8-4471-98B4-EE8195E7D881}"/>
              </a:ext>
            </a:extLst>
          </p:cNvPr>
          <p:cNvCxnSpPr>
            <a:cxnSpLocks/>
          </p:cNvCxnSpPr>
          <p:nvPr/>
        </p:nvCxnSpPr>
        <p:spPr>
          <a:xfrm flipH="1" flipV="1">
            <a:off x="3499898" y="6398623"/>
            <a:ext cx="17184" cy="413544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7965F00-EA9D-4E67-8F41-4B16409EA828}"/>
              </a:ext>
            </a:extLst>
          </p:cNvPr>
          <p:cNvCxnSpPr/>
          <p:nvPr/>
        </p:nvCxnSpPr>
        <p:spPr>
          <a:xfrm>
            <a:off x="5437632" y="5027611"/>
            <a:ext cx="547949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9D8D3AE-5B6D-4147-B12E-D8818611EFE6}"/>
              </a:ext>
            </a:extLst>
          </p:cNvPr>
          <p:cNvSpPr txBox="1"/>
          <p:nvPr/>
        </p:nvSpPr>
        <p:spPr>
          <a:xfrm>
            <a:off x="6554344" y="2040435"/>
            <a:ext cx="2389813" cy="492443"/>
          </a:xfrm>
          <a:prstGeom prst="rect">
            <a:avLst/>
          </a:prstGeom>
          <a:solidFill>
            <a:srgbClr val="FFED9F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l_ _ _ _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09527C-80FF-4B30-AF81-98D109EBA6C8}"/>
              </a:ext>
            </a:extLst>
          </p:cNvPr>
          <p:cNvSpPr txBox="1"/>
          <p:nvPr/>
        </p:nvSpPr>
        <p:spPr>
          <a:xfrm>
            <a:off x="6517846" y="2480912"/>
            <a:ext cx="2389813" cy="492443"/>
          </a:xfrm>
          <a:prstGeom prst="rect">
            <a:avLst/>
          </a:prstGeom>
          <a:solidFill>
            <a:srgbClr val="FFED9F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n_ _ _ _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EE16946-F240-4875-A5DC-5EE2C1738C72}"/>
              </a:ext>
            </a:extLst>
          </p:cNvPr>
          <p:cNvSpPr txBox="1"/>
          <p:nvPr/>
        </p:nvSpPr>
        <p:spPr>
          <a:xfrm>
            <a:off x="6536095" y="2922555"/>
            <a:ext cx="2389813" cy="492443"/>
          </a:xfrm>
          <a:prstGeom prst="rect">
            <a:avLst/>
          </a:prstGeom>
          <a:solidFill>
            <a:srgbClr val="FFED9F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o_ _ _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F01BCEF-1E16-4633-BF25-B488A81B58CF}"/>
              </a:ext>
            </a:extLst>
          </p:cNvPr>
          <p:cNvSpPr txBox="1"/>
          <p:nvPr/>
        </p:nvSpPr>
        <p:spPr>
          <a:xfrm>
            <a:off x="6531827" y="3782984"/>
            <a:ext cx="2389813" cy="492443"/>
          </a:xfrm>
          <a:prstGeom prst="rect">
            <a:avLst/>
          </a:prstGeom>
          <a:solidFill>
            <a:srgbClr val="FFED9F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d_ _ O_ _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E41D1DA-0F75-4C29-A880-86E34B68ADE7}"/>
              </a:ext>
            </a:extLst>
          </p:cNvPr>
          <p:cNvSpPr txBox="1"/>
          <p:nvPr/>
        </p:nvSpPr>
        <p:spPr>
          <a:xfrm>
            <a:off x="6531827" y="3331685"/>
            <a:ext cx="2701905" cy="492443"/>
          </a:xfrm>
          <a:prstGeom prst="rect">
            <a:avLst/>
          </a:prstGeom>
          <a:solidFill>
            <a:srgbClr val="FFED9F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d_ _  P_ _ _ _ _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8442BD1-9576-42D7-BE45-FBF71E4695E4}"/>
              </a:ext>
            </a:extLst>
          </p:cNvPr>
          <p:cNvSpPr txBox="1"/>
          <p:nvPr/>
        </p:nvSpPr>
        <p:spPr>
          <a:xfrm>
            <a:off x="6548582" y="4169075"/>
            <a:ext cx="2389813" cy="492443"/>
          </a:xfrm>
          <a:prstGeom prst="rect">
            <a:avLst/>
          </a:prstGeom>
          <a:solidFill>
            <a:srgbClr val="FFED9F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d_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05ED917-9625-44FB-A823-EC0021907A67}"/>
              </a:ext>
            </a:extLst>
          </p:cNvPr>
          <p:cNvSpPr txBox="1"/>
          <p:nvPr/>
        </p:nvSpPr>
        <p:spPr>
          <a:xfrm>
            <a:off x="6548612" y="4643413"/>
            <a:ext cx="2389813" cy="492443"/>
          </a:xfrm>
          <a:prstGeom prst="rect">
            <a:avLst/>
          </a:prstGeom>
          <a:solidFill>
            <a:srgbClr val="FFED9F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s_ _ 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_ _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1B4ED60-E457-4EAC-A584-419114426926}"/>
              </a:ext>
            </a:extLst>
          </p:cNvPr>
          <p:cNvSpPr txBox="1"/>
          <p:nvPr/>
        </p:nvSpPr>
        <p:spPr>
          <a:xfrm>
            <a:off x="6566034" y="5080359"/>
            <a:ext cx="2389813" cy="492443"/>
          </a:xfrm>
          <a:prstGeom prst="rect">
            <a:avLst/>
          </a:prstGeom>
          <a:solidFill>
            <a:srgbClr val="FFED9F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e_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 _ _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A1DD8CD-BCBC-4940-8FF7-3D8B2EF5A8F6}"/>
              </a:ext>
            </a:extLst>
          </p:cNvPr>
          <p:cNvSpPr txBox="1"/>
          <p:nvPr/>
        </p:nvSpPr>
        <p:spPr>
          <a:xfrm>
            <a:off x="6533392" y="5545997"/>
            <a:ext cx="2389813" cy="492443"/>
          </a:xfrm>
          <a:prstGeom prst="rect">
            <a:avLst/>
          </a:prstGeom>
          <a:solidFill>
            <a:srgbClr val="FFED9F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h_ _ _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1E7E58A-B278-40B3-9872-FCB927424258}"/>
              </a:ext>
            </a:extLst>
          </p:cNvPr>
          <p:cNvSpPr txBox="1"/>
          <p:nvPr/>
        </p:nvSpPr>
        <p:spPr>
          <a:xfrm>
            <a:off x="6541165" y="5977887"/>
            <a:ext cx="2389813" cy="492443"/>
          </a:xfrm>
          <a:prstGeom prst="rect">
            <a:avLst/>
          </a:prstGeom>
          <a:solidFill>
            <a:srgbClr val="FFED9F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n_ _ _</a:t>
            </a:r>
          </a:p>
        </p:txBody>
      </p:sp>
    </p:spTree>
    <p:extLst>
      <p:ext uri="{BB962C8B-B14F-4D97-AF65-F5344CB8AC3E}">
        <p14:creationId xmlns:p14="http://schemas.microsoft.com/office/powerpoint/2010/main" val="156565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3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8" dur="3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4" grpId="0" animBg="1"/>
      <p:bldP spid="38" grpId="0" animBg="1"/>
      <p:bldP spid="41" grpId="0" animBg="1"/>
      <p:bldP spid="43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489099"/>
              </p:ext>
            </p:extLst>
          </p:nvPr>
        </p:nvGraphicFramePr>
        <p:xfrm>
          <a:off x="650347" y="1217905"/>
          <a:ext cx="9810698" cy="5168388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nein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ch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bin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ja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sein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er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Guten Tag!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oder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der Ort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das Ding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Farbe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 Person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unten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oben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links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rechts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klar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nicht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40" y="3297099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40" y="1591119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168" y="4981932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92646" y="5889179"/>
            <a:ext cx="683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810662" y="39923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97005" y="228518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406466" y="594259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right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746585" y="5942595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clear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756028" y="594259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not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339248" y="5077352"/>
            <a:ext cx="2233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down, below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746584" y="509916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up, above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764358" y="5099164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left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482820" y="421174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thing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788499" y="4232798"/>
            <a:ext cx="2369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colour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752598" y="4230661"/>
            <a:ext cx="2181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person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339246" y="3364944"/>
            <a:ext cx="2362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Hello! (formal)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746583" y="333795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or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750195" y="3375614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place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406465" y="249933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yes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786999" y="2486511"/>
            <a:ext cx="2171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be, being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760162" y="249933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he is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406464" y="164819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no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786997" y="166355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she is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768034" y="1636224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 am</a:t>
            </a:r>
          </a:p>
        </p:txBody>
      </p:sp>
    </p:spTree>
    <p:extLst>
      <p:ext uri="{BB962C8B-B14F-4D97-AF65-F5344CB8AC3E}">
        <p14:creationId xmlns:p14="http://schemas.microsoft.com/office/powerpoint/2010/main" val="275876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" name="Table 4">
            <a:extLst>
              <a:ext uri="{FF2B5EF4-FFF2-40B4-BE49-F238E27FC236}">
                <a16:creationId xmlns:a16="http://schemas.microsoft.com/office/drawing/2014/main" id="{CEECA8C1-23AA-47D2-A97A-CCDB84286EB6}"/>
              </a:ext>
            </a:extLst>
          </p:cNvPr>
          <p:cNvGraphicFramePr>
            <a:graphicFrameLocks noGrp="1"/>
          </p:cNvGraphicFramePr>
          <p:nvPr/>
        </p:nvGraphicFramePr>
        <p:xfrm>
          <a:off x="650347" y="1217905"/>
          <a:ext cx="9810698" cy="5168388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he is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yes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be, being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 am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she is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place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thing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Hello! (formal)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person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colour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down, below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not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clear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left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up, above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right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76" name="Picture 75">
            <a:extLst>
              <a:ext uri="{FF2B5EF4-FFF2-40B4-BE49-F238E27FC236}">
                <a16:creationId xmlns:a16="http://schemas.microsoft.com/office/drawing/2014/main" id="{0835FAF0-2663-412D-9978-EE4A908E4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40" y="3297099"/>
            <a:ext cx="1186070" cy="1080360"/>
          </a:xfrm>
          <a:prstGeom prst="rect">
            <a:avLst/>
          </a:prstGeom>
        </p:spPr>
      </p:pic>
      <p:pic>
        <p:nvPicPr>
          <p:cNvPr id="77" name="Picture 76" descr="Icon&#10;&#10;Description automatically generated">
            <a:extLst>
              <a:ext uri="{FF2B5EF4-FFF2-40B4-BE49-F238E27FC236}">
                <a16:creationId xmlns:a16="http://schemas.microsoft.com/office/drawing/2014/main" id="{DB9F148E-B1F7-495B-97E4-7EA3AF730A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40" y="1591119"/>
            <a:ext cx="1186070" cy="118607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9988D0B1-74D6-4E4E-8EE3-61276743F3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168" y="4981932"/>
            <a:ext cx="1162417" cy="1101237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0DC9D669-CF83-4434-BE29-49D6A36F742D}"/>
              </a:ext>
            </a:extLst>
          </p:cNvPr>
          <p:cNvSpPr txBox="1"/>
          <p:nvPr/>
        </p:nvSpPr>
        <p:spPr>
          <a:xfrm>
            <a:off x="1792646" y="5889179"/>
            <a:ext cx="683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550756D-7516-4299-8FDB-AC5B38086B19}"/>
              </a:ext>
            </a:extLst>
          </p:cNvPr>
          <p:cNvSpPr txBox="1"/>
          <p:nvPr/>
        </p:nvSpPr>
        <p:spPr>
          <a:xfrm>
            <a:off x="1810662" y="39923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4A4225D-ADE5-44F4-9A13-6345C352927E}"/>
              </a:ext>
            </a:extLst>
          </p:cNvPr>
          <p:cNvSpPr txBox="1"/>
          <p:nvPr/>
        </p:nvSpPr>
        <p:spPr>
          <a:xfrm>
            <a:off x="1797005" y="228518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0DA2650-FEF6-47CD-9776-24BC84079B55}"/>
              </a:ext>
            </a:extLst>
          </p:cNvPr>
          <p:cNvSpPr txBox="1"/>
          <p:nvPr/>
        </p:nvSpPr>
        <p:spPr>
          <a:xfrm>
            <a:off x="2406466" y="594259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links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0482D74-805D-4B19-B448-8AA3F5A30C0F}"/>
              </a:ext>
            </a:extLst>
          </p:cNvPr>
          <p:cNvSpPr txBox="1"/>
          <p:nvPr/>
        </p:nvSpPr>
        <p:spPr>
          <a:xfrm>
            <a:off x="4746585" y="5942595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oben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7C27D1C-6918-4984-8CFD-77754FBF3100}"/>
              </a:ext>
            </a:extLst>
          </p:cNvPr>
          <p:cNvSpPr txBox="1"/>
          <p:nvPr/>
        </p:nvSpPr>
        <p:spPr>
          <a:xfrm>
            <a:off x="7756028" y="594259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rechts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32811D3-95BF-455D-A868-EA7EA58C63C4}"/>
              </a:ext>
            </a:extLst>
          </p:cNvPr>
          <p:cNvSpPr txBox="1"/>
          <p:nvPr/>
        </p:nvSpPr>
        <p:spPr>
          <a:xfrm>
            <a:off x="2339248" y="507735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unten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DF08730-51AE-4825-AFB2-CD63172E5FAC}"/>
              </a:ext>
            </a:extLst>
          </p:cNvPr>
          <p:cNvSpPr txBox="1"/>
          <p:nvPr/>
        </p:nvSpPr>
        <p:spPr>
          <a:xfrm>
            <a:off x="4746584" y="509916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nicht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C2120EC-0500-4645-A4A6-DAB1388DB431}"/>
              </a:ext>
            </a:extLst>
          </p:cNvPr>
          <p:cNvSpPr txBox="1"/>
          <p:nvPr/>
        </p:nvSpPr>
        <p:spPr>
          <a:xfrm>
            <a:off x="7764358" y="5099164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klar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20ECA54-31CA-4E6B-9AE9-D40923B98387}"/>
              </a:ext>
            </a:extLst>
          </p:cNvPr>
          <p:cNvSpPr txBox="1"/>
          <p:nvPr/>
        </p:nvSpPr>
        <p:spPr>
          <a:xfrm>
            <a:off x="2386257" y="420977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oder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F1D7698-791A-4991-9678-6379008494E0}"/>
              </a:ext>
            </a:extLst>
          </p:cNvPr>
          <p:cNvSpPr txBox="1"/>
          <p:nvPr/>
        </p:nvSpPr>
        <p:spPr>
          <a:xfrm>
            <a:off x="4788499" y="423279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Person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F789CDA-6D8B-44FE-86C1-775DBEB7CBDA}"/>
              </a:ext>
            </a:extLst>
          </p:cNvPr>
          <p:cNvSpPr txBox="1"/>
          <p:nvPr/>
        </p:nvSpPr>
        <p:spPr>
          <a:xfrm>
            <a:off x="7752598" y="423066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Farbe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D692E39-5CD8-495C-B6E5-2A4B0A720028}"/>
              </a:ext>
            </a:extLst>
          </p:cNvPr>
          <p:cNvSpPr txBox="1"/>
          <p:nvPr/>
        </p:nvSpPr>
        <p:spPr>
          <a:xfrm>
            <a:off x="2339246" y="336494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Ort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341F923-DABD-48BC-A923-34DED2A0A299}"/>
              </a:ext>
            </a:extLst>
          </p:cNvPr>
          <p:cNvSpPr txBox="1"/>
          <p:nvPr/>
        </p:nvSpPr>
        <p:spPr>
          <a:xfrm>
            <a:off x="4746583" y="333795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Ding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226F614-9E69-48B8-A2BD-7CD03EF20806}"/>
              </a:ext>
            </a:extLst>
          </p:cNvPr>
          <p:cNvSpPr txBox="1"/>
          <p:nvPr/>
        </p:nvSpPr>
        <p:spPr>
          <a:xfrm>
            <a:off x="7750195" y="3375614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Guten Tag!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5842314-B9AD-4054-ADEB-95CF9E4C4254}"/>
              </a:ext>
            </a:extLst>
          </p:cNvPr>
          <p:cNvSpPr txBox="1"/>
          <p:nvPr/>
        </p:nvSpPr>
        <p:spPr>
          <a:xfrm>
            <a:off x="2406465" y="249933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sein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46E8811-7D76-41E1-A038-03E6237232F4}"/>
              </a:ext>
            </a:extLst>
          </p:cNvPr>
          <p:cNvSpPr txBox="1"/>
          <p:nvPr/>
        </p:nvSpPr>
        <p:spPr>
          <a:xfrm>
            <a:off x="4786999" y="248651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ich bin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8E1EA1C-C1CC-4E36-A413-14DFF38FDB76}"/>
              </a:ext>
            </a:extLst>
          </p:cNvPr>
          <p:cNvSpPr txBox="1"/>
          <p:nvPr/>
        </p:nvSpPr>
        <p:spPr>
          <a:xfrm>
            <a:off x="7760162" y="249933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sie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07E4925-4B29-4A0B-9E7A-0F937A124D0C}"/>
              </a:ext>
            </a:extLst>
          </p:cNvPr>
          <p:cNvSpPr txBox="1"/>
          <p:nvPr/>
        </p:nvSpPr>
        <p:spPr>
          <a:xfrm>
            <a:off x="2406464" y="164819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er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89703AE-F40F-4339-A222-ECB0E5062BD5}"/>
              </a:ext>
            </a:extLst>
          </p:cNvPr>
          <p:cNvSpPr txBox="1"/>
          <p:nvPr/>
        </p:nvSpPr>
        <p:spPr>
          <a:xfrm>
            <a:off x="4786997" y="166355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nein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F0C455D2-B13A-4CA8-BA7A-429FD5CF5EB4}"/>
              </a:ext>
            </a:extLst>
          </p:cNvPr>
          <p:cNvSpPr txBox="1"/>
          <p:nvPr/>
        </p:nvSpPr>
        <p:spPr>
          <a:xfrm>
            <a:off x="7768034" y="1636224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ja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632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>
                <a:solidFill>
                  <a:srgbClr val="FF0000"/>
                </a:solidFill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lang="en-GB" sz="1400" kern="0" dirty="0">
              <a:solidFill>
                <a:srgbClr val="FF000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F3AF43B0-41F2-47CC-9F94-6693871740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8920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9159086"/>
              </p:ext>
            </p:extLst>
          </p:nvPr>
        </p:nvGraphicFramePr>
        <p:xfrm>
          <a:off x="650347" y="1217905"/>
          <a:ext cx="9810698" cy="5168388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bin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sein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Guten Tag!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oder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Ort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Ding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Farbe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Person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unten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oben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links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rechts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klar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nicht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40" y="3297099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40" y="1591119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168" y="4981932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92646" y="5889179"/>
            <a:ext cx="683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810662" y="39923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97005" y="228518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2082273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" name="Table 4">
            <a:extLst>
              <a:ext uri="{FF2B5EF4-FFF2-40B4-BE49-F238E27FC236}">
                <a16:creationId xmlns:a16="http://schemas.microsoft.com/office/drawing/2014/main" id="{CEECA8C1-23AA-47D2-A97A-CCDB84286E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4816486"/>
              </p:ext>
            </p:extLst>
          </p:nvPr>
        </p:nvGraphicFramePr>
        <p:xfrm>
          <a:off x="650347" y="1217905"/>
          <a:ext cx="9810698" cy="5168388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is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be, being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is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place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thing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Hello! (formal)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person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colour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down, below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not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clear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left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up, above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right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76" name="Picture 75">
            <a:extLst>
              <a:ext uri="{FF2B5EF4-FFF2-40B4-BE49-F238E27FC236}">
                <a16:creationId xmlns:a16="http://schemas.microsoft.com/office/drawing/2014/main" id="{0835FAF0-2663-412D-9978-EE4A908E4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40" y="3297099"/>
            <a:ext cx="1186070" cy="1080360"/>
          </a:xfrm>
          <a:prstGeom prst="rect">
            <a:avLst/>
          </a:prstGeom>
        </p:spPr>
      </p:pic>
      <p:pic>
        <p:nvPicPr>
          <p:cNvPr id="77" name="Picture 76" descr="Icon&#10;&#10;Description automatically generated">
            <a:extLst>
              <a:ext uri="{FF2B5EF4-FFF2-40B4-BE49-F238E27FC236}">
                <a16:creationId xmlns:a16="http://schemas.microsoft.com/office/drawing/2014/main" id="{DB9F148E-B1F7-495B-97E4-7EA3AF730A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40" y="1591119"/>
            <a:ext cx="1186070" cy="118607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9988D0B1-74D6-4E4E-8EE3-61276743F3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168" y="4981932"/>
            <a:ext cx="1162417" cy="110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62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2037" y="1850435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409071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1: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Sag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die</a:t>
            </a:r>
            <a:r>
              <a:rPr lang="es-AR" sz="3200" b="1" baseline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baseline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Wörter</a:t>
            </a:r>
            <a:r>
              <a:rPr lang="es-AR" sz="3200" b="1" baseline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CustomShape 3">
            <a:extLst>
              <a:ext uri="{FF2B5EF4-FFF2-40B4-BE49-F238E27FC236}">
                <a16:creationId xmlns:a16="http://schemas.microsoft.com/office/drawing/2014/main" id="{09131A14-3E76-498A-9F9D-3DE465B168BE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0ABFB058-DBD6-47AC-86A9-CE2815BC126F}"/>
              </a:ext>
            </a:extLst>
          </p:cNvPr>
          <p:cNvSpPr txBox="1">
            <a:spLocks/>
          </p:cNvSpPr>
          <p:nvPr/>
        </p:nvSpPr>
        <p:spPr>
          <a:xfrm>
            <a:off x="10405198" y="1165602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C40F37C5-3B61-4FD1-B88D-B22874952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6FBC3214-6587-44C1-B715-32200A7F2D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2061604"/>
              </p:ext>
            </p:extLst>
          </p:nvPr>
        </p:nvGraphicFramePr>
        <p:xfrm>
          <a:off x="125012" y="1642081"/>
          <a:ext cx="10280186" cy="44437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8598">
                  <a:extLst>
                    <a:ext uri="{9D8B030D-6E8A-4147-A177-3AD203B41FA5}">
                      <a16:colId xmlns:a16="http://schemas.microsoft.com/office/drawing/2014/main" val="3762972055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178701953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3592940227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1255437448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4027068115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2144741330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3501905077"/>
                    </a:ext>
                  </a:extLst>
                </a:gridCol>
              </a:tblGrid>
              <a:tr h="14812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Welt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wann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Wind</a:t>
                      </a:r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Wagen</a:t>
                      </a:r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AD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Auf Wieder-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sehen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!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26510"/>
                  </a:ext>
                </a:extLst>
              </a:tr>
              <a:tr h="14812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wo?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warum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2756021"/>
                  </a:ext>
                </a:extLst>
              </a:tr>
              <a:tr h="148124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Schwester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Wald</a:t>
                      </a:r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was?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AD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Winter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warm</a:t>
                      </a:r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Gewitter</a:t>
                      </a:r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AD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828032"/>
                  </a:ext>
                </a:extLst>
              </a:tr>
            </a:tbl>
          </a:graphicData>
        </a:graphic>
      </p:graphicFrame>
      <p:pic>
        <p:nvPicPr>
          <p:cNvPr id="10" name="Picture 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D7077E2-5AD1-4C5F-A070-A9361845D2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145" y="4751455"/>
            <a:ext cx="833280" cy="860593"/>
          </a:xfrm>
          <a:prstGeom prst="rect">
            <a:avLst/>
          </a:prstGeom>
        </p:spPr>
      </p:pic>
      <p:pic>
        <p:nvPicPr>
          <p:cNvPr id="12" name="Picture 11" descr="A picture containing qr code&#10;&#10;Description automatically generated">
            <a:extLst>
              <a:ext uri="{FF2B5EF4-FFF2-40B4-BE49-F238E27FC236}">
                <a16:creationId xmlns:a16="http://schemas.microsoft.com/office/drawing/2014/main" id="{32B5A10A-1CEA-4BC7-A299-C095ED8127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214" y="1671329"/>
            <a:ext cx="1353704" cy="968725"/>
          </a:xfrm>
          <a:prstGeom prst="rect">
            <a:avLst/>
          </a:prstGeom>
        </p:spPr>
      </p:pic>
      <p:pic>
        <p:nvPicPr>
          <p:cNvPr id="14" name="Picture 13" descr="A picture containing logo&#10;&#10;Description automatically generated">
            <a:extLst>
              <a:ext uri="{FF2B5EF4-FFF2-40B4-BE49-F238E27FC236}">
                <a16:creationId xmlns:a16="http://schemas.microsoft.com/office/drawing/2014/main" id="{1793C9ED-FCCB-42AB-9293-061737BDFC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22" y="3255250"/>
            <a:ext cx="1086809" cy="923750"/>
          </a:xfrm>
          <a:prstGeom prst="rect">
            <a:avLst/>
          </a:prstGeom>
        </p:spPr>
      </p:pic>
      <p:pic>
        <p:nvPicPr>
          <p:cNvPr id="16" name="Picture 1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B9094FB-6D40-4A2A-8E1A-190092FFE8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821" y="3144902"/>
            <a:ext cx="1255014" cy="108082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DE9B222-4AEC-48CD-8E57-97621B8E1B3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380" y="3066561"/>
            <a:ext cx="1187899" cy="1141315"/>
          </a:xfrm>
          <a:prstGeom prst="rect">
            <a:avLst/>
          </a:prstGeom>
        </p:spPr>
      </p:pic>
      <p:pic>
        <p:nvPicPr>
          <p:cNvPr id="21" name="Picture 20" descr="A picture containing clipart&#10;&#10;Description automatically generated">
            <a:extLst>
              <a:ext uri="{FF2B5EF4-FFF2-40B4-BE49-F238E27FC236}">
                <a16:creationId xmlns:a16="http://schemas.microsoft.com/office/drawing/2014/main" id="{3FBBBB3E-BCEB-433E-B37D-F668E882963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02" y="1783322"/>
            <a:ext cx="1235067" cy="968726"/>
          </a:xfrm>
          <a:prstGeom prst="rect">
            <a:avLst/>
          </a:prstGeom>
        </p:spPr>
      </p:pic>
      <p:sp>
        <p:nvSpPr>
          <p:cNvPr id="19" name="Callout: Down Arrow 70">
            <a:extLst>
              <a:ext uri="{FF2B5EF4-FFF2-40B4-BE49-F238E27FC236}">
                <a16:creationId xmlns:a16="http://schemas.microsoft.com/office/drawing/2014/main" id="{AF250371-5C52-42FA-9140-E92E385C9BE3}"/>
              </a:ext>
            </a:extLst>
          </p:cNvPr>
          <p:cNvSpPr/>
          <p:nvPr/>
        </p:nvSpPr>
        <p:spPr>
          <a:xfrm>
            <a:off x="145780" y="1658218"/>
            <a:ext cx="1456247" cy="1481567"/>
          </a:xfrm>
          <a:prstGeom prst="downArrow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elt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[world]</a:t>
            </a:r>
          </a:p>
        </p:txBody>
      </p:sp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25C8C9B9-8FD2-4695-9A27-06E7978903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" y="4908175"/>
            <a:ext cx="914400" cy="712003"/>
          </a:xfrm>
          <a:prstGeom prst="rect">
            <a:avLst/>
          </a:prstGeom>
        </p:spPr>
      </p:pic>
      <p:pic>
        <p:nvPicPr>
          <p:cNvPr id="25" name="Picture 24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4C44BD4F-C46A-4F05-8847-F33C1DBF79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61" y="4816565"/>
            <a:ext cx="821144" cy="795483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BDBB352-4FC7-4DBD-B880-06285F680669}"/>
              </a:ext>
            </a:extLst>
          </p:cNvPr>
          <p:cNvCxnSpPr>
            <a:cxnSpLocks/>
          </p:cNvCxnSpPr>
          <p:nvPr/>
        </p:nvCxnSpPr>
        <p:spPr>
          <a:xfrm flipH="1">
            <a:off x="643294" y="4650157"/>
            <a:ext cx="221032" cy="33281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allout: Down Arrow 70">
            <a:extLst>
              <a:ext uri="{FF2B5EF4-FFF2-40B4-BE49-F238E27FC236}">
                <a16:creationId xmlns:a16="http://schemas.microsoft.com/office/drawing/2014/main" id="{03730F83-C43E-41D8-B905-870362FD7DAB}"/>
              </a:ext>
            </a:extLst>
          </p:cNvPr>
          <p:cNvSpPr/>
          <p:nvPr/>
        </p:nvSpPr>
        <p:spPr>
          <a:xfrm>
            <a:off x="136202" y="3133909"/>
            <a:ext cx="1456247" cy="1481567"/>
          </a:xfrm>
          <a:prstGeom prst="downArrow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o?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[where]</a:t>
            </a:r>
          </a:p>
        </p:txBody>
      </p:sp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id="{5480783A-3BAE-4B5C-AA31-CC5A59FA69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0387">
            <a:off x="9777431" y="1701284"/>
            <a:ext cx="502239" cy="531294"/>
          </a:xfrm>
          <a:prstGeom prst="rect">
            <a:avLst/>
          </a:prstGeom>
        </p:spPr>
      </p:pic>
      <p:pic>
        <p:nvPicPr>
          <p:cNvPr id="1026" name="Picture 2" descr="Free vector graphics of Forest">
            <a:extLst>
              <a:ext uri="{FF2B5EF4-FFF2-40B4-BE49-F238E27FC236}">
                <a16:creationId xmlns:a16="http://schemas.microsoft.com/office/drawing/2014/main" id="{ED326221-7CFC-7275-EF9D-B5B8E9899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809" y="4729943"/>
            <a:ext cx="1266070" cy="96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allout: Down Arrow 70">
            <a:extLst>
              <a:ext uri="{FF2B5EF4-FFF2-40B4-BE49-F238E27FC236}">
                <a16:creationId xmlns:a16="http://schemas.microsoft.com/office/drawing/2014/main" id="{69A0CE73-5610-6C71-2932-3F44FDB32116}"/>
              </a:ext>
            </a:extLst>
          </p:cNvPr>
          <p:cNvSpPr/>
          <p:nvPr/>
        </p:nvSpPr>
        <p:spPr>
          <a:xfrm rot="16200000">
            <a:off x="144499" y="4596297"/>
            <a:ext cx="1456247" cy="1481567"/>
          </a:xfrm>
          <a:prstGeom prst="downArrow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Sch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-e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ster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sister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]</a:t>
            </a:r>
          </a:p>
        </p:txBody>
      </p:sp>
      <p:sp>
        <p:nvSpPr>
          <p:cNvPr id="33" name="Callout: Down Arrow 70">
            <a:extLst>
              <a:ext uri="{FF2B5EF4-FFF2-40B4-BE49-F238E27FC236}">
                <a16:creationId xmlns:a16="http://schemas.microsoft.com/office/drawing/2014/main" id="{70CF39FF-E62C-9430-6FEA-3FD1DB1ABE6E}"/>
              </a:ext>
            </a:extLst>
          </p:cNvPr>
          <p:cNvSpPr/>
          <p:nvPr/>
        </p:nvSpPr>
        <p:spPr>
          <a:xfrm rot="16200000">
            <a:off x="1609238" y="4609861"/>
            <a:ext cx="1456247" cy="1481567"/>
          </a:xfrm>
          <a:prstGeom prst="downArrow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der</a:t>
            </a:r>
            <a:r>
              <a:rPr lang="en-GB" sz="2000" b="1" dirty="0">
                <a:solidFill>
                  <a:srgbClr val="002060"/>
                </a:solidFill>
                <a:latin typeface="Century Gothic" panose="020F0302020204030204"/>
              </a:rPr>
              <a:t> W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ald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[woods]</a:t>
            </a:r>
          </a:p>
        </p:txBody>
      </p:sp>
      <p:pic>
        <p:nvPicPr>
          <p:cNvPr id="5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id="{0D1C3588-A059-26A1-B365-98526E6C3F5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72733" y="3239736"/>
            <a:ext cx="1130332" cy="1099782"/>
          </a:xfrm>
          <a:prstGeom prst="rect">
            <a:avLst/>
          </a:prstGeom>
        </p:spPr>
      </p:pic>
      <p:pic>
        <p:nvPicPr>
          <p:cNvPr id="1028" name="Picture 4" descr="Free vector graphics of Air">
            <a:extLst>
              <a:ext uri="{FF2B5EF4-FFF2-40B4-BE49-F238E27FC236}">
                <a16:creationId xmlns:a16="http://schemas.microsoft.com/office/drawing/2014/main" id="{DBDDDB83-CBBE-FC83-53CE-FEF8D24B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757" y="1797845"/>
            <a:ext cx="1073168" cy="103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vector graphics of Wagon">
            <a:extLst>
              <a:ext uri="{FF2B5EF4-FFF2-40B4-BE49-F238E27FC236}">
                <a16:creationId xmlns:a16="http://schemas.microsoft.com/office/drawing/2014/main" id="{1CD31EB7-14D2-DDC4-D251-3E183C23F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655" y="1671453"/>
            <a:ext cx="933624" cy="96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ree vector graphics of Icon">
            <a:extLst>
              <a:ext uri="{FF2B5EF4-FFF2-40B4-BE49-F238E27FC236}">
                <a16:creationId xmlns:a16="http://schemas.microsoft.com/office/drawing/2014/main" id="{2B4B8666-3E3C-D77A-053E-E01EBBB31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065" y="4774224"/>
            <a:ext cx="911963" cy="66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ree vector graphics of Sleet">
            <a:extLst>
              <a:ext uri="{FF2B5EF4-FFF2-40B4-BE49-F238E27FC236}">
                <a16:creationId xmlns:a16="http://schemas.microsoft.com/office/drawing/2014/main" id="{33DA3085-EFA7-2004-44FF-A5611EFD7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4657" y="4751455"/>
            <a:ext cx="882409" cy="66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ree vector graphics of Snow">
            <a:extLst>
              <a:ext uri="{FF2B5EF4-FFF2-40B4-BE49-F238E27FC236}">
                <a16:creationId xmlns:a16="http://schemas.microsoft.com/office/drawing/2014/main" id="{8132E954-188F-9ED9-AF37-DDC341E5D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829" y="4729943"/>
            <a:ext cx="667000" cy="87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llout: Up Arrow 5">
            <a:extLst>
              <a:ext uri="{FF2B5EF4-FFF2-40B4-BE49-F238E27FC236}">
                <a16:creationId xmlns:a16="http://schemas.microsoft.com/office/drawing/2014/main" id="{3FD607D6-5263-A229-AB9F-5CE275A0B76F}"/>
              </a:ext>
            </a:extLst>
          </p:cNvPr>
          <p:cNvSpPr/>
          <p:nvPr/>
        </p:nvSpPr>
        <p:spPr>
          <a:xfrm>
            <a:off x="3072340" y="4643130"/>
            <a:ext cx="1456247" cy="1456247"/>
          </a:xfrm>
          <a:prstGeom prst="upArrow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as?</a:t>
            </a:r>
          </a:p>
          <a:p>
            <a:pPr algn="ctr"/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[what?]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Callout: Up Arrow 51">
            <a:extLst>
              <a:ext uri="{FF2B5EF4-FFF2-40B4-BE49-F238E27FC236}">
                <a16:creationId xmlns:a16="http://schemas.microsoft.com/office/drawing/2014/main" id="{9A2C3930-8923-35BF-86D3-3EE14538A08E}"/>
              </a:ext>
            </a:extLst>
          </p:cNvPr>
          <p:cNvSpPr/>
          <p:nvPr/>
        </p:nvSpPr>
        <p:spPr>
          <a:xfrm>
            <a:off x="3061465" y="3138184"/>
            <a:ext cx="1456247" cy="1456247"/>
          </a:xfrm>
          <a:prstGeom prst="upArrow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</a:p>
          <a:p>
            <a:pPr algn="ctr"/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[West]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Callout: Down Arrow 70">
            <a:extLst>
              <a:ext uri="{FF2B5EF4-FFF2-40B4-BE49-F238E27FC236}">
                <a16:creationId xmlns:a16="http://schemas.microsoft.com/office/drawing/2014/main" id="{FE2AF758-FAC8-B524-907F-C551E2C24632}"/>
              </a:ext>
            </a:extLst>
          </p:cNvPr>
          <p:cNvSpPr/>
          <p:nvPr/>
        </p:nvSpPr>
        <p:spPr>
          <a:xfrm rot="16200000">
            <a:off x="3074905" y="1638970"/>
            <a:ext cx="1456247" cy="1481567"/>
          </a:xfrm>
          <a:prstGeom prst="downArrow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ann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</a:t>
            </a:r>
            <a:r>
              <a:rPr lang="en-GB" sz="2000" noProof="0" dirty="0">
                <a:solidFill>
                  <a:srgbClr val="002060"/>
                </a:solidFill>
                <a:latin typeface="Century Gothic" panose="020F0302020204030204"/>
              </a:rPr>
              <a:t>when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]</a:t>
            </a:r>
          </a:p>
        </p:txBody>
      </p:sp>
      <p:sp>
        <p:nvSpPr>
          <p:cNvPr id="54" name="Callout: Down Arrow 70">
            <a:extLst>
              <a:ext uri="{FF2B5EF4-FFF2-40B4-BE49-F238E27FC236}">
                <a16:creationId xmlns:a16="http://schemas.microsoft.com/office/drawing/2014/main" id="{E10FF86B-5B8C-4548-3A7C-E6089A2D2D0D}"/>
              </a:ext>
            </a:extLst>
          </p:cNvPr>
          <p:cNvSpPr/>
          <p:nvPr/>
        </p:nvSpPr>
        <p:spPr>
          <a:xfrm rot="16200000">
            <a:off x="4542066" y="1635174"/>
            <a:ext cx="1456246" cy="1481567"/>
          </a:xfrm>
          <a:prstGeom prst="downArrow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der</a:t>
            </a:r>
            <a:r>
              <a:rPr lang="en-GB" sz="2000" b="1" dirty="0">
                <a:solidFill>
                  <a:srgbClr val="002060"/>
                </a:solidFill>
                <a:latin typeface="Century Gothic" panose="020F0302020204030204"/>
              </a:rPr>
              <a:t> W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ind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</a:t>
            </a:r>
            <a:r>
              <a:rPr lang="en-GB" sz="2000" noProof="0" dirty="0">
                <a:solidFill>
                  <a:srgbClr val="002060"/>
                </a:solidFill>
                <a:latin typeface="Century Gothic" panose="020F0302020204030204"/>
              </a:rPr>
              <a:t>wind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]</a:t>
            </a:r>
          </a:p>
        </p:txBody>
      </p:sp>
      <p:sp>
        <p:nvSpPr>
          <p:cNvPr id="56" name="Callout: Down Arrow 70">
            <a:extLst>
              <a:ext uri="{FF2B5EF4-FFF2-40B4-BE49-F238E27FC236}">
                <a16:creationId xmlns:a16="http://schemas.microsoft.com/office/drawing/2014/main" id="{9F893C69-E88E-B05A-2F5D-46280D18A7BF}"/>
              </a:ext>
            </a:extLst>
          </p:cNvPr>
          <p:cNvSpPr/>
          <p:nvPr/>
        </p:nvSpPr>
        <p:spPr>
          <a:xfrm>
            <a:off x="5999390" y="1653092"/>
            <a:ext cx="1456247" cy="1481567"/>
          </a:xfrm>
          <a:prstGeom prst="downArrow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der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agen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cart, car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]</a:t>
            </a:r>
          </a:p>
        </p:txBody>
      </p:sp>
      <p:sp>
        <p:nvSpPr>
          <p:cNvPr id="60" name="Callout: Down Arrow 70">
            <a:extLst>
              <a:ext uri="{FF2B5EF4-FFF2-40B4-BE49-F238E27FC236}">
                <a16:creationId xmlns:a16="http://schemas.microsoft.com/office/drawing/2014/main" id="{F71C78E4-547B-8708-8776-9CF7C50F9572}"/>
              </a:ext>
            </a:extLst>
          </p:cNvPr>
          <p:cNvSpPr/>
          <p:nvPr/>
        </p:nvSpPr>
        <p:spPr>
          <a:xfrm>
            <a:off x="6011026" y="3140954"/>
            <a:ext cx="1456247" cy="1481567"/>
          </a:xfrm>
          <a:prstGeom prst="downArrow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lang="en-GB" sz="2000" b="1" dirty="0">
                <a:solidFill>
                  <a:srgbClr val="002060"/>
                </a:solidFill>
                <a:latin typeface="Century Gothic" panose="020F0302020204030204"/>
              </a:rPr>
              <a:t>w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?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how?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]</a:t>
            </a:r>
          </a:p>
        </p:txBody>
      </p:sp>
      <p:sp>
        <p:nvSpPr>
          <p:cNvPr id="61" name="Callout: Down Arrow 70">
            <a:extLst>
              <a:ext uri="{FF2B5EF4-FFF2-40B4-BE49-F238E27FC236}">
                <a16:creationId xmlns:a16="http://schemas.microsoft.com/office/drawing/2014/main" id="{5478F252-A704-4A64-5A6C-E77245587FD3}"/>
              </a:ext>
            </a:extLst>
          </p:cNvPr>
          <p:cNvSpPr/>
          <p:nvPr/>
        </p:nvSpPr>
        <p:spPr>
          <a:xfrm rot="16200000">
            <a:off x="6006670" y="4602499"/>
            <a:ext cx="1471088" cy="1481567"/>
          </a:xfrm>
          <a:prstGeom prst="downArrow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der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W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int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er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[</a:t>
            </a:r>
            <a:r>
              <a:rPr lang="en-GB" noProof="0" dirty="0">
                <a:solidFill>
                  <a:srgbClr val="002060"/>
                </a:solidFill>
                <a:latin typeface="Century Gothic" panose="020F0302020204030204"/>
              </a:rPr>
              <a:t>winter]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62" name="Callout: Down Arrow 70">
            <a:extLst>
              <a:ext uri="{FF2B5EF4-FFF2-40B4-BE49-F238E27FC236}">
                <a16:creationId xmlns:a16="http://schemas.microsoft.com/office/drawing/2014/main" id="{2E67BE10-094B-0193-8484-992A9EEF4B54}"/>
              </a:ext>
            </a:extLst>
          </p:cNvPr>
          <p:cNvSpPr/>
          <p:nvPr/>
        </p:nvSpPr>
        <p:spPr>
          <a:xfrm rot="16200000">
            <a:off x="7475766" y="4601412"/>
            <a:ext cx="1481565" cy="1481567"/>
          </a:xfrm>
          <a:prstGeom prst="downArrow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arm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[</a:t>
            </a:r>
            <a:r>
              <a:rPr lang="en-GB" noProof="0" dirty="0">
                <a:solidFill>
                  <a:srgbClr val="002060"/>
                </a:solidFill>
                <a:latin typeface="Century Gothic" panose="020F0302020204030204"/>
              </a:rPr>
              <a:t>warm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]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3" name="Callout: Up Arrow 62">
            <a:extLst>
              <a:ext uri="{FF2B5EF4-FFF2-40B4-BE49-F238E27FC236}">
                <a16:creationId xmlns:a16="http://schemas.microsoft.com/office/drawing/2014/main" id="{07EC0C04-F2ED-47B3-A99A-1DF666206720}"/>
              </a:ext>
            </a:extLst>
          </p:cNvPr>
          <p:cNvSpPr/>
          <p:nvPr/>
        </p:nvSpPr>
        <p:spPr>
          <a:xfrm>
            <a:off x="8949300" y="4633991"/>
            <a:ext cx="1456247" cy="1456247"/>
          </a:xfrm>
          <a:prstGeom prst="upArrow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das </a:t>
            </a:r>
            <a:r>
              <a:rPr lang="en-US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Ge</a:t>
            </a:r>
            <a:r>
              <a:rPr lang="en-US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</a:t>
            </a:r>
            <a:r>
              <a:rPr lang="en-US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itter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[thunder storm]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4" name="Callout: Up Arrow 63">
            <a:extLst>
              <a:ext uri="{FF2B5EF4-FFF2-40B4-BE49-F238E27FC236}">
                <a16:creationId xmlns:a16="http://schemas.microsoft.com/office/drawing/2014/main" id="{075DAD66-72BF-2DD5-51B7-1704E60FBBEF}"/>
              </a:ext>
            </a:extLst>
          </p:cNvPr>
          <p:cNvSpPr/>
          <p:nvPr/>
        </p:nvSpPr>
        <p:spPr>
          <a:xfrm>
            <a:off x="8920028" y="3152001"/>
            <a:ext cx="1495148" cy="1456247"/>
          </a:xfrm>
          <a:prstGeom prst="upArrow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</a:t>
            </a:r>
            <a:r>
              <a:rPr lang="en-US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arum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?  [why?]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Callout: Up Arrow 64">
            <a:extLst>
              <a:ext uri="{FF2B5EF4-FFF2-40B4-BE49-F238E27FC236}">
                <a16:creationId xmlns:a16="http://schemas.microsoft.com/office/drawing/2014/main" id="{A2632D81-715E-446F-970B-B20DAE923176}"/>
              </a:ext>
            </a:extLst>
          </p:cNvPr>
          <p:cNvSpPr/>
          <p:nvPr/>
        </p:nvSpPr>
        <p:spPr>
          <a:xfrm>
            <a:off x="8949474" y="1355082"/>
            <a:ext cx="1455898" cy="1756722"/>
          </a:xfrm>
          <a:prstGeom prst="upArrow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Auf</a:t>
            </a: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W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ieder-</a:t>
            </a:r>
            <a:r>
              <a:rPr lang="en-US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sehen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[goodbye]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29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9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8" dur="59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  <p:bldP spid="19" grpId="0" animBg="1"/>
      <p:bldP spid="49" grpId="0" animBg="1"/>
      <p:bldP spid="31" grpId="0" animBg="1"/>
      <p:bldP spid="33" grpId="0" animBg="1"/>
      <p:bldP spid="6" grpId="0" animBg="1"/>
      <p:bldP spid="52" grpId="0" animBg="1"/>
      <p:bldP spid="53" grpId="0" animBg="1"/>
      <p:bldP spid="54" grpId="0" animBg="1"/>
      <p:bldP spid="56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hlinkClick r:id="" action="ppaction://noaction">
              <a:snd r:embed="rId3" name="T1_W9F_3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747856" y="83751"/>
            <a:ext cx="4999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Deutsch. [1/5]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2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70093" y="-314562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B12F36E-41E9-4458-AA8A-52A8C6741335}"/>
              </a:ext>
            </a:extLst>
          </p:cNvPr>
          <p:cNvSpPr/>
          <p:nvPr/>
        </p:nvSpPr>
        <p:spPr>
          <a:xfrm>
            <a:off x="1763539" y="1179803"/>
            <a:ext cx="8208818" cy="4601099"/>
          </a:xfrm>
          <a:custGeom>
            <a:avLst/>
            <a:gdLst>
              <a:gd name="connsiteX0" fmla="*/ 0 w 8208818"/>
              <a:gd name="connsiteY0" fmla="*/ 766865 h 4601099"/>
              <a:gd name="connsiteX1" fmla="*/ 766865 w 8208818"/>
              <a:gd name="connsiteY1" fmla="*/ 0 h 4601099"/>
              <a:gd name="connsiteX2" fmla="*/ 1434374 w 8208818"/>
              <a:gd name="connsiteY2" fmla="*/ 0 h 4601099"/>
              <a:gd name="connsiteX3" fmla="*/ 1968381 w 8208818"/>
              <a:gd name="connsiteY3" fmla="*/ 0 h 4601099"/>
              <a:gd name="connsiteX4" fmla="*/ 2502388 w 8208818"/>
              <a:gd name="connsiteY4" fmla="*/ 0 h 4601099"/>
              <a:gd name="connsiteX5" fmla="*/ 2969644 w 8208818"/>
              <a:gd name="connsiteY5" fmla="*/ 0 h 4601099"/>
              <a:gd name="connsiteX6" fmla="*/ 3436900 w 8208818"/>
              <a:gd name="connsiteY6" fmla="*/ 0 h 4601099"/>
              <a:gd name="connsiteX7" fmla="*/ 4171160 w 8208818"/>
              <a:gd name="connsiteY7" fmla="*/ 0 h 4601099"/>
              <a:gd name="connsiteX8" fmla="*/ 4972170 w 8208818"/>
              <a:gd name="connsiteY8" fmla="*/ 0 h 4601099"/>
              <a:gd name="connsiteX9" fmla="*/ 5506177 w 8208818"/>
              <a:gd name="connsiteY9" fmla="*/ 0 h 4601099"/>
              <a:gd name="connsiteX10" fmla="*/ 6240437 w 8208818"/>
              <a:gd name="connsiteY10" fmla="*/ 0 h 4601099"/>
              <a:gd name="connsiteX11" fmla="*/ 6707693 w 8208818"/>
              <a:gd name="connsiteY11" fmla="*/ 0 h 4601099"/>
              <a:gd name="connsiteX12" fmla="*/ 7441953 w 8208818"/>
              <a:gd name="connsiteY12" fmla="*/ 0 h 4601099"/>
              <a:gd name="connsiteX13" fmla="*/ 8208818 w 8208818"/>
              <a:gd name="connsiteY13" fmla="*/ 766865 h 4601099"/>
              <a:gd name="connsiteX14" fmla="*/ 8208818 w 8208818"/>
              <a:gd name="connsiteY14" fmla="*/ 1318991 h 4601099"/>
              <a:gd name="connsiteX15" fmla="*/ 8208818 w 8208818"/>
              <a:gd name="connsiteY15" fmla="*/ 1963139 h 4601099"/>
              <a:gd name="connsiteX16" fmla="*/ 8208818 w 8208818"/>
              <a:gd name="connsiteY16" fmla="*/ 2484592 h 4601099"/>
              <a:gd name="connsiteX17" fmla="*/ 8208818 w 8208818"/>
              <a:gd name="connsiteY17" fmla="*/ 3036718 h 4601099"/>
              <a:gd name="connsiteX18" fmla="*/ 8208818 w 8208818"/>
              <a:gd name="connsiteY18" fmla="*/ 3834234 h 4601099"/>
              <a:gd name="connsiteX19" fmla="*/ 7441953 w 8208818"/>
              <a:gd name="connsiteY19" fmla="*/ 4601099 h 4601099"/>
              <a:gd name="connsiteX20" fmla="*/ 6907946 w 8208818"/>
              <a:gd name="connsiteY20" fmla="*/ 4601099 h 4601099"/>
              <a:gd name="connsiteX21" fmla="*/ 6307188 w 8208818"/>
              <a:gd name="connsiteY21" fmla="*/ 4601099 h 4601099"/>
              <a:gd name="connsiteX22" fmla="*/ 5639679 w 8208818"/>
              <a:gd name="connsiteY22" fmla="*/ 4601099 h 4601099"/>
              <a:gd name="connsiteX23" fmla="*/ 4972170 w 8208818"/>
              <a:gd name="connsiteY23" fmla="*/ 4601099 h 4601099"/>
              <a:gd name="connsiteX24" fmla="*/ 4171160 w 8208818"/>
              <a:gd name="connsiteY24" fmla="*/ 4601099 h 4601099"/>
              <a:gd name="connsiteX25" fmla="*/ 3637153 w 8208818"/>
              <a:gd name="connsiteY25" fmla="*/ 4601099 h 4601099"/>
              <a:gd name="connsiteX26" fmla="*/ 3103146 w 8208818"/>
              <a:gd name="connsiteY26" fmla="*/ 4601099 h 4601099"/>
              <a:gd name="connsiteX27" fmla="*/ 2435637 w 8208818"/>
              <a:gd name="connsiteY27" fmla="*/ 4601099 h 4601099"/>
              <a:gd name="connsiteX28" fmla="*/ 1634626 w 8208818"/>
              <a:gd name="connsiteY28" fmla="*/ 4601099 h 4601099"/>
              <a:gd name="connsiteX29" fmla="*/ 766865 w 8208818"/>
              <a:gd name="connsiteY29" fmla="*/ 4601099 h 4601099"/>
              <a:gd name="connsiteX30" fmla="*/ 0 w 8208818"/>
              <a:gd name="connsiteY30" fmla="*/ 3834234 h 4601099"/>
              <a:gd name="connsiteX31" fmla="*/ 0 w 8208818"/>
              <a:gd name="connsiteY31" fmla="*/ 3282108 h 4601099"/>
              <a:gd name="connsiteX32" fmla="*/ 0 w 8208818"/>
              <a:gd name="connsiteY32" fmla="*/ 2607286 h 4601099"/>
              <a:gd name="connsiteX33" fmla="*/ 0 w 8208818"/>
              <a:gd name="connsiteY33" fmla="*/ 2085834 h 4601099"/>
              <a:gd name="connsiteX34" fmla="*/ 0 w 8208818"/>
              <a:gd name="connsiteY34" fmla="*/ 1472360 h 4601099"/>
              <a:gd name="connsiteX35" fmla="*/ 0 w 8208818"/>
              <a:gd name="connsiteY35" fmla="*/ 766865 h 4601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208818" h="4601099" fill="none" extrusionOk="0">
                <a:moveTo>
                  <a:pt x="0" y="766865"/>
                </a:moveTo>
                <a:cubicBezTo>
                  <a:pt x="80471" y="344608"/>
                  <a:pt x="348277" y="47030"/>
                  <a:pt x="766865" y="0"/>
                </a:cubicBezTo>
                <a:cubicBezTo>
                  <a:pt x="909456" y="-13229"/>
                  <a:pt x="1270816" y="23732"/>
                  <a:pt x="1434374" y="0"/>
                </a:cubicBezTo>
                <a:cubicBezTo>
                  <a:pt x="1597932" y="-23732"/>
                  <a:pt x="1857440" y="1929"/>
                  <a:pt x="1968381" y="0"/>
                </a:cubicBezTo>
                <a:cubicBezTo>
                  <a:pt x="2079322" y="-1929"/>
                  <a:pt x="2377611" y="-3940"/>
                  <a:pt x="2502388" y="0"/>
                </a:cubicBezTo>
                <a:cubicBezTo>
                  <a:pt x="2627165" y="3940"/>
                  <a:pt x="2819362" y="6550"/>
                  <a:pt x="2969644" y="0"/>
                </a:cubicBezTo>
                <a:cubicBezTo>
                  <a:pt x="3119926" y="-6550"/>
                  <a:pt x="3243004" y="-9349"/>
                  <a:pt x="3436900" y="0"/>
                </a:cubicBezTo>
                <a:cubicBezTo>
                  <a:pt x="3630796" y="9349"/>
                  <a:pt x="3872561" y="19990"/>
                  <a:pt x="4171160" y="0"/>
                </a:cubicBezTo>
                <a:cubicBezTo>
                  <a:pt x="4469759" y="-19990"/>
                  <a:pt x="4653630" y="23128"/>
                  <a:pt x="4972170" y="0"/>
                </a:cubicBezTo>
                <a:cubicBezTo>
                  <a:pt x="5290710" y="-23128"/>
                  <a:pt x="5327234" y="11216"/>
                  <a:pt x="5506177" y="0"/>
                </a:cubicBezTo>
                <a:cubicBezTo>
                  <a:pt x="5685120" y="-11216"/>
                  <a:pt x="5949584" y="23323"/>
                  <a:pt x="6240437" y="0"/>
                </a:cubicBezTo>
                <a:cubicBezTo>
                  <a:pt x="6531290" y="-23323"/>
                  <a:pt x="6551246" y="1567"/>
                  <a:pt x="6707693" y="0"/>
                </a:cubicBezTo>
                <a:cubicBezTo>
                  <a:pt x="6864140" y="-1567"/>
                  <a:pt x="7165160" y="-34889"/>
                  <a:pt x="7441953" y="0"/>
                </a:cubicBezTo>
                <a:cubicBezTo>
                  <a:pt x="7842407" y="14100"/>
                  <a:pt x="8210762" y="355702"/>
                  <a:pt x="8208818" y="766865"/>
                </a:cubicBezTo>
                <a:cubicBezTo>
                  <a:pt x="8206951" y="942567"/>
                  <a:pt x="8181683" y="1060253"/>
                  <a:pt x="8208818" y="1318991"/>
                </a:cubicBezTo>
                <a:cubicBezTo>
                  <a:pt x="8235953" y="1577729"/>
                  <a:pt x="8202551" y="1770455"/>
                  <a:pt x="8208818" y="1963139"/>
                </a:cubicBezTo>
                <a:cubicBezTo>
                  <a:pt x="8215085" y="2155823"/>
                  <a:pt x="8193164" y="2376650"/>
                  <a:pt x="8208818" y="2484592"/>
                </a:cubicBezTo>
                <a:cubicBezTo>
                  <a:pt x="8224472" y="2592534"/>
                  <a:pt x="8181932" y="2795805"/>
                  <a:pt x="8208818" y="3036718"/>
                </a:cubicBezTo>
                <a:cubicBezTo>
                  <a:pt x="8235704" y="3277631"/>
                  <a:pt x="8212644" y="3587304"/>
                  <a:pt x="8208818" y="3834234"/>
                </a:cubicBezTo>
                <a:cubicBezTo>
                  <a:pt x="8155928" y="4202014"/>
                  <a:pt x="7864311" y="4655638"/>
                  <a:pt x="7441953" y="4601099"/>
                </a:cubicBezTo>
                <a:cubicBezTo>
                  <a:pt x="7280551" y="4625192"/>
                  <a:pt x="7028427" y="4609520"/>
                  <a:pt x="6907946" y="4601099"/>
                </a:cubicBezTo>
                <a:cubicBezTo>
                  <a:pt x="6787465" y="4592678"/>
                  <a:pt x="6469402" y="4573348"/>
                  <a:pt x="6307188" y="4601099"/>
                </a:cubicBezTo>
                <a:cubicBezTo>
                  <a:pt x="6144974" y="4628850"/>
                  <a:pt x="5829376" y="4579034"/>
                  <a:pt x="5639679" y="4601099"/>
                </a:cubicBezTo>
                <a:cubicBezTo>
                  <a:pt x="5449982" y="4623164"/>
                  <a:pt x="5132657" y="4615778"/>
                  <a:pt x="4972170" y="4601099"/>
                </a:cubicBezTo>
                <a:cubicBezTo>
                  <a:pt x="4811683" y="4586420"/>
                  <a:pt x="4407118" y="4640925"/>
                  <a:pt x="4171160" y="4601099"/>
                </a:cubicBezTo>
                <a:cubicBezTo>
                  <a:pt x="3935202" y="4561274"/>
                  <a:pt x="3902174" y="4598764"/>
                  <a:pt x="3637153" y="4601099"/>
                </a:cubicBezTo>
                <a:cubicBezTo>
                  <a:pt x="3372132" y="4603434"/>
                  <a:pt x="3369577" y="4586075"/>
                  <a:pt x="3103146" y="4601099"/>
                </a:cubicBezTo>
                <a:cubicBezTo>
                  <a:pt x="2836715" y="4616123"/>
                  <a:pt x="2738299" y="4586097"/>
                  <a:pt x="2435637" y="4601099"/>
                </a:cubicBezTo>
                <a:cubicBezTo>
                  <a:pt x="2132975" y="4616101"/>
                  <a:pt x="1873252" y="4610614"/>
                  <a:pt x="1634626" y="4601099"/>
                </a:cubicBezTo>
                <a:cubicBezTo>
                  <a:pt x="1396000" y="4591584"/>
                  <a:pt x="1039850" y="4633950"/>
                  <a:pt x="766865" y="4601099"/>
                </a:cubicBezTo>
                <a:cubicBezTo>
                  <a:pt x="351315" y="4581975"/>
                  <a:pt x="15576" y="4242633"/>
                  <a:pt x="0" y="3834234"/>
                </a:cubicBezTo>
                <a:cubicBezTo>
                  <a:pt x="-17731" y="3696265"/>
                  <a:pt x="-27495" y="3448309"/>
                  <a:pt x="0" y="3282108"/>
                </a:cubicBezTo>
                <a:cubicBezTo>
                  <a:pt x="27495" y="3115907"/>
                  <a:pt x="-30807" y="2752377"/>
                  <a:pt x="0" y="2607286"/>
                </a:cubicBezTo>
                <a:cubicBezTo>
                  <a:pt x="30807" y="2462195"/>
                  <a:pt x="21568" y="2261217"/>
                  <a:pt x="0" y="2085834"/>
                </a:cubicBezTo>
                <a:cubicBezTo>
                  <a:pt x="-21568" y="1910451"/>
                  <a:pt x="-19854" y="1617353"/>
                  <a:pt x="0" y="1472360"/>
                </a:cubicBezTo>
                <a:cubicBezTo>
                  <a:pt x="19854" y="1327367"/>
                  <a:pt x="3607" y="1019289"/>
                  <a:pt x="0" y="766865"/>
                </a:cubicBezTo>
                <a:close/>
              </a:path>
              <a:path w="8208818" h="4601099" stroke="0" extrusionOk="0">
                <a:moveTo>
                  <a:pt x="0" y="766865"/>
                </a:moveTo>
                <a:cubicBezTo>
                  <a:pt x="22720" y="271533"/>
                  <a:pt x="315505" y="48114"/>
                  <a:pt x="766865" y="0"/>
                </a:cubicBezTo>
                <a:cubicBezTo>
                  <a:pt x="930501" y="-861"/>
                  <a:pt x="1164855" y="12462"/>
                  <a:pt x="1367623" y="0"/>
                </a:cubicBezTo>
                <a:cubicBezTo>
                  <a:pt x="1570391" y="-12462"/>
                  <a:pt x="1941475" y="3170"/>
                  <a:pt x="2101883" y="0"/>
                </a:cubicBezTo>
                <a:cubicBezTo>
                  <a:pt x="2262291" y="-3170"/>
                  <a:pt x="2409554" y="-6055"/>
                  <a:pt x="2635890" y="0"/>
                </a:cubicBezTo>
                <a:cubicBezTo>
                  <a:pt x="2862226" y="6055"/>
                  <a:pt x="3110178" y="-14530"/>
                  <a:pt x="3370149" y="0"/>
                </a:cubicBezTo>
                <a:cubicBezTo>
                  <a:pt x="3630120" y="14530"/>
                  <a:pt x="3881793" y="13667"/>
                  <a:pt x="4171160" y="0"/>
                </a:cubicBezTo>
                <a:cubicBezTo>
                  <a:pt x="4460527" y="-13667"/>
                  <a:pt x="4499311" y="24780"/>
                  <a:pt x="4705167" y="0"/>
                </a:cubicBezTo>
                <a:cubicBezTo>
                  <a:pt x="4911023" y="-24780"/>
                  <a:pt x="5024011" y="23117"/>
                  <a:pt x="5239174" y="0"/>
                </a:cubicBezTo>
                <a:cubicBezTo>
                  <a:pt x="5454337" y="-23117"/>
                  <a:pt x="5510972" y="-17400"/>
                  <a:pt x="5773181" y="0"/>
                </a:cubicBezTo>
                <a:cubicBezTo>
                  <a:pt x="6035390" y="17400"/>
                  <a:pt x="6060362" y="25118"/>
                  <a:pt x="6307188" y="0"/>
                </a:cubicBezTo>
                <a:cubicBezTo>
                  <a:pt x="6554014" y="-25118"/>
                  <a:pt x="6653215" y="-10585"/>
                  <a:pt x="6841195" y="0"/>
                </a:cubicBezTo>
                <a:cubicBezTo>
                  <a:pt x="7029175" y="10585"/>
                  <a:pt x="7164697" y="25578"/>
                  <a:pt x="7441953" y="0"/>
                </a:cubicBezTo>
                <a:cubicBezTo>
                  <a:pt x="7925317" y="66607"/>
                  <a:pt x="8146373" y="302916"/>
                  <a:pt x="8208818" y="766865"/>
                </a:cubicBezTo>
                <a:cubicBezTo>
                  <a:pt x="8188080" y="1014197"/>
                  <a:pt x="8205347" y="1126207"/>
                  <a:pt x="8208818" y="1380339"/>
                </a:cubicBezTo>
                <a:cubicBezTo>
                  <a:pt x="8212289" y="1634471"/>
                  <a:pt x="8211828" y="1805702"/>
                  <a:pt x="8208818" y="2024486"/>
                </a:cubicBezTo>
                <a:cubicBezTo>
                  <a:pt x="8205808" y="2243270"/>
                  <a:pt x="8198238" y="2379536"/>
                  <a:pt x="8208818" y="2607286"/>
                </a:cubicBezTo>
                <a:cubicBezTo>
                  <a:pt x="8219398" y="2835036"/>
                  <a:pt x="8216881" y="2965994"/>
                  <a:pt x="8208818" y="3128739"/>
                </a:cubicBezTo>
                <a:cubicBezTo>
                  <a:pt x="8200755" y="3291484"/>
                  <a:pt x="8192036" y="3613399"/>
                  <a:pt x="8208818" y="3834234"/>
                </a:cubicBezTo>
                <a:cubicBezTo>
                  <a:pt x="8212383" y="4276791"/>
                  <a:pt x="7832526" y="4545109"/>
                  <a:pt x="7441953" y="4601099"/>
                </a:cubicBezTo>
                <a:cubicBezTo>
                  <a:pt x="7308147" y="4582352"/>
                  <a:pt x="7061725" y="4605349"/>
                  <a:pt x="6907946" y="4601099"/>
                </a:cubicBezTo>
                <a:cubicBezTo>
                  <a:pt x="6754167" y="4596849"/>
                  <a:pt x="6534056" y="4591971"/>
                  <a:pt x="6173686" y="4601099"/>
                </a:cubicBezTo>
                <a:cubicBezTo>
                  <a:pt x="5813316" y="4610227"/>
                  <a:pt x="5865417" y="4609956"/>
                  <a:pt x="5706430" y="4601099"/>
                </a:cubicBezTo>
                <a:cubicBezTo>
                  <a:pt x="5547443" y="4592242"/>
                  <a:pt x="5251941" y="4574700"/>
                  <a:pt x="5105672" y="4601099"/>
                </a:cubicBezTo>
                <a:cubicBezTo>
                  <a:pt x="4959403" y="4627498"/>
                  <a:pt x="4607563" y="4608218"/>
                  <a:pt x="4438163" y="4601099"/>
                </a:cubicBezTo>
                <a:cubicBezTo>
                  <a:pt x="4268763" y="4593980"/>
                  <a:pt x="4076711" y="4589977"/>
                  <a:pt x="3970907" y="4601099"/>
                </a:cubicBezTo>
                <a:cubicBezTo>
                  <a:pt x="3865103" y="4612221"/>
                  <a:pt x="3669655" y="4599528"/>
                  <a:pt x="3370149" y="4601099"/>
                </a:cubicBezTo>
                <a:cubicBezTo>
                  <a:pt x="3070643" y="4602670"/>
                  <a:pt x="3072574" y="4594056"/>
                  <a:pt x="2836142" y="4601099"/>
                </a:cubicBezTo>
                <a:cubicBezTo>
                  <a:pt x="2599710" y="4608142"/>
                  <a:pt x="2543512" y="4586088"/>
                  <a:pt x="2368886" y="4601099"/>
                </a:cubicBezTo>
                <a:cubicBezTo>
                  <a:pt x="2194260" y="4616110"/>
                  <a:pt x="1744768" y="4569990"/>
                  <a:pt x="1567876" y="4601099"/>
                </a:cubicBezTo>
                <a:cubicBezTo>
                  <a:pt x="1390984" y="4632209"/>
                  <a:pt x="1095547" y="4590967"/>
                  <a:pt x="766865" y="4601099"/>
                </a:cubicBezTo>
                <a:cubicBezTo>
                  <a:pt x="368426" y="4594448"/>
                  <a:pt x="16867" y="4249587"/>
                  <a:pt x="0" y="3834234"/>
                </a:cubicBezTo>
                <a:cubicBezTo>
                  <a:pt x="26551" y="3579062"/>
                  <a:pt x="22892" y="3492657"/>
                  <a:pt x="0" y="3220760"/>
                </a:cubicBezTo>
                <a:cubicBezTo>
                  <a:pt x="-22892" y="2948863"/>
                  <a:pt x="-18381" y="2868630"/>
                  <a:pt x="0" y="2668634"/>
                </a:cubicBezTo>
                <a:cubicBezTo>
                  <a:pt x="18381" y="2468638"/>
                  <a:pt x="3199" y="2199809"/>
                  <a:pt x="0" y="2055160"/>
                </a:cubicBezTo>
                <a:cubicBezTo>
                  <a:pt x="-3199" y="1910511"/>
                  <a:pt x="-30936" y="1571991"/>
                  <a:pt x="0" y="1411012"/>
                </a:cubicBezTo>
                <a:cubicBezTo>
                  <a:pt x="30936" y="1250033"/>
                  <a:pt x="-13411" y="939475"/>
                  <a:pt x="0" y="766865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646247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F1F0FB-9EF3-403F-B6A8-C58D27968197}"/>
              </a:ext>
            </a:extLst>
          </p:cNvPr>
          <p:cNvSpPr txBox="1"/>
          <p:nvPr/>
        </p:nvSpPr>
        <p:spPr>
          <a:xfrm>
            <a:off x="2086132" y="1723587"/>
            <a:ext cx="7065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Das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 _______ ___ ________.</a:t>
            </a:r>
          </a:p>
        </p:txBody>
      </p:sp>
      <p:sp>
        <p:nvSpPr>
          <p:cNvPr id="37" name="Google Shape;713;p54">
            <a:extLst>
              <a:ext uri="{FF2B5EF4-FFF2-40B4-BE49-F238E27FC236}">
                <a16:creationId xmlns:a16="http://schemas.microsoft.com/office/drawing/2014/main" id="{B85A3197-AB8C-466B-BF1F-824A0AFEC820}"/>
              </a:ext>
            </a:extLst>
          </p:cNvPr>
          <p:cNvSpPr/>
          <p:nvPr/>
        </p:nvSpPr>
        <p:spPr>
          <a:xfrm>
            <a:off x="11024515" y="2914072"/>
            <a:ext cx="466271" cy="79999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900" b="1">
                <a:ln w="9525" cap="flat" cmpd="sng">
                  <a:solidFill>
                    <a:srgbClr val="FF339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3399"/>
                </a:solidFill>
                <a:latin typeface="Modern Love" panose="04090805081005020601" pitchFamily="82" charset="0"/>
              </a:rPr>
              <a:t>3</a:t>
            </a:r>
          </a:p>
        </p:txBody>
      </p:sp>
      <p:sp>
        <p:nvSpPr>
          <p:cNvPr id="38" name="Google Shape;714;p54">
            <a:extLst>
              <a:ext uri="{FF2B5EF4-FFF2-40B4-BE49-F238E27FC236}">
                <a16:creationId xmlns:a16="http://schemas.microsoft.com/office/drawing/2014/main" id="{362A8824-F4CD-4EB3-97B6-F13E903AF799}"/>
              </a:ext>
            </a:extLst>
          </p:cNvPr>
          <p:cNvSpPr/>
          <p:nvPr/>
        </p:nvSpPr>
        <p:spPr>
          <a:xfrm>
            <a:off x="10984398" y="3900499"/>
            <a:ext cx="469619" cy="79999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900" b="1">
                <a:ln w="9525" cap="flat" cmpd="sng">
                  <a:solidFill>
                    <a:srgbClr val="FF339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3399"/>
                </a:solidFill>
                <a:latin typeface="Modern Love" panose="04090805081005020601" pitchFamily="82" charset="0"/>
              </a:rPr>
              <a:t>2</a:t>
            </a:r>
          </a:p>
        </p:txBody>
      </p:sp>
      <p:sp>
        <p:nvSpPr>
          <p:cNvPr id="39" name="Google Shape;715;p54">
            <a:extLst>
              <a:ext uri="{FF2B5EF4-FFF2-40B4-BE49-F238E27FC236}">
                <a16:creationId xmlns:a16="http://schemas.microsoft.com/office/drawing/2014/main" id="{BDFE0F2F-74E0-47AF-A85F-29478AE29BC4}"/>
              </a:ext>
            </a:extLst>
          </p:cNvPr>
          <p:cNvSpPr/>
          <p:nvPr/>
        </p:nvSpPr>
        <p:spPr>
          <a:xfrm>
            <a:off x="11027137" y="4949271"/>
            <a:ext cx="466271" cy="78651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900" b="1" dirty="0">
                <a:ln w="9525" cap="flat" cmpd="sng">
                  <a:solidFill>
                    <a:srgbClr val="FF339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3399"/>
                </a:solidFill>
                <a:latin typeface="Modern Love" panose="04090805081005020601" pitchFamily="82" charset="0"/>
              </a:rPr>
              <a:t>1</a:t>
            </a:r>
          </a:p>
        </p:txBody>
      </p:sp>
      <p:sp>
        <p:nvSpPr>
          <p:cNvPr id="40" name="TextBox 39">
            <a:hlinkClick r:id="" action="ppaction://noaction">
              <a:snd r:embed="rId4" name="T1_W9F_3.2.wav"/>
            </a:hlinkClick>
            <a:extLst>
              <a:ext uri="{FF2B5EF4-FFF2-40B4-BE49-F238E27FC236}">
                <a16:creationId xmlns:a16="http://schemas.microsoft.com/office/drawing/2014/main" id="{1D8BE098-FB1C-4301-AD0D-572A9A1E778C}"/>
              </a:ext>
            </a:extLst>
          </p:cNvPr>
          <p:cNvSpPr txBox="1"/>
          <p:nvPr/>
        </p:nvSpPr>
        <p:spPr>
          <a:xfrm>
            <a:off x="9821969" y="6065609"/>
            <a:ext cx="1584088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Schreib</a:t>
            </a: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21F6E6FB-F04F-4E4B-95EA-44FEC0F1A9B3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3" name="Picture 4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E187A27-7D03-40CE-9DB6-B554FC1A71C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12" name="Graphic 11" descr="Pencil with solid fill">
            <a:extLst>
              <a:ext uri="{FF2B5EF4-FFF2-40B4-BE49-F238E27FC236}">
                <a16:creationId xmlns:a16="http://schemas.microsoft.com/office/drawing/2014/main" id="{B09240BF-6EB2-4C01-ACA9-4D405B5AC8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06057" y="5864237"/>
            <a:ext cx="785943" cy="7859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D120173-B93C-4FA9-B09B-29891C36C0FA}"/>
              </a:ext>
            </a:extLst>
          </p:cNvPr>
          <p:cNvSpPr txBox="1"/>
          <p:nvPr/>
        </p:nvSpPr>
        <p:spPr>
          <a:xfrm>
            <a:off x="3948544" y="1723587"/>
            <a:ext cx="1787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nicht</a:t>
            </a:r>
            <a:endParaRPr lang="en-GB" sz="36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AFE08DB-852F-499C-9F96-5344042B1F0A}"/>
              </a:ext>
            </a:extLst>
          </p:cNvPr>
          <p:cNvSpPr txBox="1"/>
          <p:nvPr/>
        </p:nvSpPr>
        <p:spPr>
          <a:xfrm>
            <a:off x="5662438" y="1754364"/>
            <a:ext cx="1198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die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8C32619-4B9E-482F-8674-0737A022C9FA}"/>
              </a:ext>
            </a:extLst>
          </p:cNvPr>
          <p:cNvSpPr txBox="1"/>
          <p:nvPr/>
        </p:nvSpPr>
        <p:spPr>
          <a:xfrm>
            <a:off x="6960204" y="1743065"/>
            <a:ext cx="1787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Person</a:t>
            </a:r>
          </a:p>
        </p:txBody>
      </p:sp>
      <p:sp>
        <p:nvSpPr>
          <p:cNvPr id="46" name="CustomShape 23">
            <a:hlinkClick r:id="" action="ppaction://noaction">
              <a:snd r:embed="rId8" name="T1_W9F_3.3.wav"/>
            </a:hlinkClick>
            <a:extLst>
              <a:ext uri="{FF2B5EF4-FFF2-40B4-BE49-F238E27FC236}">
                <a16:creationId xmlns:a16="http://schemas.microsoft.com/office/drawing/2014/main" id="{D94432CE-9B64-4CCE-890E-42E49A14E4D6}"/>
              </a:ext>
            </a:extLst>
          </p:cNvPr>
          <p:cNvSpPr/>
          <p:nvPr/>
        </p:nvSpPr>
        <p:spPr>
          <a:xfrm>
            <a:off x="968580" y="1851388"/>
            <a:ext cx="616045" cy="582075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32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7" name="Picture 46" descr="Icon&#10;&#10;Description automatically generated">
            <a:extLst>
              <a:ext uri="{FF2B5EF4-FFF2-40B4-BE49-F238E27FC236}">
                <a16:creationId xmlns:a16="http://schemas.microsoft.com/office/drawing/2014/main" id="{CA5E499C-5AD1-4B07-A40C-51DDF23259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582" y="2872479"/>
            <a:ext cx="1988700" cy="2309924"/>
          </a:xfrm>
          <a:prstGeom prst="rect">
            <a:avLst/>
          </a:prstGeom>
        </p:spPr>
      </p:pic>
      <p:pic>
        <p:nvPicPr>
          <p:cNvPr id="22" name="Picture 21" descr="Icon&#10;&#10;Description automatically generated with medium confidence">
            <a:extLst>
              <a:ext uri="{FF2B5EF4-FFF2-40B4-BE49-F238E27FC236}">
                <a16:creationId xmlns:a16="http://schemas.microsoft.com/office/drawing/2014/main" id="{04103992-8891-42AE-936C-6DF1B0620E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582" y="3112015"/>
            <a:ext cx="1895475" cy="238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97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1"/>
                            </p:stCondLst>
                            <p:childTnLst>
                              <p:par>
                                <p:cTn id="1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2"/>
                            </p:stCondLst>
                            <p:childTnLst>
                              <p:par>
                                <p:cTn id="1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2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03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0" grpId="0" animBg="1"/>
      <p:bldP spid="16" grpId="0"/>
      <p:bldP spid="44" grpId="0"/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B12F36E-41E9-4458-AA8A-52A8C6741335}"/>
              </a:ext>
            </a:extLst>
          </p:cNvPr>
          <p:cNvSpPr/>
          <p:nvPr/>
        </p:nvSpPr>
        <p:spPr>
          <a:xfrm>
            <a:off x="1897051" y="1145228"/>
            <a:ext cx="8208818" cy="4601099"/>
          </a:xfrm>
          <a:custGeom>
            <a:avLst/>
            <a:gdLst>
              <a:gd name="connsiteX0" fmla="*/ 0 w 8208818"/>
              <a:gd name="connsiteY0" fmla="*/ 766865 h 4601099"/>
              <a:gd name="connsiteX1" fmla="*/ 766865 w 8208818"/>
              <a:gd name="connsiteY1" fmla="*/ 0 h 4601099"/>
              <a:gd name="connsiteX2" fmla="*/ 1434374 w 8208818"/>
              <a:gd name="connsiteY2" fmla="*/ 0 h 4601099"/>
              <a:gd name="connsiteX3" fmla="*/ 1968381 w 8208818"/>
              <a:gd name="connsiteY3" fmla="*/ 0 h 4601099"/>
              <a:gd name="connsiteX4" fmla="*/ 2502388 w 8208818"/>
              <a:gd name="connsiteY4" fmla="*/ 0 h 4601099"/>
              <a:gd name="connsiteX5" fmla="*/ 2969644 w 8208818"/>
              <a:gd name="connsiteY5" fmla="*/ 0 h 4601099"/>
              <a:gd name="connsiteX6" fmla="*/ 3436900 w 8208818"/>
              <a:gd name="connsiteY6" fmla="*/ 0 h 4601099"/>
              <a:gd name="connsiteX7" fmla="*/ 4171160 w 8208818"/>
              <a:gd name="connsiteY7" fmla="*/ 0 h 4601099"/>
              <a:gd name="connsiteX8" fmla="*/ 4972170 w 8208818"/>
              <a:gd name="connsiteY8" fmla="*/ 0 h 4601099"/>
              <a:gd name="connsiteX9" fmla="*/ 5506177 w 8208818"/>
              <a:gd name="connsiteY9" fmla="*/ 0 h 4601099"/>
              <a:gd name="connsiteX10" fmla="*/ 6240437 w 8208818"/>
              <a:gd name="connsiteY10" fmla="*/ 0 h 4601099"/>
              <a:gd name="connsiteX11" fmla="*/ 6707693 w 8208818"/>
              <a:gd name="connsiteY11" fmla="*/ 0 h 4601099"/>
              <a:gd name="connsiteX12" fmla="*/ 7441953 w 8208818"/>
              <a:gd name="connsiteY12" fmla="*/ 0 h 4601099"/>
              <a:gd name="connsiteX13" fmla="*/ 8208818 w 8208818"/>
              <a:gd name="connsiteY13" fmla="*/ 766865 h 4601099"/>
              <a:gd name="connsiteX14" fmla="*/ 8208818 w 8208818"/>
              <a:gd name="connsiteY14" fmla="*/ 1318991 h 4601099"/>
              <a:gd name="connsiteX15" fmla="*/ 8208818 w 8208818"/>
              <a:gd name="connsiteY15" fmla="*/ 1963139 h 4601099"/>
              <a:gd name="connsiteX16" fmla="*/ 8208818 w 8208818"/>
              <a:gd name="connsiteY16" fmla="*/ 2484592 h 4601099"/>
              <a:gd name="connsiteX17" fmla="*/ 8208818 w 8208818"/>
              <a:gd name="connsiteY17" fmla="*/ 3036718 h 4601099"/>
              <a:gd name="connsiteX18" fmla="*/ 8208818 w 8208818"/>
              <a:gd name="connsiteY18" fmla="*/ 3834234 h 4601099"/>
              <a:gd name="connsiteX19" fmla="*/ 7441953 w 8208818"/>
              <a:gd name="connsiteY19" fmla="*/ 4601099 h 4601099"/>
              <a:gd name="connsiteX20" fmla="*/ 6907946 w 8208818"/>
              <a:gd name="connsiteY20" fmla="*/ 4601099 h 4601099"/>
              <a:gd name="connsiteX21" fmla="*/ 6307188 w 8208818"/>
              <a:gd name="connsiteY21" fmla="*/ 4601099 h 4601099"/>
              <a:gd name="connsiteX22" fmla="*/ 5639679 w 8208818"/>
              <a:gd name="connsiteY22" fmla="*/ 4601099 h 4601099"/>
              <a:gd name="connsiteX23" fmla="*/ 4972170 w 8208818"/>
              <a:gd name="connsiteY23" fmla="*/ 4601099 h 4601099"/>
              <a:gd name="connsiteX24" fmla="*/ 4171160 w 8208818"/>
              <a:gd name="connsiteY24" fmla="*/ 4601099 h 4601099"/>
              <a:gd name="connsiteX25" fmla="*/ 3637153 w 8208818"/>
              <a:gd name="connsiteY25" fmla="*/ 4601099 h 4601099"/>
              <a:gd name="connsiteX26" fmla="*/ 3103146 w 8208818"/>
              <a:gd name="connsiteY26" fmla="*/ 4601099 h 4601099"/>
              <a:gd name="connsiteX27" fmla="*/ 2435637 w 8208818"/>
              <a:gd name="connsiteY27" fmla="*/ 4601099 h 4601099"/>
              <a:gd name="connsiteX28" fmla="*/ 1634626 w 8208818"/>
              <a:gd name="connsiteY28" fmla="*/ 4601099 h 4601099"/>
              <a:gd name="connsiteX29" fmla="*/ 766865 w 8208818"/>
              <a:gd name="connsiteY29" fmla="*/ 4601099 h 4601099"/>
              <a:gd name="connsiteX30" fmla="*/ 0 w 8208818"/>
              <a:gd name="connsiteY30" fmla="*/ 3834234 h 4601099"/>
              <a:gd name="connsiteX31" fmla="*/ 0 w 8208818"/>
              <a:gd name="connsiteY31" fmla="*/ 3282108 h 4601099"/>
              <a:gd name="connsiteX32" fmla="*/ 0 w 8208818"/>
              <a:gd name="connsiteY32" fmla="*/ 2607286 h 4601099"/>
              <a:gd name="connsiteX33" fmla="*/ 0 w 8208818"/>
              <a:gd name="connsiteY33" fmla="*/ 2085834 h 4601099"/>
              <a:gd name="connsiteX34" fmla="*/ 0 w 8208818"/>
              <a:gd name="connsiteY34" fmla="*/ 1472360 h 4601099"/>
              <a:gd name="connsiteX35" fmla="*/ 0 w 8208818"/>
              <a:gd name="connsiteY35" fmla="*/ 766865 h 4601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208818" h="4601099" fill="none" extrusionOk="0">
                <a:moveTo>
                  <a:pt x="0" y="766865"/>
                </a:moveTo>
                <a:cubicBezTo>
                  <a:pt x="80471" y="344608"/>
                  <a:pt x="348277" y="47030"/>
                  <a:pt x="766865" y="0"/>
                </a:cubicBezTo>
                <a:cubicBezTo>
                  <a:pt x="909456" y="-13229"/>
                  <a:pt x="1270816" y="23732"/>
                  <a:pt x="1434374" y="0"/>
                </a:cubicBezTo>
                <a:cubicBezTo>
                  <a:pt x="1597932" y="-23732"/>
                  <a:pt x="1857440" y="1929"/>
                  <a:pt x="1968381" y="0"/>
                </a:cubicBezTo>
                <a:cubicBezTo>
                  <a:pt x="2079322" y="-1929"/>
                  <a:pt x="2377611" y="-3940"/>
                  <a:pt x="2502388" y="0"/>
                </a:cubicBezTo>
                <a:cubicBezTo>
                  <a:pt x="2627165" y="3940"/>
                  <a:pt x="2819362" y="6550"/>
                  <a:pt x="2969644" y="0"/>
                </a:cubicBezTo>
                <a:cubicBezTo>
                  <a:pt x="3119926" y="-6550"/>
                  <a:pt x="3243004" y="-9349"/>
                  <a:pt x="3436900" y="0"/>
                </a:cubicBezTo>
                <a:cubicBezTo>
                  <a:pt x="3630796" y="9349"/>
                  <a:pt x="3872561" y="19990"/>
                  <a:pt x="4171160" y="0"/>
                </a:cubicBezTo>
                <a:cubicBezTo>
                  <a:pt x="4469759" y="-19990"/>
                  <a:pt x="4653630" y="23128"/>
                  <a:pt x="4972170" y="0"/>
                </a:cubicBezTo>
                <a:cubicBezTo>
                  <a:pt x="5290710" y="-23128"/>
                  <a:pt x="5327234" y="11216"/>
                  <a:pt x="5506177" y="0"/>
                </a:cubicBezTo>
                <a:cubicBezTo>
                  <a:pt x="5685120" y="-11216"/>
                  <a:pt x="5949584" y="23323"/>
                  <a:pt x="6240437" y="0"/>
                </a:cubicBezTo>
                <a:cubicBezTo>
                  <a:pt x="6531290" y="-23323"/>
                  <a:pt x="6551246" y="1567"/>
                  <a:pt x="6707693" y="0"/>
                </a:cubicBezTo>
                <a:cubicBezTo>
                  <a:pt x="6864140" y="-1567"/>
                  <a:pt x="7165160" y="-34889"/>
                  <a:pt x="7441953" y="0"/>
                </a:cubicBezTo>
                <a:cubicBezTo>
                  <a:pt x="7842407" y="14100"/>
                  <a:pt x="8210762" y="355702"/>
                  <a:pt x="8208818" y="766865"/>
                </a:cubicBezTo>
                <a:cubicBezTo>
                  <a:pt x="8206951" y="942567"/>
                  <a:pt x="8181683" y="1060253"/>
                  <a:pt x="8208818" y="1318991"/>
                </a:cubicBezTo>
                <a:cubicBezTo>
                  <a:pt x="8235953" y="1577729"/>
                  <a:pt x="8202551" y="1770455"/>
                  <a:pt x="8208818" y="1963139"/>
                </a:cubicBezTo>
                <a:cubicBezTo>
                  <a:pt x="8215085" y="2155823"/>
                  <a:pt x="8193164" y="2376650"/>
                  <a:pt x="8208818" y="2484592"/>
                </a:cubicBezTo>
                <a:cubicBezTo>
                  <a:pt x="8224472" y="2592534"/>
                  <a:pt x="8181932" y="2795805"/>
                  <a:pt x="8208818" y="3036718"/>
                </a:cubicBezTo>
                <a:cubicBezTo>
                  <a:pt x="8235704" y="3277631"/>
                  <a:pt x="8212644" y="3587304"/>
                  <a:pt x="8208818" y="3834234"/>
                </a:cubicBezTo>
                <a:cubicBezTo>
                  <a:pt x="8155928" y="4202014"/>
                  <a:pt x="7864311" y="4655638"/>
                  <a:pt x="7441953" y="4601099"/>
                </a:cubicBezTo>
                <a:cubicBezTo>
                  <a:pt x="7280551" y="4625192"/>
                  <a:pt x="7028427" y="4609520"/>
                  <a:pt x="6907946" y="4601099"/>
                </a:cubicBezTo>
                <a:cubicBezTo>
                  <a:pt x="6787465" y="4592678"/>
                  <a:pt x="6469402" y="4573348"/>
                  <a:pt x="6307188" y="4601099"/>
                </a:cubicBezTo>
                <a:cubicBezTo>
                  <a:pt x="6144974" y="4628850"/>
                  <a:pt x="5829376" y="4579034"/>
                  <a:pt x="5639679" y="4601099"/>
                </a:cubicBezTo>
                <a:cubicBezTo>
                  <a:pt x="5449982" y="4623164"/>
                  <a:pt x="5132657" y="4615778"/>
                  <a:pt x="4972170" y="4601099"/>
                </a:cubicBezTo>
                <a:cubicBezTo>
                  <a:pt x="4811683" y="4586420"/>
                  <a:pt x="4407118" y="4640925"/>
                  <a:pt x="4171160" y="4601099"/>
                </a:cubicBezTo>
                <a:cubicBezTo>
                  <a:pt x="3935202" y="4561274"/>
                  <a:pt x="3902174" y="4598764"/>
                  <a:pt x="3637153" y="4601099"/>
                </a:cubicBezTo>
                <a:cubicBezTo>
                  <a:pt x="3372132" y="4603434"/>
                  <a:pt x="3369577" y="4586075"/>
                  <a:pt x="3103146" y="4601099"/>
                </a:cubicBezTo>
                <a:cubicBezTo>
                  <a:pt x="2836715" y="4616123"/>
                  <a:pt x="2738299" y="4586097"/>
                  <a:pt x="2435637" y="4601099"/>
                </a:cubicBezTo>
                <a:cubicBezTo>
                  <a:pt x="2132975" y="4616101"/>
                  <a:pt x="1873252" y="4610614"/>
                  <a:pt x="1634626" y="4601099"/>
                </a:cubicBezTo>
                <a:cubicBezTo>
                  <a:pt x="1396000" y="4591584"/>
                  <a:pt x="1039850" y="4633950"/>
                  <a:pt x="766865" y="4601099"/>
                </a:cubicBezTo>
                <a:cubicBezTo>
                  <a:pt x="351315" y="4581975"/>
                  <a:pt x="15576" y="4242633"/>
                  <a:pt x="0" y="3834234"/>
                </a:cubicBezTo>
                <a:cubicBezTo>
                  <a:pt x="-17731" y="3696265"/>
                  <a:pt x="-27495" y="3448309"/>
                  <a:pt x="0" y="3282108"/>
                </a:cubicBezTo>
                <a:cubicBezTo>
                  <a:pt x="27495" y="3115907"/>
                  <a:pt x="-30807" y="2752377"/>
                  <a:pt x="0" y="2607286"/>
                </a:cubicBezTo>
                <a:cubicBezTo>
                  <a:pt x="30807" y="2462195"/>
                  <a:pt x="21568" y="2261217"/>
                  <a:pt x="0" y="2085834"/>
                </a:cubicBezTo>
                <a:cubicBezTo>
                  <a:pt x="-21568" y="1910451"/>
                  <a:pt x="-19854" y="1617353"/>
                  <a:pt x="0" y="1472360"/>
                </a:cubicBezTo>
                <a:cubicBezTo>
                  <a:pt x="19854" y="1327367"/>
                  <a:pt x="3607" y="1019289"/>
                  <a:pt x="0" y="766865"/>
                </a:cubicBezTo>
                <a:close/>
              </a:path>
              <a:path w="8208818" h="4601099" stroke="0" extrusionOk="0">
                <a:moveTo>
                  <a:pt x="0" y="766865"/>
                </a:moveTo>
                <a:cubicBezTo>
                  <a:pt x="22720" y="271533"/>
                  <a:pt x="315505" y="48114"/>
                  <a:pt x="766865" y="0"/>
                </a:cubicBezTo>
                <a:cubicBezTo>
                  <a:pt x="930501" y="-861"/>
                  <a:pt x="1164855" y="12462"/>
                  <a:pt x="1367623" y="0"/>
                </a:cubicBezTo>
                <a:cubicBezTo>
                  <a:pt x="1570391" y="-12462"/>
                  <a:pt x="1941475" y="3170"/>
                  <a:pt x="2101883" y="0"/>
                </a:cubicBezTo>
                <a:cubicBezTo>
                  <a:pt x="2262291" y="-3170"/>
                  <a:pt x="2409554" y="-6055"/>
                  <a:pt x="2635890" y="0"/>
                </a:cubicBezTo>
                <a:cubicBezTo>
                  <a:pt x="2862226" y="6055"/>
                  <a:pt x="3110178" y="-14530"/>
                  <a:pt x="3370149" y="0"/>
                </a:cubicBezTo>
                <a:cubicBezTo>
                  <a:pt x="3630120" y="14530"/>
                  <a:pt x="3881793" y="13667"/>
                  <a:pt x="4171160" y="0"/>
                </a:cubicBezTo>
                <a:cubicBezTo>
                  <a:pt x="4460527" y="-13667"/>
                  <a:pt x="4499311" y="24780"/>
                  <a:pt x="4705167" y="0"/>
                </a:cubicBezTo>
                <a:cubicBezTo>
                  <a:pt x="4911023" y="-24780"/>
                  <a:pt x="5024011" y="23117"/>
                  <a:pt x="5239174" y="0"/>
                </a:cubicBezTo>
                <a:cubicBezTo>
                  <a:pt x="5454337" y="-23117"/>
                  <a:pt x="5510972" y="-17400"/>
                  <a:pt x="5773181" y="0"/>
                </a:cubicBezTo>
                <a:cubicBezTo>
                  <a:pt x="6035390" y="17400"/>
                  <a:pt x="6060362" y="25118"/>
                  <a:pt x="6307188" y="0"/>
                </a:cubicBezTo>
                <a:cubicBezTo>
                  <a:pt x="6554014" y="-25118"/>
                  <a:pt x="6653215" y="-10585"/>
                  <a:pt x="6841195" y="0"/>
                </a:cubicBezTo>
                <a:cubicBezTo>
                  <a:pt x="7029175" y="10585"/>
                  <a:pt x="7164697" y="25578"/>
                  <a:pt x="7441953" y="0"/>
                </a:cubicBezTo>
                <a:cubicBezTo>
                  <a:pt x="7925317" y="66607"/>
                  <a:pt x="8146373" y="302916"/>
                  <a:pt x="8208818" y="766865"/>
                </a:cubicBezTo>
                <a:cubicBezTo>
                  <a:pt x="8188080" y="1014197"/>
                  <a:pt x="8205347" y="1126207"/>
                  <a:pt x="8208818" y="1380339"/>
                </a:cubicBezTo>
                <a:cubicBezTo>
                  <a:pt x="8212289" y="1634471"/>
                  <a:pt x="8211828" y="1805702"/>
                  <a:pt x="8208818" y="2024486"/>
                </a:cubicBezTo>
                <a:cubicBezTo>
                  <a:pt x="8205808" y="2243270"/>
                  <a:pt x="8198238" y="2379536"/>
                  <a:pt x="8208818" y="2607286"/>
                </a:cubicBezTo>
                <a:cubicBezTo>
                  <a:pt x="8219398" y="2835036"/>
                  <a:pt x="8216881" y="2965994"/>
                  <a:pt x="8208818" y="3128739"/>
                </a:cubicBezTo>
                <a:cubicBezTo>
                  <a:pt x="8200755" y="3291484"/>
                  <a:pt x="8192036" y="3613399"/>
                  <a:pt x="8208818" y="3834234"/>
                </a:cubicBezTo>
                <a:cubicBezTo>
                  <a:pt x="8212383" y="4276791"/>
                  <a:pt x="7832526" y="4545109"/>
                  <a:pt x="7441953" y="4601099"/>
                </a:cubicBezTo>
                <a:cubicBezTo>
                  <a:pt x="7308147" y="4582352"/>
                  <a:pt x="7061725" y="4605349"/>
                  <a:pt x="6907946" y="4601099"/>
                </a:cubicBezTo>
                <a:cubicBezTo>
                  <a:pt x="6754167" y="4596849"/>
                  <a:pt x="6534056" y="4591971"/>
                  <a:pt x="6173686" y="4601099"/>
                </a:cubicBezTo>
                <a:cubicBezTo>
                  <a:pt x="5813316" y="4610227"/>
                  <a:pt x="5865417" y="4609956"/>
                  <a:pt x="5706430" y="4601099"/>
                </a:cubicBezTo>
                <a:cubicBezTo>
                  <a:pt x="5547443" y="4592242"/>
                  <a:pt x="5251941" y="4574700"/>
                  <a:pt x="5105672" y="4601099"/>
                </a:cubicBezTo>
                <a:cubicBezTo>
                  <a:pt x="4959403" y="4627498"/>
                  <a:pt x="4607563" y="4608218"/>
                  <a:pt x="4438163" y="4601099"/>
                </a:cubicBezTo>
                <a:cubicBezTo>
                  <a:pt x="4268763" y="4593980"/>
                  <a:pt x="4076711" y="4589977"/>
                  <a:pt x="3970907" y="4601099"/>
                </a:cubicBezTo>
                <a:cubicBezTo>
                  <a:pt x="3865103" y="4612221"/>
                  <a:pt x="3669655" y="4599528"/>
                  <a:pt x="3370149" y="4601099"/>
                </a:cubicBezTo>
                <a:cubicBezTo>
                  <a:pt x="3070643" y="4602670"/>
                  <a:pt x="3072574" y="4594056"/>
                  <a:pt x="2836142" y="4601099"/>
                </a:cubicBezTo>
                <a:cubicBezTo>
                  <a:pt x="2599710" y="4608142"/>
                  <a:pt x="2543512" y="4586088"/>
                  <a:pt x="2368886" y="4601099"/>
                </a:cubicBezTo>
                <a:cubicBezTo>
                  <a:pt x="2194260" y="4616110"/>
                  <a:pt x="1744768" y="4569990"/>
                  <a:pt x="1567876" y="4601099"/>
                </a:cubicBezTo>
                <a:cubicBezTo>
                  <a:pt x="1390984" y="4632209"/>
                  <a:pt x="1095547" y="4590967"/>
                  <a:pt x="766865" y="4601099"/>
                </a:cubicBezTo>
                <a:cubicBezTo>
                  <a:pt x="368426" y="4594448"/>
                  <a:pt x="16867" y="4249587"/>
                  <a:pt x="0" y="3834234"/>
                </a:cubicBezTo>
                <a:cubicBezTo>
                  <a:pt x="26551" y="3579062"/>
                  <a:pt x="22892" y="3492657"/>
                  <a:pt x="0" y="3220760"/>
                </a:cubicBezTo>
                <a:cubicBezTo>
                  <a:pt x="-22892" y="2948863"/>
                  <a:pt x="-18381" y="2868630"/>
                  <a:pt x="0" y="2668634"/>
                </a:cubicBezTo>
                <a:cubicBezTo>
                  <a:pt x="18381" y="2468638"/>
                  <a:pt x="3199" y="2199809"/>
                  <a:pt x="0" y="2055160"/>
                </a:cubicBezTo>
                <a:cubicBezTo>
                  <a:pt x="-3199" y="1910511"/>
                  <a:pt x="-30936" y="1571991"/>
                  <a:pt x="0" y="1411012"/>
                </a:cubicBezTo>
                <a:cubicBezTo>
                  <a:pt x="30936" y="1250033"/>
                  <a:pt x="-13411" y="939475"/>
                  <a:pt x="0" y="766865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646247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hlinkClick r:id="" action="ppaction://noaction">
              <a:snd r:embed="rId3" name="T1_W9F_3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747856" y="83751"/>
            <a:ext cx="4999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Deutsch. [2/5]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2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70093" y="-314562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F1F0FB-9EF3-403F-B6A8-C58D27968197}"/>
              </a:ext>
            </a:extLst>
          </p:cNvPr>
          <p:cNvSpPr txBox="1"/>
          <p:nvPr/>
        </p:nvSpPr>
        <p:spPr>
          <a:xfrm>
            <a:off x="2086131" y="1723587"/>
            <a:ext cx="8065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Der Ort  ___ _____ _______.</a:t>
            </a:r>
          </a:p>
        </p:txBody>
      </p:sp>
      <p:sp>
        <p:nvSpPr>
          <p:cNvPr id="37" name="Google Shape;713;p54">
            <a:extLst>
              <a:ext uri="{FF2B5EF4-FFF2-40B4-BE49-F238E27FC236}">
                <a16:creationId xmlns:a16="http://schemas.microsoft.com/office/drawing/2014/main" id="{B85A3197-AB8C-466B-BF1F-824A0AFEC820}"/>
              </a:ext>
            </a:extLst>
          </p:cNvPr>
          <p:cNvSpPr/>
          <p:nvPr/>
        </p:nvSpPr>
        <p:spPr>
          <a:xfrm>
            <a:off x="11024515" y="2914072"/>
            <a:ext cx="466271" cy="79999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900" b="1">
                <a:ln w="9525" cap="flat" cmpd="sng">
                  <a:solidFill>
                    <a:srgbClr val="FF339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3399"/>
                </a:solidFill>
                <a:latin typeface="Modern Love" panose="04090805081005020601" pitchFamily="82" charset="0"/>
              </a:rPr>
              <a:t>3</a:t>
            </a:r>
          </a:p>
        </p:txBody>
      </p:sp>
      <p:sp>
        <p:nvSpPr>
          <p:cNvPr id="38" name="Google Shape;714;p54">
            <a:extLst>
              <a:ext uri="{FF2B5EF4-FFF2-40B4-BE49-F238E27FC236}">
                <a16:creationId xmlns:a16="http://schemas.microsoft.com/office/drawing/2014/main" id="{362A8824-F4CD-4EB3-97B6-F13E903AF799}"/>
              </a:ext>
            </a:extLst>
          </p:cNvPr>
          <p:cNvSpPr/>
          <p:nvPr/>
        </p:nvSpPr>
        <p:spPr>
          <a:xfrm>
            <a:off x="10984398" y="3900499"/>
            <a:ext cx="469619" cy="79999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900" b="1">
                <a:ln w="9525" cap="flat" cmpd="sng">
                  <a:solidFill>
                    <a:srgbClr val="FF339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3399"/>
                </a:solidFill>
                <a:latin typeface="Modern Love" panose="04090805081005020601" pitchFamily="82" charset="0"/>
              </a:rPr>
              <a:t>2</a:t>
            </a:r>
          </a:p>
        </p:txBody>
      </p:sp>
      <p:sp>
        <p:nvSpPr>
          <p:cNvPr id="39" name="Google Shape;715;p54">
            <a:extLst>
              <a:ext uri="{FF2B5EF4-FFF2-40B4-BE49-F238E27FC236}">
                <a16:creationId xmlns:a16="http://schemas.microsoft.com/office/drawing/2014/main" id="{BDFE0F2F-74E0-47AF-A85F-29478AE29BC4}"/>
              </a:ext>
            </a:extLst>
          </p:cNvPr>
          <p:cNvSpPr/>
          <p:nvPr/>
        </p:nvSpPr>
        <p:spPr>
          <a:xfrm>
            <a:off x="11027137" y="4949271"/>
            <a:ext cx="466271" cy="78651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900" b="1" dirty="0">
                <a:ln w="9525" cap="flat" cmpd="sng">
                  <a:solidFill>
                    <a:srgbClr val="FF339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3399"/>
                </a:solidFill>
                <a:latin typeface="Modern Love" panose="04090805081005020601" pitchFamily="82" charset="0"/>
              </a:rPr>
              <a:t>1</a:t>
            </a:r>
          </a:p>
        </p:txBody>
      </p:sp>
      <p:sp>
        <p:nvSpPr>
          <p:cNvPr id="40" name="TextBox 39">
            <a:hlinkClick r:id="" action="ppaction://noaction">
              <a:snd r:embed="rId4" name="T1_W9F_3.2.wav"/>
            </a:hlinkClick>
            <a:extLst>
              <a:ext uri="{FF2B5EF4-FFF2-40B4-BE49-F238E27FC236}">
                <a16:creationId xmlns:a16="http://schemas.microsoft.com/office/drawing/2014/main" id="{1D8BE098-FB1C-4301-AD0D-572A9A1E778C}"/>
              </a:ext>
            </a:extLst>
          </p:cNvPr>
          <p:cNvSpPr txBox="1"/>
          <p:nvPr/>
        </p:nvSpPr>
        <p:spPr>
          <a:xfrm>
            <a:off x="9821969" y="6065609"/>
            <a:ext cx="1584088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Schreib</a:t>
            </a: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21F6E6FB-F04F-4E4B-95EA-44FEC0F1A9B3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3" name="Picture 4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E187A27-7D03-40CE-9DB6-B554FC1A71C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12" name="Graphic 11" descr="Pencil with solid fill">
            <a:extLst>
              <a:ext uri="{FF2B5EF4-FFF2-40B4-BE49-F238E27FC236}">
                <a16:creationId xmlns:a16="http://schemas.microsoft.com/office/drawing/2014/main" id="{B09240BF-6EB2-4C01-ACA9-4D405B5AC8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06057" y="5864237"/>
            <a:ext cx="785943" cy="7859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D120173-B93C-4FA9-B09B-29891C36C0FA}"/>
              </a:ext>
            </a:extLst>
          </p:cNvPr>
          <p:cNvSpPr txBox="1"/>
          <p:nvPr/>
        </p:nvSpPr>
        <p:spPr>
          <a:xfrm>
            <a:off x="4529138" y="1754364"/>
            <a:ext cx="1787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ist</a:t>
            </a:r>
            <a:endParaRPr lang="en-GB" sz="36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AFE08DB-852F-499C-9F96-5344042B1F0A}"/>
              </a:ext>
            </a:extLst>
          </p:cNvPr>
          <p:cNvSpPr txBox="1"/>
          <p:nvPr/>
        </p:nvSpPr>
        <p:spPr>
          <a:xfrm>
            <a:off x="5807813" y="1754364"/>
            <a:ext cx="1469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nicht</a:t>
            </a:r>
            <a:endParaRPr lang="en-GB" sz="36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8C32619-4B9E-482F-8674-0737A022C9FA}"/>
              </a:ext>
            </a:extLst>
          </p:cNvPr>
          <p:cNvSpPr txBox="1"/>
          <p:nvPr/>
        </p:nvSpPr>
        <p:spPr>
          <a:xfrm>
            <a:off x="7349187" y="1723603"/>
            <a:ext cx="1787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rechts</a:t>
            </a:r>
            <a:endParaRPr lang="en-GB" sz="36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CustomShape 23">
            <a:hlinkClick r:id="" action="ppaction://noaction">
              <a:snd r:embed="rId8" name="T1_W9F_3.4.wav"/>
            </a:hlinkClick>
            <a:extLst>
              <a:ext uri="{FF2B5EF4-FFF2-40B4-BE49-F238E27FC236}">
                <a16:creationId xmlns:a16="http://schemas.microsoft.com/office/drawing/2014/main" id="{D94432CE-9B64-4CCE-890E-42E49A14E4D6}"/>
              </a:ext>
            </a:extLst>
          </p:cNvPr>
          <p:cNvSpPr/>
          <p:nvPr/>
        </p:nvSpPr>
        <p:spPr>
          <a:xfrm>
            <a:off x="968580" y="1851388"/>
            <a:ext cx="616045" cy="582075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C86BE78-BAC9-4DFF-852F-9568BB2AF716}"/>
              </a:ext>
            </a:extLst>
          </p:cNvPr>
          <p:cNvGraphicFramePr>
            <a:graphicFrameLocks noGrp="1"/>
          </p:cNvGraphicFramePr>
          <p:nvPr/>
        </p:nvGraphicFramePr>
        <p:xfrm>
          <a:off x="4210579" y="2882451"/>
          <a:ext cx="3743988" cy="2490258"/>
        </p:xfrm>
        <a:graphic>
          <a:graphicData uri="http://schemas.openxmlformats.org/drawingml/2006/table">
            <a:tbl>
              <a:tblPr/>
              <a:tblGrid>
                <a:gridCol w="1871994">
                  <a:extLst>
                    <a:ext uri="{9D8B030D-6E8A-4147-A177-3AD203B41FA5}">
                      <a16:colId xmlns:a16="http://schemas.microsoft.com/office/drawing/2014/main" val="211877769"/>
                    </a:ext>
                  </a:extLst>
                </a:gridCol>
                <a:gridCol w="1871994">
                  <a:extLst>
                    <a:ext uri="{9D8B030D-6E8A-4147-A177-3AD203B41FA5}">
                      <a16:colId xmlns:a16="http://schemas.microsoft.com/office/drawing/2014/main" val="940322970"/>
                    </a:ext>
                  </a:extLst>
                </a:gridCol>
              </a:tblGrid>
              <a:tr h="1245129">
                <a:tc>
                  <a:txBody>
                    <a:bodyPr/>
                    <a:lstStyle/>
                    <a:p>
                      <a:pPr algn="l" fontAlgn="auto"/>
                      <a:r>
                        <a:rPr lang="en-GB" sz="1700" b="0" i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​</a:t>
                      </a:r>
                    </a:p>
                  </a:txBody>
                  <a:tcPr marL="85251" marR="85251" marT="42625" marB="42625">
                    <a:lnL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sz="1700" b="0" i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​</a:t>
                      </a:r>
                      <a:r>
                        <a:rPr lang="en-GB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 </a:t>
                      </a:r>
                      <a:endParaRPr lang="en-GB" sz="1700" b="0" i="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5251" marR="85251" marT="42625" marB="42625">
                    <a:lnL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4502324"/>
                  </a:ext>
                </a:extLst>
              </a:tr>
              <a:tr h="1245129">
                <a:tc>
                  <a:txBody>
                    <a:bodyPr/>
                    <a:lstStyle/>
                    <a:p>
                      <a:pPr algn="l" fontAlgn="auto"/>
                      <a:r>
                        <a:rPr lang="en-GB" sz="1700" b="0" i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​</a:t>
                      </a:r>
                    </a:p>
                  </a:txBody>
                  <a:tcPr marL="85251" marR="85251" marT="42625" marB="42625">
                    <a:lnL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sz="1700" b="0" i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​</a:t>
                      </a:r>
                    </a:p>
                  </a:txBody>
                  <a:tcPr marL="85251" marR="85251" marT="42625" marB="42625">
                    <a:lnL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437448"/>
                  </a:ext>
                </a:extLst>
              </a:tr>
            </a:tbl>
          </a:graphicData>
        </a:graphic>
      </p:graphicFrame>
      <p:sp>
        <p:nvSpPr>
          <p:cNvPr id="5" name="AutoShape 3" descr="data:image/svg+xml;charset=utf8,%20%3Csvg%20width%3D'126'%20height%3D'125'%20xmlns%3D'http%3A%2F%2Fwww.w3.org%2F2000%2Fsvg'%20xmlns%3Axlink%3D'http%3A%2F%2Fwww.w3.org%2F1999%2Fxlink'%20overflow%3D'hidden'%3E%3Cdefs%3E%3CclipPath%20id%3D'clip0'%3E%3Crect%20x%3D'0'%20y%3D'0'%20width%3D'126'%20height%3D'125'%2F%3E%3C%2FclipPath%3E%3C%2Fdefs%3E%3Cg%20clip-path%3D'url(%23clip0)'%3E%3Cpath%20d%3D'M88.5416%2039.3229C85.4166%2039.3229%2082.8125%2036.7187%2082.9427%2033.4635%2082.9427%2030.3385%2085.5468%2027.7344%2088.6718%2027.7344%2091.7968%2027.7344%2094.401%2030.3385%2094.401%2033.4635%2094.401%2035.026%2093.75%2036.4583%2092.7083%2037.5%2091.5364%2038.6719%2090.1041%2039.3229%2088.5416%2039.3229ZM82.9427%2021.2239C80.0781%2022.2656%2077.8646%2024.4792%2076.4323%2027.0833%2074.6094%2030.5989%2074.3489%2034.6354%2075.7812%2038.2812L82.0312%2051.8229%2086.1979%2060.4166C86.5885%2061.3281%2087.5%2061.8489%2088.5416%2061.8489%2089.5833%2061.8489%2090.4948%2061.3281%2090.8854%2060.4166L95.052%2051.8229%20101.302%2038.4114C101.953%2036.8489%20102.214%2035.1562%20102.214%2033.4635%20102.214%2024.349%2092.8385%2017.4479%2082.9427%2021.2239Z'%20stroke%3D'%230070C0'%20stroke-width%3D'1.30208'%20fill%3D'%2300B0F0'%20transform%3D'matrix(1.008%200%200%201%205.24934e-06%201.5748e-05)'%2F%3E%3Cpath%20d%3D'M59.8958%2094.7916%2039.0625%2084.375%2039.0625%2041.9271%2059.8958%2052.3437%2059.8958%2094.7916ZM33.8542%2084.375%2018.2292%2092.1875%2018.2292%2049.7396%2033.8542%2041.9271%2033.8542%2084.375ZM105.99%2040.625%20105.99%2040.625%20102.734%2047.6562%20106.771%2049.7396%20106.771%2092.1875%2091.1458%2084.375%2091.1458%2067.0573%2085.9375%2067.0573%2085.9375%2084.375%2065.1041%2094.7916%2065.1041%2052.3437%2074.3489%2047.6562%2071.0937%2040.625%2062.5%2044.9219%2036.4583%2031.901%2010.4167%2044.9219%2010.4167%20104.818%2036.4583%2091.7968%2062.5%20104.818%2088.5416%2091.7968%20114.583%20104.818%20114.583%2044.9219%20105.99%2040.625Z'%20stroke%3D'%230070C0'%20stroke-width%3D'1.30208'%20fill%3D'%2300B0F0'%20transform%3D'matrix(1.008%200%200%201%205.24934e-06%201.5748e-05)'%2F%3E%3C%2Fg%3E%3C%2Fsvg%3E">
            <a:extLst>
              <a:ext uri="{FF2B5EF4-FFF2-40B4-BE49-F238E27FC236}">
                <a16:creationId xmlns:a16="http://schemas.microsoft.com/office/drawing/2014/main" id="{D9CCADC0-2390-4799-B1F9-01A0FC8863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62789" y="337073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5" descr="data:image/svg+xml;charset=utf8,%20%3Csvg%20width%3D'126'%20height%3D'125'%20xmlns%3D'http%3A%2F%2Fwww.w3.org%2F2000%2Fsvg'%20xmlns%3Axlink%3D'http%3A%2F%2Fwww.w3.org%2F1999%2Fxlink'%20overflow%3D'hidden'%3E%3Cdefs%3E%3CclipPath%20id%3D'clip0'%3E%3Crect%20x%3D'0'%20y%3D'0'%20width%3D'126'%20height%3D'125'%2F%3E%3C%2FclipPath%3E%3C%2Fdefs%3E%3Cg%20clip-path%3D'url(%23clip0)'%3E%3Cpath%20d%3D'M88.5417%2039.3229C85.4167%2039.3229%2082.8125%2036.7188%2082.9427%2033.4636%2082.9427%2030.3386%2085.5469%2027.7344%2088.6719%2027.7344%2091.7969%2027.7344%2094.4011%2030.3386%2094.4011%2033.4636%2094.4011%2035.0261%2093.75%2036.4583%2092.7084%2037.5%2091.5365%2038.6719%2090.1042%2039.3229%2088.5417%2039.3229ZM82.9427%2021.224C80.0782%2022.2656%2077.8646%2024.4792%2076.4323%2027.0833%2074.6094%2030.599%2074.349%2034.6354%2075.7813%2038.2813L82.0313%2051.8229%2086.1979%2060.4167C86.5886%2061.3281%2087.5%2061.849%2088.5417%2061.849%2089.5834%2061.849%2090.4948%2061.3281%2090.8855%2060.4167L95.0521%2051.8229%20101.302%2038.4115C101.953%2036.849%20102.214%2035.1563%20102.214%2033.4636%20102.214%2024.349%2092.8386%2017.4479%2082.9427%2021.224Z'%20stroke%3D'%230070C0'%20stroke-width%3D'1.30208'%20fill%3D'%2300B0F0'%20transform%3D'matrix(1.008%200%200%201%20-3.67454e-05%20-4.19948e-05)'%2F%3E%3Cpath%20d%3D'M59.8959%2094.7917%2039.0625%2084.375%2039.0625%2041.9271%2059.8959%2052.3438%2059.8959%2094.7917ZM33.8542%2084.375%2018.2292%2092.1875%2018.2292%2049.7396%2033.8542%2041.9271%2033.8542%2084.375ZM105.99%2040.625%20105.99%2040.625%20102.734%2047.6563%20106.771%2049.7396%20106.771%2092.1875%2091.1459%2084.375%2091.1459%2067.0573%2085.9375%2067.0573%2085.9375%2084.375%2065.1042%2094.7917%2065.1042%2052.3438%2074.349%2047.6563%2071.0938%2040.625%2062.5%2044.9219%2036.4583%2031.9011%2010.4167%2044.9219%2010.4167%20104.818%2036.4583%2091.7969%2062.5%20104.818%2088.5417%2091.7969%20114.583%20104.818%20114.583%2044.9219%20105.99%2040.625Z'%20stroke%3D'%230070C0'%20stroke-width%3D'1.30208'%20fill%3D'%2300B0F0'%20transform%3D'matrix(1.008%200%200%201%20-3.67454e-05%20-4.19948e-05)'%2F%3E%3C%2Fg%3E%3C%2Fsvg%3E">
            <a:extLst>
              <a:ext uri="{FF2B5EF4-FFF2-40B4-BE49-F238E27FC236}">
                <a16:creationId xmlns:a16="http://schemas.microsoft.com/office/drawing/2014/main" id="{7F21B56F-0794-4E2E-BB7D-97BEDB6D67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7" name="Picture 13">
            <a:extLst>
              <a:ext uri="{FF2B5EF4-FFF2-40B4-BE49-F238E27FC236}">
                <a16:creationId xmlns:a16="http://schemas.microsoft.com/office/drawing/2014/main" id="{EDE73AE4-F18E-4E70-B546-09758DF61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224" y="3080987"/>
            <a:ext cx="1140696" cy="72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>
            <a:extLst>
              <a:ext uri="{FF2B5EF4-FFF2-40B4-BE49-F238E27FC236}">
                <a16:creationId xmlns:a16="http://schemas.microsoft.com/office/drawing/2014/main" id="{B041E5CA-0738-4F85-AFE5-FC34D11B9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118" y="4361477"/>
            <a:ext cx="747069" cy="74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19" descr="data:image/svg+xml;charset=utf8,%20%3Csvg%20width%3D'126'%20height%3D'125'%20xmlns%3D'http%3A%2F%2Fwww.w3.org%2F2000%2Fsvg'%20xmlns%3Axlink%3D'http%3A%2F%2Fwww.w3.org%2F1999%2Fxlink'%20overflow%3D'hidden'%3E%3Cdefs%3E%3CclipPath%20id%3D'clip0'%3E%3Crect%20x%3D'0'%20y%3D'0'%20width%3D'126'%20height%3D'125'%2F%3E%3C%2FclipPath%3E%3C%2Fdefs%3E%3Cg%20clip-path%3D'url(%23clip0)'%3E%3Cpath%20d%3D'M88.5417%2039.3229C85.4167%2039.3229%2082.8125%2036.7188%2082.9427%2033.4636%2082.9427%2030.3386%2085.5469%2027.7344%2088.6719%2027.7344%2091.7969%2027.7344%2094.4011%2030.3386%2094.4011%2033.4636%2094.4011%2035.0261%2093.75%2036.4583%2092.7084%2037.5%2091.5365%2038.6719%2090.1042%2039.3229%2088.5417%2039.3229ZM82.9427%2021.224C80.0782%2022.2656%2077.8646%2024.4792%2076.4323%2027.0833%2074.6094%2030.599%2074.349%2034.6354%2075.7813%2038.2813L82.0313%2051.8229%2086.1979%2060.4167C86.5886%2061.3281%2087.5%2061.849%2088.5417%2061.849%2089.5834%2061.849%2090.4948%2061.3281%2090.8855%2060.4167L95.0521%2051.8229%20101.302%2038.4115C101.953%2036.849%20102.214%2035.1563%20102.214%2033.4636%20102.214%2024.349%2092.8386%2017.4479%2082.9427%2021.224Z'%20stroke%3D'%230070C0'%20stroke-width%3D'1.30208'%20fill%3D'%2300B0F0'%20transform%3D'matrix(1.008%200%200%201%203.14961e-05%20-4.19948e-05)'%2F%3E%3Cpath%20d%3D'M59.8959%2094.7917%2039.0625%2084.375%2039.0625%2041.9271%2059.8959%2052.3438%2059.8959%2094.7917ZM33.8542%2084.375%2018.2292%2092.1875%2018.2292%2049.7396%2033.8542%2041.9271%2033.8542%2084.375ZM105.99%2040.625%20105.99%2040.625%20102.734%2047.6563%20106.771%2049.7396%20106.771%2092.1875%2091.1459%2084.375%2091.1459%2067.0573%2085.9375%2067.0573%2085.9375%2084.375%2065.1042%2094.7917%2065.1042%2052.3438%2074.349%2047.6563%2071.0938%2040.625%2062.5%2044.9219%2036.4583%2031.9011%2010.4167%2044.9219%2010.4167%20104.818%2036.4583%2091.7969%2062.5%20104.818%2088.5417%2091.7969%20114.583%20104.818%20114.583%2044.9219%20105.99%2040.625Z'%20stroke%3D'%230070C0'%20stroke-width%3D'1.30208'%20fill%3D'%2300B0F0'%20transform%3D'matrix(1.008%200%200%201%203.14961e-05%20-4.19948e-05)'%2F%3E%3C%2Fg%3E%3C%2Fsvg%3E">
            <a:extLst>
              <a:ext uri="{FF2B5EF4-FFF2-40B4-BE49-F238E27FC236}">
                <a16:creationId xmlns:a16="http://schemas.microsoft.com/office/drawing/2014/main" id="{05468391-1DA4-4F0D-9EA0-9710BF5318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82573" y="351197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47" name="Picture 23">
            <a:extLst>
              <a:ext uri="{FF2B5EF4-FFF2-40B4-BE49-F238E27FC236}">
                <a16:creationId xmlns:a16="http://schemas.microsoft.com/office/drawing/2014/main" id="{0AAFD86F-CCEA-4F83-BC0A-068B77111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128" y="3088427"/>
            <a:ext cx="903905" cy="86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Graphic 35" descr="Map with pin with solid fill">
            <a:extLst>
              <a:ext uri="{FF2B5EF4-FFF2-40B4-BE49-F238E27FC236}">
                <a16:creationId xmlns:a16="http://schemas.microsoft.com/office/drawing/2014/main" id="{4B162783-720B-4AC9-832D-6E1C696496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27777" y="4261547"/>
            <a:ext cx="823590" cy="82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7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1"/>
                            </p:stCondLst>
                            <p:childTnLst>
                              <p:par>
                                <p:cTn id="1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2"/>
                            </p:stCondLst>
                            <p:childTnLst>
                              <p:par>
                                <p:cTn id="1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2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03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0" grpId="0" animBg="1"/>
      <p:bldP spid="16" grpId="0"/>
      <p:bldP spid="44" grpId="0"/>
      <p:bldP spid="45" grpId="0"/>
      <p:bldP spid="5" grpId="0"/>
      <p:bldP spid="6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hlinkClick r:id="" action="ppaction://noaction">
              <a:snd r:embed="rId3" name="T1_W9F_3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747856" y="83751"/>
            <a:ext cx="4999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Deutsch. [3/5]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2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70093" y="-314562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B12F36E-41E9-4458-AA8A-52A8C6741335}"/>
              </a:ext>
            </a:extLst>
          </p:cNvPr>
          <p:cNvSpPr/>
          <p:nvPr/>
        </p:nvSpPr>
        <p:spPr>
          <a:xfrm>
            <a:off x="1897051" y="1222580"/>
            <a:ext cx="8208818" cy="4601099"/>
          </a:xfrm>
          <a:custGeom>
            <a:avLst/>
            <a:gdLst>
              <a:gd name="connsiteX0" fmla="*/ 0 w 8208818"/>
              <a:gd name="connsiteY0" fmla="*/ 766865 h 4601099"/>
              <a:gd name="connsiteX1" fmla="*/ 766865 w 8208818"/>
              <a:gd name="connsiteY1" fmla="*/ 0 h 4601099"/>
              <a:gd name="connsiteX2" fmla="*/ 1434374 w 8208818"/>
              <a:gd name="connsiteY2" fmla="*/ 0 h 4601099"/>
              <a:gd name="connsiteX3" fmla="*/ 1968381 w 8208818"/>
              <a:gd name="connsiteY3" fmla="*/ 0 h 4601099"/>
              <a:gd name="connsiteX4" fmla="*/ 2502388 w 8208818"/>
              <a:gd name="connsiteY4" fmla="*/ 0 h 4601099"/>
              <a:gd name="connsiteX5" fmla="*/ 2969644 w 8208818"/>
              <a:gd name="connsiteY5" fmla="*/ 0 h 4601099"/>
              <a:gd name="connsiteX6" fmla="*/ 3436900 w 8208818"/>
              <a:gd name="connsiteY6" fmla="*/ 0 h 4601099"/>
              <a:gd name="connsiteX7" fmla="*/ 4171160 w 8208818"/>
              <a:gd name="connsiteY7" fmla="*/ 0 h 4601099"/>
              <a:gd name="connsiteX8" fmla="*/ 4972170 w 8208818"/>
              <a:gd name="connsiteY8" fmla="*/ 0 h 4601099"/>
              <a:gd name="connsiteX9" fmla="*/ 5506177 w 8208818"/>
              <a:gd name="connsiteY9" fmla="*/ 0 h 4601099"/>
              <a:gd name="connsiteX10" fmla="*/ 6240437 w 8208818"/>
              <a:gd name="connsiteY10" fmla="*/ 0 h 4601099"/>
              <a:gd name="connsiteX11" fmla="*/ 6707693 w 8208818"/>
              <a:gd name="connsiteY11" fmla="*/ 0 h 4601099"/>
              <a:gd name="connsiteX12" fmla="*/ 7441953 w 8208818"/>
              <a:gd name="connsiteY12" fmla="*/ 0 h 4601099"/>
              <a:gd name="connsiteX13" fmla="*/ 8208818 w 8208818"/>
              <a:gd name="connsiteY13" fmla="*/ 766865 h 4601099"/>
              <a:gd name="connsiteX14" fmla="*/ 8208818 w 8208818"/>
              <a:gd name="connsiteY14" fmla="*/ 1318991 h 4601099"/>
              <a:gd name="connsiteX15" fmla="*/ 8208818 w 8208818"/>
              <a:gd name="connsiteY15" fmla="*/ 1963139 h 4601099"/>
              <a:gd name="connsiteX16" fmla="*/ 8208818 w 8208818"/>
              <a:gd name="connsiteY16" fmla="*/ 2484592 h 4601099"/>
              <a:gd name="connsiteX17" fmla="*/ 8208818 w 8208818"/>
              <a:gd name="connsiteY17" fmla="*/ 3036718 h 4601099"/>
              <a:gd name="connsiteX18" fmla="*/ 8208818 w 8208818"/>
              <a:gd name="connsiteY18" fmla="*/ 3834234 h 4601099"/>
              <a:gd name="connsiteX19" fmla="*/ 7441953 w 8208818"/>
              <a:gd name="connsiteY19" fmla="*/ 4601099 h 4601099"/>
              <a:gd name="connsiteX20" fmla="*/ 6907946 w 8208818"/>
              <a:gd name="connsiteY20" fmla="*/ 4601099 h 4601099"/>
              <a:gd name="connsiteX21" fmla="*/ 6307188 w 8208818"/>
              <a:gd name="connsiteY21" fmla="*/ 4601099 h 4601099"/>
              <a:gd name="connsiteX22" fmla="*/ 5639679 w 8208818"/>
              <a:gd name="connsiteY22" fmla="*/ 4601099 h 4601099"/>
              <a:gd name="connsiteX23" fmla="*/ 4972170 w 8208818"/>
              <a:gd name="connsiteY23" fmla="*/ 4601099 h 4601099"/>
              <a:gd name="connsiteX24" fmla="*/ 4171160 w 8208818"/>
              <a:gd name="connsiteY24" fmla="*/ 4601099 h 4601099"/>
              <a:gd name="connsiteX25" fmla="*/ 3637153 w 8208818"/>
              <a:gd name="connsiteY25" fmla="*/ 4601099 h 4601099"/>
              <a:gd name="connsiteX26" fmla="*/ 3103146 w 8208818"/>
              <a:gd name="connsiteY26" fmla="*/ 4601099 h 4601099"/>
              <a:gd name="connsiteX27" fmla="*/ 2435637 w 8208818"/>
              <a:gd name="connsiteY27" fmla="*/ 4601099 h 4601099"/>
              <a:gd name="connsiteX28" fmla="*/ 1634626 w 8208818"/>
              <a:gd name="connsiteY28" fmla="*/ 4601099 h 4601099"/>
              <a:gd name="connsiteX29" fmla="*/ 766865 w 8208818"/>
              <a:gd name="connsiteY29" fmla="*/ 4601099 h 4601099"/>
              <a:gd name="connsiteX30" fmla="*/ 0 w 8208818"/>
              <a:gd name="connsiteY30" fmla="*/ 3834234 h 4601099"/>
              <a:gd name="connsiteX31" fmla="*/ 0 w 8208818"/>
              <a:gd name="connsiteY31" fmla="*/ 3282108 h 4601099"/>
              <a:gd name="connsiteX32" fmla="*/ 0 w 8208818"/>
              <a:gd name="connsiteY32" fmla="*/ 2607286 h 4601099"/>
              <a:gd name="connsiteX33" fmla="*/ 0 w 8208818"/>
              <a:gd name="connsiteY33" fmla="*/ 2085834 h 4601099"/>
              <a:gd name="connsiteX34" fmla="*/ 0 w 8208818"/>
              <a:gd name="connsiteY34" fmla="*/ 1472360 h 4601099"/>
              <a:gd name="connsiteX35" fmla="*/ 0 w 8208818"/>
              <a:gd name="connsiteY35" fmla="*/ 766865 h 4601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208818" h="4601099" fill="none" extrusionOk="0">
                <a:moveTo>
                  <a:pt x="0" y="766865"/>
                </a:moveTo>
                <a:cubicBezTo>
                  <a:pt x="80471" y="344608"/>
                  <a:pt x="348277" y="47030"/>
                  <a:pt x="766865" y="0"/>
                </a:cubicBezTo>
                <a:cubicBezTo>
                  <a:pt x="909456" y="-13229"/>
                  <a:pt x="1270816" y="23732"/>
                  <a:pt x="1434374" y="0"/>
                </a:cubicBezTo>
                <a:cubicBezTo>
                  <a:pt x="1597932" y="-23732"/>
                  <a:pt x="1857440" y="1929"/>
                  <a:pt x="1968381" y="0"/>
                </a:cubicBezTo>
                <a:cubicBezTo>
                  <a:pt x="2079322" y="-1929"/>
                  <a:pt x="2377611" y="-3940"/>
                  <a:pt x="2502388" y="0"/>
                </a:cubicBezTo>
                <a:cubicBezTo>
                  <a:pt x="2627165" y="3940"/>
                  <a:pt x="2819362" y="6550"/>
                  <a:pt x="2969644" y="0"/>
                </a:cubicBezTo>
                <a:cubicBezTo>
                  <a:pt x="3119926" y="-6550"/>
                  <a:pt x="3243004" y="-9349"/>
                  <a:pt x="3436900" y="0"/>
                </a:cubicBezTo>
                <a:cubicBezTo>
                  <a:pt x="3630796" y="9349"/>
                  <a:pt x="3872561" y="19990"/>
                  <a:pt x="4171160" y="0"/>
                </a:cubicBezTo>
                <a:cubicBezTo>
                  <a:pt x="4469759" y="-19990"/>
                  <a:pt x="4653630" y="23128"/>
                  <a:pt x="4972170" y="0"/>
                </a:cubicBezTo>
                <a:cubicBezTo>
                  <a:pt x="5290710" y="-23128"/>
                  <a:pt x="5327234" y="11216"/>
                  <a:pt x="5506177" y="0"/>
                </a:cubicBezTo>
                <a:cubicBezTo>
                  <a:pt x="5685120" y="-11216"/>
                  <a:pt x="5949584" y="23323"/>
                  <a:pt x="6240437" y="0"/>
                </a:cubicBezTo>
                <a:cubicBezTo>
                  <a:pt x="6531290" y="-23323"/>
                  <a:pt x="6551246" y="1567"/>
                  <a:pt x="6707693" y="0"/>
                </a:cubicBezTo>
                <a:cubicBezTo>
                  <a:pt x="6864140" y="-1567"/>
                  <a:pt x="7165160" y="-34889"/>
                  <a:pt x="7441953" y="0"/>
                </a:cubicBezTo>
                <a:cubicBezTo>
                  <a:pt x="7842407" y="14100"/>
                  <a:pt x="8210762" y="355702"/>
                  <a:pt x="8208818" y="766865"/>
                </a:cubicBezTo>
                <a:cubicBezTo>
                  <a:pt x="8206951" y="942567"/>
                  <a:pt x="8181683" y="1060253"/>
                  <a:pt x="8208818" y="1318991"/>
                </a:cubicBezTo>
                <a:cubicBezTo>
                  <a:pt x="8235953" y="1577729"/>
                  <a:pt x="8202551" y="1770455"/>
                  <a:pt x="8208818" y="1963139"/>
                </a:cubicBezTo>
                <a:cubicBezTo>
                  <a:pt x="8215085" y="2155823"/>
                  <a:pt x="8193164" y="2376650"/>
                  <a:pt x="8208818" y="2484592"/>
                </a:cubicBezTo>
                <a:cubicBezTo>
                  <a:pt x="8224472" y="2592534"/>
                  <a:pt x="8181932" y="2795805"/>
                  <a:pt x="8208818" y="3036718"/>
                </a:cubicBezTo>
                <a:cubicBezTo>
                  <a:pt x="8235704" y="3277631"/>
                  <a:pt x="8212644" y="3587304"/>
                  <a:pt x="8208818" y="3834234"/>
                </a:cubicBezTo>
                <a:cubicBezTo>
                  <a:pt x="8155928" y="4202014"/>
                  <a:pt x="7864311" y="4655638"/>
                  <a:pt x="7441953" y="4601099"/>
                </a:cubicBezTo>
                <a:cubicBezTo>
                  <a:pt x="7280551" y="4625192"/>
                  <a:pt x="7028427" y="4609520"/>
                  <a:pt x="6907946" y="4601099"/>
                </a:cubicBezTo>
                <a:cubicBezTo>
                  <a:pt x="6787465" y="4592678"/>
                  <a:pt x="6469402" y="4573348"/>
                  <a:pt x="6307188" y="4601099"/>
                </a:cubicBezTo>
                <a:cubicBezTo>
                  <a:pt x="6144974" y="4628850"/>
                  <a:pt x="5829376" y="4579034"/>
                  <a:pt x="5639679" y="4601099"/>
                </a:cubicBezTo>
                <a:cubicBezTo>
                  <a:pt x="5449982" y="4623164"/>
                  <a:pt x="5132657" y="4615778"/>
                  <a:pt x="4972170" y="4601099"/>
                </a:cubicBezTo>
                <a:cubicBezTo>
                  <a:pt x="4811683" y="4586420"/>
                  <a:pt x="4407118" y="4640925"/>
                  <a:pt x="4171160" y="4601099"/>
                </a:cubicBezTo>
                <a:cubicBezTo>
                  <a:pt x="3935202" y="4561274"/>
                  <a:pt x="3902174" y="4598764"/>
                  <a:pt x="3637153" y="4601099"/>
                </a:cubicBezTo>
                <a:cubicBezTo>
                  <a:pt x="3372132" y="4603434"/>
                  <a:pt x="3369577" y="4586075"/>
                  <a:pt x="3103146" y="4601099"/>
                </a:cubicBezTo>
                <a:cubicBezTo>
                  <a:pt x="2836715" y="4616123"/>
                  <a:pt x="2738299" y="4586097"/>
                  <a:pt x="2435637" y="4601099"/>
                </a:cubicBezTo>
                <a:cubicBezTo>
                  <a:pt x="2132975" y="4616101"/>
                  <a:pt x="1873252" y="4610614"/>
                  <a:pt x="1634626" y="4601099"/>
                </a:cubicBezTo>
                <a:cubicBezTo>
                  <a:pt x="1396000" y="4591584"/>
                  <a:pt x="1039850" y="4633950"/>
                  <a:pt x="766865" y="4601099"/>
                </a:cubicBezTo>
                <a:cubicBezTo>
                  <a:pt x="351315" y="4581975"/>
                  <a:pt x="15576" y="4242633"/>
                  <a:pt x="0" y="3834234"/>
                </a:cubicBezTo>
                <a:cubicBezTo>
                  <a:pt x="-17731" y="3696265"/>
                  <a:pt x="-27495" y="3448309"/>
                  <a:pt x="0" y="3282108"/>
                </a:cubicBezTo>
                <a:cubicBezTo>
                  <a:pt x="27495" y="3115907"/>
                  <a:pt x="-30807" y="2752377"/>
                  <a:pt x="0" y="2607286"/>
                </a:cubicBezTo>
                <a:cubicBezTo>
                  <a:pt x="30807" y="2462195"/>
                  <a:pt x="21568" y="2261217"/>
                  <a:pt x="0" y="2085834"/>
                </a:cubicBezTo>
                <a:cubicBezTo>
                  <a:pt x="-21568" y="1910451"/>
                  <a:pt x="-19854" y="1617353"/>
                  <a:pt x="0" y="1472360"/>
                </a:cubicBezTo>
                <a:cubicBezTo>
                  <a:pt x="19854" y="1327367"/>
                  <a:pt x="3607" y="1019289"/>
                  <a:pt x="0" y="766865"/>
                </a:cubicBezTo>
                <a:close/>
              </a:path>
              <a:path w="8208818" h="4601099" stroke="0" extrusionOk="0">
                <a:moveTo>
                  <a:pt x="0" y="766865"/>
                </a:moveTo>
                <a:cubicBezTo>
                  <a:pt x="22720" y="271533"/>
                  <a:pt x="315505" y="48114"/>
                  <a:pt x="766865" y="0"/>
                </a:cubicBezTo>
                <a:cubicBezTo>
                  <a:pt x="930501" y="-861"/>
                  <a:pt x="1164855" y="12462"/>
                  <a:pt x="1367623" y="0"/>
                </a:cubicBezTo>
                <a:cubicBezTo>
                  <a:pt x="1570391" y="-12462"/>
                  <a:pt x="1941475" y="3170"/>
                  <a:pt x="2101883" y="0"/>
                </a:cubicBezTo>
                <a:cubicBezTo>
                  <a:pt x="2262291" y="-3170"/>
                  <a:pt x="2409554" y="-6055"/>
                  <a:pt x="2635890" y="0"/>
                </a:cubicBezTo>
                <a:cubicBezTo>
                  <a:pt x="2862226" y="6055"/>
                  <a:pt x="3110178" y="-14530"/>
                  <a:pt x="3370149" y="0"/>
                </a:cubicBezTo>
                <a:cubicBezTo>
                  <a:pt x="3630120" y="14530"/>
                  <a:pt x="3881793" y="13667"/>
                  <a:pt x="4171160" y="0"/>
                </a:cubicBezTo>
                <a:cubicBezTo>
                  <a:pt x="4460527" y="-13667"/>
                  <a:pt x="4499311" y="24780"/>
                  <a:pt x="4705167" y="0"/>
                </a:cubicBezTo>
                <a:cubicBezTo>
                  <a:pt x="4911023" y="-24780"/>
                  <a:pt x="5024011" y="23117"/>
                  <a:pt x="5239174" y="0"/>
                </a:cubicBezTo>
                <a:cubicBezTo>
                  <a:pt x="5454337" y="-23117"/>
                  <a:pt x="5510972" y="-17400"/>
                  <a:pt x="5773181" y="0"/>
                </a:cubicBezTo>
                <a:cubicBezTo>
                  <a:pt x="6035390" y="17400"/>
                  <a:pt x="6060362" y="25118"/>
                  <a:pt x="6307188" y="0"/>
                </a:cubicBezTo>
                <a:cubicBezTo>
                  <a:pt x="6554014" y="-25118"/>
                  <a:pt x="6653215" y="-10585"/>
                  <a:pt x="6841195" y="0"/>
                </a:cubicBezTo>
                <a:cubicBezTo>
                  <a:pt x="7029175" y="10585"/>
                  <a:pt x="7164697" y="25578"/>
                  <a:pt x="7441953" y="0"/>
                </a:cubicBezTo>
                <a:cubicBezTo>
                  <a:pt x="7925317" y="66607"/>
                  <a:pt x="8146373" y="302916"/>
                  <a:pt x="8208818" y="766865"/>
                </a:cubicBezTo>
                <a:cubicBezTo>
                  <a:pt x="8188080" y="1014197"/>
                  <a:pt x="8205347" y="1126207"/>
                  <a:pt x="8208818" y="1380339"/>
                </a:cubicBezTo>
                <a:cubicBezTo>
                  <a:pt x="8212289" y="1634471"/>
                  <a:pt x="8211828" y="1805702"/>
                  <a:pt x="8208818" y="2024486"/>
                </a:cubicBezTo>
                <a:cubicBezTo>
                  <a:pt x="8205808" y="2243270"/>
                  <a:pt x="8198238" y="2379536"/>
                  <a:pt x="8208818" y="2607286"/>
                </a:cubicBezTo>
                <a:cubicBezTo>
                  <a:pt x="8219398" y="2835036"/>
                  <a:pt x="8216881" y="2965994"/>
                  <a:pt x="8208818" y="3128739"/>
                </a:cubicBezTo>
                <a:cubicBezTo>
                  <a:pt x="8200755" y="3291484"/>
                  <a:pt x="8192036" y="3613399"/>
                  <a:pt x="8208818" y="3834234"/>
                </a:cubicBezTo>
                <a:cubicBezTo>
                  <a:pt x="8212383" y="4276791"/>
                  <a:pt x="7832526" y="4545109"/>
                  <a:pt x="7441953" y="4601099"/>
                </a:cubicBezTo>
                <a:cubicBezTo>
                  <a:pt x="7308147" y="4582352"/>
                  <a:pt x="7061725" y="4605349"/>
                  <a:pt x="6907946" y="4601099"/>
                </a:cubicBezTo>
                <a:cubicBezTo>
                  <a:pt x="6754167" y="4596849"/>
                  <a:pt x="6534056" y="4591971"/>
                  <a:pt x="6173686" y="4601099"/>
                </a:cubicBezTo>
                <a:cubicBezTo>
                  <a:pt x="5813316" y="4610227"/>
                  <a:pt x="5865417" y="4609956"/>
                  <a:pt x="5706430" y="4601099"/>
                </a:cubicBezTo>
                <a:cubicBezTo>
                  <a:pt x="5547443" y="4592242"/>
                  <a:pt x="5251941" y="4574700"/>
                  <a:pt x="5105672" y="4601099"/>
                </a:cubicBezTo>
                <a:cubicBezTo>
                  <a:pt x="4959403" y="4627498"/>
                  <a:pt x="4607563" y="4608218"/>
                  <a:pt x="4438163" y="4601099"/>
                </a:cubicBezTo>
                <a:cubicBezTo>
                  <a:pt x="4268763" y="4593980"/>
                  <a:pt x="4076711" y="4589977"/>
                  <a:pt x="3970907" y="4601099"/>
                </a:cubicBezTo>
                <a:cubicBezTo>
                  <a:pt x="3865103" y="4612221"/>
                  <a:pt x="3669655" y="4599528"/>
                  <a:pt x="3370149" y="4601099"/>
                </a:cubicBezTo>
                <a:cubicBezTo>
                  <a:pt x="3070643" y="4602670"/>
                  <a:pt x="3072574" y="4594056"/>
                  <a:pt x="2836142" y="4601099"/>
                </a:cubicBezTo>
                <a:cubicBezTo>
                  <a:pt x="2599710" y="4608142"/>
                  <a:pt x="2543512" y="4586088"/>
                  <a:pt x="2368886" y="4601099"/>
                </a:cubicBezTo>
                <a:cubicBezTo>
                  <a:pt x="2194260" y="4616110"/>
                  <a:pt x="1744768" y="4569990"/>
                  <a:pt x="1567876" y="4601099"/>
                </a:cubicBezTo>
                <a:cubicBezTo>
                  <a:pt x="1390984" y="4632209"/>
                  <a:pt x="1095547" y="4590967"/>
                  <a:pt x="766865" y="4601099"/>
                </a:cubicBezTo>
                <a:cubicBezTo>
                  <a:pt x="368426" y="4594448"/>
                  <a:pt x="16867" y="4249587"/>
                  <a:pt x="0" y="3834234"/>
                </a:cubicBezTo>
                <a:cubicBezTo>
                  <a:pt x="26551" y="3579062"/>
                  <a:pt x="22892" y="3492657"/>
                  <a:pt x="0" y="3220760"/>
                </a:cubicBezTo>
                <a:cubicBezTo>
                  <a:pt x="-22892" y="2948863"/>
                  <a:pt x="-18381" y="2868630"/>
                  <a:pt x="0" y="2668634"/>
                </a:cubicBezTo>
                <a:cubicBezTo>
                  <a:pt x="18381" y="2468638"/>
                  <a:pt x="3199" y="2199809"/>
                  <a:pt x="0" y="2055160"/>
                </a:cubicBezTo>
                <a:cubicBezTo>
                  <a:pt x="-3199" y="1910511"/>
                  <a:pt x="-30936" y="1571991"/>
                  <a:pt x="0" y="1411012"/>
                </a:cubicBezTo>
                <a:cubicBezTo>
                  <a:pt x="30936" y="1250033"/>
                  <a:pt x="-13411" y="939475"/>
                  <a:pt x="0" y="766865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646247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F1F0FB-9EF3-403F-B6A8-C58D27968197}"/>
              </a:ext>
            </a:extLst>
          </p:cNvPr>
          <p:cNvSpPr txBox="1"/>
          <p:nvPr/>
        </p:nvSpPr>
        <p:spPr>
          <a:xfrm>
            <a:off x="2086131" y="1723587"/>
            <a:ext cx="8065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Das Ding  ___ _____ _______.</a:t>
            </a:r>
          </a:p>
        </p:txBody>
      </p:sp>
      <p:sp>
        <p:nvSpPr>
          <p:cNvPr id="37" name="Google Shape;713;p54">
            <a:extLst>
              <a:ext uri="{FF2B5EF4-FFF2-40B4-BE49-F238E27FC236}">
                <a16:creationId xmlns:a16="http://schemas.microsoft.com/office/drawing/2014/main" id="{B85A3197-AB8C-466B-BF1F-824A0AFEC820}"/>
              </a:ext>
            </a:extLst>
          </p:cNvPr>
          <p:cNvSpPr/>
          <p:nvPr/>
        </p:nvSpPr>
        <p:spPr>
          <a:xfrm>
            <a:off x="11024515" y="2914072"/>
            <a:ext cx="466271" cy="79999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900" b="1">
                <a:ln w="9525" cap="flat" cmpd="sng">
                  <a:solidFill>
                    <a:srgbClr val="FF339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3399"/>
                </a:solidFill>
                <a:latin typeface="Modern Love" panose="04090805081005020601" pitchFamily="82" charset="0"/>
              </a:rPr>
              <a:t>3</a:t>
            </a:r>
          </a:p>
        </p:txBody>
      </p:sp>
      <p:sp>
        <p:nvSpPr>
          <p:cNvPr id="38" name="Google Shape;714;p54">
            <a:extLst>
              <a:ext uri="{FF2B5EF4-FFF2-40B4-BE49-F238E27FC236}">
                <a16:creationId xmlns:a16="http://schemas.microsoft.com/office/drawing/2014/main" id="{362A8824-F4CD-4EB3-97B6-F13E903AF799}"/>
              </a:ext>
            </a:extLst>
          </p:cNvPr>
          <p:cNvSpPr/>
          <p:nvPr/>
        </p:nvSpPr>
        <p:spPr>
          <a:xfrm>
            <a:off x="10984398" y="3900499"/>
            <a:ext cx="469619" cy="79999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900" b="1">
                <a:ln w="9525" cap="flat" cmpd="sng">
                  <a:solidFill>
                    <a:srgbClr val="FF339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3399"/>
                </a:solidFill>
                <a:latin typeface="Modern Love" panose="04090805081005020601" pitchFamily="82" charset="0"/>
              </a:rPr>
              <a:t>2</a:t>
            </a:r>
          </a:p>
        </p:txBody>
      </p:sp>
      <p:sp>
        <p:nvSpPr>
          <p:cNvPr id="39" name="Google Shape;715;p54">
            <a:extLst>
              <a:ext uri="{FF2B5EF4-FFF2-40B4-BE49-F238E27FC236}">
                <a16:creationId xmlns:a16="http://schemas.microsoft.com/office/drawing/2014/main" id="{BDFE0F2F-74E0-47AF-A85F-29478AE29BC4}"/>
              </a:ext>
            </a:extLst>
          </p:cNvPr>
          <p:cNvSpPr/>
          <p:nvPr/>
        </p:nvSpPr>
        <p:spPr>
          <a:xfrm>
            <a:off x="11027137" y="4949271"/>
            <a:ext cx="466271" cy="78651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900" b="1" dirty="0">
                <a:ln w="9525" cap="flat" cmpd="sng">
                  <a:solidFill>
                    <a:srgbClr val="FF339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3399"/>
                </a:solidFill>
                <a:latin typeface="Modern Love" panose="04090805081005020601" pitchFamily="82" charset="0"/>
              </a:rPr>
              <a:t>1</a:t>
            </a:r>
          </a:p>
        </p:txBody>
      </p:sp>
      <p:sp>
        <p:nvSpPr>
          <p:cNvPr id="40" name="TextBox 39">
            <a:hlinkClick r:id="" action="ppaction://noaction">
              <a:snd r:embed="rId4" name="T1_W9F_3.2.wav"/>
            </a:hlinkClick>
            <a:extLst>
              <a:ext uri="{FF2B5EF4-FFF2-40B4-BE49-F238E27FC236}">
                <a16:creationId xmlns:a16="http://schemas.microsoft.com/office/drawing/2014/main" id="{1D8BE098-FB1C-4301-AD0D-572A9A1E778C}"/>
              </a:ext>
            </a:extLst>
          </p:cNvPr>
          <p:cNvSpPr txBox="1"/>
          <p:nvPr/>
        </p:nvSpPr>
        <p:spPr>
          <a:xfrm>
            <a:off x="9821969" y="6065609"/>
            <a:ext cx="1584088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Schreib</a:t>
            </a: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21F6E6FB-F04F-4E4B-95EA-44FEC0F1A9B3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3" name="Picture 4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E187A27-7D03-40CE-9DB6-B554FC1A71C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12" name="Graphic 11" descr="Pencil with solid fill">
            <a:extLst>
              <a:ext uri="{FF2B5EF4-FFF2-40B4-BE49-F238E27FC236}">
                <a16:creationId xmlns:a16="http://schemas.microsoft.com/office/drawing/2014/main" id="{B09240BF-6EB2-4C01-ACA9-4D405B5AC8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06057" y="5864237"/>
            <a:ext cx="785943" cy="7859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D120173-B93C-4FA9-B09B-29891C36C0FA}"/>
              </a:ext>
            </a:extLst>
          </p:cNvPr>
          <p:cNvSpPr txBox="1"/>
          <p:nvPr/>
        </p:nvSpPr>
        <p:spPr>
          <a:xfrm>
            <a:off x="4638447" y="1743280"/>
            <a:ext cx="1787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ist</a:t>
            </a:r>
            <a:endParaRPr lang="en-GB" sz="36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AFE08DB-852F-499C-9F96-5344042B1F0A}"/>
              </a:ext>
            </a:extLst>
          </p:cNvPr>
          <p:cNvSpPr txBox="1"/>
          <p:nvPr/>
        </p:nvSpPr>
        <p:spPr>
          <a:xfrm>
            <a:off x="5909852" y="1723603"/>
            <a:ext cx="1469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nicht</a:t>
            </a:r>
            <a:endParaRPr lang="en-GB" sz="36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8C32619-4B9E-482F-8674-0737A022C9FA}"/>
              </a:ext>
            </a:extLst>
          </p:cNvPr>
          <p:cNvSpPr txBox="1"/>
          <p:nvPr/>
        </p:nvSpPr>
        <p:spPr>
          <a:xfrm>
            <a:off x="7512829" y="1732212"/>
            <a:ext cx="1787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unten</a:t>
            </a:r>
            <a:endParaRPr lang="en-GB" sz="36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CustomShape 23">
            <a:hlinkClick r:id="" action="ppaction://noaction">
              <a:snd r:embed="rId8" name="T1_W9F_3.5.wav"/>
            </a:hlinkClick>
            <a:extLst>
              <a:ext uri="{FF2B5EF4-FFF2-40B4-BE49-F238E27FC236}">
                <a16:creationId xmlns:a16="http://schemas.microsoft.com/office/drawing/2014/main" id="{D94432CE-9B64-4CCE-890E-42E49A14E4D6}"/>
              </a:ext>
            </a:extLst>
          </p:cNvPr>
          <p:cNvSpPr/>
          <p:nvPr/>
        </p:nvSpPr>
        <p:spPr>
          <a:xfrm>
            <a:off x="968580" y="1851388"/>
            <a:ext cx="616045" cy="582075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C86BE78-BAC9-4DFF-852F-9568BB2AF716}"/>
              </a:ext>
            </a:extLst>
          </p:cNvPr>
          <p:cNvGraphicFramePr>
            <a:graphicFrameLocks noGrp="1"/>
          </p:cNvGraphicFramePr>
          <p:nvPr/>
        </p:nvGraphicFramePr>
        <p:xfrm>
          <a:off x="4210579" y="2882451"/>
          <a:ext cx="3743988" cy="2490258"/>
        </p:xfrm>
        <a:graphic>
          <a:graphicData uri="http://schemas.openxmlformats.org/drawingml/2006/table">
            <a:tbl>
              <a:tblPr/>
              <a:tblGrid>
                <a:gridCol w="1871994">
                  <a:extLst>
                    <a:ext uri="{9D8B030D-6E8A-4147-A177-3AD203B41FA5}">
                      <a16:colId xmlns:a16="http://schemas.microsoft.com/office/drawing/2014/main" val="211877769"/>
                    </a:ext>
                  </a:extLst>
                </a:gridCol>
                <a:gridCol w="1871994">
                  <a:extLst>
                    <a:ext uri="{9D8B030D-6E8A-4147-A177-3AD203B41FA5}">
                      <a16:colId xmlns:a16="http://schemas.microsoft.com/office/drawing/2014/main" val="940322970"/>
                    </a:ext>
                  </a:extLst>
                </a:gridCol>
              </a:tblGrid>
              <a:tr h="1245129">
                <a:tc>
                  <a:txBody>
                    <a:bodyPr/>
                    <a:lstStyle/>
                    <a:p>
                      <a:pPr algn="l" fontAlgn="auto"/>
                      <a:r>
                        <a:rPr lang="en-GB" sz="1700" b="0" i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​</a:t>
                      </a:r>
                    </a:p>
                  </a:txBody>
                  <a:tcPr marL="85251" marR="85251" marT="42625" marB="42625">
                    <a:lnL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sz="1700" b="0" i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​</a:t>
                      </a:r>
                      <a:r>
                        <a:rPr lang="en-GB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 </a:t>
                      </a:r>
                      <a:endParaRPr lang="en-GB" sz="1700" b="0" i="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5251" marR="85251" marT="42625" marB="42625">
                    <a:lnL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4502324"/>
                  </a:ext>
                </a:extLst>
              </a:tr>
              <a:tr h="1245129">
                <a:tc>
                  <a:txBody>
                    <a:bodyPr/>
                    <a:lstStyle/>
                    <a:p>
                      <a:pPr algn="l" fontAlgn="auto"/>
                      <a:r>
                        <a:rPr lang="en-GB" sz="1700" b="0" i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​</a:t>
                      </a:r>
                    </a:p>
                  </a:txBody>
                  <a:tcPr marL="85251" marR="85251" marT="42625" marB="42625">
                    <a:lnL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sz="1700" b="0" i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​</a:t>
                      </a:r>
                    </a:p>
                  </a:txBody>
                  <a:tcPr marL="85251" marR="85251" marT="42625" marB="42625">
                    <a:lnL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437448"/>
                  </a:ext>
                </a:extLst>
              </a:tr>
            </a:tbl>
          </a:graphicData>
        </a:graphic>
      </p:graphicFrame>
      <p:sp>
        <p:nvSpPr>
          <p:cNvPr id="5" name="AutoShape 3" descr="data:image/svg+xml;charset=utf8,%20%3Csvg%20width%3D'126'%20height%3D'125'%20xmlns%3D'http%3A%2F%2Fwww.w3.org%2F2000%2Fsvg'%20xmlns%3Axlink%3D'http%3A%2F%2Fwww.w3.org%2F1999%2Fxlink'%20overflow%3D'hidden'%3E%3Cdefs%3E%3CclipPath%20id%3D'clip0'%3E%3Crect%20x%3D'0'%20y%3D'0'%20width%3D'126'%20height%3D'125'%2F%3E%3C%2FclipPath%3E%3C%2Fdefs%3E%3Cg%20clip-path%3D'url(%23clip0)'%3E%3Cpath%20d%3D'M88.5416%2039.3229C85.4166%2039.3229%2082.8125%2036.7187%2082.9427%2033.4635%2082.9427%2030.3385%2085.5468%2027.7344%2088.6718%2027.7344%2091.7968%2027.7344%2094.401%2030.3385%2094.401%2033.4635%2094.401%2035.026%2093.75%2036.4583%2092.7083%2037.5%2091.5364%2038.6719%2090.1041%2039.3229%2088.5416%2039.3229ZM82.9427%2021.2239C80.0781%2022.2656%2077.8646%2024.4792%2076.4323%2027.0833%2074.6094%2030.5989%2074.3489%2034.6354%2075.7812%2038.2812L82.0312%2051.8229%2086.1979%2060.4166C86.5885%2061.3281%2087.5%2061.8489%2088.5416%2061.8489%2089.5833%2061.8489%2090.4948%2061.3281%2090.8854%2060.4166L95.052%2051.8229%20101.302%2038.4114C101.953%2036.8489%20102.214%2035.1562%20102.214%2033.4635%20102.214%2024.349%2092.8385%2017.4479%2082.9427%2021.2239Z'%20stroke%3D'%230070C0'%20stroke-width%3D'1.30208'%20fill%3D'%2300B0F0'%20transform%3D'matrix(1.008%200%200%201%205.24934e-06%201.5748e-05)'%2F%3E%3Cpath%20d%3D'M59.8958%2094.7916%2039.0625%2084.375%2039.0625%2041.9271%2059.8958%2052.3437%2059.8958%2094.7916ZM33.8542%2084.375%2018.2292%2092.1875%2018.2292%2049.7396%2033.8542%2041.9271%2033.8542%2084.375ZM105.99%2040.625%20105.99%2040.625%20102.734%2047.6562%20106.771%2049.7396%20106.771%2092.1875%2091.1458%2084.375%2091.1458%2067.0573%2085.9375%2067.0573%2085.9375%2084.375%2065.1041%2094.7916%2065.1041%2052.3437%2074.3489%2047.6562%2071.0937%2040.625%2062.5%2044.9219%2036.4583%2031.901%2010.4167%2044.9219%2010.4167%20104.818%2036.4583%2091.7968%2062.5%20104.818%2088.5416%2091.7968%20114.583%20104.818%20114.583%2044.9219%20105.99%2040.625Z'%20stroke%3D'%230070C0'%20stroke-width%3D'1.30208'%20fill%3D'%2300B0F0'%20transform%3D'matrix(1.008%200%200%201%205.24934e-06%201.5748e-05)'%2F%3E%3C%2Fg%3E%3C%2Fsvg%3E">
            <a:extLst>
              <a:ext uri="{FF2B5EF4-FFF2-40B4-BE49-F238E27FC236}">
                <a16:creationId xmlns:a16="http://schemas.microsoft.com/office/drawing/2014/main" id="{D9CCADC0-2390-4799-B1F9-01A0FC8863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62789" y="337073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5" descr="data:image/svg+xml;charset=utf8,%20%3Csvg%20width%3D'126'%20height%3D'125'%20xmlns%3D'http%3A%2F%2Fwww.w3.org%2F2000%2Fsvg'%20xmlns%3Axlink%3D'http%3A%2F%2Fwww.w3.org%2F1999%2Fxlink'%20overflow%3D'hidden'%3E%3Cdefs%3E%3CclipPath%20id%3D'clip0'%3E%3Crect%20x%3D'0'%20y%3D'0'%20width%3D'126'%20height%3D'125'%2F%3E%3C%2FclipPath%3E%3C%2Fdefs%3E%3Cg%20clip-path%3D'url(%23clip0)'%3E%3Cpath%20d%3D'M88.5417%2039.3229C85.4167%2039.3229%2082.8125%2036.7188%2082.9427%2033.4636%2082.9427%2030.3386%2085.5469%2027.7344%2088.6719%2027.7344%2091.7969%2027.7344%2094.4011%2030.3386%2094.4011%2033.4636%2094.4011%2035.0261%2093.75%2036.4583%2092.7084%2037.5%2091.5365%2038.6719%2090.1042%2039.3229%2088.5417%2039.3229ZM82.9427%2021.224C80.0782%2022.2656%2077.8646%2024.4792%2076.4323%2027.0833%2074.6094%2030.599%2074.349%2034.6354%2075.7813%2038.2813L82.0313%2051.8229%2086.1979%2060.4167C86.5886%2061.3281%2087.5%2061.849%2088.5417%2061.849%2089.5834%2061.849%2090.4948%2061.3281%2090.8855%2060.4167L95.0521%2051.8229%20101.302%2038.4115C101.953%2036.849%20102.214%2035.1563%20102.214%2033.4636%20102.214%2024.349%2092.8386%2017.4479%2082.9427%2021.224Z'%20stroke%3D'%230070C0'%20stroke-width%3D'1.30208'%20fill%3D'%2300B0F0'%20transform%3D'matrix(1.008%200%200%201%20-3.67454e-05%20-4.19948e-05)'%2F%3E%3Cpath%20d%3D'M59.8959%2094.7917%2039.0625%2084.375%2039.0625%2041.9271%2059.8959%2052.3438%2059.8959%2094.7917ZM33.8542%2084.375%2018.2292%2092.1875%2018.2292%2049.7396%2033.8542%2041.9271%2033.8542%2084.375ZM105.99%2040.625%20105.99%2040.625%20102.734%2047.6563%20106.771%2049.7396%20106.771%2092.1875%2091.1459%2084.375%2091.1459%2067.0573%2085.9375%2067.0573%2085.9375%2084.375%2065.1042%2094.7917%2065.1042%2052.3438%2074.349%2047.6563%2071.0938%2040.625%2062.5%2044.9219%2036.4583%2031.9011%2010.4167%2044.9219%2010.4167%20104.818%2036.4583%2091.7969%2062.5%20104.818%2088.5417%2091.7969%20114.583%20104.818%20114.583%2044.9219%20105.99%2040.625Z'%20stroke%3D'%230070C0'%20stroke-width%3D'1.30208'%20fill%3D'%2300B0F0'%20transform%3D'matrix(1.008%200%200%201%20-3.67454e-05%20-4.19948e-05)'%2F%3E%3C%2Fg%3E%3C%2Fsvg%3E">
            <a:extLst>
              <a:ext uri="{FF2B5EF4-FFF2-40B4-BE49-F238E27FC236}">
                <a16:creationId xmlns:a16="http://schemas.microsoft.com/office/drawing/2014/main" id="{7F21B56F-0794-4E2E-BB7D-97BEDB6D67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7" name="Picture 13">
            <a:extLst>
              <a:ext uri="{FF2B5EF4-FFF2-40B4-BE49-F238E27FC236}">
                <a16:creationId xmlns:a16="http://schemas.microsoft.com/office/drawing/2014/main" id="{EDE73AE4-F18E-4E70-B546-09758DF61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256" y="4300495"/>
            <a:ext cx="1140696" cy="72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19" descr="data:image/svg+xml;charset=utf8,%20%3Csvg%20width%3D'126'%20height%3D'125'%20xmlns%3D'http%3A%2F%2Fwww.w3.org%2F2000%2Fsvg'%20xmlns%3Axlink%3D'http%3A%2F%2Fwww.w3.org%2F1999%2Fxlink'%20overflow%3D'hidden'%3E%3Cdefs%3E%3CclipPath%20id%3D'clip0'%3E%3Crect%20x%3D'0'%20y%3D'0'%20width%3D'126'%20height%3D'125'%2F%3E%3C%2FclipPath%3E%3C%2Fdefs%3E%3Cg%20clip-path%3D'url(%23clip0)'%3E%3Cpath%20d%3D'M88.5417%2039.3229C85.4167%2039.3229%2082.8125%2036.7188%2082.9427%2033.4636%2082.9427%2030.3386%2085.5469%2027.7344%2088.6719%2027.7344%2091.7969%2027.7344%2094.4011%2030.3386%2094.4011%2033.4636%2094.4011%2035.0261%2093.75%2036.4583%2092.7084%2037.5%2091.5365%2038.6719%2090.1042%2039.3229%2088.5417%2039.3229ZM82.9427%2021.224C80.0782%2022.2656%2077.8646%2024.4792%2076.4323%2027.0833%2074.6094%2030.599%2074.349%2034.6354%2075.7813%2038.2813L82.0313%2051.8229%2086.1979%2060.4167C86.5886%2061.3281%2087.5%2061.849%2088.5417%2061.849%2089.5834%2061.849%2090.4948%2061.3281%2090.8855%2060.4167L95.0521%2051.8229%20101.302%2038.4115C101.953%2036.849%20102.214%2035.1563%20102.214%2033.4636%20102.214%2024.349%2092.8386%2017.4479%2082.9427%2021.224Z'%20stroke%3D'%230070C0'%20stroke-width%3D'1.30208'%20fill%3D'%2300B0F0'%20transform%3D'matrix(1.008%200%200%201%203.14961e-05%20-4.19948e-05)'%2F%3E%3Cpath%20d%3D'M59.8959%2094.7917%2039.0625%2084.375%2039.0625%2041.9271%2059.8959%2052.3438%2059.8959%2094.7917ZM33.8542%2084.375%2018.2292%2092.1875%2018.2292%2049.7396%2033.8542%2041.9271%2033.8542%2084.375ZM105.99%2040.625%20105.99%2040.625%20102.734%2047.6563%20106.771%2049.7396%20106.771%2092.1875%2091.1459%2084.375%2091.1459%2067.0573%2085.9375%2067.0573%2085.9375%2084.375%2065.1042%2094.7917%2065.1042%2052.3438%2074.349%2047.6563%2071.0938%2040.625%2062.5%2044.9219%2036.4583%2031.9011%2010.4167%2044.9219%2010.4167%20104.818%2036.4583%2091.7969%2062.5%20104.818%2088.5417%2091.7969%20114.583%20104.818%20114.583%2044.9219%20105.99%2040.625Z'%20stroke%3D'%230070C0'%20stroke-width%3D'1.30208'%20fill%3D'%2300B0F0'%20transform%3D'matrix(1.008%200%200%201%203.14961e-05%20-4.19948e-05)'%2F%3E%3C%2Fg%3E%3C%2Fsvg%3E">
            <a:extLst>
              <a:ext uri="{FF2B5EF4-FFF2-40B4-BE49-F238E27FC236}">
                <a16:creationId xmlns:a16="http://schemas.microsoft.com/office/drawing/2014/main" id="{05468391-1DA4-4F0D-9EA0-9710BF5318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82573" y="351197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47" name="Picture 23">
            <a:extLst>
              <a:ext uri="{FF2B5EF4-FFF2-40B4-BE49-F238E27FC236}">
                <a16:creationId xmlns:a16="http://schemas.microsoft.com/office/drawing/2014/main" id="{0AAFD86F-CCEA-4F83-BC0A-068B77111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726" y="3010843"/>
            <a:ext cx="903905" cy="86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D4A3DEE-D241-4457-B5AB-721B6E47D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128" y="4274761"/>
            <a:ext cx="668626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ACB1E2B-B14B-47E7-9DC6-1FBFE7B55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464" y="3114320"/>
            <a:ext cx="745977" cy="72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92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1"/>
                            </p:stCondLst>
                            <p:childTnLst>
                              <p:par>
                                <p:cTn id="1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2"/>
                            </p:stCondLst>
                            <p:childTnLst>
                              <p:par>
                                <p:cTn id="1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2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03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0" grpId="0" animBg="1"/>
      <p:bldP spid="16" grpId="0"/>
      <p:bldP spid="44" grpId="0"/>
      <p:bldP spid="45" grpId="0"/>
      <p:bldP spid="5" grpId="0"/>
      <p:bldP spid="6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hlinkClick r:id="" action="ppaction://noaction">
              <a:snd r:embed="rId3" name="T1_W9F_3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747856" y="83751"/>
            <a:ext cx="4999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Deutsch. [4/5]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2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70093" y="-314562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B12F36E-41E9-4458-AA8A-52A8C6741335}"/>
              </a:ext>
            </a:extLst>
          </p:cNvPr>
          <p:cNvSpPr/>
          <p:nvPr/>
        </p:nvSpPr>
        <p:spPr>
          <a:xfrm>
            <a:off x="1818256" y="1464510"/>
            <a:ext cx="8208818" cy="4601099"/>
          </a:xfrm>
          <a:custGeom>
            <a:avLst/>
            <a:gdLst>
              <a:gd name="connsiteX0" fmla="*/ 0 w 8208818"/>
              <a:gd name="connsiteY0" fmla="*/ 766865 h 4601099"/>
              <a:gd name="connsiteX1" fmla="*/ 766865 w 8208818"/>
              <a:gd name="connsiteY1" fmla="*/ 0 h 4601099"/>
              <a:gd name="connsiteX2" fmla="*/ 1434374 w 8208818"/>
              <a:gd name="connsiteY2" fmla="*/ 0 h 4601099"/>
              <a:gd name="connsiteX3" fmla="*/ 1968381 w 8208818"/>
              <a:gd name="connsiteY3" fmla="*/ 0 h 4601099"/>
              <a:gd name="connsiteX4" fmla="*/ 2502388 w 8208818"/>
              <a:gd name="connsiteY4" fmla="*/ 0 h 4601099"/>
              <a:gd name="connsiteX5" fmla="*/ 2969644 w 8208818"/>
              <a:gd name="connsiteY5" fmla="*/ 0 h 4601099"/>
              <a:gd name="connsiteX6" fmla="*/ 3436900 w 8208818"/>
              <a:gd name="connsiteY6" fmla="*/ 0 h 4601099"/>
              <a:gd name="connsiteX7" fmla="*/ 4171160 w 8208818"/>
              <a:gd name="connsiteY7" fmla="*/ 0 h 4601099"/>
              <a:gd name="connsiteX8" fmla="*/ 4972170 w 8208818"/>
              <a:gd name="connsiteY8" fmla="*/ 0 h 4601099"/>
              <a:gd name="connsiteX9" fmla="*/ 5506177 w 8208818"/>
              <a:gd name="connsiteY9" fmla="*/ 0 h 4601099"/>
              <a:gd name="connsiteX10" fmla="*/ 6240437 w 8208818"/>
              <a:gd name="connsiteY10" fmla="*/ 0 h 4601099"/>
              <a:gd name="connsiteX11" fmla="*/ 6707693 w 8208818"/>
              <a:gd name="connsiteY11" fmla="*/ 0 h 4601099"/>
              <a:gd name="connsiteX12" fmla="*/ 7441953 w 8208818"/>
              <a:gd name="connsiteY12" fmla="*/ 0 h 4601099"/>
              <a:gd name="connsiteX13" fmla="*/ 8208818 w 8208818"/>
              <a:gd name="connsiteY13" fmla="*/ 766865 h 4601099"/>
              <a:gd name="connsiteX14" fmla="*/ 8208818 w 8208818"/>
              <a:gd name="connsiteY14" fmla="*/ 1318991 h 4601099"/>
              <a:gd name="connsiteX15" fmla="*/ 8208818 w 8208818"/>
              <a:gd name="connsiteY15" fmla="*/ 1963139 h 4601099"/>
              <a:gd name="connsiteX16" fmla="*/ 8208818 w 8208818"/>
              <a:gd name="connsiteY16" fmla="*/ 2484592 h 4601099"/>
              <a:gd name="connsiteX17" fmla="*/ 8208818 w 8208818"/>
              <a:gd name="connsiteY17" fmla="*/ 3036718 h 4601099"/>
              <a:gd name="connsiteX18" fmla="*/ 8208818 w 8208818"/>
              <a:gd name="connsiteY18" fmla="*/ 3834234 h 4601099"/>
              <a:gd name="connsiteX19" fmla="*/ 7441953 w 8208818"/>
              <a:gd name="connsiteY19" fmla="*/ 4601099 h 4601099"/>
              <a:gd name="connsiteX20" fmla="*/ 6907946 w 8208818"/>
              <a:gd name="connsiteY20" fmla="*/ 4601099 h 4601099"/>
              <a:gd name="connsiteX21" fmla="*/ 6307188 w 8208818"/>
              <a:gd name="connsiteY21" fmla="*/ 4601099 h 4601099"/>
              <a:gd name="connsiteX22" fmla="*/ 5639679 w 8208818"/>
              <a:gd name="connsiteY22" fmla="*/ 4601099 h 4601099"/>
              <a:gd name="connsiteX23" fmla="*/ 4972170 w 8208818"/>
              <a:gd name="connsiteY23" fmla="*/ 4601099 h 4601099"/>
              <a:gd name="connsiteX24" fmla="*/ 4171160 w 8208818"/>
              <a:gd name="connsiteY24" fmla="*/ 4601099 h 4601099"/>
              <a:gd name="connsiteX25" fmla="*/ 3637153 w 8208818"/>
              <a:gd name="connsiteY25" fmla="*/ 4601099 h 4601099"/>
              <a:gd name="connsiteX26" fmla="*/ 3103146 w 8208818"/>
              <a:gd name="connsiteY26" fmla="*/ 4601099 h 4601099"/>
              <a:gd name="connsiteX27" fmla="*/ 2435637 w 8208818"/>
              <a:gd name="connsiteY27" fmla="*/ 4601099 h 4601099"/>
              <a:gd name="connsiteX28" fmla="*/ 1634626 w 8208818"/>
              <a:gd name="connsiteY28" fmla="*/ 4601099 h 4601099"/>
              <a:gd name="connsiteX29" fmla="*/ 766865 w 8208818"/>
              <a:gd name="connsiteY29" fmla="*/ 4601099 h 4601099"/>
              <a:gd name="connsiteX30" fmla="*/ 0 w 8208818"/>
              <a:gd name="connsiteY30" fmla="*/ 3834234 h 4601099"/>
              <a:gd name="connsiteX31" fmla="*/ 0 w 8208818"/>
              <a:gd name="connsiteY31" fmla="*/ 3282108 h 4601099"/>
              <a:gd name="connsiteX32" fmla="*/ 0 w 8208818"/>
              <a:gd name="connsiteY32" fmla="*/ 2607286 h 4601099"/>
              <a:gd name="connsiteX33" fmla="*/ 0 w 8208818"/>
              <a:gd name="connsiteY33" fmla="*/ 2085834 h 4601099"/>
              <a:gd name="connsiteX34" fmla="*/ 0 w 8208818"/>
              <a:gd name="connsiteY34" fmla="*/ 1472360 h 4601099"/>
              <a:gd name="connsiteX35" fmla="*/ 0 w 8208818"/>
              <a:gd name="connsiteY35" fmla="*/ 766865 h 4601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208818" h="4601099" fill="none" extrusionOk="0">
                <a:moveTo>
                  <a:pt x="0" y="766865"/>
                </a:moveTo>
                <a:cubicBezTo>
                  <a:pt x="80471" y="344608"/>
                  <a:pt x="348277" y="47030"/>
                  <a:pt x="766865" y="0"/>
                </a:cubicBezTo>
                <a:cubicBezTo>
                  <a:pt x="909456" y="-13229"/>
                  <a:pt x="1270816" y="23732"/>
                  <a:pt x="1434374" y="0"/>
                </a:cubicBezTo>
                <a:cubicBezTo>
                  <a:pt x="1597932" y="-23732"/>
                  <a:pt x="1857440" y="1929"/>
                  <a:pt x="1968381" y="0"/>
                </a:cubicBezTo>
                <a:cubicBezTo>
                  <a:pt x="2079322" y="-1929"/>
                  <a:pt x="2377611" y="-3940"/>
                  <a:pt x="2502388" y="0"/>
                </a:cubicBezTo>
                <a:cubicBezTo>
                  <a:pt x="2627165" y="3940"/>
                  <a:pt x="2819362" y="6550"/>
                  <a:pt x="2969644" y="0"/>
                </a:cubicBezTo>
                <a:cubicBezTo>
                  <a:pt x="3119926" y="-6550"/>
                  <a:pt x="3243004" y="-9349"/>
                  <a:pt x="3436900" y="0"/>
                </a:cubicBezTo>
                <a:cubicBezTo>
                  <a:pt x="3630796" y="9349"/>
                  <a:pt x="3872561" y="19990"/>
                  <a:pt x="4171160" y="0"/>
                </a:cubicBezTo>
                <a:cubicBezTo>
                  <a:pt x="4469759" y="-19990"/>
                  <a:pt x="4653630" y="23128"/>
                  <a:pt x="4972170" y="0"/>
                </a:cubicBezTo>
                <a:cubicBezTo>
                  <a:pt x="5290710" y="-23128"/>
                  <a:pt x="5327234" y="11216"/>
                  <a:pt x="5506177" y="0"/>
                </a:cubicBezTo>
                <a:cubicBezTo>
                  <a:pt x="5685120" y="-11216"/>
                  <a:pt x="5949584" y="23323"/>
                  <a:pt x="6240437" y="0"/>
                </a:cubicBezTo>
                <a:cubicBezTo>
                  <a:pt x="6531290" y="-23323"/>
                  <a:pt x="6551246" y="1567"/>
                  <a:pt x="6707693" y="0"/>
                </a:cubicBezTo>
                <a:cubicBezTo>
                  <a:pt x="6864140" y="-1567"/>
                  <a:pt x="7165160" y="-34889"/>
                  <a:pt x="7441953" y="0"/>
                </a:cubicBezTo>
                <a:cubicBezTo>
                  <a:pt x="7842407" y="14100"/>
                  <a:pt x="8210762" y="355702"/>
                  <a:pt x="8208818" y="766865"/>
                </a:cubicBezTo>
                <a:cubicBezTo>
                  <a:pt x="8206951" y="942567"/>
                  <a:pt x="8181683" y="1060253"/>
                  <a:pt x="8208818" y="1318991"/>
                </a:cubicBezTo>
                <a:cubicBezTo>
                  <a:pt x="8235953" y="1577729"/>
                  <a:pt x="8202551" y="1770455"/>
                  <a:pt x="8208818" y="1963139"/>
                </a:cubicBezTo>
                <a:cubicBezTo>
                  <a:pt x="8215085" y="2155823"/>
                  <a:pt x="8193164" y="2376650"/>
                  <a:pt x="8208818" y="2484592"/>
                </a:cubicBezTo>
                <a:cubicBezTo>
                  <a:pt x="8224472" y="2592534"/>
                  <a:pt x="8181932" y="2795805"/>
                  <a:pt x="8208818" y="3036718"/>
                </a:cubicBezTo>
                <a:cubicBezTo>
                  <a:pt x="8235704" y="3277631"/>
                  <a:pt x="8212644" y="3587304"/>
                  <a:pt x="8208818" y="3834234"/>
                </a:cubicBezTo>
                <a:cubicBezTo>
                  <a:pt x="8155928" y="4202014"/>
                  <a:pt x="7864311" y="4655638"/>
                  <a:pt x="7441953" y="4601099"/>
                </a:cubicBezTo>
                <a:cubicBezTo>
                  <a:pt x="7280551" y="4625192"/>
                  <a:pt x="7028427" y="4609520"/>
                  <a:pt x="6907946" y="4601099"/>
                </a:cubicBezTo>
                <a:cubicBezTo>
                  <a:pt x="6787465" y="4592678"/>
                  <a:pt x="6469402" y="4573348"/>
                  <a:pt x="6307188" y="4601099"/>
                </a:cubicBezTo>
                <a:cubicBezTo>
                  <a:pt x="6144974" y="4628850"/>
                  <a:pt x="5829376" y="4579034"/>
                  <a:pt x="5639679" y="4601099"/>
                </a:cubicBezTo>
                <a:cubicBezTo>
                  <a:pt x="5449982" y="4623164"/>
                  <a:pt x="5132657" y="4615778"/>
                  <a:pt x="4972170" y="4601099"/>
                </a:cubicBezTo>
                <a:cubicBezTo>
                  <a:pt x="4811683" y="4586420"/>
                  <a:pt x="4407118" y="4640925"/>
                  <a:pt x="4171160" y="4601099"/>
                </a:cubicBezTo>
                <a:cubicBezTo>
                  <a:pt x="3935202" y="4561274"/>
                  <a:pt x="3902174" y="4598764"/>
                  <a:pt x="3637153" y="4601099"/>
                </a:cubicBezTo>
                <a:cubicBezTo>
                  <a:pt x="3372132" y="4603434"/>
                  <a:pt x="3369577" y="4586075"/>
                  <a:pt x="3103146" y="4601099"/>
                </a:cubicBezTo>
                <a:cubicBezTo>
                  <a:pt x="2836715" y="4616123"/>
                  <a:pt x="2738299" y="4586097"/>
                  <a:pt x="2435637" y="4601099"/>
                </a:cubicBezTo>
                <a:cubicBezTo>
                  <a:pt x="2132975" y="4616101"/>
                  <a:pt x="1873252" y="4610614"/>
                  <a:pt x="1634626" y="4601099"/>
                </a:cubicBezTo>
                <a:cubicBezTo>
                  <a:pt x="1396000" y="4591584"/>
                  <a:pt x="1039850" y="4633950"/>
                  <a:pt x="766865" y="4601099"/>
                </a:cubicBezTo>
                <a:cubicBezTo>
                  <a:pt x="351315" y="4581975"/>
                  <a:pt x="15576" y="4242633"/>
                  <a:pt x="0" y="3834234"/>
                </a:cubicBezTo>
                <a:cubicBezTo>
                  <a:pt x="-17731" y="3696265"/>
                  <a:pt x="-27495" y="3448309"/>
                  <a:pt x="0" y="3282108"/>
                </a:cubicBezTo>
                <a:cubicBezTo>
                  <a:pt x="27495" y="3115907"/>
                  <a:pt x="-30807" y="2752377"/>
                  <a:pt x="0" y="2607286"/>
                </a:cubicBezTo>
                <a:cubicBezTo>
                  <a:pt x="30807" y="2462195"/>
                  <a:pt x="21568" y="2261217"/>
                  <a:pt x="0" y="2085834"/>
                </a:cubicBezTo>
                <a:cubicBezTo>
                  <a:pt x="-21568" y="1910451"/>
                  <a:pt x="-19854" y="1617353"/>
                  <a:pt x="0" y="1472360"/>
                </a:cubicBezTo>
                <a:cubicBezTo>
                  <a:pt x="19854" y="1327367"/>
                  <a:pt x="3607" y="1019289"/>
                  <a:pt x="0" y="766865"/>
                </a:cubicBezTo>
                <a:close/>
              </a:path>
              <a:path w="8208818" h="4601099" stroke="0" extrusionOk="0">
                <a:moveTo>
                  <a:pt x="0" y="766865"/>
                </a:moveTo>
                <a:cubicBezTo>
                  <a:pt x="22720" y="271533"/>
                  <a:pt x="315505" y="48114"/>
                  <a:pt x="766865" y="0"/>
                </a:cubicBezTo>
                <a:cubicBezTo>
                  <a:pt x="930501" y="-861"/>
                  <a:pt x="1164855" y="12462"/>
                  <a:pt x="1367623" y="0"/>
                </a:cubicBezTo>
                <a:cubicBezTo>
                  <a:pt x="1570391" y="-12462"/>
                  <a:pt x="1941475" y="3170"/>
                  <a:pt x="2101883" y="0"/>
                </a:cubicBezTo>
                <a:cubicBezTo>
                  <a:pt x="2262291" y="-3170"/>
                  <a:pt x="2409554" y="-6055"/>
                  <a:pt x="2635890" y="0"/>
                </a:cubicBezTo>
                <a:cubicBezTo>
                  <a:pt x="2862226" y="6055"/>
                  <a:pt x="3110178" y="-14530"/>
                  <a:pt x="3370149" y="0"/>
                </a:cubicBezTo>
                <a:cubicBezTo>
                  <a:pt x="3630120" y="14530"/>
                  <a:pt x="3881793" y="13667"/>
                  <a:pt x="4171160" y="0"/>
                </a:cubicBezTo>
                <a:cubicBezTo>
                  <a:pt x="4460527" y="-13667"/>
                  <a:pt x="4499311" y="24780"/>
                  <a:pt x="4705167" y="0"/>
                </a:cubicBezTo>
                <a:cubicBezTo>
                  <a:pt x="4911023" y="-24780"/>
                  <a:pt x="5024011" y="23117"/>
                  <a:pt x="5239174" y="0"/>
                </a:cubicBezTo>
                <a:cubicBezTo>
                  <a:pt x="5454337" y="-23117"/>
                  <a:pt x="5510972" y="-17400"/>
                  <a:pt x="5773181" y="0"/>
                </a:cubicBezTo>
                <a:cubicBezTo>
                  <a:pt x="6035390" y="17400"/>
                  <a:pt x="6060362" y="25118"/>
                  <a:pt x="6307188" y="0"/>
                </a:cubicBezTo>
                <a:cubicBezTo>
                  <a:pt x="6554014" y="-25118"/>
                  <a:pt x="6653215" y="-10585"/>
                  <a:pt x="6841195" y="0"/>
                </a:cubicBezTo>
                <a:cubicBezTo>
                  <a:pt x="7029175" y="10585"/>
                  <a:pt x="7164697" y="25578"/>
                  <a:pt x="7441953" y="0"/>
                </a:cubicBezTo>
                <a:cubicBezTo>
                  <a:pt x="7925317" y="66607"/>
                  <a:pt x="8146373" y="302916"/>
                  <a:pt x="8208818" y="766865"/>
                </a:cubicBezTo>
                <a:cubicBezTo>
                  <a:pt x="8188080" y="1014197"/>
                  <a:pt x="8205347" y="1126207"/>
                  <a:pt x="8208818" y="1380339"/>
                </a:cubicBezTo>
                <a:cubicBezTo>
                  <a:pt x="8212289" y="1634471"/>
                  <a:pt x="8211828" y="1805702"/>
                  <a:pt x="8208818" y="2024486"/>
                </a:cubicBezTo>
                <a:cubicBezTo>
                  <a:pt x="8205808" y="2243270"/>
                  <a:pt x="8198238" y="2379536"/>
                  <a:pt x="8208818" y="2607286"/>
                </a:cubicBezTo>
                <a:cubicBezTo>
                  <a:pt x="8219398" y="2835036"/>
                  <a:pt x="8216881" y="2965994"/>
                  <a:pt x="8208818" y="3128739"/>
                </a:cubicBezTo>
                <a:cubicBezTo>
                  <a:pt x="8200755" y="3291484"/>
                  <a:pt x="8192036" y="3613399"/>
                  <a:pt x="8208818" y="3834234"/>
                </a:cubicBezTo>
                <a:cubicBezTo>
                  <a:pt x="8212383" y="4276791"/>
                  <a:pt x="7832526" y="4545109"/>
                  <a:pt x="7441953" y="4601099"/>
                </a:cubicBezTo>
                <a:cubicBezTo>
                  <a:pt x="7308147" y="4582352"/>
                  <a:pt x="7061725" y="4605349"/>
                  <a:pt x="6907946" y="4601099"/>
                </a:cubicBezTo>
                <a:cubicBezTo>
                  <a:pt x="6754167" y="4596849"/>
                  <a:pt x="6534056" y="4591971"/>
                  <a:pt x="6173686" y="4601099"/>
                </a:cubicBezTo>
                <a:cubicBezTo>
                  <a:pt x="5813316" y="4610227"/>
                  <a:pt x="5865417" y="4609956"/>
                  <a:pt x="5706430" y="4601099"/>
                </a:cubicBezTo>
                <a:cubicBezTo>
                  <a:pt x="5547443" y="4592242"/>
                  <a:pt x="5251941" y="4574700"/>
                  <a:pt x="5105672" y="4601099"/>
                </a:cubicBezTo>
                <a:cubicBezTo>
                  <a:pt x="4959403" y="4627498"/>
                  <a:pt x="4607563" y="4608218"/>
                  <a:pt x="4438163" y="4601099"/>
                </a:cubicBezTo>
                <a:cubicBezTo>
                  <a:pt x="4268763" y="4593980"/>
                  <a:pt x="4076711" y="4589977"/>
                  <a:pt x="3970907" y="4601099"/>
                </a:cubicBezTo>
                <a:cubicBezTo>
                  <a:pt x="3865103" y="4612221"/>
                  <a:pt x="3669655" y="4599528"/>
                  <a:pt x="3370149" y="4601099"/>
                </a:cubicBezTo>
                <a:cubicBezTo>
                  <a:pt x="3070643" y="4602670"/>
                  <a:pt x="3072574" y="4594056"/>
                  <a:pt x="2836142" y="4601099"/>
                </a:cubicBezTo>
                <a:cubicBezTo>
                  <a:pt x="2599710" y="4608142"/>
                  <a:pt x="2543512" y="4586088"/>
                  <a:pt x="2368886" y="4601099"/>
                </a:cubicBezTo>
                <a:cubicBezTo>
                  <a:pt x="2194260" y="4616110"/>
                  <a:pt x="1744768" y="4569990"/>
                  <a:pt x="1567876" y="4601099"/>
                </a:cubicBezTo>
                <a:cubicBezTo>
                  <a:pt x="1390984" y="4632209"/>
                  <a:pt x="1095547" y="4590967"/>
                  <a:pt x="766865" y="4601099"/>
                </a:cubicBezTo>
                <a:cubicBezTo>
                  <a:pt x="368426" y="4594448"/>
                  <a:pt x="16867" y="4249587"/>
                  <a:pt x="0" y="3834234"/>
                </a:cubicBezTo>
                <a:cubicBezTo>
                  <a:pt x="26551" y="3579062"/>
                  <a:pt x="22892" y="3492657"/>
                  <a:pt x="0" y="3220760"/>
                </a:cubicBezTo>
                <a:cubicBezTo>
                  <a:pt x="-22892" y="2948863"/>
                  <a:pt x="-18381" y="2868630"/>
                  <a:pt x="0" y="2668634"/>
                </a:cubicBezTo>
                <a:cubicBezTo>
                  <a:pt x="18381" y="2468638"/>
                  <a:pt x="3199" y="2199809"/>
                  <a:pt x="0" y="2055160"/>
                </a:cubicBezTo>
                <a:cubicBezTo>
                  <a:pt x="-3199" y="1910511"/>
                  <a:pt x="-30936" y="1571991"/>
                  <a:pt x="0" y="1411012"/>
                </a:cubicBezTo>
                <a:cubicBezTo>
                  <a:pt x="30936" y="1250033"/>
                  <a:pt x="-13411" y="939475"/>
                  <a:pt x="0" y="766865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646247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F1F0FB-9EF3-403F-B6A8-C58D27968197}"/>
              </a:ext>
            </a:extLst>
          </p:cNvPr>
          <p:cNvSpPr txBox="1"/>
          <p:nvPr/>
        </p:nvSpPr>
        <p:spPr>
          <a:xfrm>
            <a:off x="2086131" y="1723587"/>
            <a:ext cx="8065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Ich ___ _____ _______.</a:t>
            </a:r>
          </a:p>
        </p:txBody>
      </p:sp>
      <p:sp>
        <p:nvSpPr>
          <p:cNvPr id="37" name="Google Shape;713;p54">
            <a:extLst>
              <a:ext uri="{FF2B5EF4-FFF2-40B4-BE49-F238E27FC236}">
                <a16:creationId xmlns:a16="http://schemas.microsoft.com/office/drawing/2014/main" id="{B85A3197-AB8C-466B-BF1F-824A0AFEC820}"/>
              </a:ext>
            </a:extLst>
          </p:cNvPr>
          <p:cNvSpPr/>
          <p:nvPr/>
        </p:nvSpPr>
        <p:spPr>
          <a:xfrm>
            <a:off x="11024515" y="2914072"/>
            <a:ext cx="466271" cy="79999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900" b="1">
                <a:ln w="9525" cap="flat" cmpd="sng">
                  <a:solidFill>
                    <a:srgbClr val="FF339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3399"/>
                </a:solidFill>
                <a:latin typeface="Modern Love" panose="04090805081005020601" pitchFamily="82" charset="0"/>
              </a:rPr>
              <a:t>3</a:t>
            </a:r>
          </a:p>
        </p:txBody>
      </p:sp>
      <p:sp>
        <p:nvSpPr>
          <p:cNvPr id="38" name="Google Shape;714;p54">
            <a:extLst>
              <a:ext uri="{FF2B5EF4-FFF2-40B4-BE49-F238E27FC236}">
                <a16:creationId xmlns:a16="http://schemas.microsoft.com/office/drawing/2014/main" id="{362A8824-F4CD-4EB3-97B6-F13E903AF799}"/>
              </a:ext>
            </a:extLst>
          </p:cNvPr>
          <p:cNvSpPr/>
          <p:nvPr/>
        </p:nvSpPr>
        <p:spPr>
          <a:xfrm>
            <a:off x="10984398" y="3900499"/>
            <a:ext cx="469619" cy="79999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900" b="1">
                <a:ln w="9525" cap="flat" cmpd="sng">
                  <a:solidFill>
                    <a:srgbClr val="FF339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3399"/>
                </a:solidFill>
                <a:latin typeface="Modern Love" panose="04090805081005020601" pitchFamily="82" charset="0"/>
              </a:rPr>
              <a:t>2</a:t>
            </a:r>
          </a:p>
        </p:txBody>
      </p:sp>
      <p:sp>
        <p:nvSpPr>
          <p:cNvPr id="39" name="Google Shape;715;p54">
            <a:extLst>
              <a:ext uri="{FF2B5EF4-FFF2-40B4-BE49-F238E27FC236}">
                <a16:creationId xmlns:a16="http://schemas.microsoft.com/office/drawing/2014/main" id="{BDFE0F2F-74E0-47AF-A85F-29478AE29BC4}"/>
              </a:ext>
            </a:extLst>
          </p:cNvPr>
          <p:cNvSpPr/>
          <p:nvPr/>
        </p:nvSpPr>
        <p:spPr>
          <a:xfrm>
            <a:off x="11027137" y="4949271"/>
            <a:ext cx="466271" cy="78651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900" b="1" dirty="0">
                <a:ln w="9525" cap="flat" cmpd="sng">
                  <a:solidFill>
                    <a:srgbClr val="FF339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3399"/>
                </a:solidFill>
                <a:latin typeface="Modern Love" panose="04090805081005020601" pitchFamily="82" charset="0"/>
              </a:rPr>
              <a:t>1</a:t>
            </a:r>
          </a:p>
        </p:txBody>
      </p:sp>
      <p:sp>
        <p:nvSpPr>
          <p:cNvPr id="40" name="TextBox 39">
            <a:hlinkClick r:id="" action="ppaction://noaction">
              <a:snd r:embed="rId4" name="T1_W9F_3.2.wav"/>
            </a:hlinkClick>
            <a:extLst>
              <a:ext uri="{FF2B5EF4-FFF2-40B4-BE49-F238E27FC236}">
                <a16:creationId xmlns:a16="http://schemas.microsoft.com/office/drawing/2014/main" id="{1D8BE098-FB1C-4301-AD0D-572A9A1E778C}"/>
              </a:ext>
            </a:extLst>
          </p:cNvPr>
          <p:cNvSpPr txBox="1"/>
          <p:nvPr/>
        </p:nvSpPr>
        <p:spPr>
          <a:xfrm>
            <a:off x="9821969" y="6065609"/>
            <a:ext cx="1584088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Schreib</a:t>
            </a: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21F6E6FB-F04F-4E4B-95EA-44FEC0F1A9B3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3" name="Picture 4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E187A27-7D03-40CE-9DB6-B554FC1A71C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12" name="Graphic 11" descr="Pencil with solid fill">
            <a:extLst>
              <a:ext uri="{FF2B5EF4-FFF2-40B4-BE49-F238E27FC236}">
                <a16:creationId xmlns:a16="http://schemas.microsoft.com/office/drawing/2014/main" id="{B09240BF-6EB2-4C01-ACA9-4D405B5AC8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06057" y="5864237"/>
            <a:ext cx="785943" cy="7859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D120173-B93C-4FA9-B09B-29891C36C0FA}"/>
              </a:ext>
            </a:extLst>
          </p:cNvPr>
          <p:cNvSpPr txBox="1"/>
          <p:nvPr/>
        </p:nvSpPr>
        <p:spPr>
          <a:xfrm>
            <a:off x="3914495" y="1754364"/>
            <a:ext cx="1787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bin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AFE08DB-852F-499C-9F96-5344042B1F0A}"/>
              </a:ext>
            </a:extLst>
          </p:cNvPr>
          <p:cNvSpPr txBox="1"/>
          <p:nvPr/>
        </p:nvSpPr>
        <p:spPr>
          <a:xfrm>
            <a:off x="5265895" y="1724881"/>
            <a:ext cx="1469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oben</a:t>
            </a:r>
            <a:endParaRPr lang="en-GB" sz="36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8C32619-4B9E-482F-8674-0737A022C9FA}"/>
              </a:ext>
            </a:extLst>
          </p:cNvPr>
          <p:cNvSpPr txBox="1"/>
          <p:nvPr/>
        </p:nvSpPr>
        <p:spPr>
          <a:xfrm>
            <a:off x="6681333" y="1723587"/>
            <a:ext cx="1787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rechts</a:t>
            </a:r>
            <a:endParaRPr lang="en-GB" sz="36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CustomShape 23">
            <a:hlinkClick r:id="" action="ppaction://noaction">
              <a:snd r:embed="rId8" name="T1_W9F_3.6.wav"/>
            </a:hlinkClick>
            <a:extLst>
              <a:ext uri="{FF2B5EF4-FFF2-40B4-BE49-F238E27FC236}">
                <a16:creationId xmlns:a16="http://schemas.microsoft.com/office/drawing/2014/main" id="{D94432CE-9B64-4CCE-890E-42E49A14E4D6}"/>
              </a:ext>
            </a:extLst>
          </p:cNvPr>
          <p:cNvSpPr/>
          <p:nvPr/>
        </p:nvSpPr>
        <p:spPr>
          <a:xfrm>
            <a:off x="968580" y="1851388"/>
            <a:ext cx="616045" cy="582075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C86BE78-BAC9-4DFF-852F-9568BB2AF716}"/>
              </a:ext>
            </a:extLst>
          </p:cNvPr>
          <p:cNvGraphicFramePr>
            <a:graphicFrameLocks noGrp="1"/>
          </p:cNvGraphicFramePr>
          <p:nvPr/>
        </p:nvGraphicFramePr>
        <p:xfrm>
          <a:off x="4210579" y="2882451"/>
          <a:ext cx="3743988" cy="2490258"/>
        </p:xfrm>
        <a:graphic>
          <a:graphicData uri="http://schemas.openxmlformats.org/drawingml/2006/table">
            <a:tbl>
              <a:tblPr/>
              <a:tblGrid>
                <a:gridCol w="1871994">
                  <a:extLst>
                    <a:ext uri="{9D8B030D-6E8A-4147-A177-3AD203B41FA5}">
                      <a16:colId xmlns:a16="http://schemas.microsoft.com/office/drawing/2014/main" val="211877769"/>
                    </a:ext>
                  </a:extLst>
                </a:gridCol>
                <a:gridCol w="1871994">
                  <a:extLst>
                    <a:ext uri="{9D8B030D-6E8A-4147-A177-3AD203B41FA5}">
                      <a16:colId xmlns:a16="http://schemas.microsoft.com/office/drawing/2014/main" val="940322970"/>
                    </a:ext>
                  </a:extLst>
                </a:gridCol>
              </a:tblGrid>
              <a:tr h="1245129">
                <a:tc>
                  <a:txBody>
                    <a:bodyPr/>
                    <a:lstStyle/>
                    <a:p>
                      <a:pPr algn="l" fontAlgn="auto"/>
                      <a:r>
                        <a:rPr lang="en-GB" sz="1700" b="0" i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​</a:t>
                      </a:r>
                    </a:p>
                  </a:txBody>
                  <a:tcPr marL="85251" marR="85251" marT="42625" marB="42625">
                    <a:lnL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sz="1700" b="0" i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​</a:t>
                      </a:r>
                      <a:r>
                        <a:rPr lang="en-GB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 </a:t>
                      </a:r>
                      <a:endParaRPr lang="en-GB" sz="1700" b="0" i="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5251" marR="85251" marT="42625" marB="42625">
                    <a:lnL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4502324"/>
                  </a:ext>
                </a:extLst>
              </a:tr>
              <a:tr h="1245129">
                <a:tc>
                  <a:txBody>
                    <a:bodyPr/>
                    <a:lstStyle/>
                    <a:p>
                      <a:pPr algn="l" fontAlgn="auto"/>
                      <a:r>
                        <a:rPr lang="en-GB" sz="1700" b="0" i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​</a:t>
                      </a:r>
                    </a:p>
                  </a:txBody>
                  <a:tcPr marL="85251" marR="85251" marT="42625" marB="42625">
                    <a:lnL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sz="1700" b="0" i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​</a:t>
                      </a:r>
                    </a:p>
                  </a:txBody>
                  <a:tcPr marL="85251" marR="85251" marT="42625" marB="42625">
                    <a:lnL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437448"/>
                  </a:ext>
                </a:extLst>
              </a:tr>
            </a:tbl>
          </a:graphicData>
        </a:graphic>
      </p:graphicFrame>
      <p:sp>
        <p:nvSpPr>
          <p:cNvPr id="5" name="AutoShape 3" descr="data:image/svg+xml;charset=utf8,%20%3Csvg%20width%3D'126'%20height%3D'125'%20xmlns%3D'http%3A%2F%2Fwww.w3.org%2F2000%2Fsvg'%20xmlns%3Axlink%3D'http%3A%2F%2Fwww.w3.org%2F1999%2Fxlink'%20overflow%3D'hidden'%3E%3Cdefs%3E%3CclipPath%20id%3D'clip0'%3E%3Crect%20x%3D'0'%20y%3D'0'%20width%3D'126'%20height%3D'125'%2F%3E%3C%2FclipPath%3E%3C%2Fdefs%3E%3Cg%20clip-path%3D'url(%23clip0)'%3E%3Cpath%20d%3D'M88.5416%2039.3229C85.4166%2039.3229%2082.8125%2036.7187%2082.9427%2033.4635%2082.9427%2030.3385%2085.5468%2027.7344%2088.6718%2027.7344%2091.7968%2027.7344%2094.401%2030.3385%2094.401%2033.4635%2094.401%2035.026%2093.75%2036.4583%2092.7083%2037.5%2091.5364%2038.6719%2090.1041%2039.3229%2088.5416%2039.3229ZM82.9427%2021.2239C80.0781%2022.2656%2077.8646%2024.4792%2076.4323%2027.0833%2074.6094%2030.5989%2074.3489%2034.6354%2075.7812%2038.2812L82.0312%2051.8229%2086.1979%2060.4166C86.5885%2061.3281%2087.5%2061.8489%2088.5416%2061.8489%2089.5833%2061.8489%2090.4948%2061.3281%2090.8854%2060.4166L95.052%2051.8229%20101.302%2038.4114C101.953%2036.8489%20102.214%2035.1562%20102.214%2033.4635%20102.214%2024.349%2092.8385%2017.4479%2082.9427%2021.2239Z'%20stroke%3D'%230070C0'%20stroke-width%3D'1.30208'%20fill%3D'%2300B0F0'%20transform%3D'matrix(1.008%200%200%201%205.24934e-06%201.5748e-05)'%2F%3E%3Cpath%20d%3D'M59.8958%2094.7916%2039.0625%2084.375%2039.0625%2041.9271%2059.8958%2052.3437%2059.8958%2094.7916ZM33.8542%2084.375%2018.2292%2092.1875%2018.2292%2049.7396%2033.8542%2041.9271%2033.8542%2084.375ZM105.99%2040.625%20105.99%2040.625%20102.734%2047.6562%20106.771%2049.7396%20106.771%2092.1875%2091.1458%2084.375%2091.1458%2067.0573%2085.9375%2067.0573%2085.9375%2084.375%2065.1041%2094.7916%2065.1041%2052.3437%2074.3489%2047.6562%2071.0937%2040.625%2062.5%2044.9219%2036.4583%2031.901%2010.4167%2044.9219%2010.4167%20104.818%2036.4583%2091.7968%2062.5%20104.818%2088.5416%2091.7968%20114.583%20104.818%20114.583%2044.9219%20105.99%2040.625Z'%20stroke%3D'%230070C0'%20stroke-width%3D'1.30208'%20fill%3D'%2300B0F0'%20transform%3D'matrix(1.008%200%200%201%205.24934e-06%201.5748e-05)'%2F%3E%3C%2Fg%3E%3C%2Fsvg%3E">
            <a:extLst>
              <a:ext uri="{FF2B5EF4-FFF2-40B4-BE49-F238E27FC236}">
                <a16:creationId xmlns:a16="http://schemas.microsoft.com/office/drawing/2014/main" id="{D9CCADC0-2390-4799-B1F9-01A0FC8863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62789" y="337073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5" descr="data:image/svg+xml;charset=utf8,%20%3Csvg%20width%3D'126'%20height%3D'125'%20xmlns%3D'http%3A%2F%2Fwww.w3.org%2F2000%2Fsvg'%20xmlns%3Axlink%3D'http%3A%2F%2Fwww.w3.org%2F1999%2Fxlink'%20overflow%3D'hidden'%3E%3Cdefs%3E%3CclipPath%20id%3D'clip0'%3E%3Crect%20x%3D'0'%20y%3D'0'%20width%3D'126'%20height%3D'125'%2F%3E%3C%2FclipPath%3E%3C%2Fdefs%3E%3Cg%20clip-path%3D'url(%23clip0)'%3E%3Cpath%20d%3D'M88.5417%2039.3229C85.4167%2039.3229%2082.8125%2036.7188%2082.9427%2033.4636%2082.9427%2030.3386%2085.5469%2027.7344%2088.6719%2027.7344%2091.7969%2027.7344%2094.4011%2030.3386%2094.4011%2033.4636%2094.4011%2035.0261%2093.75%2036.4583%2092.7084%2037.5%2091.5365%2038.6719%2090.1042%2039.3229%2088.5417%2039.3229ZM82.9427%2021.224C80.0782%2022.2656%2077.8646%2024.4792%2076.4323%2027.0833%2074.6094%2030.599%2074.349%2034.6354%2075.7813%2038.2813L82.0313%2051.8229%2086.1979%2060.4167C86.5886%2061.3281%2087.5%2061.849%2088.5417%2061.849%2089.5834%2061.849%2090.4948%2061.3281%2090.8855%2060.4167L95.0521%2051.8229%20101.302%2038.4115C101.953%2036.849%20102.214%2035.1563%20102.214%2033.4636%20102.214%2024.349%2092.8386%2017.4479%2082.9427%2021.224Z'%20stroke%3D'%230070C0'%20stroke-width%3D'1.30208'%20fill%3D'%2300B0F0'%20transform%3D'matrix(1.008%200%200%201%20-3.67454e-05%20-4.19948e-05)'%2F%3E%3Cpath%20d%3D'M59.8959%2094.7917%2039.0625%2084.375%2039.0625%2041.9271%2059.8959%2052.3438%2059.8959%2094.7917ZM33.8542%2084.375%2018.2292%2092.1875%2018.2292%2049.7396%2033.8542%2041.9271%2033.8542%2084.375ZM105.99%2040.625%20105.99%2040.625%20102.734%2047.6563%20106.771%2049.7396%20106.771%2092.1875%2091.1459%2084.375%2091.1459%2067.0573%2085.9375%2067.0573%2085.9375%2084.375%2065.1042%2094.7917%2065.1042%2052.3438%2074.349%2047.6563%2071.0938%2040.625%2062.5%2044.9219%2036.4583%2031.9011%2010.4167%2044.9219%2010.4167%20104.818%2036.4583%2091.7969%2062.5%20104.818%2088.5417%2091.7969%20114.583%20104.818%20114.583%2044.9219%20105.99%2040.625Z'%20stroke%3D'%230070C0'%20stroke-width%3D'1.30208'%20fill%3D'%2300B0F0'%20transform%3D'matrix(1.008%200%200%201%20-3.67454e-05%20-4.19948e-05)'%2F%3E%3C%2Fg%3E%3C%2Fsvg%3E">
            <a:extLst>
              <a:ext uri="{FF2B5EF4-FFF2-40B4-BE49-F238E27FC236}">
                <a16:creationId xmlns:a16="http://schemas.microsoft.com/office/drawing/2014/main" id="{7F21B56F-0794-4E2E-BB7D-97BEDB6D67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7" name="Picture 13">
            <a:extLst>
              <a:ext uri="{FF2B5EF4-FFF2-40B4-BE49-F238E27FC236}">
                <a16:creationId xmlns:a16="http://schemas.microsoft.com/office/drawing/2014/main" id="{EDE73AE4-F18E-4E70-B546-09758DF61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256" y="4300495"/>
            <a:ext cx="1140696" cy="72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19" descr="data:image/svg+xml;charset=utf8,%20%3Csvg%20width%3D'126'%20height%3D'125'%20xmlns%3D'http%3A%2F%2Fwww.w3.org%2F2000%2Fsvg'%20xmlns%3Axlink%3D'http%3A%2F%2Fwww.w3.org%2F1999%2Fxlink'%20overflow%3D'hidden'%3E%3Cdefs%3E%3CclipPath%20id%3D'clip0'%3E%3Crect%20x%3D'0'%20y%3D'0'%20width%3D'126'%20height%3D'125'%2F%3E%3C%2FclipPath%3E%3C%2Fdefs%3E%3Cg%20clip-path%3D'url(%23clip0)'%3E%3Cpath%20d%3D'M88.5417%2039.3229C85.4167%2039.3229%2082.8125%2036.7188%2082.9427%2033.4636%2082.9427%2030.3386%2085.5469%2027.7344%2088.6719%2027.7344%2091.7969%2027.7344%2094.4011%2030.3386%2094.4011%2033.4636%2094.4011%2035.0261%2093.75%2036.4583%2092.7084%2037.5%2091.5365%2038.6719%2090.1042%2039.3229%2088.5417%2039.3229ZM82.9427%2021.224C80.0782%2022.2656%2077.8646%2024.4792%2076.4323%2027.0833%2074.6094%2030.599%2074.349%2034.6354%2075.7813%2038.2813L82.0313%2051.8229%2086.1979%2060.4167C86.5886%2061.3281%2087.5%2061.849%2088.5417%2061.849%2089.5834%2061.849%2090.4948%2061.3281%2090.8855%2060.4167L95.0521%2051.8229%20101.302%2038.4115C101.953%2036.849%20102.214%2035.1563%20102.214%2033.4636%20102.214%2024.349%2092.8386%2017.4479%2082.9427%2021.224Z'%20stroke%3D'%230070C0'%20stroke-width%3D'1.30208'%20fill%3D'%2300B0F0'%20transform%3D'matrix(1.008%200%200%201%203.14961e-05%20-4.19948e-05)'%2F%3E%3Cpath%20d%3D'M59.8959%2094.7917%2039.0625%2084.375%2039.0625%2041.9271%2059.8959%2052.3438%2059.8959%2094.7917ZM33.8542%2084.375%2018.2292%2092.1875%2018.2292%2049.7396%2033.8542%2041.9271%2033.8542%2084.375ZM105.99%2040.625%20105.99%2040.625%20102.734%2047.6563%20106.771%2049.7396%20106.771%2092.1875%2091.1459%2084.375%2091.1459%2067.0573%2085.9375%2067.0573%2085.9375%2084.375%2065.1042%2094.7917%2065.1042%2052.3438%2074.349%2047.6563%2071.0938%2040.625%2062.5%2044.9219%2036.4583%2031.9011%2010.4167%2044.9219%2010.4167%20104.818%2036.4583%2091.7969%2062.5%20104.818%2088.5417%2091.7969%20114.583%20104.818%20114.583%2044.9219%20105.99%2040.625Z'%20stroke%3D'%230070C0'%20stroke-width%3D'1.30208'%20fill%3D'%2300B0F0'%20transform%3D'matrix(1.008%200%200%201%203.14961e-05%20-4.19948e-05)'%2F%3E%3C%2Fg%3E%3C%2Fsvg%3E">
            <a:extLst>
              <a:ext uri="{FF2B5EF4-FFF2-40B4-BE49-F238E27FC236}">
                <a16:creationId xmlns:a16="http://schemas.microsoft.com/office/drawing/2014/main" id="{05468391-1DA4-4F0D-9EA0-9710BF5318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82573" y="351197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47" name="Picture 23">
            <a:extLst>
              <a:ext uri="{FF2B5EF4-FFF2-40B4-BE49-F238E27FC236}">
                <a16:creationId xmlns:a16="http://schemas.microsoft.com/office/drawing/2014/main" id="{0AAFD86F-CCEA-4F83-BC0A-068B77111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827" y="4265789"/>
            <a:ext cx="903905" cy="86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7">
            <a:extLst>
              <a:ext uri="{FF2B5EF4-FFF2-40B4-BE49-F238E27FC236}">
                <a16:creationId xmlns:a16="http://schemas.microsoft.com/office/drawing/2014/main" id="{00518A94-F362-4D21-8320-B65E46120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311" y="3093663"/>
            <a:ext cx="747069" cy="74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Google Shape;180;p8">
            <a:extLst>
              <a:ext uri="{FF2B5EF4-FFF2-40B4-BE49-F238E27FC236}">
                <a16:creationId xmlns:a16="http://schemas.microsoft.com/office/drawing/2014/main" id="{819BA4EC-CC15-4163-8698-73DFC1B9F0B8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6735429" y="3016736"/>
            <a:ext cx="470295" cy="101278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334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1"/>
                            </p:stCondLst>
                            <p:childTnLst>
                              <p:par>
                                <p:cTn id="1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2"/>
                            </p:stCondLst>
                            <p:childTnLst>
                              <p:par>
                                <p:cTn id="1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2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03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0" grpId="0" animBg="1"/>
      <p:bldP spid="16" grpId="0"/>
      <p:bldP spid="44" grpId="0"/>
      <p:bldP spid="45" grpId="0"/>
      <p:bldP spid="5" grpId="0"/>
      <p:bldP spid="6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hlinkClick r:id="" action="ppaction://noaction">
              <a:snd r:embed="rId3" name="T1_W9F_3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747856" y="83751"/>
            <a:ext cx="4999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Deutsch. [5/5]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2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70093" y="-314562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B12F36E-41E9-4458-AA8A-52A8C6741335}"/>
              </a:ext>
            </a:extLst>
          </p:cNvPr>
          <p:cNvSpPr/>
          <p:nvPr/>
        </p:nvSpPr>
        <p:spPr>
          <a:xfrm>
            <a:off x="1939136" y="1099414"/>
            <a:ext cx="8208818" cy="4601099"/>
          </a:xfrm>
          <a:custGeom>
            <a:avLst/>
            <a:gdLst>
              <a:gd name="connsiteX0" fmla="*/ 0 w 8208818"/>
              <a:gd name="connsiteY0" fmla="*/ 766865 h 4601099"/>
              <a:gd name="connsiteX1" fmla="*/ 766865 w 8208818"/>
              <a:gd name="connsiteY1" fmla="*/ 0 h 4601099"/>
              <a:gd name="connsiteX2" fmla="*/ 1434374 w 8208818"/>
              <a:gd name="connsiteY2" fmla="*/ 0 h 4601099"/>
              <a:gd name="connsiteX3" fmla="*/ 1968381 w 8208818"/>
              <a:gd name="connsiteY3" fmla="*/ 0 h 4601099"/>
              <a:gd name="connsiteX4" fmla="*/ 2502388 w 8208818"/>
              <a:gd name="connsiteY4" fmla="*/ 0 h 4601099"/>
              <a:gd name="connsiteX5" fmla="*/ 2969644 w 8208818"/>
              <a:gd name="connsiteY5" fmla="*/ 0 h 4601099"/>
              <a:gd name="connsiteX6" fmla="*/ 3436900 w 8208818"/>
              <a:gd name="connsiteY6" fmla="*/ 0 h 4601099"/>
              <a:gd name="connsiteX7" fmla="*/ 4171160 w 8208818"/>
              <a:gd name="connsiteY7" fmla="*/ 0 h 4601099"/>
              <a:gd name="connsiteX8" fmla="*/ 4972170 w 8208818"/>
              <a:gd name="connsiteY8" fmla="*/ 0 h 4601099"/>
              <a:gd name="connsiteX9" fmla="*/ 5506177 w 8208818"/>
              <a:gd name="connsiteY9" fmla="*/ 0 h 4601099"/>
              <a:gd name="connsiteX10" fmla="*/ 6240437 w 8208818"/>
              <a:gd name="connsiteY10" fmla="*/ 0 h 4601099"/>
              <a:gd name="connsiteX11" fmla="*/ 6707693 w 8208818"/>
              <a:gd name="connsiteY11" fmla="*/ 0 h 4601099"/>
              <a:gd name="connsiteX12" fmla="*/ 7441953 w 8208818"/>
              <a:gd name="connsiteY12" fmla="*/ 0 h 4601099"/>
              <a:gd name="connsiteX13" fmla="*/ 8208818 w 8208818"/>
              <a:gd name="connsiteY13" fmla="*/ 766865 h 4601099"/>
              <a:gd name="connsiteX14" fmla="*/ 8208818 w 8208818"/>
              <a:gd name="connsiteY14" fmla="*/ 1318991 h 4601099"/>
              <a:gd name="connsiteX15" fmla="*/ 8208818 w 8208818"/>
              <a:gd name="connsiteY15" fmla="*/ 1963139 h 4601099"/>
              <a:gd name="connsiteX16" fmla="*/ 8208818 w 8208818"/>
              <a:gd name="connsiteY16" fmla="*/ 2484592 h 4601099"/>
              <a:gd name="connsiteX17" fmla="*/ 8208818 w 8208818"/>
              <a:gd name="connsiteY17" fmla="*/ 3036718 h 4601099"/>
              <a:gd name="connsiteX18" fmla="*/ 8208818 w 8208818"/>
              <a:gd name="connsiteY18" fmla="*/ 3834234 h 4601099"/>
              <a:gd name="connsiteX19" fmla="*/ 7441953 w 8208818"/>
              <a:gd name="connsiteY19" fmla="*/ 4601099 h 4601099"/>
              <a:gd name="connsiteX20" fmla="*/ 6907946 w 8208818"/>
              <a:gd name="connsiteY20" fmla="*/ 4601099 h 4601099"/>
              <a:gd name="connsiteX21" fmla="*/ 6307188 w 8208818"/>
              <a:gd name="connsiteY21" fmla="*/ 4601099 h 4601099"/>
              <a:gd name="connsiteX22" fmla="*/ 5639679 w 8208818"/>
              <a:gd name="connsiteY22" fmla="*/ 4601099 h 4601099"/>
              <a:gd name="connsiteX23" fmla="*/ 4972170 w 8208818"/>
              <a:gd name="connsiteY23" fmla="*/ 4601099 h 4601099"/>
              <a:gd name="connsiteX24" fmla="*/ 4171160 w 8208818"/>
              <a:gd name="connsiteY24" fmla="*/ 4601099 h 4601099"/>
              <a:gd name="connsiteX25" fmla="*/ 3637153 w 8208818"/>
              <a:gd name="connsiteY25" fmla="*/ 4601099 h 4601099"/>
              <a:gd name="connsiteX26" fmla="*/ 3103146 w 8208818"/>
              <a:gd name="connsiteY26" fmla="*/ 4601099 h 4601099"/>
              <a:gd name="connsiteX27" fmla="*/ 2435637 w 8208818"/>
              <a:gd name="connsiteY27" fmla="*/ 4601099 h 4601099"/>
              <a:gd name="connsiteX28" fmla="*/ 1634626 w 8208818"/>
              <a:gd name="connsiteY28" fmla="*/ 4601099 h 4601099"/>
              <a:gd name="connsiteX29" fmla="*/ 766865 w 8208818"/>
              <a:gd name="connsiteY29" fmla="*/ 4601099 h 4601099"/>
              <a:gd name="connsiteX30" fmla="*/ 0 w 8208818"/>
              <a:gd name="connsiteY30" fmla="*/ 3834234 h 4601099"/>
              <a:gd name="connsiteX31" fmla="*/ 0 w 8208818"/>
              <a:gd name="connsiteY31" fmla="*/ 3282108 h 4601099"/>
              <a:gd name="connsiteX32" fmla="*/ 0 w 8208818"/>
              <a:gd name="connsiteY32" fmla="*/ 2607286 h 4601099"/>
              <a:gd name="connsiteX33" fmla="*/ 0 w 8208818"/>
              <a:gd name="connsiteY33" fmla="*/ 2085834 h 4601099"/>
              <a:gd name="connsiteX34" fmla="*/ 0 w 8208818"/>
              <a:gd name="connsiteY34" fmla="*/ 1472360 h 4601099"/>
              <a:gd name="connsiteX35" fmla="*/ 0 w 8208818"/>
              <a:gd name="connsiteY35" fmla="*/ 766865 h 4601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208818" h="4601099" fill="none" extrusionOk="0">
                <a:moveTo>
                  <a:pt x="0" y="766865"/>
                </a:moveTo>
                <a:cubicBezTo>
                  <a:pt x="80471" y="344608"/>
                  <a:pt x="348277" y="47030"/>
                  <a:pt x="766865" y="0"/>
                </a:cubicBezTo>
                <a:cubicBezTo>
                  <a:pt x="909456" y="-13229"/>
                  <a:pt x="1270816" y="23732"/>
                  <a:pt x="1434374" y="0"/>
                </a:cubicBezTo>
                <a:cubicBezTo>
                  <a:pt x="1597932" y="-23732"/>
                  <a:pt x="1857440" y="1929"/>
                  <a:pt x="1968381" y="0"/>
                </a:cubicBezTo>
                <a:cubicBezTo>
                  <a:pt x="2079322" y="-1929"/>
                  <a:pt x="2377611" y="-3940"/>
                  <a:pt x="2502388" y="0"/>
                </a:cubicBezTo>
                <a:cubicBezTo>
                  <a:pt x="2627165" y="3940"/>
                  <a:pt x="2819362" y="6550"/>
                  <a:pt x="2969644" y="0"/>
                </a:cubicBezTo>
                <a:cubicBezTo>
                  <a:pt x="3119926" y="-6550"/>
                  <a:pt x="3243004" y="-9349"/>
                  <a:pt x="3436900" y="0"/>
                </a:cubicBezTo>
                <a:cubicBezTo>
                  <a:pt x="3630796" y="9349"/>
                  <a:pt x="3872561" y="19990"/>
                  <a:pt x="4171160" y="0"/>
                </a:cubicBezTo>
                <a:cubicBezTo>
                  <a:pt x="4469759" y="-19990"/>
                  <a:pt x="4653630" y="23128"/>
                  <a:pt x="4972170" y="0"/>
                </a:cubicBezTo>
                <a:cubicBezTo>
                  <a:pt x="5290710" y="-23128"/>
                  <a:pt x="5327234" y="11216"/>
                  <a:pt x="5506177" y="0"/>
                </a:cubicBezTo>
                <a:cubicBezTo>
                  <a:pt x="5685120" y="-11216"/>
                  <a:pt x="5949584" y="23323"/>
                  <a:pt x="6240437" y="0"/>
                </a:cubicBezTo>
                <a:cubicBezTo>
                  <a:pt x="6531290" y="-23323"/>
                  <a:pt x="6551246" y="1567"/>
                  <a:pt x="6707693" y="0"/>
                </a:cubicBezTo>
                <a:cubicBezTo>
                  <a:pt x="6864140" y="-1567"/>
                  <a:pt x="7165160" y="-34889"/>
                  <a:pt x="7441953" y="0"/>
                </a:cubicBezTo>
                <a:cubicBezTo>
                  <a:pt x="7842407" y="14100"/>
                  <a:pt x="8210762" y="355702"/>
                  <a:pt x="8208818" y="766865"/>
                </a:cubicBezTo>
                <a:cubicBezTo>
                  <a:pt x="8206951" y="942567"/>
                  <a:pt x="8181683" y="1060253"/>
                  <a:pt x="8208818" y="1318991"/>
                </a:cubicBezTo>
                <a:cubicBezTo>
                  <a:pt x="8235953" y="1577729"/>
                  <a:pt x="8202551" y="1770455"/>
                  <a:pt x="8208818" y="1963139"/>
                </a:cubicBezTo>
                <a:cubicBezTo>
                  <a:pt x="8215085" y="2155823"/>
                  <a:pt x="8193164" y="2376650"/>
                  <a:pt x="8208818" y="2484592"/>
                </a:cubicBezTo>
                <a:cubicBezTo>
                  <a:pt x="8224472" y="2592534"/>
                  <a:pt x="8181932" y="2795805"/>
                  <a:pt x="8208818" y="3036718"/>
                </a:cubicBezTo>
                <a:cubicBezTo>
                  <a:pt x="8235704" y="3277631"/>
                  <a:pt x="8212644" y="3587304"/>
                  <a:pt x="8208818" y="3834234"/>
                </a:cubicBezTo>
                <a:cubicBezTo>
                  <a:pt x="8155928" y="4202014"/>
                  <a:pt x="7864311" y="4655638"/>
                  <a:pt x="7441953" y="4601099"/>
                </a:cubicBezTo>
                <a:cubicBezTo>
                  <a:pt x="7280551" y="4625192"/>
                  <a:pt x="7028427" y="4609520"/>
                  <a:pt x="6907946" y="4601099"/>
                </a:cubicBezTo>
                <a:cubicBezTo>
                  <a:pt x="6787465" y="4592678"/>
                  <a:pt x="6469402" y="4573348"/>
                  <a:pt x="6307188" y="4601099"/>
                </a:cubicBezTo>
                <a:cubicBezTo>
                  <a:pt x="6144974" y="4628850"/>
                  <a:pt x="5829376" y="4579034"/>
                  <a:pt x="5639679" y="4601099"/>
                </a:cubicBezTo>
                <a:cubicBezTo>
                  <a:pt x="5449982" y="4623164"/>
                  <a:pt x="5132657" y="4615778"/>
                  <a:pt x="4972170" y="4601099"/>
                </a:cubicBezTo>
                <a:cubicBezTo>
                  <a:pt x="4811683" y="4586420"/>
                  <a:pt x="4407118" y="4640925"/>
                  <a:pt x="4171160" y="4601099"/>
                </a:cubicBezTo>
                <a:cubicBezTo>
                  <a:pt x="3935202" y="4561274"/>
                  <a:pt x="3902174" y="4598764"/>
                  <a:pt x="3637153" y="4601099"/>
                </a:cubicBezTo>
                <a:cubicBezTo>
                  <a:pt x="3372132" y="4603434"/>
                  <a:pt x="3369577" y="4586075"/>
                  <a:pt x="3103146" y="4601099"/>
                </a:cubicBezTo>
                <a:cubicBezTo>
                  <a:pt x="2836715" y="4616123"/>
                  <a:pt x="2738299" y="4586097"/>
                  <a:pt x="2435637" y="4601099"/>
                </a:cubicBezTo>
                <a:cubicBezTo>
                  <a:pt x="2132975" y="4616101"/>
                  <a:pt x="1873252" y="4610614"/>
                  <a:pt x="1634626" y="4601099"/>
                </a:cubicBezTo>
                <a:cubicBezTo>
                  <a:pt x="1396000" y="4591584"/>
                  <a:pt x="1039850" y="4633950"/>
                  <a:pt x="766865" y="4601099"/>
                </a:cubicBezTo>
                <a:cubicBezTo>
                  <a:pt x="351315" y="4581975"/>
                  <a:pt x="15576" y="4242633"/>
                  <a:pt x="0" y="3834234"/>
                </a:cubicBezTo>
                <a:cubicBezTo>
                  <a:pt x="-17731" y="3696265"/>
                  <a:pt x="-27495" y="3448309"/>
                  <a:pt x="0" y="3282108"/>
                </a:cubicBezTo>
                <a:cubicBezTo>
                  <a:pt x="27495" y="3115907"/>
                  <a:pt x="-30807" y="2752377"/>
                  <a:pt x="0" y="2607286"/>
                </a:cubicBezTo>
                <a:cubicBezTo>
                  <a:pt x="30807" y="2462195"/>
                  <a:pt x="21568" y="2261217"/>
                  <a:pt x="0" y="2085834"/>
                </a:cubicBezTo>
                <a:cubicBezTo>
                  <a:pt x="-21568" y="1910451"/>
                  <a:pt x="-19854" y="1617353"/>
                  <a:pt x="0" y="1472360"/>
                </a:cubicBezTo>
                <a:cubicBezTo>
                  <a:pt x="19854" y="1327367"/>
                  <a:pt x="3607" y="1019289"/>
                  <a:pt x="0" y="766865"/>
                </a:cubicBezTo>
                <a:close/>
              </a:path>
              <a:path w="8208818" h="4601099" stroke="0" extrusionOk="0">
                <a:moveTo>
                  <a:pt x="0" y="766865"/>
                </a:moveTo>
                <a:cubicBezTo>
                  <a:pt x="22720" y="271533"/>
                  <a:pt x="315505" y="48114"/>
                  <a:pt x="766865" y="0"/>
                </a:cubicBezTo>
                <a:cubicBezTo>
                  <a:pt x="930501" y="-861"/>
                  <a:pt x="1164855" y="12462"/>
                  <a:pt x="1367623" y="0"/>
                </a:cubicBezTo>
                <a:cubicBezTo>
                  <a:pt x="1570391" y="-12462"/>
                  <a:pt x="1941475" y="3170"/>
                  <a:pt x="2101883" y="0"/>
                </a:cubicBezTo>
                <a:cubicBezTo>
                  <a:pt x="2262291" y="-3170"/>
                  <a:pt x="2409554" y="-6055"/>
                  <a:pt x="2635890" y="0"/>
                </a:cubicBezTo>
                <a:cubicBezTo>
                  <a:pt x="2862226" y="6055"/>
                  <a:pt x="3110178" y="-14530"/>
                  <a:pt x="3370149" y="0"/>
                </a:cubicBezTo>
                <a:cubicBezTo>
                  <a:pt x="3630120" y="14530"/>
                  <a:pt x="3881793" y="13667"/>
                  <a:pt x="4171160" y="0"/>
                </a:cubicBezTo>
                <a:cubicBezTo>
                  <a:pt x="4460527" y="-13667"/>
                  <a:pt x="4499311" y="24780"/>
                  <a:pt x="4705167" y="0"/>
                </a:cubicBezTo>
                <a:cubicBezTo>
                  <a:pt x="4911023" y="-24780"/>
                  <a:pt x="5024011" y="23117"/>
                  <a:pt x="5239174" y="0"/>
                </a:cubicBezTo>
                <a:cubicBezTo>
                  <a:pt x="5454337" y="-23117"/>
                  <a:pt x="5510972" y="-17400"/>
                  <a:pt x="5773181" y="0"/>
                </a:cubicBezTo>
                <a:cubicBezTo>
                  <a:pt x="6035390" y="17400"/>
                  <a:pt x="6060362" y="25118"/>
                  <a:pt x="6307188" y="0"/>
                </a:cubicBezTo>
                <a:cubicBezTo>
                  <a:pt x="6554014" y="-25118"/>
                  <a:pt x="6653215" y="-10585"/>
                  <a:pt x="6841195" y="0"/>
                </a:cubicBezTo>
                <a:cubicBezTo>
                  <a:pt x="7029175" y="10585"/>
                  <a:pt x="7164697" y="25578"/>
                  <a:pt x="7441953" y="0"/>
                </a:cubicBezTo>
                <a:cubicBezTo>
                  <a:pt x="7925317" y="66607"/>
                  <a:pt x="8146373" y="302916"/>
                  <a:pt x="8208818" y="766865"/>
                </a:cubicBezTo>
                <a:cubicBezTo>
                  <a:pt x="8188080" y="1014197"/>
                  <a:pt x="8205347" y="1126207"/>
                  <a:pt x="8208818" y="1380339"/>
                </a:cubicBezTo>
                <a:cubicBezTo>
                  <a:pt x="8212289" y="1634471"/>
                  <a:pt x="8211828" y="1805702"/>
                  <a:pt x="8208818" y="2024486"/>
                </a:cubicBezTo>
                <a:cubicBezTo>
                  <a:pt x="8205808" y="2243270"/>
                  <a:pt x="8198238" y="2379536"/>
                  <a:pt x="8208818" y="2607286"/>
                </a:cubicBezTo>
                <a:cubicBezTo>
                  <a:pt x="8219398" y="2835036"/>
                  <a:pt x="8216881" y="2965994"/>
                  <a:pt x="8208818" y="3128739"/>
                </a:cubicBezTo>
                <a:cubicBezTo>
                  <a:pt x="8200755" y="3291484"/>
                  <a:pt x="8192036" y="3613399"/>
                  <a:pt x="8208818" y="3834234"/>
                </a:cubicBezTo>
                <a:cubicBezTo>
                  <a:pt x="8212383" y="4276791"/>
                  <a:pt x="7832526" y="4545109"/>
                  <a:pt x="7441953" y="4601099"/>
                </a:cubicBezTo>
                <a:cubicBezTo>
                  <a:pt x="7308147" y="4582352"/>
                  <a:pt x="7061725" y="4605349"/>
                  <a:pt x="6907946" y="4601099"/>
                </a:cubicBezTo>
                <a:cubicBezTo>
                  <a:pt x="6754167" y="4596849"/>
                  <a:pt x="6534056" y="4591971"/>
                  <a:pt x="6173686" y="4601099"/>
                </a:cubicBezTo>
                <a:cubicBezTo>
                  <a:pt x="5813316" y="4610227"/>
                  <a:pt x="5865417" y="4609956"/>
                  <a:pt x="5706430" y="4601099"/>
                </a:cubicBezTo>
                <a:cubicBezTo>
                  <a:pt x="5547443" y="4592242"/>
                  <a:pt x="5251941" y="4574700"/>
                  <a:pt x="5105672" y="4601099"/>
                </a:cubicBezTo>
                <a:cubicBezTo>
                  <a:pt x="4959403" y="4627498"/>
                  <a:pt x="4607563" y="4608218"/>
                  <a:pt x="4438163" y="4601099"/>
                </a:cubicBezTo>
                <a:cubicBezTo>
                  <a:pt x="4268763" y="4593980"/>
                  <a:pt x="4076711" y="4589977"/>
                  <a:pt x="3970907" y="4601099"/>
                </a:cubicBezTo>
                <a:cubicBezTo>
                  <a:pt x="3865103" y="4612221"/>
                  <a:pt x="3669655" y="4599528"/>
                  <a:pt x="3370149" y="4601099"/>
                </a:cubicBezTo>
                <a:cubicBezTo>
                  <a:pt x="3070643" y="4602670"/>
                  <a:pt x="3072574" y="4594056"/>
                  <a:pt x="2836142" y="4601099"/>
                </a:cubicBezTo>
                <a:cubicBezTo>
                  <a:pt x="2599710" y="4608142"/>
                  <a:pt x="2543512" y="4586088"/>
                  <a:pt x="2368886" y="4601099"/>
                </a:cubicBezTo>
                <a:cubicBezTo>
                  <a:pt x="2194260" y="4616110"/>
                  <a:pt x="1744768" y="4569990"/>
                  <a:pt x="1567876" y="4601099"/>
                </a:cubicBezTo>
                <a:cubicBezTo>
                  <a:pt x="1390984" y="4632209"/>
                  <a:pt x="1095547" y="4590967"/>
                  <a:pt x="766865" y="4601099"/>
                </a:cubicBezTo>
                <a:cubicBezTo>
                  <a:pt x="368426" y="4594448"/>
                  <a:pt x="16867" y="4249587"/>
                  <a:pt x="0" y="3834234"/>
                </a:cubicBezTo>
                <a:cubicBezTo>
                  <a:pt x="26551" y="3579062"/>
                  <a:pt x="22892" y="3492657"/>
                  <a:pt x="0" y="3220760"/>
                </a:cubicBezTo>
                <a:cubicBezTo>
                  <a:pt x="-22892" y="2948863"/>
                  <a:pt x="-18381" y="2868630"/>
                  <a:pt x="0" y="2668634"/>
                </a:cubicBezTo>
                <a:cubicBezTo>
                  <a:pt x="18381" y="2468638"/>
                  <a:pt x="3199" y="2199809"/>
                  <a:pt x="0" y="2055160"/>
                </a:cubicBezTo>
                <a:cubicBezTo>
                  <a:pt x="-3199" y="1910511"/>
                  <a:pt x="-30936" y="1571991"/>
                  <a:pt x="0" y="1411012"/>
                </a:cubicBezTo>
                <a:cubicBezTo>
                  <a:pt x="30936" y="1250033"/>
                  <a:pt x="-13411" y="939475"/>
                  <a:pt x="0" y="766865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646247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F1F0FB-9EF3-403F-B6A8-C58D27968197}"/>
              </a:ext>
            </a:extLst>
          </p:cNvPr>
          <p:cNvSpPr txBox="1"/>
          <p:nvPr/>
        </p:nvSpPr>
        <p:spPr>
          <a:xfrm>
            <a:off x="2086131" y="1723587"/>
            <a:ext cx="8065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Das ___ _____ _______.</a:t>
            </a:r>
          </a:p>
        </p:txBody>
      </p:sp>
      <p:sp>
        <p:nvSpPr>
          <p:cNvPr id="37" name="Google Shape;713;p54">
            <a:extLst>
              <a:ext uri="{FF2B5EF4-FFF2-40B4-BE49-F238E27FC236}">
                <a16:creationId xmlns:a16="http://schemas.microsoft.com/office/drawing/2014/main" id="{B85A3197-AB8C-466B-BF1F-824A0AFEC820}"/>
              </a:ext>
            </a:extLst>
          </p:cNvPr>
          <p:cNvSpPr/>
          <p:nvPr/>
        </p:nvSpPr>
        <p:spPr>
          <a:xfrm>
            <a:off x="11024515" y="2914072"/>
            <a:ext cx="466271" cy="79999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900" b="1">
                <a:ln w="9525" cap="flat" cmpd="sng">
                  <a:solidFill>
                    <a:srgbClr val="FF339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3399"/>
                </a:solidFill>
                <a:latin typeface="Modern Love" panose="04090805081005020601" pitchFamily="82" charset="0"/>
              </a:rPr>
              <a:t>3</a:t>
            </a:r>
          </a:p>
        </p:txBody>
      </p:sp>
      <p:sp>
        <p:nvSpPr>
          <p:cNvPr id="38" name="Google Shape;714;p54">
            <a:extLst>
              <a:ext uri="{FF2B5EF4-FFF2-40B4-BE49-F238E27FC236}">
                <a16:creationId xmlns:a16="http://schemas.microsoft.com/office/drawing/2014/main" id="{362A8824-F4CD-4EB3-97B6-F13E903AF799}"/>
              </a:ext>
            </a:extLst>
          </p:cNvPr>
          <p:cNvSpPr/>
          <p:nvPr/>
        </p:nvSpPr>
        <p:spPr>
          <a:xfrm>
            <a:off x="10984398" y="3900499"/>
            <a:ext cx="469619" cy="79999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900" b="1">
                <a:ln w="9525" cap="flat" cmpd="sng">
                  <a:solidFill>
                    <a:srgbClr val="FF339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3399"/>
                </a:solidFill>
                <a:latin typeface="Modern Love" panose="04090805081005020601" pitchFamily="82" charset="0"/>
              </a:rPr>
              <a:t>2</a:t>
            </a:r>
          </a:p>
        </p:txBody>
      </p:sp>
      <p:sp>
        <p:nvSpPr>
          <p:cNvPr id="39" name="Google Shape;715;p54">
            <a:extLst>
              <a:ext uri="{FF2B5EF4-FFF2-40B4-BE49-F238E27FC236}">
                <a16:creationId xmlns:a16="http://schemas.microsoft.com/office/drawing/2014/main" id="{BDFE0F2F-74E0-47AF-A85F-29478AE29BC4}"/>
              </a:ext>
            </a:extLst>
          </p:cNvPr>
          <p:cNvSpPr/>
          <p:nvPr/>
        </p:nvSpPr>
        <p:spPr>
          <a:xfrm>
            <a:off x="11027137" y="4949271"/>
            <a:ext cx="466271" cy="78651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900" b="1" dirty="0">
                <a:ln w="9525" cap="flat" cmpd="sng">
                  <a:solidFill>
                    <a:srgbClr val="FF339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3399"/>
                </a:solidFill>
                <a:latin typeface="Modern Love" panose="04090805081005020601" pitchFamily="82" charset="0"/>
              </a:rPr>
              <a:t>1</a:t>
            </a:r>
          </a:p>
        </p:txBody>
      </p:sp>
      <p:sp>
        <p:nvSpPr>
          <p:cNvPr id="40" name="TextBox 39">
            <a:hlinkClick r:id="" action="ppaction://noaction">
              <a:snd r:embed="rId4" name="T1_W9F_3.2.wav"/>
            </a:hlinkClick>
            <a:extLst>
              <a:ext uri="{FF2B5EF4-FFF2-40B4-BE49-F238E27FC236}">
                <a16:creationId xmlns:a16="http://schemas.microsoft.com/office/drawing/2014/main" id="{1D8BE098-FB1C-4301-AD0D-572A9A1E778C}"/>
              </a:ext>
            </a:extLst>
          </p:cNvPr>
          <p:cNvSpPr txBox="1"/>
          <p:nvPr/>
        </p:nvSpPr>
        <p:spPr>
          <a:xfrm>
            <a:off x="9821969" y="6065609"/>
            <a:ext cx="1584088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Schreib</a:t>
            </a: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21F6E6FB-F04F-4E4B-95EA-44FEC0F1A9B3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3" name="Picture 4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E187A27-7D03-40CE-9DB6-B554FC1A71C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12" name="Graphic 11" descr="Pencil with solid fill">
            <a:extLst>
              <a:ext uri="{FF2B5EF4-FFF2-40B4-BE49-F238E27FC236}">
                <a16:creationId xmlns:a16="http://schemas.microsoft.com/office/drawing/2014/main" id="{B09240BF-6EB2-4C01-ACA9-4D405B5AC8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06057" y="5864237"/>
            <a:ext cx="785943" cy="7859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D120173-B93C-4FA9-B09B-29891C36C0FA}"/>
              </a:ext>
            </a:extLst>
          </p:cNvPr>
          <p:cNvSpPr txBox="1"/>
          <p:nvPr/>
        </p:nvSpPr>
        <p:spPr>
          <a:xfrm>
            <a:off x="4022677" y="1754364"/>
            <a:ext cx="1787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ist</a:t>
            </a:r>
            <a:endParaRPr lang="en-GB" sz="36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AFE08DB-852F-499C-9F96-5344042B1F0A}"/>
              </a:ext>
            </a:extLst>
          </p:cNvPr>
          <p:cNvSpPr txBox="1"/>
          <p:nvPr/>
        </p:nvSpPr>
        <p:spPr>
          <a:xfrm>
            <a:off x="5308778" y="1769753"/>
            <a:ext cx="1469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nicht</a:t>
            </a:r>
            <a:endParaRPr lang="en-GB" sz="36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8C32619-4B9E-482F-8674-0737A022C9FA}"/>
              </a:ext>
            </a:extLst>
          </p:cNvPr>
          <p:cNvSpPr txBox="1"/>
          <p:nvPr/>
        </p:nvSpPr>
        <p:spPr>
          <a:xfrm>
            <a:off x="6681333" y="1723587"/>
            <a:ext cx="1787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klar</a:t>
            </a:r>
            <a:endParaRPr lang="en-GB" sz="36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CustomShape 23">
            <a:hlinkClick r:id="" action="ppaction://noaction">
              <a:snd r:embed="rId8" name="T1_W9F_3.7.wav"/>
            </a:hlinkClick>
            <a:extLst>
              <a:ext uri="{FF2B5EF4-FFF2-40B4-BE49-F238E27FC236}">
                <a16:creationId xmlns:a16="http://schemas.microsoft.com/office/drawing/2014/main" id="{D94432CE-9B64-4CCE-890E-42E49A14E4D6}"/>
              </a:ext>
            </a:extLst>
          </p:cNvPr>
          <p:cNvSpPr/>
          <p:nvPr/>
        </p:nvSpPr>
        <p:spPr>
          <a:xfrm>
            <a:off x="968580" y="1851388"/>
            <a:ext cx="616045" cy="582075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076" name="Picture 4" descr="Free vector graphics of Question mark">
            <a:extLst>
              <a:ext uri="{FF2B5EF4-FFF2-40B4-BE49-F238E27FC236}">
                <a16:creationId xmlns:a16="http://schemas.microsoft.com/office/drawing/2014/main" id="{E7F87BE6-6983-4D4C-A696-E9425D92D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767" y="2838309"/>
            <a:ext cx="986566" cy="166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70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1"/>
                            </p:stCondLst>
                            <p:childTnLst>
                              <p:par>
                                <p:cTn id="1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2"/>
                            </p:stCondLst>
                            <p:childTnLst>
                              <p:par>
                                <p:cTn id="1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2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03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0" grpId="0" animBg="1"/>
      <p:bldP spid="16" grpId="0"/>
      <p:bldP spid="44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7AC4F842-9CB3-4C0B-A822-0B91E0EC70A6}"/>
              </a:ext>
            </a:extLst>
          </p:cNvPr>
          <p:cNvGraphicFramePr>
            <a:graphicFrameLocks noGrp="1"/>
          </p:cNvGraphicFramePr>
          <p:nvPr/>
        </p:nvGraphicFramePr>
        <p:xfrm>
          <a:off x="6022841" y="1411068"/>
          <a:ext cx="5644814" cy="5136313"/>
        </p:xfrm>
        <a:graphic>
          <a:graphicData uri="http://schemas.openxmlformats.org/drawingml/2006/table">
            <a:tbl>
              <a:tblPr/>
              <a:tblGrid>
                <a:gridCol w="719835">
                  <a:extLst>
                    <a:ext uri="{9D8B030D-6E8A-4147-A177-3AD203B41FA5}">
                      <a16:colId xmlns:a16="http://schemas.microsoft.com/office/drawing/2014/main" val="1327903934"/>
                    </a:ext>
                  </a:extLst>
                </a:gridCol>
                <a:gridCol w="2296247">
                  <a:extLst>
                    <a:ext uri="{9D8B030D-6E8A-4147-A177-3AD203B41FA5}">
                      <a16:colId xmlns:a16="http://schemas.microsoft.com/office/drawing/2014/main" val="2748949352"/>
                    </a:ext>
                  </a:extLst>
                </a:gridCol>
                <a:gridCol w="2628732">
                  <a:extLst>
                    <a:ext uri="{9D8B030D-6E8A-4147-A177-3AD203B41FA5}">
                      <a16:colId xmlns:a16="http://schemas.microsoft.com/office/drawing/2014/main" val="1954734989"/>
                    </a:ext>
                  </a:extLst>
                </a:gridCol>
              </a:tblGrid>
              <a:tr h="64093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867315"/>
                  </a:ext>
                </a:extLst>
              </a:tr>
              <a:tr h="152765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8930"/>
                  </a:ext>
                </a:extLst>
              </a:tr>
              <a:tr h="144007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655231"/>
                  </a:ext>
                </a:extLst>
              </a:tr>
              <a:tr h="152765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6190708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419ED39-0537-4ADA-ADF1-E1B2E4464B3F}"/>
              </a:ext>
            </a:extLst>
          </p:cNvPr>
          <p:cNvGraphicFramePr>
            <a:graphicFrameLocks noGrp="1"/>
          </p:cNvGraphicFramePr>
          <p:nvPr/>
        </p:nvGraphicFramePr>
        <p:xfrm>
          <a:off x="163750" y="1382711"/>
          <a:ext cx="5644814" cy="5136313"/>
        </p:xfrm>
        <a:graphic>
          <a:graphicData uri="http://schemas.openxmlformats.org/drawingml/2006/table">
            <a:tbl>
              <a:tblPr/>
              <a:tblGrid>
                <a:gridCol w="719835">
                  <a:extLst>
                    <a:ext uri="{9D8B030D-6E8A-4147-A177-3AD203B41FA5}">
                      <a16:colId xmlns:a16="http://schemas.microsoft.com/office/drawing/2014/main" val="1327903934"/>
                    </a:ext>
                  </a:extLst>
                </a:gridCol>
                <a:gridCol w="2296247">
                  <a:extLst>
                    <a:ext uri="{9D8B030D-6E8A-4147-A177-3AD203B41FA5}">
                      <a16:colId xmlns:a16="http://schemas.microsoft.com/office/drawing/2014/main" val="2748949352"/>
                    </a:ext>
                  </a:extLst>
                </a:gridCol>
                <a:gridCol w="2628732">
                  <a:extLst>
                    <a:ext uri="{9D8B030D-6E8A-4147-A177-3AD203B41FA5}">
                      <a16:colId xmlns:a16="http://schemas.microsoft.com/office/drawing/2014/main" val="1954734989"/>
                    </a:ext>
                  </a:extLst>
                </a:gridCol>
              </a:tblGrid>
              <a:tr h="64093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867315"/>
                  </a:ext>
                </a:extLst>
              </a:tr>
              <a:tr h="152765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8930"/>
                  </a:ext>
                </a:extLst>
              </a:tr>
              <a:tr h="144007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655231"/>
                  </a:ext>
                </a:extLst>
              </a:tr>
              <a:tr h="152765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6190708"/>
                  </a:ext>
                </a:extLst>
              </a:tr>
            </a:tbl>
          </a:graphicData>
        </a:graphic>
      </p:graphicFrame>
      <p:sp>
        <p:nvSpPr>
          <p:cNvPr id="4" name="TextBox 3">
            <a:hlinkClick r:id="" action="ppaction://noaction">
              <a:snd r:embed="rId3" name="T1_W9F_8.1.wav"/>
            </a:hlinkClick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120169" y="115665"/>
            <a:ext cx="6836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Hör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zu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 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Was </a:t>
            </a: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das? Was </a:t>
            </a: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das </a:t>
            </a: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nicht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?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up 3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C155046-F919-4205-A1F6-043CF3CB95B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10" name="CustomShape 3">
            <a:extLst>
              <a:ext uri="{FF2B5EF4-FFF2-40B4-BE49-F238E27FC236}">
                <a16:creationId xmlns:a16="http://schemas.microsoft.com/office/drawing/2014/main" id="{019F3B9A-7507-42AE-9F8F-DA83BB746EBF}"/>
              </a:ext>
            </a:extLst>
          </p:cNvPr>
          <p:cNvSpPr/>
          <p:nvPr/>
        </p:nvSpPr>
        <p:spPr>
          <a:xfrm>
            <a:off x="123171" y="718989"/>
            <a:ext cx="7087798" cy="5517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 </a:t>
            </a: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oder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B.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CustomShape 23">
            <a:hlinkClick r:id="" action="ppaction://noaction">
              <a:snd r:embed="rId5" name="T1_W9F_8.2.wav"/>
            </a:hlinkClick>
            <a:extLst>
              <a:ext uri="{FF2B5EF4-FFF2-40B4-BE49-F238E27FC236}">
                <a16:creationId xmlns:a16="http://schemas.microsoft.com/office/drawing/2014/main" id="{402D1CBE-939A-4291-9CA2-EA36D1B21F53}"/>
              </a:ext>
            </a:extLst>
          </p:cNvPr>
          <p:cNvSpPr/>
          <p:nvPr/>
        </p:nvSpPr>
        <p:spPr>
          <a:xfrm>
            <a:off x="218822" y="2483841"/>
            <a:ext cx="464040" cy="519776"/>
          </a:xfrm>
          <a:prstGeom prst="actionButtonBlank">
            <a:avLst/>
          </a:prstGeom>
          <a:solidFill>
            <a:srgbClr val="002060"/>
          </a:solidFill>
          <a:ln w="25400" cap="flat" cmpd="sng" algn="ctr">
            <a:solidFill>
              <a:srgbClr val="FFC00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CustomShape 24">
            <a:hlinkClick r:id="" action="ppaction://noaction">
              <a:snd r:embed="rId6" name="T1_W9F_8.3.wav"/>
            </a:hlinkClick>
            <a:extLst>
              <a:ext uri="{FF2B5EF4-FFF2-40B4-BE49-F238E27FC236}">
                <a16:creationId xmlns:a16="http://schemas.microsoft.com/office/drawing/2014/main" id="{FD724AFE-948C-430F-95A1-B87C742F620E}"/>
              </a:ext>
            </a:extLst>
          </p:cNvPr>
          <p:cNvSpPr/>
          <p:nvPr/>
        </p:nvSpPr>
        <p:spPr>
          <a:xfrm>
            <a:off x="218822" y="4023754"/>
            <a:ext cx="464040" cy="519776"/>
          </a:xfrm>
          <a:prstGeom prst="actionButtonBlank">
            <a:avLst/>
          </a:prstGeom>
          <a:solidFill>
            <a:srgbClr val="002060"/>
          </a:solidFill>
          <a:ln w="25400" cap="flat" cmpd="sng" algn="ctr">
            <a:solidFill>
              <a:srgbClr val="FFC00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CustomShape 25">
            <a:hlinkClick r:id="" action="ppaction://noaction">
              <a:snd r:embed="rId7" name="T1_W9F_8.4.wav"/>
            </a:hlinkClick>
            <a:extLst>
              <a:ext uri="{FF2B5EF4-FFF2-40B4-BE49-F238E27FC236}">
                <a16:creationId xmlns:a16="http://schemas.microsoft.com/office/drawing/2014/main" id="{CEBF953C-9EBD-4DEF-AC37-BD019701CF77}"/>
              </a:ext>
            </a:extLst>
          </p:cNvPr>
          <p:cNvSpPr/>
          <p:nvPr/>
        </p:nvSpPr>
        <p:spPr>
          <a:xfrm>
            <a:off x="218822" y="5444963"/>
            <a:ext cx="464040" cy="519776"/>
          </a:xfrm>
          <a:prstGeom prst="actionButtonBlank">
            <a:avLst/>
          </a:prstGeom>
          <a:solidFill>
            <a:srgbClr val="002060"/>
          </a:solidFill>
          <a:ln w="25400" cap="flat" cmpd="sng" algn="ctr">
            <a:solidFill>
              <a:srgbClr val="FFC00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26">
            <a:hlinkClick r:id="" action="ppaction://noaction">
              <a:snd r:embed="rId8" name="T1_W9F_8.5.wav"/>
            </a:hlinkClick>
            <a:extLst>
              <a:ext uri="{FF2B5EF4-FFF2-40B4-BE49-F238E27FC236}">
                <a16:creationId xmlns:a16="http://schemas.microsoft.com/office/drawing/2014/main" id="{16352D45-92C3-4945-B0BF-A7388C72AB9B}"/>
              </a:ext>
            </a:extLst>
          </p:cNvPr>
          <p:cNvSpPr/>
          <p:nvPr/>
        </p:nvSpPr>
        <p:spPr>
          <a:xfrm>
            <a:off x="6142464" y="2483841"/>
            <a:ext cx="464040" cy="519776"/>
          </a:xfrm>
          <a:prstGeom prst="actionButtonBlank">
            <a:avLst/>
          </a:prstGeom>
          <a:solidFill>
            <a:srgbClr val="002060"/>
          </a:solidFill>
          <a:ln w="25400" cap="flat" cmpd="sng" algn="ctr">
            <a:solidFill>
              <a:srgbClr val="FFC00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stomShape 27">
            <a:hlinkClick r:id="" action="ppaction://noaction">
              <a:snd r:embed="rId9" name="T1_W9F_8.6.wav"/>
            </a:hlinkClick>
            <a:extLst>
              <a:ext uri="{FF2B5EF4-FFF2-40B4-BE49-F238E27FC236}">
                <a16:creationId xmlns:a16="http://schemas.microsoft.com/office/drawing/2014/main" id="{2329C932-2834-4A7F-9FEA-F24E940C8CA2}"/>
              </a:ext>
            </a:extLst>
          </p:cNvPr>
          <p:cNvSpPr/>
          <p:nvPr/>
        </p:nvSpPr>
        <p:spPr>
          <a:xfrm>
            <a:off x="6140803" y="3995835"/>
            <a:ext cx="464040" cy="519776"/>
          </a:xfrm>
          <a:prstGeom prst="actionButtonBlank">
            <a:avLst/>
          </a:prstGeom>
          <a:solidFill>
            <a:srgbClr val="002060"/>
          </a:solidFill>
          <a:ln w="25400" cap="flat" cmpd="sng" algn="ctr">
            <a:solidFill>
              <a:srgbClr val="FFC00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CustomShape 28">
            <a:hlinkClick r:id="" action="ppaction://noaction">
              <a:snd r:embed="rId10" name="T1_W9F_8.7.wav"/>
            </a:hlinkClick>
            <a:extLst>
              <a:ext uri="{FF2B5EF4-FFF2-40B4-BE49-F238E27FC236}">
                <a16:creationId xmlns:a16="http://schemas.microsoft.com/office/drawing/2014/main" id="{A84FC943-233A-4AF5-AB74-B00AE60B8711}"/>
              </a:ext>
            </a:extLst>
          </p:cNvPr>
          <p:cNvSpPr/>
          <p:nvPr/>
        </p:nvSpPr>
        <p:spPr>
          <a:xfrm>
            <a:off x="6124803" y="5565319"/>
            <a:ext cx="464040" cy="519776"/>
          </a:xfrm>
          <a:prstGeom prst="actionButtonBlank">
            <a:avLst/>
          </a:prstGeom>
          <a:solidFill>
            <a:srgbClr val="002060"/>
          </a:solidFill>
          <a:ln w="25400" cap="flat" cmpd="sng" algn="ctr">
            <a:solidFill>
              <a:srgbClr val="FFC00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F833E67E-7EA4-491E-91EB-2AD0BD7FA04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568652" y="2569734"/>
            <a:ext cx="517321" cy="517320"/>
          </a:xfrm>
          <a:prstGeom prst="rect">
            <a:avLst/>
          </a:prstGeom>
        </p:spPr>
      </p:pic>
      <p:pic>
        <p:nvPicPr>
          <p:cNvPr id="21" name="Graphic 20" descr="Window with solid fill">
            <a:extLst>
              <a:ext uri="{FF2B5EF4-FFF2-40B4-BE49-F238E27FC236}">
                <a16:creationId xmlns:a16="http://schemas.microsoft.com/office/drawing/2014/main" id="{FC754B33-3AFE-46F0-BC95-22798AE006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469272" y="5332463"/>
            <a:ext cx="1011600" cy="1011600"/>
          </a:xfrm>
          <a:prstGeom prst="rect">
            <a:avLst/>
          </a:prstGeom>
        </p:spPr>
      </p:pic>
      <p:pic>
        <p:nvPicPr>
          <p:cNvPr id="27" name="Picture 26" descr="A picture containing text, electronics, monitor, display&#10;&#10;Description automatically generated">
            <a:extLst>
              <a:ext uri="{FF2B5EF4-FFF2-40B4-BE49-F238E27FC236}">
                <a16:creationId xmlns:a16="http://schemas.microsoft.com/office/drawing/2014/main" id="{7CA4573C-DB12-4FD9-84EF-612CB2A48F0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76" y="5209695"/>
            <a:ext cx="1009989" cy="942919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397C9B74-79B3-4ECB-ADA4-3BC072F27DD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373" y="5174017"/>
            <a:ext cx="979549" cy="1137770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2577DF16-CBAF-474C-977E-302083FF3F7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307" y="2452513"/>
            <a:ext cx="388548" cy="777096"/>
          </a:xfrm>
          <a:prstGeom prst="rect">
            <a:avLst/>
          </a:prstGeom>
        </p:spPr>
      </p:pic>
      <p:pic>
        <p:nvPicPr>
          <p:cNvPr id="33" name="Graphic 32" descr="Map with pin with solid fill">
            <a:extLst>
              <a:ext uri="{FF2B5EF4-FFF2-40B4-BE49-F238E27FC236}">
                <a16:creationId xmlns:a16="http://schemas.microsoft.com/office/drawing/2014/main" id="{52A3CF06-975E-49A7-A89A-3F259CD720F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259391" y="4950459"/>
            <a:ext cx="1390064" cy="1390064"/>
          </a:xfrm>
          <a:prstGeom prst="rect">
            <a:avLst/>
          </a:prstGeom>
        </p:spPr>
      </p:pic>
      <p:pic>
        <p:nvPicPr>
          <p:cNvPr id="34" name="Picture 33" descr="Icon&#10;&#10;Description automatically generated with low confidence">
            <a:extLst>
              <a:ext uri="{FF2B5EF4-FFF2-40B4-BE49-F238E27FC236}">
                <a16:creationId xmlns:a16="http://schemas.microsoft.com/office/drawing/2014/main" id="{361C4C3B-49EA-49C9-AA2A-AE23CAA1E04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988">
            <a:off x="1415656" y="4535458"/>
            <a:ext cx="1007943" cy="503972"/>
          </a:xfrm>
          <a:prstGeom prst="rect">
            <a:avLst/>
          </a:prstGeom>
        </p:spPr>
      </p:pic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7AE53158-9155-4385-944A-85E83587ABF2}"/>
              </a:ext>
            </a:extLst>
          </p:cNvPr>
          <p:cNvSpPr/>
          <p:nvPr/>
        </p:nvSpPr>
        <p:spPr>
          <a:xfrm>
            <a:off x="7764862" y="2463812"/>
            <a:ext cx="979549" cy="681568"/>
          </a:xfrm>
          <a:prstGeom prst="triangle">
            <a:avLst/>
          </a:prstGeom>
          <a:solidFill>
            <a:srgbClr val="00B0F0"/>
          </a:solidFill>
          <a:ln w="25400" cap="flat" cmpd="sng" algn="ctr">
            <a:solidFill>
              <a:srgbClr val="29C1F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B87C8E3-AC18-4D34-BA56-AA2D96EC25CE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10D99FCC-44E7-4269-9CBC-2EFA41D93B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493" y="2144651"/>
            <a:ext cx="933145" cy="1319891"/>
          </a:xfrm>
          <a:prstGeom prst="rect">
            <a:avLst/>
          </a:prstGeom>
        </p:spPr>
      </p:pic>
      <p:pic>
        <p:nvPicPr>
          <p:cNvPr id="39" name="Picture 38" descr="A person wearing a tie&#10;&#10;Description automatically generated with low confidence">
            <a:extLst>
              <a:ext uri="{FF2B5EF4-FFF2-40B4-BE49-F238E27FC236}">
                <a16:creationId xmlns:a16="http://schemas.microsoft.com/office/drawing/2014/main" id="{93319992-F9D7-4791-978B-1D186733E19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771" y="2103117"/>
            <a:ext cx="1466546" cy="1319891"/>
          </a:xfrm>
          <a:prstGeom prst="rect">
            <a:avLst/>
          </a:prstGeom>
        </p:spPr>
      </p:pic>
      <p:pic>
        <p:nvPicPr>
          <p:cNvPr id="40" name="Picture 39" descr="Icon&#10;&#10;Description automatically generated with low confidence">
            <a:extLst>
              <a:ext uri="{FF2B5EF4-FFF2-40B4-BE49-F238E27FC236}">
                <a16:creationId xmlns:a16="http://schemas.microsoft.com/office/drawing/2014/main" id="{3AAAB2CD-CD55-432B-B40D-B598007DFF9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988">
            <a:off x="4064399" y="3567607"/>
            <a:ext cx="1007943" cy="503972"/>
          </a:xfrm>
          <a:prstGeom prst="rect">
            <a:avLst/>
          </a:prstGeom>
        </p:spPr>
      </p:pic>
      <p:pic>
        <p:nvPicPr>
          <p:cNvPr id="41" name="Picture 40" descr="A picture containing text, table, worktable&#10;&#10;Description automatically generated">
            <a:extLst>
              <a:ext uri="{FF2B5EF4-FFF2-40B4-BE49-F238E27FC236}">
                <a16:creationId xmlns:a16="http://schemas.microsoft.com/office/drawing/2014/main" id="{245A4CFB-CD22-4A48-8793-27B0C480169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016" y="4285013"/>
            <a:ext cx="1375871" cy="719396"/>
          </a:xfrm>
          <a:prstGeom prst="rect">
            <a:avLst/>
          </a:prstGeom>
        </p:spPr>
      </p:pic>
      <p:pic>
        <p:nvPicPr>
          <p:cNvPr id="42" name="Picture 41" descr="A picture containing text, table, worktable&#10;&#10;Description automatically generated">
            <a:extLst>
              <a:ext uri="{FF2B5EF4-FFF2-40B4-BE49-F238E27FC236}">
                <a16:creationId xmlns:a16="http://schemas.microsoft.com/office/drawing/2014/main" id="{37E20420-A3B2-4D4A-9A3E-9C5B5A91CA0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97" y="3592529"/>
            <a:ext cx="1375871" cy="719396"/>
          </a:xfrm>
          <a:prstGeom prst="rect">
            <a:avLst/>
          </a:prstGeom>
        </p:spPr>
      </p:pic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5E6AD89A-C137-444E-9CC0-CAAD0FFE966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575753" y="4152070"/>
            <a:ext cx="517321" cy="517320"/>
          </a:xfrm>
          <a:prstGeom prst="rect">
            <a:avLst/>
          </a:prstGeom>
        </p:spPr>
      </p:pic>
      <p:pic>
        <p:nvPicPr>
          <p:cNvPr id="44" name="Picture 43" descr="Icon&#10;&#10;Description automatically generated">
            <a:extLst>
              <a:ext uri="{FF2B5EF4-FFF2-40B4-BE49-F238E27FC236}">
                <a16:creationId xmlns:a16="http://schemas.microsoft.com/office/drawing/2014/main" id="{E5B63B52-0B27-4E2D-9ED7-A724EEBFBB0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248724" y="5642638"/>
            <a:ext cx="517321" cy="517320"/>
          </a:xfrm>
          <a:prstGeom prst="rect">
            <a:avLst/>
          </a:prstGeom>
        </p:spPr>
      </p:pic>
      <p:pic>
        <p:nvPicPr>
          <p:cNvPr id="46" name="Picture 45" descr="Icon&#10;&#10;Description automatically generated">
            <a:extLst>
              <a:ext uri="{FF2B5EF4-FFF2-40B4-BE49-F238E27FC236}">
                <a16:creationId xmlns:a16="http://schemas.microsoft.com/office/drawing/2014/main" id="{FF8522E6-66BD-40EE-AA45-72F12638E60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098" y="2408234"/>
            <a:ext cx="388548" cy="777096"/>
          </a:xfrm>
          <a:prstGeom prst="rect">
            <a:avLst/>
          </a:prstGeom>
        </p:spPr>
      </p:pic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252E018A-5580-4F9A-912F-791C9A7C4CD9}"/>
              </a:ext>
            </a:extLst>
          </p:cNvPr>
          <p:cNvSpPr/>
          <p:nvPr/>
        </p:nvSpPr>
        <p:spPr>
          <a:xfrm>
            <a:off x="9451807" y="2470576"/>
            <a:ext cx="979549" cy="681568"/>
          </a:xfrm>
          <a:prstGeom prst="triangle">
            <a:avLst/>
          </a:prstGeom>
          <a:solidFill>
            <a:srgbClr val="00B0F0"/>
          </a:solidFill>
          <a:ln w="25400" cap="flat" cmpd="sng" algn="ctr">
            <a:solidFill>
              <a:srgbClr val="29C1F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8" name="Picture 47" descr="Icon&#10;&#10;Description automatically generated">
            <a:extLst>
              <a:ext uri="{FF2B5EF4-FFF2-40B4-BE49-F238E27FC236}">
                <a16:creationId xmlns:a16="http://schemas.microsoft.com/office/drawing/2014/main" id="{4CFC808F-B63F-4D30-9E22-E3EE22DD86B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390795" y="2109709"/>
            <a:ext cx="517321" cy="517320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extLst>
              <a:ext uri="{FF2B5EF4-FFF2-40B4-BE49-F238E27FC236}">
                <a16:creationId xmlns:a16="http://schemas.microsoft.com/office/drawing/2014/main" id="{2CC93C02-FDE9-4FD2-AFA6-86FE1CC58C9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1125716" y="4127391"/>
            <a:ext cx="517321" cy="51732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8E552E61-D8E3-49C8-A23A-D1B7A5F0D90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574926" y="5704076"/>
            <a:ext cx="517321" cy="517320"/>
          </a:xfrm>
          <a:prstGeom prst="rect">
            <a:avLst/>
          </a:prstGeom>
        </p:spPr>
      </p:pic>
      <p:pic>
        <p:nvPicPr>
          <p:cNvPr id="51" name="Picture 50" descr="Map&#10;&#10;Description automatically generated">
            <a:extLst>
              <a:ext uri="{FF2B5EF4-FFF2-40B4-BE49-F238E27FC236}">
                <a16:creationId xmlns:a16="http://schemas.microsoft.com/office/drawing/2014/main" id="{C5841A04-4B81-4196-B5BC-1026FB75F92F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855" y="3778423"/>
            <a:ext cx="1215256" cy="1215256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4D6A3BA8-1E62-4045-9A92-0306E8DB6F3E}"/>
              </a:ext>
            </a:extLst>
          </p:cNvPr>
          <p:cNvGrpSpPr/>
          <p:nvPr/>
        </p:nvGrpSpPr>
        <p:grpSpPr>
          <a:xfrm>
            <a:off x="9838360" y="3689587"/>
            <a:ext cx="919918" cy="1382271"/>
            <a:chOff x="-3257549" y="351247"/>
            <a:chExt cx="2891629" cy="4640012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9F1CD0CD-25C5-4BF9-829F-108659C63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57549" y="351247"/>
              <a:ext cx="2813062" cy="4375115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D1DF93A-C5DD-4E80-8C9C-96195FF43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6307">
              <a:off x="-3010690" y="1820813"/>
              <a:ext cx="2644770" cy="31704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560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2908174" y="44568"/>
            <a:ext cx="48306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*Schnell! Schnell! [1/2]</a:t>
            </a:r>
            <a:endParaRPr lang="en-GB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87FA6C-CFFC-483B-9DF7-FC44DD0BD734}"/>
              </a:ext>
            </a:extLst>
          </p:cNvPr>
          <p:cNvSpPr txBox="1"/>
          <p:nvPr/>
        </p:nvSpPr>
        <p:spPr>
          <a:xfrm>
            <a:off x="8599043" y="146178"/>
            <a:ext cx="1990843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schnell - quick</a:t>
            </a:r>
          </a:p>
        </p:txBody>
      </p:sp>
      <p:sp>
        <p:nvSpPr>
          <p:cNvPr id="9" name="Google Shape;410;p19">
            <a:extLst>
              <a:ext uri="{FF2B5EF4-FFF2-40B4-BE49-F238E27FC236}">
                <a16:creationId xmlns:a16="http://schemas.microsoft.com/office/drawing/2014/main" id="{D0B70AC4-714B-4E4D-B8D3-DF2E0899AE9B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b="1" kern="0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" name="Google Shape;387;p19">
            <a:extLst>
              <a:ext uri="{FF2B5EF4-FFF2-40B4-BE49-F238E27FC236}">
                <a16:creationId xmlns:a16="http://schemas.microsoft.com/office/drawing/2014/main" id="{D311E636-A3BB-49B4-8856-4E22938ADB26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  <a:defRPr/>
            </a:pPr>
            <a:endParaRPr sz="2000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Google Shape;388;p19">
            <a:extLst>
              <a:ext uri="{FF2B5EF4-FFF2-40B4-BE49-F238E27FC236}">
                <a16:creationId xmlns:a16="http://schemas.microsoft.com/office/drawing/2014/main" id="{06205BF5-C9E3-4162-BBE7-9C0B3AFC3DB6}"/>
              </a:ext>
            </a:extLst>
          </p:cNvPr>
          <p:cNvSpPr/>
          <p:nvPr/>
        </p:nvSpPr>
        <p:spPr>
          <a:xfrm>
            <a:off x="11002037" y="1850435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  <a:defRPr/>
            </a:pPr>
            <a:endParaRPr sz="2000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4" name="Google Shape;389;p19">
            <a:extLst>
              <a:ext uri="{FF2B5EF4-FFF2-40B4-BE49-F238E27FC236}">
                <a16:creationId xmlns:a16="http://schemas.microsoft.com/office/drawing/2014/main" id="{EBBC1193-73C0-4DE6-BC30-097824B85AC4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Google Shape;390;p19">
            <a:extLst>
              <a:ext uri="{FF2B5EF4-FFF2-40B4-BE49-F238E27FC236}">
                <a16:creationId xmlns:a16="http://schemas.microsoft.com/office/drawing/2014/main" id="{158B27FB-025F-4FD3-B81F-B9E602677C63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" name="Google Shape;391;p19">
            <a:extLst>
              <a:ext uri="{FF2B5EF4-FFF2-40B4-BE49-F238E27FC236}">
                <a16:creationId xmlns:a16="http://schemas.microsoft.com/office/drawing/2014/main" id="{B63553D0-15C3-45D1-BD54-0026FFB3BD69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Google Shape;393;p19">
            <a:extLst>
              <a:ext uri="{FF2B5EF4-FFF2-40B4-BE49-F238E27FC236}">
                <a16:creationId xmlns:a16="http://schemas.microsoft.com/office/drawing/2014/main" id="{30A0CAF0-35FB-4238-9422-1303A19EBF61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30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394;p19">
            <a:extLst>
              <a:ext uri="{FF2B5EF4-FFF2-40B4-BE49-F238E27FC236}">
                <a16:creationId xmlns:a16="http://schemas.microsoft.com/office/drawing/2014/main" id="{F1DC5F6C-5E41-441A-9E94-B255D965F991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395;p19">
            <a:extLst>
              <a:ext uri="{FF2B5EF4-FFF2-40B4-BE49-F238E27FC236}">
                <a16:creationId xmlns:a16="http://schemas.microsoft.com/office/drawing/2014/main" id="{FDBC1AC5-F760-467C-BF31-CEC830569BF5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Century Gothic"/>
              <a:buNone/>
              <a:defRPr/>
            </a:pPr>
            <a:r>
              <a:rPr lang="en-GB" sz="20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sz="16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0" name="Picture 6" descr="Fire, Safety, Signs, Symbols, Exit, Running, Logo">
            <a:extLst>
              <a:ext uri="{FF2B5EF4-FFF2-40B4-BE49-F238E27FC236}">
                <a16:creationId xmlns:a16="http://schemas.microsoft.com/office/drawing/2014/main" id="{481164C3-79CA-48B2-83A2-1DA6F5B9C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7738803" y="170323"/>
            <a:ext cx="699392" cy="69939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Downloads">
            <a:extLst>
              <a:ext uri="{FF2B5EF4-FFF2-40B4-BE49-F238E27FC236}">
                <a16:creationId xmlns:a16="http://schemas.microsoft.com/office/drawing/2014/main" id="{ED4BC2B8-6BA1-4AC0-B370-0D198B4E02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0" r="10098"/>
          <a:stretch/>
        </p:blipFill>
        <p:spPr bwMode="auto">
          <a:xfrm>
            <a:off x="251013" y="896471"/>
            <a:ext cx="6138032" cy="580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5221F2C-489B-4876-BE8C-6A64031143A0}"/>
              </a:ext>
            </a:extLst>
          </p:cNvPr>
          <p:cNvSpPr txBox="1"/>
          <p:nvPr/>
        </p:nvSpPr>
        <p:spPr>
          <a:xfrm>
            <a:off x="2078418" y="922299"/>
            <a:ext cx="2062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428D10-1F33-413C-AF7D-8941099FF367}"/>
              </a:ext>
            </a:extLst>
          </p:cNvPr>
          <p:cNvSpPr txBox="1"/>
          <p:nvPr/>
        </p:nvSpPr>
        <p:spPr>
          <a:xfrm>
            <a:off x="2500227" y="2109582"/>
            <a:ext cx="2184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be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A42AC6-2790-40AD-A169-63222FF8FBA2}"/>
              </a:ext>
            </a:extLst>
          </p:cNvPr>
          <p:cNvSpPr txBox="1"/>
          <p:nvPr/>
        </p:nvSpPr>
        <p:spPr>
          <a:xfrm>
            <a:off x="1219711" y="1756522"/>
            <a:ext cx="15968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down, below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44056F-BF37-478F-B81C-CA831A5C3AD5}"/>
              </a:ext>
            </a:extLst>
          </p:cNvPr>
          <p:cNvSpPr txBox="1"/>
          <p:nvPr/>
        </p:nvSpPr>
        <p:spPr>
          <a:xfrm>
            <a:off x="4486578" y="2154312"/>
            <a:ext cx="1274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clear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7E9173-A750-4339-A732-BFDF0457F022}"/>
              </a:ext>
            </a:extLst>
          </p:cNvPr>
          <p:cNvSpPr txBox="1"/>
          <p:nvPr/>
        </p:nvSpPr>
        <p:spPr>
          <a:xfrm>
            <a:off x="3444677" y="2542371"/>
            <a:ext cx="2274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colour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D5CD42-C667-4F62-9B82-76DDD0CF9B91}"/>
              </a:ext>
            </a:extLst>
          </p:cNvPr>
          <p:cNvSpPr txBox="1"/>
          <p:nvPr/>
        </p:nvSpPr>
        <p:spPr>
          <a:xfrm>
            <a:off x="1176864" y="6209914"/>
            <a:ext cx="1719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A2D4A5E-3185-4A89-99EF-96D0978A902C}"/>
              </a:ext>
            </a:extLst>
          </p:cNvPr>
          <p:cNvSpPr txBox="1"/>
          <p:nvPr/>
        </p:nvSpPr>
        <p:spPr>
          <a:xfrm>
            <a:off x="2892728" y="3361864"/>
            <a:ext cx="2606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right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0EA3E4C-6EA4-41BB-A759-25B4F0B6F388}"/>
              </a:ext>
            </a:extLst>
          </p:cNvPr>
          <p:cNvSpPr txBox="1"/>
          <p:nvPr/>
        </p:nvSpPr>
        <p:spPr>
          <a:xfrm>
            <a:off x="1485502" y="5396973"/>
            <a:ext cx="2455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am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2CEBDD-DA74-40FF-A726-2CE5258B5AC1}"/>
              </a:ext>
            </a:extLst>
          </p:cNvPr>
          <p:cNvSpPr txBox="1"/>
          <p:nvPr/>
        </p:nvSpPr>
        <p:spPr>
          <a:xfrm>
            <a:off x="3869742" y="5396973"/>
            <a:ext cx="2426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hello! (formal)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86B61B-F854-4E2B-9F86-B39B8E6AD55F}"/>
              </a:ext>
            </a:extLst>
          </p:cNvPr>
          <p:cNvSpPr txBox="1"/>
          <p:nvPr/>
        </p:nvSpPr>
        <p:spPr>
          <a:xfrm>
            <a:off x="1053557" y="4565946"/>
            <a:ext cx="2100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AAAD14B-A6A7-4B05-AD70-8F91A03C02A9}"/>
              </a:ext>
            </a:extLst>
          </p:cNvPr>
          <p:cNvSpPr txBox="1"/>
          <p:nvPr/>
        </p:nvSpPr>
        <p:spPr>
          <a:xfrm>
            <a:off x="6525619" y="2014666"/>
            <a:ext cx="2947435" cy="4401205"/>
          </a:xfrm>
          <a:prstGeom prst="rect">
            <a:avLst/>
          </a:prstGeom>
          <a:solidFill>
            <a:srgbClr val="FFED9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</a:t>
            </a:r>
            <a:r>
              <a:rPr kumimoji="0" lang="en-GB" sz="2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 D</a:t>
            </a:r>
            <a:r>
              <a:rPr kumimoji="0" lang="en-GB" sz="2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</a:t>
            </a:r>
            <a:r>
              <a:rPr lang="en-GB" sz="2800" u="sng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b</a:t>
            </a:r>
            <a:r>
              <a:rPr kumimoji="0" lang="en-GB" sz="2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</a:t>
            </a:r>
            <a:b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</a:t>
            </a:r>
            <a:r>
              <a:rPr kumimoji="0" lang="en-GB" sz="2800" b="0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endParaRPr kumimoji="0" lang="en-GB" sz="2800" b="0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r>
              <a:rPr lang="en-GB" sz="2800" u="sng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ichtig</a:t>
            </a:r>
            <a:b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2800" u="sng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ie</a:t>
            </a: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  <a:r>
              <a:rPr lang="en-GB" sz="2800" u="sng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arbe</a:t>
            </a:r>
            <a:endParaRPr lang="en-GB" sz="2800" u="sng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G</a:t>
            </a:r>
            <a:r>
              <a:rPr lang="en-GB" sz="2800" u="sng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uten</a:t>
            </a: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 T</a:t>
            </a:r>
            <a:r>
              <a:rPr lang="en-GB" sz="2800" u="sng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ag</a:t>
            </a: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  <a:b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800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</a:t>
            </a:r>
            <a:r>
              <a:rPr lang="en-GB" sz="2800" u="sng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lar</a:t>
            </a:r>
            <a:b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2800" u="sng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ein</a:t>
            </a:r>
            <a:b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800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</a:t>
            </a:r>
            <a:r>
              <a:rPr lang="en-GB" sz="2800" u="sng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nten</a:t>
            </a:r>
            <a:b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800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r>
              <a:rPr lang="en-GB" sz="2800" u="sng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der</a:t>
            </a:r>
            <a:endParaRPr lang="en-GB" sz="2800" u="sng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3B94EDA-152C-4957-97B1-109F7560BBB9}"/>
              </a:ext>
            </a:extLst>
          </p:cNvPr>
          <p:cNvSpPr txBox="1"/>
          <p:nvPr/>
        </p:nvSpPr>
        <p:spPr>
          <a:xfrm>
            <a:off x="6536962" y="965860"/>
            <a:ext cx="35766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Partnerarbeit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Auf Deutsch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sprechen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93F7426-8306-4C91-A186-30EF1589ECC0}"/>
              </a:ext>
            </a:extLst>
          </p:cNvPr>
          <p:cNvCxnSpPr>
            <a:cxnSpLocks/>
          </p:cNvCxnSpPr>
          <p:nvPr/>
        </p:nvCxnSpPr>
        <p:spPr>
          <a:xfrm flipH="1" flipV="1">
            <a:off x="3086528" y="599212"/>
            <a:ext cx="17184" cy="413544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CE8D9E8-E0B8-4471-98B4-EE8195E7D881}"/>
              </a:ext>
            </a:extLst>
          </p:cNvPr>
          <p:cNvCxnSpPr>
            <a:cxnSpLocks/>
          </p:cNvCxnSpPr>
          <p:nvPr/>
        </p:nvCxnSpPr>
        <p:spPr>
          <a:xfrm flipH="1" flipV="1">
            <a:off x="3499898" y="6398623"/>
            <a:ext cx="17184" cy="413544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7965F00-EA9D-4E67-8F41-4B16409EA828}"/>
              </a:ext>
            </a:extLst>
          </p:cNvPr>
          <p:cNvCxnSpPr/>
          <p:nvPr/>
        </p:nvCxnSpPr>
        <p:spPr>
          <a:xfrm>
            <a:off x="5437632" y="5027611"/>
            <a:ext cx="547949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9D8D3AE-5B6D-4147-B12E-D8818611EFE6}"/>
              </a:ext>
            </a:extLst>
          </p:cNvPr>
          <p:cNvSpPr txBox="1"/>
          <p:nvPr/>
        </p:nvSpPr>
        <p:spPr>
          <a:xfrm>
            <a:off x="6534692" y="2001441"/>
            <a:ext cx="2389813" cy="523220"/>
          </a:xfrm>
          <a:prstGeom prst="rect">
            <a:avLst/>
          </a:prstGeom>
          <a:solidFill>
            <a:srgbClr val="FFED9F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d_ _  D_ _ _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09527C-80FF-4B30-AF81-98D109EBA6C8}"/>
              </a:ext>
            </a:extLst>
          </p:cNvPr>
          <p:cNvSpPr txBox="1"/>
          <p:nvPr/>
        </p:nvSpPr>
        <p:spPr>
          <a:xfrm>
            <a:off x="6578050" y="2480816"/>
            <a:ext cx="2389813" cy="523220"/>
          </a:xfrm>
          <a:prstGeom prst="rect">
            <a:avLst/>
          </a:prstGeom>
          <a:solidFill>
            <a:srgbClr val="FFED9F"/>
          </a:solidFill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_ _  b_ _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EE16946-F240-4875-A5DC-5EE2C1738C72}"/>
              </a:ext>
            </a:extLst>
          </p:cNvPr>
          <p:cNvSpPr txBox="1"/>
          <p:nvPr/>
        </p:nvSpPr>
        <p:spPr>
          <a:xfrm>
            <a:off x="6543896" y="2921389"/>
            <a:ext cx="2389813" cy="492443"/>
          </a:xfrm>
          <a:prstGeom prst="rect">
            <a:avLst/>
          </a:prstGeom>
          <a:solidFill>
            <a:srgbClr val="FFED9F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j_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F01BCEF-1E16-4633-BF25-B488A81B58CF}"/>
              </a:ext>
            </a:extLst>
          </p:cNvPr>
          <p:cNvSpPr txBox="1"/>
          <p:nvPr/>
        </p:nvSpPr>
        <p:spPr>
          <a:xfrm>
            <a:off x="6543895" y="3338478"/>
            <a:ext cx="2389813" cy="492443"/>
          </a:xfrm>
          <a:prstGeom prst="rect">
            <a:avLst/>
          </a:prstGeom>
          <a:solidFill>
            <a:srgbClr val="FFED9F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r_ _ _ _ _ _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E41D1DA-0F75-4C29-A880-86E34B68ADE7}"/>
              </a:ext>
            </a:extLst>
          </p:cNvPr>
          <p:cNvSpPr txBox="1"/>
          <p:nvPr/>
        </p:nvSpPr>
        <p:spPr>
          <a:xfrm>
            <a:off x="6468802" y="3790875"/>
            <a:ext cx="2389813" cy="492443"/>
          </a:xfrm>
          <a:prstGeom prst="rect">
            <a:avLst/>
          </a:prstGeom>
          <a:solidFill>
            <a:srgbClr val="FFED9F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d_ _  F_ _ _ _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8442BD1-9576-42D7-BE45-FBF71E4695E4}"/>
              </a:ext>
            </a:extLst>
          </p:cNvPr>
          <p:cNvSpPr txBox="1"/>
          <p:nvPr/>
        </p:nvSpPr>
        <p:spPr>
          <a:xfrm>
            <a:off x="6506348" y="4248010"/>
            <a:ext cx="2389813" cy="492443"/>
          </a:xfrm>
          <a:prstGeom prst="rect">
            <a:avLst/>
          </a:prstGeom>
          <a:solidFill>
            <a:srgbClr val="FFED9F"/>
          </a:solidFill>
        </p:spPr>
        <p:txBody>
          <a:bodyPr wrap="square" rtlCol="0">
            <a:spAutoFit/>
          </a:bodyPr>
          <a:lstStyle/>
          <a:p>
            <a:pPr lvl="0"/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G_ _ _ _ T_ _!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1B4ED60-E457-4EAC-A584-419114426926}"/>
              </a:ext>
            </a:extLst>
          </p:cNvPr>
          <p:cNvSpPr txBox="1"/>
          <p:nvPr/>
        </p:nvSpPr>
        <p:spPr>
          <a:xfrm>
            <a:off x="6543894" y="5081607"/>
            <a:ext cx="2389813" cy="492443"/>
          </a:xfrm>
          <a:prstGeom prst="rect">
            <a:avLst/>
          </a:prstGeom>
          <a:solidFill>
            <a:srgbClr val="FFED9F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s_ _ _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A1DD8CD-BCBC-4940-8FF7-3D8B2EF5A8F6}"/>
              </a:ext>
            </a:extLst>
          </p:cNvPr>
          <p:cNvSpPr txBox="1"/>
          <p:nvPr/>
        </p:nvSpPr>
        <p:spPr>
          <a:xfrm>
            <a:off x="6534692" y="5508431"/>
            <a:ext cx="2389813" cy="492443"/>
          </a:xfrm>
          <a:prstGeom prst="rect">
            <a:avLst/>
          </a:prstGeom>
          <a:solidFill>
            <a:srgbClr val="FFED9F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u_ _ _ _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1E7E58A-B278-40B3-9872-FCB927424258}"/>
              </a:ext>
            </a:extLst>
          </p:cNvPr>
          <p:cNvSpPr txBox="1"/>
          <p:nvPr/>
        </p:nvSpPr>
        <p:spPr>
          <a:xfrm>
            <a:off x="6506348" y="5914689"/>
            <a:ext cx="2389813" cy="492443"/>
          </a:xfrm>
          <a:prstGeom prst="rect">
            <a:avLst/>
          </a:prstGeom>
          <a:solidFill>
            <a:srgbClr val="FFED9F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o_ _ _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05ED917-9625-44FB-A823-EC0021907A67}"/>
              </a:ext>
            </a:extLst>
          </p:cNvPr>
          <p:cNvSpPr txBox="1"/>
          <p:nvPr/>
        </p:nvSpPr>
        <p:spPr>
          <a:xfrm>
            <a:off x="6543196" y="4722975"/>
            <a:ext cx="2389813" cy="492443"/>
          </a:xfrm>
          <a:prstGeom prst="rect">
            <a:avLst/>
          </a:prstGeom>
          <a:solidFill>
            <a:srgbClr val="FFED9F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k _ _ _</a:t>
            </a:r>
          </a:p>
        </p:txBody>
      </p:sp>
    </p:spTree>
    <p:extLst>
      <p:ext uri="{BB962C8B-B14F-4D97-AF65-F5344CB8AC3E}">
        <p14:creationId xmlns:p14="http://schemas.microsoft.com/office/powerpoint/2010/main" val="321714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3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8" dur="3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4" grpId="0" animBg="1"/>
      <p:bldP spid="38" grpId="0" animBg="1"/>
      <p:bldP spid="41" grpId="0" animBg="1"/>
      <p:bldP spid="43" grpId="0" animBg="1"/>
      <p:bldP spid="45" grpId="0" animBg="1"/>
      <p:bldP spid="46" grpId="0" animBg="1"/>
      <p:bldP spid="48" grpId="0" animBg="1"/>
      <p:bldP spid="49" grpId="0" animBg="1"/>
      <p:bldP spid="50" grpId="0" animBg="1"/>
      <p:bldP spid="4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2F7E18F99B554BA7E8B4CB7D5983E9" ma:contentTypeVersion="9" ma:contentTypeDescription="Create a new document." ma:contentTypeScope="" ma:versionID="204da8952edf39917306072ce74d45c5">
  <xsd:schema xmlns:xsd="http://www.w3.org/2001/XMLSchema" xmlns:xs="http://www.w3.org/2001/XMLSchema" xmlns:p="http://schemas.microsoft.com/office/2006/metadata/properties" xmlns:ns3="2e76a080-e978-4c6f-9404-9a08901db6cb" xmlns:ns4="14021365-9c4a-42c7-9af8-2b2d04039a8f" targetNamespace="http://schemas.microsoft.com/office/2006/metadata/properties" ma:root="true" ma:fieldsID="184ba2ff092efc6e4700b4fea330a13e" ns3:_="" ns4:_="">
    <xsd:import namespace="2e76a080-e978-4c6f-9404-9a08901db6cb"/>
    <xsd:import namespace="14021365-9c4a-42c7-9af8-2b2d04039a8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76a080-e978-4c6f-9404-9a08901db6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021365-9c4a-42c7-9af8-2b2d04039a8f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4B1CE70-0821-4A07-97D6-21AF9B0A44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76a080-e978-4c6f-9404-9a08901db6cb"/>
    <ds:schemaRef ds:uri="14021365-9c4a-42c7-9af8-2b2d04039a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56FF565-9EBE-41F8-BD48-5D51718D8C79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14021365-9c4a-42c7-9af8-2b2d04039a8f"/>
    <ds:schemaRef ds:uri="2e76a080-e978-4c6f-9404-9a08901db6cb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79F2A38-0415-478F-A535-9C58D6EE89D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2106</Words>
  <Application>Microsoft Office PowerPoint</Application>
  <PresentationFormat>Widescreen</PresentationFormat>
  <Paragraphs>471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Century Gothic</vt:lpstr>
      <vt:lpstr>Century Gothic</vt:lpstr>
      <vt:lpstr>Modern Love</vt:lpstr>
      <vt:lpstr>1_Office Theme</vt:lpstr>
      <vt:lpstr>Describing me and others </vt:lpstr>
      <vt:lpstr>Follow up 1: Sag die Wörter.</vt:lpstr>
      <vt:lpstr>Follow up 2 </vt:lpstr>
      <vt:lpstr>Follow up 2 </vt:lpstr>
      <vt:lpstr>Follow up 2 </vt:lpstr>
      <vt:lpstr>Follow up 2 </vt:lpstr>
      <vt:lpstr>Follow up 2 </vt:lpstr>
      <vt:lpstr>Follow up 3</vt:lpstr>
      <vt:lpstr>Follow up 4</vt:lpstr>
      <vt:lpstr>Follow up 4</vt:lpstr>
      <vt:lpstr>Follow up 5: </vt:lpstr>
      <vt:lpstr>Follow up 5: </vt:lpstr>
      <vt:lpstr>Tschüss!</vt:lpstr>
      <vt:lpstr>Follow up 5: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Charlotte Moss</cp:lastModifiedBy>
  <cp:revision>63</cp:revision>
  <dcterms:created xsi:type="dcterms:W3CDTF">2021-06-12T06:20:35Z</dcterms:created>
  <dcterms:modified xsi:type="dcterms:W3CDTF">2023-07-04T13:12:27Z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0x0101006C2F7E18F99B554BA7E8B4CB7D5983E9</vt:lpwstr>
  </property>
</Properties>
</file>