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301" r:id="rId6"/>
    <p:sldId id="367" r:id="rId7"/>
    <p:sldId id="498" r:id="rId8"/>
    <p:sldId id="499" r:id="rId9"/>
    <p:sldId id="500" r:id="rId10"/>
    <p:sldId id="501" r:id="rId11"/>
    <p:sldId id="510" r:id="rId12"/>
    <p:sldId id="295" r:id="rId13"/>
    <p:sldId id="502" r:id="rId14"/>
    <p:sldId id="362" r:id="rId15"/>
    <p:sldId id="504" r:id="rId16"/>
    <p:sldId id="505" r:id="rId17"/>
    <p:sldId id="503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ED9F"/>
    <a:srgbClr val="F9D8A3"/>
    <a:srgbClr val="5FADE4"/>
    <a:srgbClr val="FFD31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1EE09-A009-471B-BEB4-646053D57B86}" v="1" dt="2023-07-04T14:16:12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81863" autoAdjust="0"/>
  </p:normalViewPr>
  <p:slideViewPr>
    <p:cSldViewPr snapToGrid="0">
      <p:cViewPr varScale="1">
        <p:scale>
          <a:sx n="83" d="100"/>
          <a:sy n="83" d="100"/>
        </p:scale>
        <p:origin x="52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32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E61EE09-A009-471B-BEB4-646053D57B86}"/>
    <pc:docChg chg="modSld">
      <pc:chgData name="Charlotte Moss" userId="17b589c9-cb67-41ed-a894-f82ca12b573d" providerId="ADAL" clId="{BE61EE09-A009-471B-BEB4-646053D57B86}" dt="2023-07-04T14:16:12.477" v="2"/>
      <pc:docMkLst>
        <pc:docMk/>
      </pc:docMkLst>
      <pc:sldChg chg="addSp modSp modAnim">
        <pc:chgData name="Charlotte Moss" userId="17b589c9-cb67-41ed-a894-f82ca12b573d" providerId="ADAL" clId="{BE61EE09-A009-471B-BEB4-646053D57B86}" dt="2023-07-04T14:16:12.477" v="2"/>
        <pc:sldMkLst>
          <pc:docMk/>
          <pc:sldMk cId="0" sldId="257"/>
        </pc:sldMkLst>
        <pc:spChg chg="add mod">
          <ac:chgData name="Charlotte Moss" userId="17b589c9-cb67-41ed-a894-f82ca12b573d" providerId="ADAL" clId="{BE61EE09-A009-471B-BEB4-646053D57B86}" dt="2023-07-04T14:16:12.477" v="2"/>
          <ac:spMkLst>
            <pc:docMk/>
            <pc:sldMk cId="0" sldId="257"/>
            <ac:spMk id="3" creationId="{6F81F896-68FD-0EE8-E42A-1F81A81D16C3}"/>
          </ac:spMkLst>
        </pc:spChg>
        <pc:picChg chg="add mod">
          <ac:chgData name="Charlotte Moss" userId="17b589c9-cb67-41ed-a894-f82ca12b573d" providerId="ADAL" clId="{BE61EE09-A009-471B-BEB4-646053D57B86}" dt="2023-07-04T14:16:12.477" v="2"/>
          <ac:picMkLst>
            <pc:docMk/>
            <pc:sldMk cId="0" sldId="257"/>
            <ac:picMk id="4" creationId="{CDCAAC0C-566C-1C63-B473-9363D3E3E843}"/>
          </ac:picMkLst>
        </pc:picChg>
        <pc:picChg chg="add mod">
          <ac:chgData name="Charlotte Moss" userId="17b589c9-cb67-41ed-a894-f82ca12b573d" providerId="ADAL" clId="{BE61EE09-A009-471B-BEB4-646053D57B86}" dt="2023-07-04T14:16:12.477" v="2"/>
          <ac:picMkLst>
            <pc:docMk/>
            <pc:sldMk cId="0" sldId="257"/>
            <ac:picMk id="5" creationId="{0E2A494D-39E8-39AB-2A2F-D933DD5AEACE}"/>
          </ac:picMkLst>
        </pc:picChg>
        <pc:picChg chg="add mod">
          <ac:chgData name="Charlotte Moss" userId="17b589c9-cb67-41ed-a894-f82ca12b573d" providerId="ADAL" clId="{BE61EE09-A009-471B-BEB4-646053D57B86}" dt="2023-07-04T14:16:12.477" v="2"/>
          <ac:picMkLst>
            <pc:docMk/>
            <pc:sldMk cId="0" sldId="257"/>
            <ac:picMk id="6" creationId="{0B017E7B-1BC8-6FF3-0FF6-F6CA29514D9E}"/>
          </ac:picMkLst>
        </pc:picChg>
        <pc:picChg chg="add mod">
          <ac:chgData name="Charlotte Moss" userId="17b589c9-cb67-41ed-a894-f82ca12b573d" providerId="ADAL" clId="{BE61EE09-A009-471B-BEB4-646053D57B86}" dt="2023-07-04T14:16:12.477" v="2"/>
          <ac:picMkLst>
            <pc:docMk/>
            <pc:sldMk cId="0" sldId="257"/>
            <ac:picMk id="7" creationId="{801A892C-7A14-23F8-D17A-4F29355F1641}"/>
          </ac:picMkLst>
        </pc:picChg>
        <pc:picChg chg="add mod">
          <ac:chgData name="Charlotte Moss" userId="17b589c9-cb67-41ed-a894-f82ca12b573d" providerId="ADAL" clId="{BE61EE09-A009-471B-BEB4-646053D57B86}" dt="2023-07-04T14:16:12.477" v="2"/>
          <ac:picMkLst>
            <pc:docMk/>
            <pc:sldMk cId="0" sldId="257"/>
            <ac:picMk id="10" creationId="{7DA6E672-EBAA-419E-E2F2-501203E0666B}"/>
          </ac:picMkLst>
        </pc:picChg>
      </pc:sldChg>
      <pc:sldChg chg="modSp mod">
        <pc:chgData name="Charlotte Moss" userId="17b589c9-cb67-41ed-a894-f82ca12b573d" providerId="ADAL" clId="{BE61EE09-A009-471B-BEB4-646053D57B86}" dt="2023-07-04T14:15:59.806" v="1" actId="20577"/>
        <pc:sldMkLst>
          <pc:docMk/>
          <pc:sldMk cId="2905603303" sldId="510"/>
        </pc:sldMkLst>
        <pc:spChg chg="mod">
          <ac:chgData name="Charlotte Moss" userId="17b589c9-cb67-41ed-a894-f82ca12b573d" providerId="ADAL" clId="{BE61EE09-A009-471B-BEB4-646053D57B86}" dt="2023-07-04T14:15:59.806" v="1" actId="20577"/>
          <ac:spMkLst>
            <pc:docMk/>
            <pc:sldMk cId="2905603303" sldId="510"/>
            <ac:spMk id="5" creationId="{7E031832-ABD9-475E-93D8-98F704ADE5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254]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bold: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links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oben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[417]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[710]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Ding [370] Farbe [1079] Ort [341]  Person [357] klar [239] oder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sein, bin, ist [4] da [239] hier [68]  Guten Tag [n/a] Hallo [1077] ja [45] nein [148]</a:t>
            </a:r>
            <a:endParaRPr lang="it-IT" sz="18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revisit vocabulary from 3 weeks ago and 9 weeks ago. Pupils translate the words orally to find their way out of the maze.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work in pairs to say all the words in German to move through the maze and get out at the top.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There are some hints (first letters of the German words) to help them.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‘Start’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can have a go several times.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the animated answers to appear.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Pupils can then move on to the next slide for a 2</a:t>
            </a:r>
            <a:r>
              <a:rPr lang="en-GB" b="0" baseline="30000" dirty="0"/>
              <a:t>nd</a:t>
            </a:r>
            <a:r>
              <a:rPr lang="en-GB" b="0" dirty="0"/>
              <a:t> round with different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34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4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[w]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reveal the worlds and pictures.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Gewitter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Schwester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[974]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Wagen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[1175]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Wald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[1028]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wann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[657]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warm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[1281]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warum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[192]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Welt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west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[1010]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Wind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[1124]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Winter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[1206]</a:t>
            </a:r>
            <a:endParaRPr kumimoji="0" lang="it-IT" sz="1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dictation of previously-taught words in short, simple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this first slide with pupils to model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this is a delayed dictation activity. They will hear a sentence out loud twice and they will have to retain the three missing words in their working memory (picturing it in their heads!) for 3 seconds.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Note: they can choose to use the help on the board or turn away to do the full sentence without looking – encourage students to choose their own level of challenge.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Click to start timer once you’ve played the sentence twice.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the time is up, the instruction ‘</a:t>
            </a:r>
            <a:r>
              <a:rPr lang="en-GB" dirty="0" err="1"/>
              <a:t>Schreib</a:t>
            </a:r>
            <a:r>
              <a:rPr lang="en-GB" dirty="0"/>
              <a:t>’ will come up and they need to write the whole sentence or the missing three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4-7 with the remaining 4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die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Der Ort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rechts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98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Ding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unten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377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Ich bin </a:t>
            </a:r>
            <a:r>
              <a:rPr lang="en-GB" dirty="0" err="1"/>
              <a:t>oben</a:t>
            </a:r>
            <a:r>
              <a:rPr lang="en-GB" dirty="0"/>
              <a:t> </a:t>
            </a:r>
            <a:r>
              <a:rPr lang="en-GB" dirty="0" err="1"/>
              <a:t>rechts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46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klar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05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 of three types: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adverb/adjective,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definite article,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proper noun.</a:t>
            </a:r>
            <a:br>
              <a:rPr lang="de-DE" dirty="0"/>
            </a:br>
            <a:endParaRPr lang="de-DE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1. Das ist nicht Steffen.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2. Der Bleistift ist unten.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3. Das ist nicht das Fenster.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4. Die Flasche ist nicht rechts.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5. Das ist nicht Deutschland.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6. Das ist nicht die Person.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revisit vocabulary from 3 weeks ago and 9 weeks ago. Pupils translate the words orally to find their way out of the maze.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work in pairs to say all the words in German to move through the maze and get out at the top.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There are some hints (first letters of the German words) to help them.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‘Start’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can have a go several times.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the animated answers to appear.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Pupils can then move on to the next slide for a 2</a:t>
            </a:r>
            <a:r>
              <a:rPr lang="en-GB" b="0" baseline="30000" dirty="0"/>
              <a:t>nd</a:t>
            </a:r>
            <a:r>
              <a:rPr lang="en-GB" b="0" dirty="0"/>
              <a:t> round with different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audio" Target="../media/audio41.wav"/><Relationship Id="rId18" Type="http://schemas.openxmlformats.org/officeDocument/2006/relationships/audio" Target="../media/audio43.wav"/><Relationship Id="rId3" Type="http://schemas.openxmlformats.org/officeDocument/2006/relationships/audio" Target="../media/audio44.wav"/><Relationship Id="rId7" Type="http://schemas.openxmlformats.org/officeDocument/2006/relationships/audio" Target="../media/audio47.wav"/><Relationship Id="rId12" Type="http://schemas.openxmlformats.org/officeDocument/2006/relationships/audio" Target="../media/audio52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audio" Target="../media/audio51.wav"/><Relationship Id="rId5" Type="http://schemas.openxmlformats.org/officeDocument/2006/relationships/audio" Target="../media/audio40.wav"/><Relationship Id="rId15" Type="http://schemas.openxmlformats.org/officeDocument/2006/relationships/image" Target="../media/image48.png"/><Relationship Id="rId10" Type="http://schemas.openxmlformats.org/officeDocument/2006/relationships/audio" Target="../media/audio50.wav"/><Relationship Id="rId4" Type="http://schemas.openxmlformats.org/officeDocument/2006/relationships/audio" Target="../media/audio45.wav"/><Relationship Id="rId9" Type="http://schemas.openxmlformats.org/officeDocument/2006/relationships/audio" Target="../media/audio49.wav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audio" Target="../media/audio63.wav"/><Relationship Id="rId18" Type="http://schemas.openxmlformats.org/officeDocument/2006/relationships/audio" Target="../media/audio68.wav"/><Relationship Id="rId3" Type="http://schemas.openxmlformats.org/officeDocument/2006/relationships/audio" Target="../media/audio53.wav"/><Relationship Id="rId21" Type="http://schemas.openxmlformats.org/officeDocument/2006/relationships/audio" Target="../media/audio71.wav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66.wav"/><Relationship Id="rId20" Type="http://schemas.openxmlformats.org/officeDocument/2006/relationships/audio" Target="../media/audio70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6.wav"/><Relationship Id="rId11" Type="http://schemas.openxmlformats.org/officeDocument/2006/relationships/audio" Target="../media/audio61.wav"/><Relationship Id="rId24" Type="http://schemas.openxmlformats.org/officeDocument/2006/relationships/image" Target="../media/image52.png"/><Relationship Id="rId5" Type="http://schemas.openxmlformats.org/officeDocument/2006/relationships/audio" Target="../media/audio55.wav"/><Relationship Id="rId15" Type="http://schemas.openxmlformats.org/officeDocument/2006/relationships/audio" Target="../media/audio65.wav"/><Relationship Id="rId23" Type="http://schemas.openxmlformats.org/officeDocument/2006/relationships/image" Target="../media/image51.png"/><Relationship Id="rId10" Type="http://schemas.openxmlformats.org/officeDocument/2006/relationships/audio" Target="../media/audio60.wav"/><Relationship Id="rId19" Type="http://schemas.openxmlformats.org/officeDocument/2006/relationships/audio" Target="../media/audio69.wav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audio" Target="../media/audio64.wav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60.wav"/><Relationship Id="rId18" Type="http://schemas.openxmlformats.org/officeDocument/2006/relationships/audio" Target="../media/audio59.wav"/><Relationship Id="rId3" Type="http://schemas.openxmlformats.org/officeDocument/2006/relationships/audio" Target="../media/audio72.wav"/><Relationship Id="rId21" Type="http://schemas.openxmlformats.org/officeDocument/2006/relationships/audio" Target="../media/audio54.wav"/><Relationship Id="rId7" Type="http://schemas.openxmlformats.org/officeDocument/2006/relationships/audio" Target="../media/audio67.wav"/><Relationship Id="rId12" Type="http://schemas.openxmlformats.org/officeDocument/2006/relationships/audio" Target="../media/audio69.wav"/><Relationship Id="rId17" Type="http://schemas.openxmlformats.org/officeDocument/2006/relationships/audio" Target="../media/audio6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1.wav"/><Relationship Id="rId20" Type="http://schemas.openxmlformats.org/officeDocument/2006/relationships/audio" Target="../media/audio5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audio" Target="../media/audio70.wav"/><Relationship Id="rId24" Type="http://schemas.openxmlformats.org/officeDocument/2006/relationships/audio" Target="../media/audio56.wav"/><Relationship Id="rId5" Type="http://schemas.openxmlformats.org/officeDocument/2006/relationships/image" Target="../media/image51.png"/><Relationship Id="rId15" Type="http://schemas.openxmlformats.org/officeDocument/2006/relationships/audio" Target="../media/audio63.wav"/><Relationship Id="rId23" Type="http://schemas.openxmlformats.org/officeDocument/2006/relationships/audio" Target="../media/audio53.wav"/><Relationship Id="rId10" Type="http://schemas.openxmlformats.org/officeDocument/2006/relationships/audio" Target="../media/audio65.wav"/><Relationship Id="rId19" Type="http://schemas.openxmlformats.org/officeDocument/2006/relationships/audio" Target="../media/audio57.wav"/><Relationship Id="rId4" Type="http://schemas.openxmlformats.org/officeDocument/2006/relationships/image" Target="../media/image50.png"/><Relationship Id="rId9" Type="http://schemas.openxmlformats.org/officeDocument/2006/relationships/audio" Target="../media/audio68.wav"/><Relationship Id="rId14" Type="http://schemas.openxmlformats.org/officeDocument/2006/relationships/audio" Target="../media/audio64.wav"/><Relationship Id="rId22" Type="http://schemas.openxmlformats.org/officeDocument/2006/relationships/audio" Target="../media/audio5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audio" Target="../media/audio5.wav"/><Relationship Id="rId26" Type="http://schemas.openxmlformats.org/officeDocument/2006/relationships/audio" Target="../media/audio7.wav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34" Type="http://schemas.openxmlformats.org/officeDocument/2006/relationships/audio" Target="../media/audio15.wav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17" Type="http://schemas.openxmlformats.org/officeDocument/2006/relationships/audio" Target="../media/audio4.wav"/><Relationship Id="rId25" Type="http://schemas.openxmlformats.org/officeDocument/2006/relationships/audio" Target="../media/audio6.wav"/><Relationship Id="rId33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11" Type="http://schemas.openxmlformats.org/officeDocument/2006/relationships/audio" Target="../media/audio2.wav"/><Relationship Id="rId24" Type="http://schemas.openxmlformats.org/officeDocument/2006/relationships/image" Target="../media/image20.png"/><Relationship Id="rId32" Type="http://schemas.openxmlformats.org/officeDocument/2006/relationships/audio" Target="../media/audio13.wav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openxmlformats.org/officeDocument/2006/relationships/audio" Target="../media/audio9.wav"/><Relationship Id="rId10" Type="http://schemas.openxmlformats.org/officeDocument/2006/relationships/image" Target="../media/image10.jpg"/><Relationship Id="rId19" Type="http://schemas.openxmlformats.org/officeDocument/2006/relationships/image" Target="../media/image15.png"/><Relationship Id="rId31" Type="http://schemas.openxmlformats.org/officeDocument/2006/relationships/audio" Target="../media/audio1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audio" Target="../media/audio3.wav"/><Relationship Id="rId22" Type="http://schemas.openxmlformats.org/officeDocument/2006/relationships/image" Target="../media/image18.png"/><Relationship Id="rId27" Type="http://schemas.openxmlformats.org/officeDocument/2006/relationships/audio" Target="../media/audio8.wav"/><Relationship Id="rId30" Type="http://schemas.openxmlformats.org/officeDocument/2006/relationships/audio" Target="../media/audio11.wav"/><Relationship Id="rId35" Type="http://schemas.openxmlformats.org/officeDocument/2006/relationships/audio" Target="../media/audio16.wav"/><Relationship Id="rId8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7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gif"/><Relationship Id="rId4" Type="http://schemas.openxmlformats.org/officeDocument/2006/relationships/audio" Target="../media/audio18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30.svg"/><Relationship Id="rId3" Type="http://schemas.openxmlformats.org/officeDocument/2006/relationships/audio" Target="../media/audio17.wav"/><Relationship Id="rId7" Type="http://schemas.openxmlformats.org/officeDocument/2006/relationships/image" Target="../media/image23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18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7.wav"/><Relationship Id="rId7" Type="http://schemas.openxmlformats.org/officeDocument/2006/relationships/image" Target="../media/image23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audio" Target="../media/audio18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image" Target="../media/image23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audio" Target="../media/audio18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7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8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37.svg"/><Relationship Id="rId18" Type="http://schemas.openxmlformats.org/officeDocument/2006/relationships/image" Target="../media/image30.svg"/><Relationship Id="rId3" Type="http://schemas.openxmlformats.org/officeDocument/2006/relationships/audio" Target="../media/audio24.wav"/><Relationship Id="rId21" Type="http://schemas.openxmlformats.org/officeDocument/2006/relationships/image" Target="../media/image42.png"/><Relationship Id="rId7" Type="http://schemas.openxmlformats.org/officeDocument/2006/relationships/audio" Target="../media/audio27.wav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audio" Target="../media/audio25.wav"/><Relationship Id="rId15" Type="http://schemas.openxmlformats.org/officeDocument/2006/relationships/image" Target="../media/image24.png"/><Relationship Id="rId23" Type="http://schemas.openxmlformats.org/officeDocument/2006/relationships/image" Target="../media/image44.jpg"/><Relationship Id="rId10" Type="http://schemas.openxmlformats.org/officeDocument/2006/relationships/audio" Target="../media/audio30.wav"/><Relationship Id="rId19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audio" Target="../media/audio29.wav"/><Relationship Id="rId14" Type="http://schemas.openxmlformats.org/officeDocument/2006/relationships/image" Target="../media/image38.png"/><Relationship Id="rId22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1.wav"/><Relationship Id="rId18" Type="http://schemas.openxmlformats.org/officeDocument/2006/relationships/audio" Target="../media/audio43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5" Type="http://schemas.openxmlformats.org/officeDocument/2006/relationships/audio" Target="../media/audio33.wav"/><Relationship Id="rId15" Type="http://schemas.openxmlformats.org/officeDocument/2006/relationships/image" Target="../media/image48.png"/><Relationship Id="rId10" Type="http://schemas.openxmlformats.org/officeDocument/2006/relationships/audio" Target="../media/audio38.wav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81F896-68FD-0EE8-E42A-1F81A81D16C3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DCAAC0C-566C-1C63-B473-9363D3E3E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7" y="3079117"/>
            <a:ext cx="782736" cy="892671"/>
          </a:xfrm>
          <a:prstGeom prst="rect">
            <a:avLst/>
          </a:prstGeom>
        </p:spPr>
      </p:pic>
      <p:pic>
        <p:nvPicPr>
          <p:cNvPr id="5" name="Picture 2" descr="Free vector graphics of Arrow">
            <a:extLst>
              <a:ext uri="{FF2B5EF4-FFF2-40B4-BE49-F238E27FC236}">
                <a16:creationId xmlns:a16="http://schemas.microsoft.com/office/drawing/2014/main" id="{0E2A494D-39E8-39AB-2A2F-D933DD5A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1960616" y="2327106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vector graphics of Arrow">
            <a:extLst>
              <a:ext uri="{FF2B5EF4-FFF2-40B4-BE49-F238E27FC236}">
                <a16:creationId xmlns:a16="http://schemas.microsoft.com/office/drawing/2014/main" id="{0B017E7B-1BC8-6FF3-0FF6-F6CA2951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999">
            <a:off x="2893454" y="3127953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graphics of Arrow">
            <a:extLst>
              <a:ext uri="{FF2B5EF4-FFF2-40B4-BE49-F238E27FC236}">
                <a16:creationId xmlns:a16="http://schemas.microsoft.com/office/drawing/2014/main" id="{801A892C-7A14-23F8-D17A-4F29355F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3705" y="3934334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graphics of Arrow">
            <a:extLst>
              <a:ext uri="{FF2B5EF4-FFF2-40B4-BE49-F238E27FC236}">
                <a16:creationId xmlns:a16="http://schemas.microsoft.com/office/drawing/2014/main" id="{7DA6E672-EBAA-419E-E2F2-501203E0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85" y="3111742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13" name="T1_W9F_9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-33404"/>
            <a:ext cx="483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*Schnell! Schnell! [1/2]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7FA6C-CFFC-483B-9DF7-FC44DD0BD734}"/>
              </a:ext>
            </a:extLst>
          </p:cNvPr>
          <p:cNvSpPr txBox="1"/>
          <p:nvPr/>
        </p:nvSpPr>
        <p:spPr>
          <a:xfrm>
            <a:off x="8599043" y="146178"/>
            <a:ext cx="19908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schnell - quick</a:t>
            </a:r>
          </a:p>
        </p:txBody>
      </p:sp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Picture 6" descr="Fire, Safety, Signs, Symbols, Exit, Running, Logo">
            <a:extLst>
              <a:ext uri="{FF2B5EF4-FFF2-40B4-BE49-F238E27FC236}">
                <a16:creationId xmlns:a16="http://schemas.microsoft.com/office/drawing/2014/main" id="{481164C3-79CA-48B2-83A2-1DA6F5B9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738803" y="170323"/>
            <a:ext cx="699392" cy="699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s">
            <a:extLst>
              <a:ext uri="{FF2B5EF4-FFF2-40B4-BE49-F238E27FC236}">
                <a16:creationId xmlns:a16="http://schemas.microsoft.com/office/drawing/2014/main" id="{ED4BC2B8-6BA1-4AC0-B370-0D198B4E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098"/>
          <a:stretch/>
        </p:blipFill>
        <p:spPr bwMode="auto">
          <a:xfrm>
            <a:off x="251013" y="896471"/>
            <a:ext cx="6138032" cy="58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221F2C-489B-4876-BE8C-6A64031143A0}"/>
              </a:ext>
            </a:extLst>
          </p:cNvPr>
          <p:cNvSpPr txBox="1"/>
          <p:nvPr/>
        </p:nvSpPr>
        <p:spPr>
          <a:xfrm>
            <a:off x="2078418" y="922299"/>
            <a:ext cx="206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28D10-1F33-413C-AF7D-8941099FF367}"/>
              </a:ext>
            </a:extLst>
          </p:cNvPr>
          <p:cNvSpPr txBox="1"/>
          <p:nvPr/>
        </p:nvSpPr>
        <p:spPr>
          <a:xfrm>
            <a:off x="2500227" y="2109582"/>
            <a:ext cx="2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42AC6-2790-40AD-A169-63222FF8FBA2}"/>
              </a:ext>
            </a:extLst>
          </p:cNvPr>
          <p:cNvSpPr txBox="1"/>
          <p:nvPr/>
        </p:nvSpPr>
        <p:spPr>
          <a:xfrm>
            <a:off x="1219711" y="1756522"/>
            <a:ext cx="159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4056F-BF37-478F-B81C-CA831A5C3AD5}"/>
              </a:ext>
            </a:extLst>
          </p:cNvPr>
          <p:cNvSpPr txBox="1"/>
          <p:nvPr/>
        </p:nvSpPr>
        <p:spPr>
          <a:xfrm>
            <a:off x="4486578" y="2154312"/>
            <a:ext cx="127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E9173-A750-4339-A732-BFDF0457F022}"/>
              </a:ext>
            </a:extLst>
          </p:cNvPr>
          <p:cNvSpPr txBox="1"/>
          <p:nvPr/>
        </p:nvSpPr>
        <p:spPr>
          <a:xfrm>
            <a:off x="3444677" y="2542371"/>
            <a:ext cx="227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D5CD42-C667-4F62-9B82-76DDD0CF9B91}"/>
              </a:ext>
            </a:extLst>
          </p:cNvPr>
          <p:cNvSpPr txBox="1"/>
          <p:nvPr/>
        </p:nvSpPr>
        <p:spPr>
          <a:xfrm>
            <a:off x="1176864" y="6209914"/>
            <a:ext cx="171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left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D4A5E-3185-4A89-99EF-96D0978A902C}"/>
              </a:ext>
            </a:extLst>
          </p:cNvPr>
          <p:cNvSpPr txBox="1"/>
          <p:nvPr/>
        </p:nvSpPr>
        <p:spPr>
          <a:xfrm>
            <a:off x="2892728" y="3361864"/>
            <a:ext cx="260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EA3E4C-6EA4-41BB-A759-25B4F0B6F388}"/>
              </a:ext>
            </a:extLst>
          </p:cNvPr>
          <p:cNvSpPr txBox="1"/>
          <p:nvPr/>
        </p:nvSpPr>
        <p:spPr>
          <a:xfrm>
            <a:off x="1485502" y="5396973"/>
            <a:ext cx="245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CEBDD-DA74-40FF-A726-2CE5258B5AC1}"/>
              </a:ext>
            </a:extLst>
          </p:cNvPr>
          <p:cNvSpPr txBox="1"/>
          <p:nvPr/>
        </p:nvSpPr>
        <p:spPr>
          <a:xfrm>
            <a:off x="3869742" y="5396973"/>
            <a:ext cx="242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6B61B-F854-4E2B-9F86-B39B8E6AD55F}"/>
              </a:ext>
            </a:extLst>
          </p:cNvPr>
          <p:cNvSpPr txBox="1"/>
          <p:nvPr/>
        </p:nvSpPr>
        <p:spPr>
          <a:xfrm>
            <a:off x="1053557" y="4565946"/>
            <a:ext cx="210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AD14B-A6A7-4B05-AD70-8F91A03C02A9}"/>
              </a:ext>
            </a:extLst>
          </p:cNvPr>
          <p:cNvSpPr txBox="1"/>
          <p:nvPr/>
        </p:nvSpPr>
        <p:spPr>
          <a:xfrm>
            <a:off x="6525619" y="2014666"/>
            <a:ext cx="2947435" cy="4401205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inks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icht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der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erson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rt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F7426-8306-4C91-A186-30EF1589ECC0}"/>
              </a:ext>
            </a:extLst>
          </p:cNvPr>
          <p:cNvCxnSpPr>
            <a:cxnSpLocks/>
          </p:cNvCxnSpPr>
          <p:nvPr/>
        </p:nvCxnSpPr>
        <p:spPr>
          <a:xfrm flipH="1" flipV="1">
            <a:off x="3086528" y="599212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E8D9E8-E0B8-4471-98B4-EE8195E7D881}"/>
              </a:ext>
            </a:extLst>
          </p:cNvPr>
          <p:cNvCxnSpPr>
            <a:cxnSpLocks/>
          </p:cNvCxnSpPr>
          <p:nvPr/>
        </p:nvCxnSpPr>
        <p:spPr>
          <a:xfrm flipH="1" flipV="1">
            <a:off x="3499898" y="6398623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965F00-EA9D-4E67-8F41-4B16409EA828}"/>
              </a:ext>
            </a:extLst>
          </p:cNvPr>
          <p:cNvCxnSpPr/>
          <p:nvPr/>
        </p:nvCxnSpPr>
        <p:spPr>
          <a:xfrm>
            <a:off x="5437632" y="5027611"/>
            <a:ext cx="5479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D8D3AE-5B6D-4147-B12E-D8818611EFE6}"/>
              </a:ext>
            </a:extLst>
          </p:cNvPr>
          <p:cNvSpPr txBox="1"/>
          <p:nvPr/>
        </p:nvSpPr>
        <p:spPr>
          <a:xfrm>
            <a:off x="6554344" y="204043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l_ _ _ _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9527C-80FF-4B30-AF81-98D109EBA6C8}"/>
              </a:ext>
            </a:extLst>
          </p:cNvPr>
          <p:cNvSpPr txBox="1"/>
          <p:nvPr/>
        </p:nvSpPr>
        <p:spPr>
          <a:xfrm>
            <a:off x="6517846" y="2480912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n_ _ _ _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E16946-F240-4875-A5DC-5EE2C1738C72}"/>
              </a:ext>
            </a:extLst>
          </p:cNvPr>
          <p:cNvSpPr txBox="1"/>
          <p:nvPr/>
        </p:nvSpPr>
        <p:spPr>
          <a:xfrm>
            <a:off x="6536095" y="292255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o_ _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01BCEF-1E16-4633-BF25-B488A81B58CF}"/>
              </a:ext>
            </a:extLst>
          </p:cNvPr>
          <p:cNvSpPr txBox="1"/>
          <p:nvPr/>
        </p:nvSpPr>
        <p:spPr>
          <a:xfrm>
            <a:off x="6531827" y="3782984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O_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41D1DA-0F75-4C29-A880-86E34B68ADE7}"/>
              </a:ext>
            </a:extLst>
          </p:cNvPr>
          <p:cNvSpPr txBox="1"/>
          <p:nvPr/>
        </p:nvSpPr>
        <p:spPr>
          <a:xfrm>
            <a:off x="6531827" y="3331685"/>
            <a:ext cx="2701905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P_ _ _ 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442BD1-9576-42D7-BE45-FBF71E4695E4}"/>
              </a:ext>
            </a:extLst>
          </p:cNvPr>
          <p:cNvSpPr txBox="1"/>
          <p:nvPr/>
        </p:nvSpPr>
        <p:spPr>
          <a:xfrm>
            <a:off x="6548582" y="41690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5ED917-9625-44FB-A823-EC0021907A67}"/>
              </a:ext>
            </a:extLst>
          </p:cNvPr>
          <p:cNvSpPr txBox="1"/>
          <p:nvPr/>
        </p:nvSpPr>
        <p:spPr>
          <a:xfrm>
            <a:off x="6548612" y="4643413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s_ _ 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4ED60-E457-4EAC-A584-419114426926}"/>
              </a:ext>
            </a:extLst>
          </p:cNvPr>
          <p:cNvSpPr txBox="1"/>
          <p:nvPr/>
        </p:nvSpPr>
        <p:spPr>
          <a:xfrm>
            <a:off x="6566034" y="508035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e_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_ 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DD8CD-BCBC-4940-8FF7-3D8B2EF5A8F6}"/>
              </a:ext>
            </a:extLst>
          </p:cNvPr>
          <p:cNvSpPr txBox="1"/>
          <p:nvPr/>
        </p:nvSpPr>
        <p:spPr>
          <a:xfrm>
            <a:off x="6533392" y="554599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h_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E7E58A-B278-40B3-9872-FCB927424258}"/>
              </a:ext>
            </a:extLst>
          </p:cNvPr>
          <p:cNvSpPr txBox="1"/>
          <p:nvPr/>
        </p:nvSpPr>
        <p:spPr>
          <a:xfrm>
            <a:off x="6541165" y="597788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n_ _ _</a:t>
            </a:r>
          </a:p>
        </p:txBody>
      </p:sp>
      <p:sp>
        <p:nvSpPr>
          <p:cNvPr id="44" name="TextBox 36">
            <a:hlinkClick r:id="" action="ppaction://noaction">
              <a:snd r:embed="rId17" name="T1_W9F_9.2.wav"/>
            </a:hlinkClick>
            <a:extLst>
              <a:ext uri="{FF2B5EF4-FFF2-40B4-BE49-F238E27FC236}">
                <a16:creationId xmlns:a16="http://schemas.microsoft.com/office/drawing/2014/main" id="{4E59AE71-350B-7132-42F2-F6E5C51C8885}"/>
              </a:ext>
            </a:extLst>
          </p:cNvPr>
          <p:cNvSpPr txBox="1"/>
          <p:nvPr/>
        </p:nvSpPr>
        <p:spPr>
          <a:xfrm>
            <a:off x="6536962" y="965860"/>
            <a:ext cx="371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1" name="CasellaDiTesto 50">
            <a:hlinkClick r:id="" action="ppaction://noaction">
              <a:snd r:embed="rId18" name="T1_W9F_9.3.wav"/>
            </a:hlinkClick>
            <a:extLst>
              <a:ext uri="{FF2B5EF4-FFF2-40B4-BE49-F238E27FC236}">
                <a16:creationId xmlns:a16="http://schemas.microsoft.com/office/drawing/2014/main" id="{02EFC698-D89F-152F-5D4A-17DC8EDEC007}"/>
              </a:ext>
            </a:extLst>
          </p:cNvPr>
          <p:cNvSpPr txBox="1"/>
          <p:nvPr/>
        </p:nvSpPr>
        <p:spPr>
          <a:xfrm>
            <a:off x="6531008" y="1428203"/>
            <a:ext cx="3712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Auf Deutsch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656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9F_9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9F_9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9F_9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9F_9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9F_9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8" grpId="0" animBg="1"/>
      <p:bldP spid="41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96181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9F_11.1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9F_11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9F_11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9F_11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9F_11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9F_11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9F_11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bin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9F_11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9F_11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9F_11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9F_11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9F_11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Guten Tag!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9F_11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oder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9F_11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 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9F_11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 Ding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9F_11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9F_11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Farbe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9F_11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Person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9F_11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unten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9F_11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9F_11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9F_11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rechts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9" name="T1_W9F_11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klar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9F_11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21" name="T1_W9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28" y="83931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6585" y="59425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clear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56028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39248" y="5077352"/>
            <a:ext cx="22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down, below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6584" y="50991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up, above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64358" y="509916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left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82820" y="42117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thing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8499" y="4232798"/>
            <a:ext cx="236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colour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2598" y="4230661"/>
            <a:ext cx="218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person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39246" y="3364944"/>
            <a:ext cx="236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Hello! (formal)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86999" y="2486511"/>
            <a:ext cx="217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be, being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60162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is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/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Hello!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colour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9F_1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hlinkClick r:id="" action="ppaction://noaction">
              <a:snd r:embed="rId7" name="T1_W9F_11.3.wav"/>
            </a:hlinkClick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links</a:t>
            </a:r>
          </a:p>
        </p:txBody>
      </p:sp>
      <p:sp>
        <p:nvSpPr>
          <p:cNvPr id="83" name="TextBox 82">
            <a:hlinkClick r:id="" action="ppaction://noaction">
              <a:snd r:embed="rId8" name="T1_W9F_11.4.wav"/>
            </a:hlinkClick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4746585" y="59425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4" name="TextBox 83">
            <a:hlinkClick r:id="" action="ppaction://noaction">
              <a:snd r:embed="rId9" name="T1_W9F_11.5.wav"/>
            </a:hlinkClick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7756028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rechts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5" name="TextBox 84">
            <a:hlinkClick r:id="" action="ppaction://noaction">
              <a:snd r:embed="rId10" name="T1_W9F_11.6.wav"/>
            </a:hlinkClick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8" y="5077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1" name="T1_W9F_11.7.wav"/>
            </a:hlinkClick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4746584" y="50991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7" name="TextBox 86">
            <a:hlinkClick r:id="" action="ppaction://noaction">
              <a:snd r:embed="rId12" name="T1_W9F_11.8.wav"/>
            </a:hlinkClick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7764358" y="509916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hlinkClick r:id="" action="ppaction://noaction">
              <a:snd r:embed="rId13" name="T1_W9F_11.9.wav"/>
            </a:hlinkClick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86257" y="42097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oder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9" name="TextBox 88">
            <a:hlinkClick r:id="" action="ppaction://noaction">
              <a:snd r:embed="rId14" name="T1_W9F_11.10.wav"/>
            </a:hlinkClick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4788499" y="4232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Person</a:t>
            </a:r>
          </a:p>
        </p:txBody>
      </p:sp>
      <p:sp>
        <p:nvSpPr>
          <p:cNvPr id="90" name="TextBox 89">
            <a:hlinkClick r:id="" action="ppaction://noaction">
              <a:snd r:embed="rId15" name="T1_W9F_11.11.wav"/>
            </a:hlinkClick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Farbe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1" name="TextBox 90">
            <a:hlinkClick r:id="" action="ppaction://noaction">
              <a:snd r:embed="rId16" name="T1_W9F_11.12.wav"/>
            </a:hlinkClick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39246" y="33649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Ort</a:t>
            </a:r>
          </a:p>
        </p:txBody>
      </p:sp>
      <p:sp>
        <p:nvSpPr>
          <p:cNvPr id="92" name="TextBox 91">
            <a:hlinkClick r:id="" action="ppaction://noaction">
              <a:snd r:embed="rId17" name="T1_W9F_11.13.wav"/>
            </a:hlinkClick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Ding</a:t>
            </a:r>
          </a:p>
        </p:txBody>
      </p:sp>
      <p:sp>
        <p:nvSpPr>
          <p:cNvPr id="93" name="TextBox 92">
            <a:hlinkClick r:id="" action="ppaction://noaction">
              <a:snd r:embed="rId18" name="T1_W9F_11.14.wav"/>
            </a:hlinkClick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 Tag!</a:t>
            </a:r>
          </a:p>
        </p:txBody>
      </p:sp>
      <p:sp>
        <p:nvSpPr>
          <p:cNvPr id="94" name="TextBox 93">
            <a:hlinkClick r:id="" action="ppaction://noaction">
              <a:snd r:embed="rId19" name="T1_W9F_11.15.wav"/>
            </a:hlinkClick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95" name="TextBox 94">
            <a:hlinkClick r:id="" action="ppaction://noaction">
              <a:snd r:embed="rId20" name="T1_W9F_11.16.wav"/>
            </a:hlinkClick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786999" y="24865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</a:p>
        </p:txBody>
      </p:sp>
      <p:sp>
        <p:nvSpPr>
          <p:cNvPr id="96" name="TextBox 95">
            <a:hlinkClick r:id="" action="ppaction://noaction">
              <a:snd r:embed="rId21" name="T1_W9F_11.17.wav"/>
            </a:hlinkClick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7760162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7" name="TextBox 96">
            <a:hlinkClick r:id="" action="ppaction://noaction">
              <a:snd r:embed="rId22" name="T1_W9F_11.18.wav"/>
            </a:hlinkClick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8" name="TextBox 97">
            <a:hlinkClick r:id="" action="ppaction://noaction">
              <a:snd r:embed="rId23" name="T1_W9F_11.19.wav"/>
            </a:hlinkClick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9" name="TextBox 98">
            <a:hlinkClick r:id="" action="ppaction://noaction">
              <a:snd r:embed="rId24" name="T1_W9F_11.20.wav"/>
            </a:hlinkClick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3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AF43B0-41F2-47CC-9F94-66938717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92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15908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 Tag!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08227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1648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colour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9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9F_2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FBC3214-6587-44C1-B715-32200A7F2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61604"/>
              </p:ext>
            </p:extLst>
          </p:nvPr>
        </p:nvGraphicFramePr>
        <p:xfrm>
          <a:off x="125012" y="1642081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Welt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Wind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Wagen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Wieder-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warum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Wald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warm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Gewitter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7077E2-5AD1-4C5F-A070-A9361845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45" y="4751455"/>
            <a:ext cx="833280" cy="860593"/>
          </a:xfrm>
          <a:prstGeom prst="rect">
            <a:avLst/>
          </a:prstGeom>
        </p:spPr>
      </p:pic>
      <p:pic>
        <p:nvPicPr>
          <p:cNvPr id="12" name="Picture 11" descr="A picture containing qr code&#10;&#10;Description automatically generated">
            <a:extLst>
              <a:ext uri="{FF2B5EF4-FFF2-40B4-BE49-F238E27FC236}">
                <a16:creationId xmlns:a16="http://schemas.microsoft.com/office/drawing/2014/main" id="{32B5A10A-1CEA-4BC7-A299-C095ED812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14" y="1671329"/>
            <a:ext cx="1353704" cy="968725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1793C9ED-FCCB-42AB-9293-061737BDF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2" y="3255250"/>
            <a:ext cx="1086809" cy="923750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B9094FB-6D40-4A2A-8E1A-190092FFE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21" y="3144902"/>
            <a:ext cx="1255014" cy="10808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E9B222-4AEC-48CD-8E57-97621B8E1B3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80" y="3066561"/>
            <a:ext cx="1187899" cy="1141315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3FBBBB3E-BCEB-433E-B37D-F668E8829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" y="1783322"/>
            <a:ext cx="1235067" cy="968726"/>
          </a:xfrm>
          <a:prstGeom prst="rect">
            <a:avLst/>
          </a:prstGeom>
        </p:spPr>
      </p:pic>
      <p:sp>
        <p:nvSpPr>
          <p:cNvPr id="19" name="Callout: Down Arrow 70">
            <a:hlinkClick r:id="" action="ppaction://noaction">
              <a:snd r:embed="rId11" name="T1_W9F_2.2.wav"/>
            </a:hlinkClick>
            <a:extLst>
              <a:ext uri="{FF2B5EF4-FFF2-40B4-BE49-F238E27FC236}">
                <a16:creationId xmlns:a16="http://schemas.microsoft.com/office/drawing/2014/main" id="{AF250371-5C52-42FA-9140-E92E385C9BE3}"/>
              </a:ext>
            </a:extLst>
          </p:cNvPr>
          <p:cNvSpPr/>
          <p:nvPr/>
        </p:nvSpPr>
        <p:spPr>
          <a:xfrm>
            <a:off x="145780" y="1658218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[world]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5C8C9B9-8FD2-4695-9A27-06E7978903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" y="4908175"/>
            <a:ext cx="914400" cy="712003"/>
          </a:xfrm>
          <a:prstGeom prst="rect">
            <a:avLst/>
          </a:prstGeom>
        </p:spPr>
      </p:pic>
      <p:pic>
        <p:nvPicPr>
          <p:cNvPr id="25" name="Picture 2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44BD4F-C46A-4F05-8847-F33C1DBF79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1" y="4816565"/>
            <a:ext cx="821144" cy="79548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DBB352-4FC7-4DBD-B880-06285F680669}"/>
              </a:ext>
            </a:extLst>
          </p:cNvPr>
          <p:cNvCxnSpPr>
            <a:cxnSpLocks/>
          </p:cNvCxnSpPr>
          <p:nvPr/>
        </p:nvCxnSpPr>
        <p:spPr>
          <a:xfrm flipH="1">
            <a:off x="643294" y="4650157"/>
            <a:ext cx="221032" cy="33281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llout: Down Arrow 70">
            <a:hlinkClick r:id="" action="ppaction://noaction">
              <a:snd r:embed="rId14" name="T1_W9F_2.3.wav"/>
            </a:hlinkClick>
            <a:extLst>
              <a:ext uri="{FF2B5EF4-FFF2-40B4-BE49-F238E27FC236}">
                <a16:creationId xmlns:a16="http://schemas.microsoft.com/office/drawing/2014/main" id="{03730F83-C43E-41D8-B905-870362FD7DAB}"/>
              </a:ext>
            </a:extLst>
          </p:cNvPr>
          <p:cNvSpPr/>
          <p:nvPr/>
        </p:nvSpPr>
        <p:spPr>
          <a:xfrm>
            <a:off x="136202" y="3133909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[where]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5480783A-3BAE-4B5C-AA31-CC5A59FA69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387">
            <a:off x="9777431" y="1701284"/>
            <a:ext cx="502239" cy="531294"/>
          </a:xfrm>
          <a:prstGeom prst="rect">
            <a:avLst/>
          </a:prstGeom>
        </p:spPr>
      </p:pic>
      <p:pic>
        <p:nvPicPr>
          <p:cNvPr id="1026" name="Picture 2" descr="Free vector graphics of Forest">
            <a:extLst>
              <a:ext uri="{FF2B5EF4-FFF2-40B4-BE49-F238E27FC236}">
                <a16:creationId xmlns:a16="http://schemas.microsoft.com/office/drawing/2014/main" id="{ED326221-7CFC-7275-EF9D-B5B8E989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09" y="4729943"/>
            <a:ext cx="1266070" cy="9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llout: Down Arrow 70">
            <a:hlinkClick r:id="" action="ppaction://noaction">
              <a:snd r:embed="rId17" name="T1_W9F_2.4.wav"/>
            </a:hlinkClick>
            <a:extLst>
              <a:ext uri="{FF2B5EF4-FFF2-40B4-BE49-F238E27FC236}">
                <a16:creationId xmlns:a16="http://schemas.microsoft.com/office/drawing/2014/main" id="{69A0CE73-5610-6C71-2932-3F44FDB32116}"/>
              </a:ext>
            </a:extLst>
          </p:cNvPr>
          <p:cNvSpPr/>
          <p:nvPr/>
        </p:nvSpPr>
        <p:spPr>
          <a:xfrm rot="16200000">
            <a:off x="144499" y="4596297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-e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sister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3" name="Callout: Down Arrow 70">
            <a:hlinkClick r:id="" action="ppaction://noaction">
              <a:snd r:embed="rId18" name="T1_W9F_2.5.wav"/>
            </a:hlinkClick>
            <a:extLst>
              <a:ext uri="{FF2B5EF4-FFF2-40B4-BE49-F238E27FC236}">
                <a16:creationId xmlns:a16="http://schemas.microsoft.com/office/drawing/2014/main" id="{70CF39FF-E62C-9430-6FEA-3FD1DB1ABE6E}"/>
              </a:ext>
            </a:extLst>
          </p:cNvPr>
          <p:cNvSpPr/>
          <p:nvPr/>
        </p:nvSpPr>
        <p:spPr>
          <a:xfrm rot="16200000">
            <a:off x="1609238" y="460986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ald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[woods]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0D1C3588-A059-26A1-B365-98526E6C3F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72733" y="3239736"/>
            <a:ext cx="1130332" cy="1099782"/>
          </a:xfrm>
          <a:prstGeom prst="rect">
            <a:avLst/>
          </a:prstGeom>
        </p:spPr>
      </p:pic>
      <p:pic>
        <p:nvPicPr>
          <p:cNvPr id="1028" name="Picture 4" descr="Free vector graphics of Air">
            <a:extLst>
              <a:ext uri="{FF2B5EF4-FFF2-40B4-BE49-F238E27FC236}">
                <a16:creationId xmlns:a16="http://schemas.microsoft.com/office/drawing/2014/main" id="{DBDDDB83-CBBE-FC83-53CE-FEF8D24B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57" y="1797845"/>
            <a:ext cx="1073168" cy="1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Wagon">
            <a:extLst>
              <a:ext uri="{FF2B5EF4-FFF2-40B4-BE49-F238E27FC236}">
                <a16:creationId xmlns:a16="http://schemas.microsoft.com/office/drawing/2014/main" id="{1CD31EB7-14D2-DDC4-D251-3E183C23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55" y="1671453"/>
            <a:ext cx="933624" cy="96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Icon">
            <a:extLst>
              <a:ext uri="{FF2B5EF4-FFF2-40B4-BE49-F238E27FC236}">
                <a16:creationId xmlns:a16="http://schemas.microsoft.com/office/drawing/2014/main" id="{2B4B8666-3E3C-D77A-053E-E01EBBB3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65" y="4774224"/>
            <a:ext cx="911963" cy="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vector graphics of Sleet">
            <a:extLst>
              <a:ext uri="{FF2B5EF4-FFF2-40B4-BE49-F238E27FC236}">
                <a16:creationId xmlns:a16="http://schemas.microsoft.com/office/drawing/2014/main" id="{33DA3085-EFA7-2004-44FF-A5611EFD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57" y="4751455"/>
            <a:ext cx="882409" cy="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Snow">
            <a:extLst>
              <a:ext uri="{FF2B5EF4-FFF2-40B4-BE49-F238E27FC236}">
                <a16:creationId xmlns:a16="http://schemas.microsoft.com/office/drawing/2014/main" id="{8132E954-188F-9ED9-AF37-DDC341E5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29" y="4729943"/>
            <a:ext cx="667000" cy="8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llout: Up Arrow 5">
            <a:hlinkClick r:id="" action="ppaction://noaction">
              <a:snd r:embed="rId25" name="T1_W9F_2.6.wav"/>
            </a:hlinkClick>
            <a:extLst>
              <a:ext uri="{FF2B5EF4-FFF2-40B4-BE49-F238E27FC236}">
                <a16:creationId xmlns:a16="http://schemas.microsoft.com/office/drawing/2014/main" id="{3FD607D6-5263-A229-AB9F-5CE275A0B76F}"/>
              </a:ext>
            </a:extLst>
          </p:cNvPr>
          <p:cNvSpPr/>
          <p:nvPr/>
        </p:nvSpPr>
        <p:spPr>
          <a:xfrm>
            <a:off x="3072340" y="4643130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as?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[what?]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allout: Up Arrow 51">
            <a:hlinkClick r:id="" action="ppaction://noaction">
              <a:snd r:embed="rId26" name="T1_W9F_2.7.wav"/>
            </a:hlinkClick>
            <a:extLst>
              <a:ext uri="{FF2B5EF4-FFF2-40B4-BE49-F238E27FC236}">
                <a16:creationId xmlns:a16="http://schemas.microsoft.com/office/drawing/2014/main" id="{9A2C3930-8923-35BF-86D3-3EE14538A08E}"/>
              </a:ext>
            </a:extLst>
          </p:cNvPr>
          <p:cNvSpPr/>
          <p:nvPr/>
        </p:nvSpPr>
        <p:spPr>
          <a:xfrm>
            <a:off x="3061465" y="3138184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[West]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allout: Down Arrow 70">
            <a:hlinkClick r:id="" action="ppaction://noaction">
              <a:snd r:embed="rId27" name="T1_W9F_2.8.wav"/>
            </a:hlinkClick>
            <a:extLst>
              <a:ext uri="{FF2B5EF4-FFF2-40B4-BE49-F238E27FC236}">
                <a16:creationId xmlns:a16="http://schemas.microsoft.com/office/drawing/2014/main" id="{FE2AF758-FAC8-B524-907F-C551E2C24632}"/>
              </a:ext>
            </a:extLst>
          </p:cNvPr>
          <p:cNvSpPr/>
          <p:nvPr/>
        </p:nvSpPr>
        <p:spPr>
          <a:xfrm rot="16200000">
            <a:off x="3074905" y="1638970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noProof="0" dirty="0">
                <a:solidFill>
                  <a:srgbClr val="002060"/>
                </a:solidFill>
                <a:latin typeface="Century Gothic" panose="020F0302020204030204"/>
              </a:rPr>
              <a:t>when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54" name="Callout: Down Arrow 70">
            <a:hlinkClick r:id="" action="ppaction://noaction">
              <a:snd r:embed="rId28" name="T1_W9F_2.9.wav"/>
            </a:hlinkClick>
            <a:extLst>
              <a:ext uri="{FF2B5EF4-FFF2-40B4-BE49-F238E27FC236}">
                <a16:creationId xmlns:a16="http://schemas.microsoft.com/office/drawing/2014/main" id="{E10FF86B-5B8C-4548-3A7C-E6089A2D2D0D}"/>
              </a:ext>
            </a:extLst>
          </p:cNvPr>
          <p:cNvSpPr/>
          <p:nvPr/>
        </p:nvSpPr>
        <p:spPr>
          <a:xfrm rot="16200000">
            <a:off x="4542066" y="1635174"/>
            <a:ext cx="1456246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W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noProof="0" dirty="0">
                <a:solidFill>
                  <a:srgbClr val="002060"/>
                </a:solidFill>
                <a:latin typeface="Century Gothic" panose="020F0302020204030204"/>
              </a:rPr>
              <a:t>wind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Callout: Down Arrow 70">
            <a:hlinkClick r:id="" action="ppaction://noaction">
              <a:snd r:embed="rId29" name="T1_W9F_2.10.wav"/>
            </a:hlinkClick>
            <a:extLst>
              <a:ext uri="{FF2B5EF4-FFF2-40B4-BE49-F238E27FC236}">
                <a16:creationId xmlns:a16="http://schemas.microsoft.com/office/drawing/2014/main" id="{9F893C69-E88E-B05A-2F5D-46280D18A7BF}"/>
              </a:ext>
            </a:extLst>
          </p:cNvPr>
          <p:cNvSpPr/>
          <p:nvPr/>
        </p:nvSpPr>
        <p:spPr>
          <a:xfrm>
            <a:off x="5999390" y="1653092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agen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cart, car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60" name="Callout: Down Arrow 70">
            <a:hlinkClick r:id="" action="ppaction://noaction">
              <a:snd r:embed="rId30" name="T1_W9F_2.11.wav"/>
            </a:hlinkClick>
            <a:extLst>
              <a:ext uri="{FF2B5EF4-FFF2-40B4-BE49-F238E27FC236}">
                <a16:creationId xmlns:a16="http://schemas.microsoft.com/office/drawing/2014/main" id="{F71C78E4-547B-8708-8776-9CF7C50F9572}"/>
              </a:ext>
            </a:extLst>
          </p:cNvPr>
          <p:cNvSpPr/>
          <p:nvPr/>
        </p:nvSpPr>
        <p:spPr>
          <a:xfrm>
            <a:off x="6011026" y="314095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how?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61" name="Callout: Down Arrow 70">
            <a:hlinkClick r:id="" action="ppaction://noaction">
              <a:snd r:embed="rId31" name="T1_W9F_2.12.wav"/>
            </a:hlinkClick>
            <a:extLst>
              <a:ext uri="{FF2B5EF4-FFF2-40B4-BE49-F238E27FC236}">
                <a16:creationId xmlns:a16="http://schemas.microsoft.com/office/drawing/2014/main" id="{5478F252-A704-4A64-5A6C-E77245587FD3}"/>
              </a:ext>
            </a:extLst>
          </p:cNvPr>
          <p:cNvSpPr/>
          <p:nvPr/>
        </p:nvSpPr>
        <p:spPr>
          <a:xfrm rot="16200000">
            <a:off x="6006670" y="4602499"/>
            <a:ext cx="1471088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W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int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noProof="0" dirty="0">
                <a:solidFill>
                  <a:srgbClr val="002060"/>
                </a:solidFill>
                <a:latin typeface="Century Gothic" panose="020F0302020204030204"/>
              </a:rPr>
              <a:t>winter]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2" name="Callout: Down Arrow 70">
            <a:hlinkClick r:id="" action="ppaction://noaction">
              <a:snd r:embed="rId32" name="T1_W9F_2.13.wav"/>
            </a:hlinkClick>
            <a:extLst>
              <a:ext uri="{FF2B5EF4-FFF2-40B4-BE49-F238E27FC236}">
                <a16:creationId xmlns:a16="http://schemas.microsoft.com/office/drawing/2014/main" id="{2E67BE10-094B-0193-8484-992A9EEF4B54}"/>
              </a:ext>
            </a:extLst>
          </p:cNvPr>
          <p:cNvSpPr/>
          <p:nvPr/>
        </p:nvSpPr>
        <p:spPr>
          <a:xfrm rot="16200000">
            <a:off x="7475766" y="4601412"/>
            <a:ext cx="1481565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arm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noProof="0" dirty="0">
                <a:solidFill>
                  <a:srgbClr val="002060"/>
                </a:solidFill>
                <a:latin typeface="Century Gothic" panose="020F0302020204030204"/>
              </a:rPr>
              <a:t>warm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Callout: Up Arrow 62">
            <a:hlinkClick r:id="" action="ppaction://noaction">
              <a:snd r:embed="rId33" name="T1_W9F_2.14.wav"/>
            </a:hlinkClick>
            <a:extLst>
              <a:ext uri="{FF2B5EF4-FFF2-40B4-BE49-F238E27FC236}">
                <a16:creationId xmlns:a16="http://schemas.microsoft.com/office/drawing/2014/main" id="{07EC0C04-F2ED-47B3-A99A-1DF666206720}"/>
              </a:ext>
            </a:extLst>
          </p:cNvPr>
          <p:cNvSpPr/>
          <p:nvPr/>
        </p:nvSpPr>
        <p:spPr>
          <a:xfrm>
            <a:off x="8949300" y="4633991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itter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[thunder storm]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Callout: Up Arrow 63">
            <a:hlinkClick r:id="" action="ppaction://noaction">
              <a:snd r:embed="rId34" name="T1_W9F_2.15.wav"/>
            </a:hlinkClick>
            <a:extLst>
              <a:ext uri="{FF2B5EF4-FFF2-40B4-BE49-F238E27FC236}">
                <a16:creationId xmlns:a16="http://schemas.microsoft.com/office/drawing/2014/main" id="{075DAD66-72BF-2DD5-51B7-1704E60FBBEF}"/>
              </a:ext>
            </a:extLst>
          </p:cNvPr>
          <p:cNvSpPr/>
          <p:nvPr/>
        </p:nvSpPr>
        <p:spPr>
          <a:xfrm>
            <a:off x="8920028" y="3152001"/>
            <a:ext cx="1495148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arum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  [why?]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Callout: Up Arrow 64">
            <a:hlinkClick r:id="" action="ppaction://noaction">
              <a:snd r:embed="rId35" name="T1_W9F_2.16.wav"/>
            </a:hlinkClick>
            <a:extLst>
              <a:ext uri="{FF2B5EF4-FFF2-40B4-BE49-F238E27FC236}">
                <a16:creationId xmlns:a16="http://schemas.microsoft.com/office/drawing/2014/main" id="{A2632D81-715E-446F-970B-B20DAE923176}"/>
              </a:ext>
            </a:extLst>
          </p:cNvPr>
          <p:cNvSpPr/>
          <p:nvPr/>
        </p:nvSpPr>
        <p:spPr>
          <a:xfrm>
            <a:off x="8949474" y="1355082"/>
            <a:ext cx="1455898" cy="1756722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Auf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ieder-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sehen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[goodbye]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49" grpId="0" animBg="1"/>
      <p:bldP spid="31" grpId="0" animBg="1"/>
      <p:bldP spid="33" grpId="0" animBg="1"/>
      <p:bldP spid="6" grpId="0" animBg="1"/>
      <p:bldP spid="52" grpId="0" animBg="1"/>
      <p:bldP spid="53" grpId="0" animBg="1"/>
      <p:bldP spid="54" grpId="0" animBg="1"/>
      <p:bldP spid="5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[1/5]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2" y="1723587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 ___ ________.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3948544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662438" y="1754364"/>
            <a:ext cx="119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960204" y="1743065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Person</a:t>
            </a:r>
          </a:p>
        </p:txBody>
      </p:sp>
      <p:sp>
        <p:nvSpPr>
          <p:cNvPr id="46" name="CustomShape 23">
            <a:hlinkClick r:id="" action="ppaction://noaction">
              <a:snd r:embed="rId8" name="T1_W9F_3.3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A5E499C-5AD1-4B07-A40C-51DDF2325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2872479"/>
            <a:ext cx="1988700" cy="2309924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04103992-8891-42AE-936C-6DF1B0620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3112015"/>
            <a:ext cx="1895475" cy="23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97051" y="1145228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[2/5]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Der Ort 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529138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807813" y="1754364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7349187" y="1723603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rechts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4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84399"/>
              </p:ext>
            </p:extLst>
          </p:nvPr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24" y="3080987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B041E5CA-0738-4F85-AFE5-FC34D11B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18" y="4361477"/>
            <a:ext cx="747069" cy="7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128" y="3088427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 descr="Map with pin with solid fill">
            <a:extLst>
              <a:ext uri="{FF2B5EF4-FFF2-40B4-BE49-F238E27FC236}">
                <a16:creationId xmlns:a16="http://schemas.microsoft.com/office/drawing/2014/main" id="{4B162783-720B-4AC9-832D-6E1C69649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7777" y="4261547"/>
            <a:ext cx="823590" cy="8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[3/5]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97051" y="1222580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Ding 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638447" y="1743280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909852" y="1723603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7512829" y="1732212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unten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5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/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56" y="4300495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26" y="3010843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4A3DEE-D241-4457-B5AB-721B6E47D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28" y="4274761"/>
            <a:ext cx="668626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CB1E2B-B14B-47E7-9DC6-1FBFE7B5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64" y="3114320"/>
            <a:ext cx="745977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2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[4/5]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18256" y="1464510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Ich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3914495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265895" y="1724881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oben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681333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rechts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6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/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56" y="4300495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27" y="4265789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00518A94-F362-4D21-8320-B65E4612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1" y="3093663"/>
            <a:ext cx="747069" cy="7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80;p8">
            <a:extLst>
              <a:ext uri="{FF2B5EF4-FFF2-40B4-BE49-F238E27FC236}">
                <a16:creationId xmlns:a16="http://schemas.microsoft.com/office/drawing/2014/main" id="{819BA4EC-CC15-4163-8698-73DFC1B9F0B8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735429" y="3016736"/>
            <a:ext cx="470295" cy="10127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9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[5/5]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939136" y="1099414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022677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308778" y="1769753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681333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klar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7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6" name="Picture 4" descr="Free vector graphics of Question mark">
            <a:extLst>
              <a:ext uri="{FF2B5EF4-FFF2-40B4-BE49-F238E27FC236}">
                <a16:creationId xmlns:a16="http://schemas.microsoft.com/office/drawing/2014/main" id="{E7F87BE6-6983-4D4C-A696-E9425D92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7" y="2838309"/>
            <a:ext cx="986566" cy="1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AC4F842-9CB3-4C0B-A822-0B91E0EC70A6}"/>
              </a:ext>
            </a:extLst>
          </p:cNvPr>
          <p:cNvGraphicFramePr>
            <a:graphicFrameLocks noGrp="1"/>
          </p:cNvGraphicFramePr>
          <p:nvPr/>
        </p:nvGraphicFramePr>
        <p:xfrm>
          <a:off x="6022841" y="1411068"/>
          <a:ext cx="5644814" cy="513631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1327903934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748949352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954734989"/>
                    </a:ext>
                  </a:extLst>
                </a:gridCol>
              </a:tblGrid>
              <a:tr h="6409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67315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8930"/>
                  </a:ext>
                </a:extLst>
              </a:tr>
              <a:tr h="14400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55231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19070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19ED39-0537-4ADA-ADF1-E1B2E4464B3F}"/>
              </a:ext>
            </a:extLst>
          </p:cNvPr>
          <p:cNvGraphicFramePr>
            <a:graphicFrameLocks noGrp="1"/>
          </p:cNvGraphicFramePr>
          <p:nvPr/>
        </p:nvGraphicFramePr>
        <p:xfrm>
          <a:off x="163750" y="1382711"/>
          <a:ext cx="5644814" cy="513631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1327903934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748949352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954734989"/>
                    </a:ext>
                  </a:extLst>
                </a:gridCol>
              </a:tblGrid>
              <a:tr h="6409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67315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8930"/>
                  </a:ext>
                </a:extLst>
              </a:tr>
              <a:tr h="14400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55231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190708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3" name="T1_W9F_8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683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Hör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das? Was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019F3B9A-7507-42AE-9F8F-DA83BB746EBF}"/>
              </a:ext>
            </a:extLst>
          </p:cNvPr>
          <p:cNvSpPr/>
          <p:nvPr/>
        </p:nvSpPr>
        <p:spPr>
          <a:xfrm>
            <a:off x="123171" y="718989"/>
            <a:ext cx="7087798" cy="551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3">
            <a:hlinkClick r:id="" action="ppaction://noaction">
              <a:snd r:embed="rId5" name="T1_W9F_8.2.wav"/>
            </a:hlinkClick>
            <a:extLst>
              <a:ext uri="{FF2B5EF4-FFF2-40B4-BE49-F238E27FC236}">
                <a16:creationId xmlns:a16="http://schemas.microsoft.com/office/drawing/2014/main" id="{402D1CBE-939A-4291-9CA2-EA36D1B21F53}"/>
              </a:ext>
            </a:extLst>
          </p:cNvPr>
          <p:cNvSpPr/>
          <p:nvPr/>
        </p:nvSpPr>
        <p:spPr>
          <a:xfrm>
            <a:off x="218822" y="2483841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4">
            <a:hlinkClick r:id="" action="ppaction://noaction">
              <a:snd r:embed="rId6" name="T1_W9F_8.3.wav"/>
            </a:hlinkClick>
            <a:extLst>
              <a:ext uri="{FF2B5EF4-FFF2-40B4-BE49-F238E27FC236}">
                <a16:creationId xmlns:a16="http://schemas.microsoft.com/office/drawing/2014/main" id="{FD724AFE-948C-430F-95A1-B87C742F620E}"/>
              </a:ext>
            </a:extLst>
          </p:cNvPr>
          <p:cNvSpPr/>
          <p:nvPr/>
        </p:nvSpPr>
        <p:spPr>
          <a:xfrm>
            <a:off x="218822" y="4023754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5">
            <a:hlinkClick r:id="" action="ppaction://noaction">
              <a:snd r:embed="rId7" name="T1_W9F_8.4.wav"/>
            </a:hlinkClick>
            <a:extLst>
              <a:ext uri="{FF2B5EF4-FFF2-40B4-BE49-F238E27FC236}">
                <a16:creationId xmlns:a16="http://schemas.microsoft.com/office/drawing/2014/main" id="{CEBF953C-9EBD-4DEF-AC37-BD019701CF77}"/>
              </a:ext>
            </a:extLst>
          </p:cNvPr>
          <p:cNvSpPr/>
          <p:nvPr/>
        </p:nvSpPr>
        <p:spPr>
          <a:xfrm>
            <a:off x="218822" y="5444963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6">
            <a:hlinkClick r:id="" action="ppaction://noaction">
              <a:snd r:embed="rId8" name="T1_W9F_8.5.wav"/>
            </a:hlinkClick>
            <a:extLst>
              <a:ext uri="{FF2B5EF4-FFF2-40B4-BE49-F238E27FC236}">
                <a16:creationId xmlns:a16="http://schemas.microsoft.com/office/drawing/2014/main" id="{16352D45-92C3-4945-B0BF-A7388C72AB9B}"/>
              </a:ext>
            </a:extLst>
          </p:cNvPr>
          <p:cNvSpPr/>
          <p:nvPr/>
        </p:nvSpPr>
        <p:spPr>
          <a:xfrm>
            <a:off x="6142464" y="2483841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7">
            <a:hlinkClick r:id="" action="ppaction://noaction">
              <a:snd r:embed="rId9" name="T1_W9F_8.6.wav"/>
            </a:hlinkClick>
            <a:extLst>
              <a:ext uri="{FF2B5EF4-FFF2-40B4-BE49-F238E27FC236}">
                <a16:creationId xmlns:a16="http://schemas.microsoft.com/office/drawing/2014/main" id="{2329C932-2834-4A7F-9FEA-F24E940C8CA2}"/>
              </a:ext>
            </a:extLst>
          </p:cNvPr>
          <p:cNvSpPr/>
          <p:nvPr/>
        </p:nvSpPr>
        <p:spPr>
          <a:xfrm>
            <a:off x="6140803" y="3995835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8">
            <a:hlinkClick r:id="" action="ppaction://noaction">
              <a:snd r:embed="rId10" name="T1_W9F_8.7.wav"/>
            </a:hlinkClick>
            <a:extLst>
              <a:ext uri="{FF2B5EF4-FFF2-40B4-BE49-F238E27FC236}">
                <a16:creationId xmlns:a16="http://schemas.microsoft.com/office/drawing/2014/main" id="{A84FC943-233A-4AF5-AB74-B00AE60B8711}"/>
              </a:ext>
            </a:extLst>
          </p:cNvPr>
          <p:cNvSpPr/>
          <p:nvPr/>
        </p:nvSpPr>
        <p:spPr>
          <a:xfrm>
            <a:off x="6124803" y="5565319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833E67E-7EA4-491E-91EB-2AD0BD7FA0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68652" y="2569734"/>
            <a:ext cx="517321" cy="517320"/>
          </a:xfrm>
          <a:prstGeom prst="rect">
            <a:avLst/>
          </a:prstGeom>
        </p:spPr>
      </p:pic>
      <p:pic>
        <p:nvPicPr>
          <p:cNvPr id="21" name="Graphic 20" descr="Window with solid fill">
            <a:extLst>
              <a:ext uri="{FF2B5EF4-FFF2-40B4-BE49-F238E27FC236}">
                <a16:creationId xmlns:a16="http://schemas.microsoft.com/office/drawing/2014/main" id="{FC754B33-3AFE-46F0-BC95-22798AE00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69272" y="5332463"/>
            <a:ext cx="1011600" cy="1011600"/>
          </a:xfrm>
          <a:prstGeom prst="rect">
            <a:avLst/>
          </a:prstGeom>
        </p:spPr>
      </p:pic>
      <p:pic>
        <p:nvPicPr>
          <p:cNvPr id="27" name="Picture 26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7CA4573C-DB12-4FD9-84EF-612CB2A48F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76" y="5209695"/>
            <a:ext cx="1009989" cy="9429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397C9B74-79B3-4ECB-ADA4-3BC072F27D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73" y="5174017"/>
            <a:ext cx="979549" cy="113777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577DF16-CBAF-474C-977E-302083FF3F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07" y="2452513"/>
            <a:ext cx="388548" cy="777096"/>
          </a:xfrm>
          <a:prstGeom prst="rect">
            <a:avLst/>
          </a:prstGeom>
        </p:spPr>
      </p:pic>
      <p:pic>
        <p:nvPicPr>
          <p:cNvPr id="33" name="Graphic 32" descr="Map with pin with solid fill">
            <a:extLst>
              <a:ext uri="{FF2B5EF4-FFF2-40B4-BE49-F238E27FC236}">
                <a16:creationId xmlns:a16="http://schemas.microsoft.com/office/drawing/2014/main" id="{52A3CF06-975E-49A7-A89A-3F259CD720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59391" y="4950459"/>
            <a:ext cx="1390064" cy="1390064"/>
          </a:xfrm>
          <a:prstGeom prst="rect">
            <a:avLst/>
          </a:prstGeom>
        </p:spPr>
      </p:pic>
      <p:pic>
        <p:nvPicPr>
          <p:cNvPr id="34" name="Picture 33" descr="Icon&#10;&#10;Description automatically generated with low confidence">
            <a:extLst>
              <a:ext uri="{FF2B5EF4-FFF2-40B4-BE49-F238E27FC236}">
                <a16:creationId xmlns:a16="http://schemas.microsoft.com/office/drawing/2014/main" id="{361C4C3B-49EA-49C9-AA2A-AE23CAA1E0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415656" y="4535458"/>
            <a:ext cx="1007943" cy="503972"/>
          </a:xfrm>
          <a:prstGeom prst="rect">
            <a:avLst/>
          </a:prstGeom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7AE53158-9155-4385-944A-85E83587ABF2}"/>
              </a:ext>
            </a:extLst>
          </p:cNvPr>
          <p:cNvSpPr/>
          <p:nvPr/>
        </p:nvSpPr>
        <p:spPr>
          <a:xfrm>
            <a:off x="7764862" y="2463812"/>
            <a:ext cx="979549" cy="681568"/>
          </a:xfrm>
          <a:prstGeom prst="triangle">
            <a:avLst/>
          </a:prstGeom>
          <a:solidFill>
            <a:srgbClr val="00B0F0"/>
          </a:solidFill>
          <a:ln w="25400" cap="flat" cmpd="sng" algn="ctr">
            <a:solidFill>
              <a:srgbClr val="29C1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0D99FCC-44E7-4269-9CBC-2EFA41D93B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93" y="2144651"/>
            <a:ext cx="933145" cy="1319891"/>
          </a:xfrm>
          <a:prstGeom prst="rect">
            <a:avLst/>
          </a:prstGeom>
        </p:spPr>
      </p:pic>
      <p:pic>
        <p:nvPicPr>
          <p:cNvPr id="39" name="Picture 38" descr="A person wearing a tie&#10;&#10;Description automatically generated with low confidence">
            <a:extLst>
              <a:ext uri="{FF2B5EF4-FFF2-40B4-BE49-F238E27FC236}">
                <a16:creationId xmlns:a16="http://schemas.microsoft.com/office/drawing/2014/main" id="{93319992-F9D7-4791-978B-1D186733E1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1" y="2103117"/>
            <a:ext cx="1466546" cy="1319891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AAAB2CD-CD55-432B-B40D-B598007DF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4064399" y="3567607"/>
            <a:ext cx="1007943" cy="503972"/>
          </a:xfrm>
          <a:prstGeom prst="rect">
            <a:avLst/>
          </a:prstGeom>
        </p:spPr>
      </p:pic>
      <p:pic>
        <p:nvPicPr>
          <p:cNvPr id="41" name="Picture 40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245A4CFB-CD22-4A48-8793-27B0C48016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6" y="4285013"/>
            <a:ext cx="1375871" cy="719396"/>
          </a:xfrm>
          <a:prstGeom prst="rect">
            <a:avLst/>
          </a:prstGeom>
        </p:spPr>
      </p:pic>
      <p:pic>
        <p:nvPicPr>
          <p:cNvPr id="42" name="Picture 41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37E20420-A3B2-4D4A-9A3E-9C5B5A91CA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7" y="3592529"/>
            <a:ext cx="1375871" cy="719396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5E6AD89A-C137-444E-9CC0-CAAD0FFE96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75753" y="4152070"/>
            <a:ext cx="517321" cy="51732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5B63B52-0B27-4E2D-9ED7-A724EEBFBB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48724" y="5642638"/>
            <a:ext cx="517321" cy="5173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FF8522E6-66BD-40EE-AA45-72F12638E6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98" y="2408234"/>
            <a:ext cx="388548" cy="777096"/>
          </a:xfrm>
          <a:prstGeom prst="rect">
            <a:avLst/>
          </a:prstGeom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252E018A-5580-4F9A-912F-791C9A7C4CD9}"/>
              </a:ext>
            </a:extLst>
          </p:cNvPr>
          <p:cNvSpPr/>
          <p:nvPr/>
        </p:nvSpPr>
        <p:spPr>
          <a:xfrm>
            <a:off x="9451807" y="2470576"/>
            <a:ext cx="979549" cy="681568"/>
          </a:xfrm>
          <a:prstGeom prst="triangle">
            <a:avLst/>
          </a:prstGeom>
          <a:solidFill>
            <a:srgbClr val="00B0F0"/>
          </a:solidFill>
          <a:ln w="25400" cap="flat" cmpd="sng" algn="ctr">
            <a:solidFill>
              <a:srgbClr val="29C1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CFC808F-B63F-4D30-9E22-E3EE22DD8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90795" y="2109709"/>
            <a:ext cx="517321" cy="51732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2CC93C02-FDE9-4FD2-AFA6-86FE1CC58C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125716" y="4127391"/>
            <a:ext cx="517321" cy="51732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8E552E61-D8E3-49C8-A23A-D1B7A5F0D9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574926" y="5704076"/>
            <a:ext cx="517321" cy="517320"/>
          </a:xfrm>
          <a:prstGeom prst="rect">
            <a:avLst/>
          </a:prstGeom>
        </p:spPr>
      </p:pic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C5841A04-4B81-4196-B5BC-1026FB75F92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55" y="3778423"/>
            <a:ext cx="1215256" cy="12152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D6A3BA8-1E62-4045-9A92-0306E8DB6F3E}"/>
              </a:ext>
            </a:extLst>
          </p:cNvPr>
          <p:cNvGrpSpPr/>
          <p:nvPr/>
        </p:nvGrpSpPr>
        <p:grpSpPr>
          <a:xfrm>
            <a:off x="9838360" y="3689587"/>
            <a:ext cx="919918" cy="1382271"/>
            <a:chOff x="-3257549" y="351247"/>
            <a:chExt cx="2891629" cy="464001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F1CD0CD-25C5-4BF9-829F-108659C6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D1DF93A-C5DD-4E80-8C9C-96195FF4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6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13" name="T1_W9F_9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483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*Schnell! Schnell! [1/2]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7FA6C-CFFC-483B-9DF7-FC44DD0BD734}"/>
              </a:ext>
            </a:extLst>
          </p:cNvPr>
          <p:cNvSpPr txBox="1"/>
          <p:nvPr/>
        </p:nvSpPr>
        <p:spPr>
          <a:xfrm>
            <a:off x="8599043" y="146178"/>
            <a:ext cx="19908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schnell - quick</a:t>
            </a:r>
          </a:p>
        </p:txBody>
      </p:sp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Picture 6" descr="Fire, Safety, Signs, Symbols, Exit, Running, Logo">
            <a:extLst>
              <a:ext uri="{FF2B5EF4-FFF2-40B4-BE49-F238E27FC236}">
                <a16:creationId xmlns:a16="http://schemas.microsoft.com/office/drawing/2014/main" id="{481164C3-79CA-48B2-83A2-1DA6F5B9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738803" y="170323"/>
            <a:ext cx="699392" cy="699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s">
            <a:extLst>
              <a:ext uri="{FF2B5EF4-FFF2-40B4-BE49-F238E27FC236}">
                <a16:creationId xmlns:a16="http://schemas.microsoft.com/office/drawing/2014/main" id="{ED4BC2B8-6BA1-4AC0-B370-0D198B4E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098"/>
          <a:stretch/>
        </p:blipFill>
        <p:spPr bwMode="auto">
          <a:xfrm>
            <a:off x="251013" y="896471"/>
            <a:ext cx="6138032" cy="58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221F2C-489B-4876-BE8C-6A64031143A0}"/>
              </a:ext>
            </a:extLst>
          </p:cNvPr>
          <p:cNvSpPr txBox="1"/>
          <p:nvPr/>
        </p:nvSpPr>
        <p:spPr>
          <a:xfrm>
            <a:off x="2078418" y="922299"/>
            <a:ext cx="206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28D10-1F33-413C-AF7D-8941099FF367}"/>
              </a:ext>
            </a:extLst>
          </p:cNvPr>
          <p:cNvSpPr txBox="1"/>
          <p:nvPr/>
        </p:nvSpPr>
        <p:spPr>
          <a:xfrm>
            <a:off x="2500227" y="2109582"/>
            <a:ext cx="2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42AC6-2790-40AD-A169-63222FF8FBA2}"/>
              </a:ext>
            </a:extLst>
          </p:cNvPr>
          <p:cNvSpPr txBox="1"/>
          <p:nvPr/>
        </p:nvSpPr>
        <p:spPr>
          <a:xfrm>
            <a:off x="1219711" y="1756522"/>
            <a:ext cx="159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down, below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4056F-BF37-478F-B81C-CA831A5C3AD5}"/>
              </a:ext>
            </a:extLst>
          </p:cNvPr>
          <p:cNvSpPr txBox="1"/>
          <p:nvPr/>
        </p:nvSpPr>
        <p:spPr>
          <a:xfrm>
            <a:off x="4486578" y="2154312"/>
            <a:ext cx="127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E9173-A750-4339-A732-BFDF0457F022}"/>
              </a:ext>
            </a:extLst>
          </p:cNvPr>
          <p:cNvSpPr txBox="1"/>
          <p:nvPr/>
        </p:nvSpPr>
        <p:spPr>
          <a:xfrm>
            <a:off x="3444677" y="2542371"/>
            <a:ext cx="227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D5CD42-C667-4F62-9B82-76DDD0CF9B91}"/>
              </a:ext>
            </a:extLst>
          </p:cNvPr>
          <p:cNvSpPr txBox="1"/>
          <p:nvPr/>
        </p:nvSpPr>
        <p:spPr>
          <a:xfrm>
            <a:off x="1176864" y="6209914"/>
            <a:ext cx="171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D4A5E-3185-4A89-99EF-96D0978A902C}"/>
              </a:ext>
            </a:extLst>
          </p:cNvPr>
          <p:cNvSpPr txBox="1"/>
          <p:nvPr/>
        </p:nvSpPr>
        <p:spPr>
          <a:xfrm>
            <a:off x="2892728" y="3361864"/>
            <a:ext cx="260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right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EA3E4C-6EA4-41BB-A759-25B4F0B6F388}"/>
              </a:ext>
            </a:extLst>
          </p:cNvPr>
          <p:cNvSpPr txBox="1"/>
          <p:nvPr/>
        </p:nvSpPr>
        <p:spPr>
          <a:xfrm>
            <a:off x="1485502" y="5396973"/>
            <a:ext cx="245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CEBDD-DA74-40FF-A726-2CE5258B5AC1}"/>
              </a:ext>
            </a:extLst>
          </p:cNvPr>
          <p:cNvSpPr txBox="1"/>
          <p:nvPr/>
        </p:nvSpPr>
        <p:spPr>
          <a:xfrm>
            <a:off x="3869742" y="5396973"/>
            <a:ext cx="242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hello! (formal)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6B61B-F854-4E2B-9F86-B39B8E6AD55F}"/>
              </a:ext>
            </a:extLst>
          </p:cNvPr>
          <p:cNvSpPr txBox="1"/>
          <p:nvPr/>
        </p:nvSpPr>
        <p:spPr>
          <a:xfrm>
            <a:off x="1053557" y="4565946"/>
            <a:ext cx="210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AD14B-A6A7-4B05-AD70-8F91A03C02A9}"/>
              </a:ext>
            </a:extLst>
          </p:cNvPr>
          <p:cNvSpPr txBox="1"/>
          <p:nvPr/>
        </p:nvSpPr>
        <p:spPr>
          <a:xfrm>
            <a:off x="6525619" y="2014666"/>
            <a:ext cx="2947435" cy="4401205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D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28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28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ichtig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arbe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uten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T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ag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lar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der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17" name="T1_W9F_9.2.wav"/>
            </a:hlinkClick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6536962" y="965860"/>
            <a:ext cx="371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F7426-8306-4C91-A186-30EF1589ECC0}"/>
              </a:ext>
            </a:extLst>
          </p:cNvPr>
          <p:cNvCxnSpPr>
            <a:cxnSpLocks/>
          </p:cNvCxnSpPr>
          <p:nvPr/>
        </p:nvCxnSpPr>
        <p:spPr>
          <a:xfrm flipH="1" flipV="1">
            <a:off x="3086528" y="599212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E8D9E8-E0B8-4471-98B4-EE8195E7D881}"/>
              </a:ext>
            </a:extLst>
          </p:cNvPr>
          <p:cNvCxnSpPr>
            <a:cxnSpLocks/>
          </p:cNvCxnSpPr>
          <p:nvPr/>
        </p:nvCxnSpPr>
        <p:spPr>
          <a:xfrm flipH="1" flipV="1">
            <a:off x="3499898" y="6398623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965F00-EA9D-4E67-8F41-4B16409EA828}"/>
              </a:ext>
            </a:extLst>
          </p:cNvPr>
          <p:cNvCxnSpPr/>
          <p:nvPr/>
        </p:nvCxnSpPr>
        <p:spPr>
          <a:xfrm>
            <a:off x="5437632" y="5027611"/>
            <a:ext cx="5479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D8D3AE-5B6D-4147-B12E-D8818611EFE6}"/>
              </a:ext>
            </a:extLst>
          </p:cNvPr>
          <p:cNvSpPr txBox="1"/>
          <p:nvPr/>
        </p:nvSpPr>
        <p:spPr>
          <a:xfrm>
            <a:off x="6534692" y="2001441"/>
            <a:ext cx="2389813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D_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9527C-80FF-4B30-AF81-98D109EBA6C8}"/>
              </a:ext>
            </a:extLst>
          </p:cNvPr>
          <p:cNvSpPr txBox="1"/>
          <p:nvPr/>
        </p:nvSpPr>
        <p:spPr>
          <a:xfrm>
            <a:off x="6578050" y="2480816"/>
            <a:ext cx="2389813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 b_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E16946-F240-4875-A5DC-5EE2C1738C72}"/>
              </a:ext>
            </a:extLst>
          </p:cNvPr>
          <p:cNvSpPr txBox="1"/>
          <p:nvPr/>
        </p:nvSpPr>
        <p:spPr>
          <a:xfrm>
            <a:off x="6543896" y="292138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j_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01BCEF-1E16-4633-BF25-B488A81B58CF}"/>
              </a:ext>
            </a:extLst>
          </p:cNvPr>
          <p:cNvSpPr txBox="1"/>
          <p:nvPr/>
        </p:nvSpPr>
        <p:spPr>
          <a:xfrm>
            <a:off x="6543895" y="3338478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r_ _ _ _ 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41D1DA-0F75-4C29-A880-86E34B68ADE7}"/>
              </a:ext>
            </a:extLst>
          </p:cNvPr>
          <p:cNvSpPr txBox="1"/>
          <p:nvPr/>
        </p:nvSpPr>
        <p:spPr>
          <a:xfrm>
            <a:off x="6468802" y="37908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F_ _ 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442BD1-9576-42D7-BE45-FBF71E4695E4}"/>
              </a:ext>
            </a:extLst>
          </p:cNvPr>
          <p:cNvSpPr txBox="1"/>
          <p:nvPr/>
        </p:nvSpPr>
        <p:spPr>
          <a:xfrm>
            <a:off x="6506348" y="4248010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G_ _ _ _ T_ _!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4ED60-E457-4EAC-A584-419114426926}"/>
              </a:ext>
            </a:extLst>
          </p:cNvPr>
          <p:cNvSpPr txBox="1"/>
          <p:nvPr/>
        </p:nvSpPr>
        <p:spPr>
          <a:xfrm>
            <a:off x="6543894" y="508160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s_ _ 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DD8CD-BCBC-4940-8FF7-3D8B2EF5A8F6}"/>
              </a:ext>
            </a:extLst>
          </p:cNvPr>
          <p:cNvSpPr txBox="1"/>
          <p:nvPr/>
        </p:nvSpPr>
        <p:spPr>
          <a:xfrm>
            <a:off x="6534692" y="5508431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u_ 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E7E58A-B278-40B3-9872-FCB927424258}"/>
              </a:ext>
            </a:extLst>
          </p:cNvPr>
          <p:cNvSpPr txBox="1"/>
          <p:nvPr/>
        </p:nvSpPr>
        <p:spPr>
          <a:xfrm>
            <a:off x="6506348" y="591468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o_ _ _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5ED917-9625-44FB-A823-EC0021907A67}"/>
              </a:ext>
            </a:extLst>
          </p:cNvPr>
          <p:cNvSpPr txBox="1"/>
          <p:nvPr/>
        </p:nvSpPr>
        <p:spPr>
          <a:xfrm>
            <a:off x="6543196" y="47229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k _ _ _</a:t>
            </a:r>
          </a:p>
        </p:txBody>
      </p:sp>
      <p:sp>
        <p:nvSpPr>
          <p:cNvPr id="51" name="CasellaDiTesto 50">
            <a:hlinkClick r:id="" action="ppaction://noaction">
              <a:snd r:embed="rId18" name="T1_W9F_9.3.wav"/>
            </a:hlinkClick>
            <a:extLst>
              <a:ext uri="{FF2B5EF4-FFF2-40B4-BE49-F238E27FC236}">
                <a16:creationId xmlns:a16="http://schemas.microsoft.com/office/drawing/2014/main" id="{6D221B00-AF51-F1CC-FBE4-A801D6EA8C61}"/>
              </a:ext>
            </a:extLst>
          </p:cNvPr>
          <p:cNvSpPr txBox="1"/>
          <p:nvPr/>
        </p:nvSpPr>
        <p:spPr>
          <a:xfrm>
            <a:off x="6531008" y="1428203"/>
            <a:ext cx="3712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Auf Deutsch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9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9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9F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9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9F_9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9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9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8" grpId="0" animBg="1"/>
      <p:bldP spid="41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FF565-9EBE-41F8-BD48-5D51718D8C7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4021365-9c4a-42c7-9af8-2b2d04039a8f"/>
    <ds:schemaRef ds:uri="2e76a080-e978-4c6f-9404-9a08901db6c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B1CE70-0821-4A07-97D6-21AF9B0A4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9F2A38-0415-478F-A535-9C58D6EE89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2104</Words>
  <Application>Microsoft Office PowerPoint</Application>
  <PresentationFormat>Widescreen</PresentationFormat>
  <Paragraphs>473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1_Office Theme</vt:lpstr>
      <vt:lpstr>Describing me and others </vt:lpstr>
      <vt:lpstr>Follow up 1: Sag die Wörter.</vt:lpstr>
      <vt:lpstr>Follow up 2 </vt:lpstr>
      <vt:lpstr>Follow up 2 </vt:lpstr>
      <vt:lpstr>Follow up 2 </vt:lpstr>
      <vt:lpstr>Follow up 2 </vt:lpstr>
      <vt:lpstr>Follow up 2 </vt:lpstr>
      <vt:lpstr>Follow up 3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64</cp:revision>
  <dcterms:created xsi:type="dcterms:W3CDTF">2021-06-12T06:20:35Z</dcterms:created>
  <dcterms:modified xsi:type="dcterms:W3CDTF">2023-07-04T14:16:18Z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