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932" r:id="rId5"/>
    <p:sldId id="301" r:id="rId6"/>
    <p:sldId id="277" r:id="rId7"/>
    <p:sldId id="299" r:id="rId8"/>
    <p:sldId id="298" r:id="rId9"/>
    <p:sldId id="402" r:id="rId10"/>
    <p:sldId id="279" r:id="rId11"/>
    <p:sldId id="281" r:id="rId12"/>
    <p:sldId id="927" r:id="rId13"/>
    <p:sldId id="928" r:id="rId14"/>
    <p:sldId id="929" r:id="rId15"/>
    <p:sldId id="930" r:id="rId16"/>
    <p:sldId id="931" r:id="rId17"/>
    <p:sldId id="926" r:id="rId18"/>
    <p:sldId id="291" r:id="rId19"/>
    <p:sldId id="924" r:id="rId20"/>
    <p:sldId id="2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1FA"/>
    <a:srgbClr val="FFFFCC"/>
    <a:srgbClr val="FFD10D"/>
    <a:srgbClr val="2E94AF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BA699-4029-425B-83D2-E469FF5DFACE}" v="1" dt="2023-07-04T14:13:57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56572" autoAdjust="0"/>
  </p:normalViewPr>
  <p:slideViewPr>
    <p:cSldViewPr snapToGrid="0">
      <p:cViewPr varScale="1">
        <p:scale>
          <a:sx n="57" d="100"/>
          <a:sy n="57" d="100"/>
        </p:scale>
        <p:origin x="166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348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635BA699-4029-425B-83D2-E469FF5DFACE}"/>
    <pc:docChg chg="addSld delSld modSld">
      <pc:chgData name="Charlotte Moss" userId="17b589c9-cb67-41ed-a894-f82ca12b573d" providerId="ADAL" clId="{635BA699-4029-425B-83D2-E469FF5DFACE}" dt="2023-07-04T14:14:23.142" v="3"/>
      <pc:docMkLst>
        <pc:docMk/>
      </pc:docMkLst>
      <pc:sldChg chg="del">
        <pc:chgData name="Charlotte Moss" userId="17b589c9-cb67-41ed-a894-f82ca12b573d" providerId="ADAL" clId="{635BA699-4029-425B-83D2-E469FF5DFACE}" dt="2023-07-04T14:13:59.772" v="1" actId="47"/>
        <pc:sldMkLst>
          <pc:docMk/>
          <pc:sldMk cId="0" sldId="275"/>
        </pc:sldMkLst>
      </pc:sldChg>
      <pc:sldChg chg="modNotesTx">
        <pc:chgData name="Charlotte Moss" userId="17b589c9-cb67-41ed-a894-f82ca12b573d" providerId="ADAL" clId="{635BA699-4029-425B-83D2-E469FF5DFACE}" dt="2023-07-04T14:14:23.142" v="3"/>
        <pc:sldMkLst>
          <pc:docMk/>
          <pc:sldMk cId="2209770871" sldId="924"/>
        </pc:sldMkLst>
      </pc:sldChg>
      <pc:sldChg chg="add">
        <pc:chgData name="Charlotte Moss" userId="17b589c9-cb67-41ed-a894-f82ca12b573d" providerId="ADAL" clId="{635BA699-4029-425B-83D2-E469FF5DFACE}" dt="2023-07-04T14:13:57.708" v="0"/>
        <pc:sldMkLst>
          <pc:docMk/>
          <pc:sldMk cId="0" sldId="9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Antwort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[522]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gewinnen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[372] 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wahr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[737]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Wasser 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[254]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Welt 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links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[893]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oben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[417]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rechts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[829]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unten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[710]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Ding [370]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Farbe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[1079]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Ort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[341] 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Person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[357]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klar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[239] </a:t>
            </a: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oder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ich [10] er [15] sie [7] sein, bin, ist [4] da [239] hier [68]  Guten Tag [n/a] Hallo [1077] ja [45] nein [148]</a:t>
            </a:r>
            <a:endParaRPr lang="it-IT" sz="12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falsch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50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richtig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21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richtig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65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falsch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62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adjectives, adverbs and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439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nouns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example. Pupils will hear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it refers to A or B.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for items 1-6. 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Ex.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England!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Ding.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rot.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Tisch.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Person.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der Ort.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Farbe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gelb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language for bye and goodbye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on the mp3 player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</a:t>
            </a:r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  <a:p>
            <a:endParaRPr lang="en-GB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the callout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/>
              <a:t>3. Click to play the audio again and this time, pupils join in.</a:t>
            </a:r>
            <a:r>
              <a:rPr lang="en-GB"/>
              <a:t> </a:t>
            </a:r>
            <a:br>
              <a:rPr lang="en-GB" baseline="0" dirty="0">
                <a:cs typeface="+mn-lt"/>
              </a:rPr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‘read aloud’ conversation containing known words with [w].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Model the dialogue or click audio to play. </a:t>
            </a:r>
          </a:p>
          <a:p>
            <a:r>
              <a:rPr lang="en-GB" dirty="0"/>
              <a:t>2. Click </a:t>
            </a:r>
            <a:r>
              <a:rPr lang="en-GB"/>
              <a:t>to bring </a:t>
            </a:r>
            <a:r>
              <a:rPr lang="en-GB" dirty="0"/>
              <a:t>up speech bubble explaining about ‘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klar</a:t>
            </a:r>
            <a:r>
              <a:rPr lang="en-GB" dirty="0"/>
              <a:t>’ – they already know ‘</a:t>
            </a:r>
            <a:r>
              <a:rPr lang="en-GB" dirty="0" err="1"/>
              <a:t>klar</a:t>
            </a:r>
            <a:r>
              <a:rPr lang="en-GB" dirty="0"/>
              <a:t>’. Explain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that teachers can say this as a question to ask if everything is clear/understood and that they can reply using ‘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 as a statement.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for a German word. Elicit pronunciation from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Click for the English meaning and picture prompt. Elicit the German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Present all six words like this, in order top left to bottom right.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Click for one English meaning to disappear in random order.  Elicit the English meaning from pupils. Continue with the remaining items.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Click for the German word to disappear in random order.  Elicit the German from pupils. Continue with the remaining items.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Vocabulary: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links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[893]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oben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[417]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rechts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[829]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unten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[710]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42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introduce the use of </a:t>
            </a:r>
            <a:r>
              <a:rPr lang="en-GB" sz="1200" b="1" i="1" strike="noStrike" spc="-1" dirty="0" err="1">
                <a:latin typeface="Arial"/>
              </a:rPr>
              <a:t>nicht</a:t>
            </a:r>
            <a:r>
              <a:rPr lang="en-GB" sz="1200" b="1" i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for negation with adjectives, adverbs and definite articles.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[Slide 1 of 6] 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(6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four new adverbs for this lesson and a range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Talk pupils through the first one to model the task.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Identify ‘das Heft’ and then elicit the meaning of ‘</a:t>
            </a:r>
            <a:r>
              <a:rPr lang="en-GB" sz="1200" b="0" strike="noStrike" spc="-1" dirty="0" err="1">
                <a:latin typeface="Arial"/>
              </a:rPr>
              <a:t>oben</a:t>
            </a:r>
            <a:r>
              <a:rPr lang="en-GB" sz="1200" b="0" strike="noStrike" spc="-1" dirty="0">
                <a:latin typeface="Arial"/>
              </a:rPr>
              <a:t>’ (up, above) and ‘</a:t>
            </a:r>
            <a:r>
              <a:rPr lang="en-GB" sz="1200" b="0" strike="noStrike" spc="-1" dirty="0" err="1">
                <a:latin typeface="Arial"/>
              </a:rPr>
              <a:t>rechts</a:t>
            </a:r>
            <a:r>
              <a:rPr lang="en-GB" sz="1200" b="0" strike="noStrike" spc="-1" dirty="0">
                <a:latin typeface="Arial"/>
              </a:rPr>
              <a:t>’ (right) and ask pupils: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das Heft </a:t>
            </a:r>
            <a:r>
              <a:rPr lang="en-GB" sz="1200" b="0" strike="noStrike" spc="-1" dirty="0" err="1">
                <a:latin typeface="Arial"/>
              </a:rPr>
              <a:t>oben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rechts</a:t>
            </a:r>
            <a:r>
              <a:rPr lang="en-GB" sz="1200" b="0" strike="noStrike" spc="-1" dirty="0">
                <a:latin typeface="Arial"/>
              </a:rPr>
              <a:t>?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needed, put to the position ‘</a:t>
            </a:r>
            <a:r>
              <a:rPr lang="en-GB" sz="1200" b="0" strike="noStrike" spc="-1" dirty="0" err="1">
                <a:latin typeface="Arial"/>
              </a:rPr>
              <a:t>oben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rechts</a:t>
            </a:r>
            <a:r>
              <a:rPr lang="en-GB" sz="1200" b="0" strike="noStrike" spc="-1" dirty="0">
                <a:latin typeface="Arial"/>
              </a:rPr>
              <a:t>’ and ask ‘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das </a:t>
            </a:r>
            <a:r>
              <a:rPr lang="en-GB" sz="1200" b="0" strike="noStrike" spc="-1" dirty="0" err="1">
                <a:latin typeface="Arial"/>
              </a:rPr>
              <a:t>das</a:t>
            </a:r>
            <a:r>
              <a:rPr lang="en-GB" sz="1200" b="0" strike="noStrike" spc="-1" dirty="0">
                <a:latin typeface="Arial"/>
              </a:rPr>
              <a:t> Heft?’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When pupils are happy that the answer is ‘</a:t>
            </a:r>
            <a:r>
              <a:rPr lang="en-GB" sz="1200" b="0" strike="noStrike" spc="-1" dirty="0" err="1">
                <a:latin typeface="Arial"/>
              </a:rPr>
              <a:t>falsch</a:t>
            </a:r>
            <a:r>
              <a:rPr lang="en-GB" sz="1200" b="0" strike="noStrike" spc="-1" dirty="0">
                <a:latin typeface="Arial"/>
              </a:rPr>
              <a:t>’ move on to the remaining five slides.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falsch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Answer: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richtig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51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33.wav"/><Relationship Id="rId7" Type="http://schemas.openxmlformats.org/officeDocument/2006/relationships/audio" Target="../media/audio34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36.png"/><Relationship Id="rId5" Type="http://schemas.openxmlformats.org/officeDocument/2006/relationships/audio" Target="../media/audio28.wav"/><Relationship Id="rId10" Type="http://schemas.openxmlformats.org/officeDocument/2006/relationships/image" Target="../media/image35.png"/><Relationship Id="rId4" Type="http://schemas.openxmlformats.org/officeDocument/2006/relationships/audio" Target="../media/audio27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37.png"/><Relationship Id="rId3" Type="http://schemas.openxmlformats.org/officeDocument/2006/relationships/audio" Target="../media/audio35.wav"/><Relationship Id="rId7" Type="http://schemas.openxmlformats.org/officeDocument/2006/relationships/audio" Target="../media/audio36.wav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audio" Target="../media/audio28.wav"/><Relationship Id="rId10" Type="http://schemas.openxmlformats.org/officeDocument/2006/relationships/image" Target="../media/image32.svg"/><Relationship Id="rId4" Type="http://schemas.openxmlformats.org/officeDocument/2006/relationships/audio" Target="../media/audio27.wav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37.wav"/><Relationship Id="rId7" Type="http://schemas.openxmlformats.org/officeDocument/2006/relationships/audio" Target="../media/audio38.wav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audio" Target="../media/audio28.wav"/><Relationship Id="rId10" Type="http://schemas.openxmlformats.org/officeDocument/2006/relationships/image" Target="../media/image27.svg"/><Relationship Id="rId4" Type="http://schemas.openxmlformats.org/officeDocument/2006/relationships/audio" Target="../media/audio27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39.wav"/><Relationship Id="rId7" Type="http://schemas.openxmlformats.org/officeDocument/2006/relationships/audio" Target="../media/audio40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audio" Target="../media/audio28.wav"/><Relationship Id="rId10" Type="http://schemas.openxmlformats.org/officeDocument/2006/relationships/image" Target="../media/image32.svg"/><Relationship Id="rId4" Type="http://schemas.openxmlformats.org/officeDocument/2006/relationships/audio" Target="../media/audio27.wav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4.wav"/><Relationship Id="rId11" Type="http://schemas.openxmlformats.org/officeDocument/2006/relationships/image" Target="../media/image2.png"/><Relationship Id="rId5" Type="http://schemas.openxmlformats.org/officeDocument/2006/relationships/audio" Target="../media/audio43.wav"/><Relationship Id="rId10" Type="http://schemas.openxmlformats.org/officeDocument/2006/relationships/image" Target="../media/image20.png"/><Relationship Id="rId4" Type="http://schemas.openxmlformats.org/officeDocument/2006/relationships/audio" Target="../media/audio42.wav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image" Target="../media/image39.png"/><Relationship Id="rId18" Type="http://schemas.openxmlformats.org/officeDocument/2006/relationships/image" Target="../media/image35.png"/><Relationship Id="rId26" Type="http://schemas.openxmlformats.org/officeDocument/2006/relationships/image" Target="../media/image30.png"/><Relationship Id="rId3" Type="http://schemas.openxmlformats.org/officeDocument/2006/relationships/audio" Target="../media/audio46.wav"/><Relationship Id="rId21" Type="http://schemas.openxmlformats.org/officeDocument/2006/relationships/image" Target="../media/image42.png"/><Relationship Id="rId7" Type="http://schemas.openxmlformats.org/officeDocument/2006/relationships/audio" Target="../media/audio50.wav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20" Type="http://schemas.openxmlformats.org/officeDocument/2006/relationships/image" Target="../media/image27.sv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24" Type="http://schemas.openxmlformats.org/officeDocument/2006/relationships/image" Target="../media/image25.gif"/><Relationship Id="rId5" Type="http://schemas.openxmlformats.org/officeDocument/2006/relationships/audio" Target="../media/audio48.wav"/><Relationship Id="rId15" Type="http://schemas.openxmlformats.org/officeDocument/2006/relationships/image" Target="../media/image34.jpg"/><Relationship Id="rId23" Type="http://schemas.openxmlformats.org/officeDocument/2006/relationships/image" Target="../media/image44.png"/><Relationship Id="rId28" Type="http://schemas.openxmlformats.org/officeDocument/2006/relationships/image" Target="../media/image31.png"/><Relationship Id="rId10" Type="http://schemas.openxmlformats.org/officeDocument/2006/relationships/audio" Target="../media/audio53.wav"/><Relationship Id="rId19" Type="http://schemas.openxmlformats.org/officeDocument/2006/relationships/image" Target="../media/image26.png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5.wav"/><Relationship Id="rId22" Type="http://schemas.openxmlformats.org/officeDocument/2006/relationships/image" Target="../media/image43.png"/><Relationship Id="rId27" Type="http://schemas.openxmlformats.org/officeDocument/2006/relationships/image" Target="../media/image29.png"/><Relationship Id="rId30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5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audio" Target="../media/audio56.wav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3" Type="http://schemas.openxmlformats.org/officeDocument/2006/relationships/image" Target="../media/image12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audio" Target="../media/audio12.wav"/><Relationship Id="rId5" Type="http://schemas.openxmlformats.org/officeDocument/2006/relationships/image" Target="../media/image14.gif"/><Relationship Id="rId10" Type="http://schemas.openxmlformats.org/officeDocument/2006/relationships/audio" Target="../media/audio11.wav"/><Relationship Id="rId4" Type="http://schemas.openxmlformats.org/officeDocument/2006/relationships/image" Target="../media/image13.gif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audio" Target="../media/audio1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10" Type="http://schemas.openxmlformats.org/officeDocument/2006/relationships/image" Target="../media/image17.svg"/><Relationship Id="rId4" Type="http://schemas.openxmlformats.org/officeDocument/2006/relationships/audio" Target="../media/audio17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21.png"/><Relationship Id="rId5" Type="http://schemas.openxmlformats.org/officeDocument/2006/relationships/audio" Target="../media/audio23.wav"/><Relationship Id="rId10" Type="http://schemas.openxmlformats.org/officeDocument/2006/relationships/image" Target="../media/image20.png"/><Relationship Id="rId4" Type="http://schemas.openxmlformats.org/officeDocument/2006/relationships/audio" Target="../media/audio22.wav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29.png"/><Relationship Id="rId3" Type="http://schemas.openxmlformats.org/officeDocument/2006/relationships/audio" Target="../media/audio26.wav"/><Relationship Id="rId7" Type="http://schemas.openxmlformats.org/officeDocument/2006/relationships/audio" Target="../media/audio29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5" Type="http://schemas.openxmlformats.org/officeDocument/2006/relationships/audio" Target="../media/audio28.wav"/><Relationship Id="rId10" Type="http://schemas.openxmlformats.org/officeDocument/2006/relationships/image" Target="../media/image26.png"/><Relationship Id="rId4" Type="http://schemas.openxmlformats.org/officeDocument/2006/relationships/audio" Target="../media/audio27.wav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image" Target="../media/image34.jpg"/><Relationship Id="rId3" Type="http://schemas.openxmlformats.org/officeDocument/2006/relationships/audio" Target="../media/audio31.wav"/><Relationship Id="rId7" Type="http://schemas.openxmlformats.org/officeDocument/2006/relationships/audio" Target="../media/audio32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32.svg"/><Relationship Id="rId5" Type="http://schemas.openxmlformats.org/officeDocument/2006/relationships/audio" Target="../media/audio28.wav"/><Relationship Id="rId10" Type="http://schemas.openxmlformats.org/officeDocument/2006/relationships/image" Target="../media/image31.png"/><Relationship Id="rId4" Type="http://schemas.openxmlformats.org/officeDocument/2006/relationships/audio" Target="../media/audio27.wav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02682" y="574281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nicht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[w]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BF7B5CF-F7B4-4E98-8CBE-0D3D7EA30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24450-0073-4CF6-9E90-8FF9AE5D5AB3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21DF10-0EBA-CB18-97A3-C8EF69045242}"/>
              </a:ext>
            </a:extLst>
          </p:cNvPr>
          <p:cNvSpPr/>
          <p:nvPr/>
        </p:nvSpPr>
        <p:spPr>
          <a:xfrm>
            <a:off x="165483" y="1983149"/>
            <a:ext cx="3842327" cy="289098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B26200F-84FE-0E17-34CA-8A8D81E0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7" y="3079117"/>
            <a:ext cx="782736" cy="892671"/>
          </a:xfrm>
          <a:prstGeom prst="rect">
            <a:avLst/>
          </a:prstGeom>
        </p:spPr>
      </p:pic>
      <p:pic>
        <p:nvPicPr>
          <p:cNvPr id="14" name="Picture 2" descr="Free vector graphics of Arrow">
            <a:extLst>
              <a:ext uri="{FF2B5EF4-FFF2-40B4-BE49-F238E27FC236}">
                <a16:creationId xmlns:a16="http://schemas.microsoft.com/office/drawing/2014/main" id="{710039B9-DC3A-B643-AC6D-33A184EF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8">
            <a:off x="1960616" y="2327106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vector graphics of Arrow">
            <a:extLst>
              <a:ext uri="{FF2B5EF4-FFF2-40B4-BE49-F238E27FC236}">
                <a16:creationId xmlns:a16="http://schemas.microsoft.com/office/drawing/2014/main" id="{F3B065A4-0AC3-6340-7631-F5CB2E73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5999">
            <a:off x="2893454" y="3127953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vector graphics of Arrow">
            <a:extLst>
              <a:ext uri="{FF2B5EF4-FFF2-40B4-BE49-F238E27FC236}">
                <a16:creationId xmlns:a16="http://schemas.microsoft.com/office/drawing/2014/main" id="{79F6BEB4-201C-4DBE-0352-AF27DBE9F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63705" y="3934334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vector graphics of Arrow">
            <a:extLst>
              <a:ext uri="{FF2B5EF4-FFF2-40B4-BE49-F238E27FC236}">
                <a16:creationId xmlns:a16="http://schemas.microsoft.com/office/drawing/2014/main" id="{5B716359-5C12-7AAB-80CF-D8E3E7F05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85" y="3111742"/>
            <a:ext cx="1041477" cy="7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9_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[3/6]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5" name="T1_W9_8.2.wav"/>
            </a:hlinkClick>
          </p:cNvPr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9_8.8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hlinkClick r:id="" action="ppaction://noaction">
              <a:snd r:embed="rId8" name="T1_W9_8.3.wav"/>
            </a:hlinkClick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7" name="T1_W9_8.8.wav"/>
            </a:hlinkClick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Der </a:t>
            </a:r>
            <a:r>
              <a:rPr lang="en-GB" sz="2400" dirty="0" err="1">
                <a:solidFill>
                  <a:srgbClr val="002060"/>
                </a:solidFill>
              </a:rPr>
              <a:t>Bleistift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links.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32D4CF7-972F-45A7-9A51-76A8B2ACF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64" y="4506189"/>
            <a:ext cx="1132942" cy="1315940"/>
          </a:xfrm>
          <a:prstGeom prst="rect">
            <a:avLst/>
          </a:prstGeom>
        </p:spPr>
      </p:pic>
      <p:pic>
        <p:nvPicPr>
          <p:cNvPr id="24" name="Picture 2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86FBB63-A5AF-4FDA-894D-291B4507BD4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2" y="4506189"/>
            <a:ext cx="1316286" cy="1260755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E7DDA1B0-4FD5-46CD-AE5E-BB792B10F2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321" y="2472525"/>
            <a:ext cx="914401" cy="893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120228" y="1033082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falsch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FDEDAFCB-7A37-49E7-B25B-BAEE6B7D7C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2870922" y="2443580"/>
            <a:ext cx="1819169" cy="9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227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9_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[4/6]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5" name="T1_W9_8.2.wav"/>
            </a:hlinkClick>
          </p:cNvPr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9_8.10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hlinkClick r:id="" action="ppaction://noaction">
              <a:snd r:embed="rId8" name="T1_W9_8.3.wav"/>
            </a:hlinkClick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7" name="T1_W9_8.10.wav"/>
            </a:hlinkClick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Die Tafel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unten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A19B1795-A481-4953-A7EF-DF122FDD6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00265" y="4651350"/>
            <a:ext cx="1260755" cy="1260755"/>
          </a:xfrm>
          <a:prstGeom prst="rect">
            <a:avLst/>
          </a:prstGeom>
        </p:spPr>
      </p:pic>
      <p:pic>
        <p:nvPicPr>
          <p:cNvPr id="24" name="Picture 2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86FBB63-A5AF-4FDA-894D-291B4507BD4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337" y="2168245"/>
            <a:ext cx="1316286" cy="1260755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E7DDA1B0-4FD5-46CD-AE5E-BB792B10F2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33" y="4612608"/>
            <a:ext cx="914401" cy="893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351796" y="1018258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richtig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9" name="Picture 28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DE82C6E1-67E6-4038-83EE-F0FC905C8A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790" y="1918734"/>
            <a:ext cx="1991230" cy="18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7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9_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[5/6]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5" name="T1_W9_8.2.wav"/>
            </a:hlinkClick>
          </p:cNvPr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9_8.12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hlinkClick r:id="" action="ppaction://noaction">
              <a:snd r:embed="rId8" name="T1_W9_8.3.wav"/>
            </a:hlinkClick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7" name="T1_W9_8.12.wav"/>
            </a:hlinkClick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Das Ding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2" name="Graphic 21" descr="Window with solid fill">
            <a:extLst>
              <a:ext uri="{FF2B5EF4-FFF2-40B4-BE49-F238E27FC236}">
                <a16:creationId xmlns:a16="http://schemas.microsoft.com/office/drawing/2014/main" id="{06F6EFDB-D6A0-4988-A0EA-466968165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4339" y="4411057"/>
            <a:ext cx="1571594" cy="1571594"/>
          </a:xfrm>
          <a:prstGeom prst="rect">
            <a:avLst/>
          </a:prstGeom>
        </p:spPr>
      </p:pic>
      <p:pic>
        <p:nvPicPr>
          <p:cNvPr id="24" name="Picture 2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386FBB63-A5AF-4FDA-894D-291B4507BD4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434" y="4546747"/>
            <a:ext cx="1316286" cy="1260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272621" y="1058682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richtig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C2A7A8-068B-487C-84E0-900E53746119}"/>
              </a:ext>
            </a:extLst>
          </p:cNvPr>
          <p:cNvSpPr/>
          <p:nvPr/>
        </p:nvSpPr>
        <p:spPr>
          <a:xfrm>
            <a:off x="6466697" y="2310789"/>
            <a:ext cx="1112920" cy="9795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DF58DE9-1CE1-4E7C-9CB6-F9476F0B8D9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69" y="2138513"/>
            <a:ext cx="1520687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03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9_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[6/6]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5" name="T1_W9_8.2.wav"/>
            </a:hlinkClick>
          </p:cNvPr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9_8.14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13" name="TextBox 12">
            <a:hlinkClick r:id="" action="ppaction://noaction">
              <a:snd r:embed="rId8" name="T1_W9_8.3.wav"/>
            </a:hlinkClick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7" name="T1_W9_8.14.wav"/>
            </a:hlinkClick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Der </a:t>
            </a:r>
            <a:r>
              <a:rPr lang="en-GB" sz="2400" dirty="0" err="1">
                <a:solidFill>
                  <a:srgbClr val="002060"/>
                </a:solidFill>
              </a:rPr>
              <a:t>Punkt</a:t>
            </a:r>
            <a:r>
              <a:rPr lang="en-GB" sz="2400" dirty="0">
                <a:solidFill>
                  <a:srgbClr val="002060"/>
                </a:solidFill>
              </a:rPr>
              <a:t> is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unten</a:t>
            </a:r>
            <a:r>
              <a:rPr lang="en-GB" sz="2400" dirty="0">
                <a:solidFill>
                  <a:srgbClr val="002060"/>
                </a:solidFill>
              </a:rPr>
              <a:t> links.</a:t>
            </a:r>
          </a:p>
        </p:txBody>
      </p:sp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A19B1795-A481-4953-A7EF-DF122FDD6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5339" y="4506189"/>
            <a:ext cx="1260755" cy="1260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4945423" y="994429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falsch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34B2960-88C6-4F51-B4CC-69100FE7F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02" y="2168245"/>
            <a:ext cx="630378" cy="1260755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FDEDAFCB-7A37-49E7-B25B-BAEE6B7D7C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2731266" y="2602628"/>
            <a:ext cx="1819169" cy="90958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4C2A7A8-068B-487C-84E0-900E53746119}"/>
              </a:ext>
            </a:extLst>
          </p:cNvPr>
          <p:cNvSpPr/>
          <p:nvPr/>
        </p:nvSpPr>
        <p:spPr>
          <a:xfrm>
            <a:off x="3255476" y="4787366"/>
            <a:ext cx="1112920" cy="9795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5859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[2/2]</a:t>
            </a:r>
            <a:endParaRPr lang="en-GB" sz="3600" dirty="0"/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32490790-E097-4A1A-8770-FFA1AF74A266}"/>
              </a:ext>
            </a:extLst>
          </p:cNvPr>
          <p:cNvSpPr/>
          <p:nvPr/>
        </p:nvSpPr>
        <p:spPr>
          <a:xfrm>
            <a:off x="364260" y="1174796"/>
            <a:ext cx="1075925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‘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der, die,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das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and a noun to mean 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not the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8">
            <a:extLst>
              <a:ext uri="{FF2B5EF4-FFF2-40B4-BE49-F238E27FC236}">
                <a16:creationId xmlns:a16="http://schemas.microsoft.com/office/drawing/2014/main" id="{07B6BC77-E613-458A-B22A-FCA78B2C3327}"/>
              </a:ext>
            </a:extLst>
          </p:cNvPr>
          <p:cNvSpPr/>
          <p:nvPr/>
        </p:nvSpPr>
        <p:spPr>
          <a:xfrm>
            <a:off x="650918" y="251743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der Tisch.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9">
            <a:extLst>
              <a:ext uri="{FF2B5EF4-FFF2-40B4-BE49-F238E27FC236}">
                <a16:creationId xmlns:a16="http://schemas.microsoft.com/office/drawing/2014/main" id="{F0ED6096-BE06-410E-8514-A3B5BB65FEF9}"/>
              </a:ext>
            </a:extLst>
          </p:cNvPr>
          <p:cNvSpPr/>
          <p:nvPr/>
        </p:nvSpPr>
        <p:spPr>
          <a:xfrm>
            <a:off x="631300" y="3199176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That is the table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AC007015-8DDE-4AAC-821C-BF3BA72076D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39914" y="319917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048A52B3-9BD4-4726-97C9-2EB06AB53DDB}"/>
              </a:ext>
            </a:extLst>
          </p:cNvPr>
          <p:cNvSpPr/>
          <p:nvPr/>
        </p:nvSpPr>
        <p:spPr>
          <a:xfrm>
            <a:off x="6381135" y="2516860"/>
            <a:ext cx="48146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Das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der Tisch.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9">
            <a:extLst>
              <a:ext uri="{FF2B5EF4-FFF2-40B4-BE49-F238E27FC236}">
                <a16:creationId xmlns:a16="http://schemas.microsoft.com/office/drawing/2014/main" id="{32F65D20-7FC7-4A1C-AC38-7EA60AE4C24A}"/>
              </a:ext>
            </a:extLst>
          </p:cNvPr>
          <p:cNvSpPr/>
          <p:nvPr/>
        </p:nvSpPr>
        <p:spPr>
          <a:xfrm>
            <a:off x="6380044" y="3199174"/>
            <a:ext cx="4466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That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the table.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7F8EEB6-437C-4990-A94C-F51DA1D528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28" y="2749982"/>
            <a:ext cx="1050535" cy="8256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C45BD3-C98E-4229-8FE1-AC686DB1DCA3}"/>
              </a:ext>
            </a:extLst>
          </p:cNvPr>
          <p:cNvGrpSpPr/>
          <p:nvPr/>
        </p:nvGrpSpPr>
        <p:grpSpPr>
          <a:xfrm>
            <a:off x="10926223" y="2752839"/>
            <a:ext cx="969632" cy="892671"/>
            <a:chOff x="10926223" y="2752839"/>
            <a:chExt cx="969632" cy="89267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50AD655-1486-4ADE-8153-03323684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6223" y="2880174"/>
              <a:ext cx="967334" cy="760265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41EDE6B7-1035-4E59-A47F-552387A66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119" y="2752839"/>
              <a:ext cx="782736" cy="892671"/>
            </a:xfrm>
            <a:prstGeom prst="rect">
              <a:avLst/>
            </a:prstGeom>
          </p:spPr>
        </p:pic>
      </p:grpSp>
      <p:sp>
        <p:nvSpPr>
          <p:cNvPr id="37" name="CustomShape 3">
            <a:extLst>
              <a:ext uri="{FF2B5EF4-FFF2-40B4-BE49-F238E27FC236}">
                <a16:creationId xmlns:a16="http://schemas.microsoft.com/office/drawing/2014/main" id="{547DB383-6ED1-E212-0CEA-AFD19256B9C6}"/>
              </a:ext>
            </a:extLst>
          </p:cNvPr>
          <p:cNvSpPr/>
          <p:nvPr/>
        </p:nvSpPr>
        <p:spPr>
          <a:xfrm>
            <a:off x="364260" y="446851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works in the same way with questions: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stomShape 3">
            <a:extLst>
              <a:ext uri="{FF2B5EF4-FFF2-40B4-BE49-F238E27FC236}">
                <a16:creationId xmlns:a16="http://schemas.microsoft.com/office/drawing/2014/main" id="{5F8FB33B-2520-FBEE-AEAB-BD380991C2BA}"/>
              </a:ext>
            </a:extLst>
          </p:cNvPr>
          <p:cNvSpPr/>
          <p:nvPr/>
        </p:nvSpPr>
        <p:spPr>
          <a:xfrm>
            <a:off x="650918" y="5275174"/>
            <a:ext cx="34546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das der Tisch?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2CC83289-5E11-17B7-BC72-6220F812AF2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943774" y="5737844"/>
            <a:ext cx="436270" cy="605232"/>
          </a:xfrm>
          <a:prstGeom prst="rect">
            <a:avLst/>
          </a:prstGeom>
          <a:ln>
            <a:noFill/>
          </a:ln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9A7CFAB6-D35F-E665-7102-7C194B1C348E}"/>
              </a:ext>
            </a:extLst>
          </p:cNvPr>
          <p:cNvSpPr/>
          <p:nvPr/>
        </p:nvSpPr>
        <p:spPr>
          <a:xfrm>
            <a:off x="6380044" y="5275174"/>
            <a:ext cx="56544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Nein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das </a:t>
            </a: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US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der Tisch.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4B591BC-CCCE-B724-B1A8-4F766FF5DC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67" y="5649122"/>
            <a:ext cx="1050535" cy="8256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8B1861-1847-493F-9D1D-5005B2A2E017}"/>
              </a:ext>
            </a:extLst>
          </p:cNvPr>
          <p:cNvGrpSpPr/>
          <p:nvPr/>
        </p:nvGrpSpPr>
        <p:grpSpPr>
          <a:xfrm>
            <a:off x="11049169" y="4505399"/>
            <a:ext cx="1050535" cy="937846"/>
            <a:chOff x="10936621" y="6028443"/>
            <a:chExt cx="1050535" cy="93784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D3A094C-5679-8C6C-35A4-621F1F304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621" y="6140633"/>
              <a:ext cx="1050535" cy="825656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CC4CA7A6-A187-741D-EFA7-58BD5147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3119" y="6028443"/>
              <a:ext cx="782736" cy="892671"/>
            </a:xfrm>
            <a:prstGeom prst="rect">
              <a:avLst/>
            </a:prstGeom>
          </p:spPr>
        </p:pic>
      </p:grp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C548DCAD-209B-46F2-8CC0-09AEFF9FA3C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906253" y="3206398"/>
            <a:ext cx="436270" cy="518041"/>
          </a:xfrm>
          <a:prstGeom prst="rect">
            <a:avLst/>
          </a:prstGeom>
          <a:ln>
            <a:noFill/>
          </a:ln>
        </p:spPr>
      </p:pic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809411D7-8381-46B7-9250-74F118ADC0ED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39914" y="588161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4" name="CustomShape 9">
            <a:extLst>
              <a:ext uri="{FF2B5EF4-FFF2-40B4-BE49-F238E27FC236}">
                <a16:creationId xmlns:a16="http://schemas.microsoft.com/office/drawing/2014/main" id="{27AB0FF1-4928-4555-A7E3-42B9559F5E58}"/>
              </a:ext>
            </a:extLst>
          </p:cNvPr>
          <p:cNvSpPr/>
          <p:nvPr/>
        </p:nvSpPr>
        <p:spPr>
          <a:xfrm>
            <a:off x="650918" y="5881613"/>
            <a:ext cx="438913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 that the table?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CustomShape 9">
            <a:extLst>
              <a:ext uri="{FF2B5EF4-FFF2-40B4-BE49-F238E27FC236}">
                <a16:creationId xmlns:a16="http://schemas.microsoft.com/office/drawing/2014/main" id="{87C25757-1301-4FFA-BF32-EFA399FE9E89}"/>
              </a:ext>
            </a:extLst>
          </p:cNvPr>
          <p:cNvSpPr/>
          <p:nvPr/>
        </p:nvSpPr>
        <p:spPr>
          <a:xfrm>
            <a:off x="6416806" y="5822818"/>
            <a:ext cx="547675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No, that is not the table.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  <p:bldP spid="47" grpId="0"/>
      <p:bldP spid="48" grpId="0"/>
      <p:bldP spid="37" grpId="0"/>
      <p:bldP spid="42" grpId="0"/>
      <p:bldP spid="5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0AE0A8A-6B26-4805-AFC9-9406B1F9D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42774"/>
              </p:ext>
            </p:extLst>
          </p:nvPr>
        </p:nvGraphicFramePr>
        <p:xfrm>
          <a:off x="8673095" y="2864699"/>
          <a:ext cx="2689818" cy="1177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4909">
                  <a:extLst>
                    <a:ext uri="{9D8B030D-6E8A-4147-A177-3AD203B41FA5}">
                      <a16:colId xmlns:a16="http://schemas.microsoft.com/office/drawing/2014/main" val="2615621232"/>
                    </a:ext>
                  </a:extLst>
                </a:gridCol>
                <a:gridCol w="1344909">
                  <a:extLst>
                    <a:ext uri="{9D8B030D-6E8A-4147-A177-3AD203B41FA5}">
                      <a16:colId xmlns:a16="http://schemas.microsoft.com/office/drawing/2014/main" val="2664118119"/>
                    </a:ext>
                  </a:extLst>
                </a:gridCol>
              </a:tblGrid>
              <a:tr h="44973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5448"/>
                  </a:ext>
                </a:extLst>
              </a:tr>
              <a:tr h="72041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68586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639780"/>
              </p:ext>
            </p:extLst>
          </p:nvPr>
        </p:nvGraphicFramePr>
        <p:xfrm>
          <a:off x="829087" y="1169506"/>
          <a:ext cx="5644814" cy="5417063"/>
        </p:xfrm>
        <a:graphic>
          <a:graphicData uri="http://schemas.openxmlformats.org/drawingml/2006/table">
            <a:tbl>
              <a:tblPr/>
              <a:tblGrid>
                <a:gridCol w="719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732">
                  <a:extLst>
                    <a:ext uri="{9D8B030D-6E8A-4147-A177-3AD203B41FA5}">
                      <a16:colId xmlns:a16="http://schemas.microsoft.com/office/drawing/2014/main" val="1714821981"/>
                    </a:ext>
                  </a:extLst>
                </a:gridCol>
              </a:tblGrid>
              <a:tr h="51700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826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9_15.4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8094867" y="345350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1_W9_15.5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934479" y="179549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1_W9_15.6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934479" y="2656076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1_W9_15.7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934479" y="345350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1_W9_15.8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934479" y="4265484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1_W9_15.9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936591" y="5117677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1_W9_15.10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936591" y="5898061"/>
            <a:ext cx="464040" cy="51977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hlinkClick r:id="" action="ppaction://noaction">
              <a:snd r:embed="rId10" name="T1_W9_15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7">
            <a:hlinkClick r:id="" action="ppaction://noaction">
              <a:snd r:embed="rId11" name="T1_W9_15.2.wav"/>
            </a:hlinkClick>
            <a:extLst>
              <a:ext uri="{FF2B5EF4-FFF2-40B4-BE49-F238E27FC236}">
                <a16:creationId xmlns:a16="http://schemas.microsoft.com/office/drawing/2014/main" id="{CDE017ED-8249-468A-9710-339DEB7176CF}"/>
              </a:ext>
            </a:extLst>
          </p:cNvPr>
          <p:cNvSpPr/>
          <p:nvPr/>
        </p:nvSpPr>
        <p:spPr>
          <a:xfrm>
            <a:off x="114389" y="440163"/>
            <a:ext cx="68561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das A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oder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B?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97896" y="1897884"/>
            <a:ext cx="517321" cy="517320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14" name="T1_W9_15.3.wav"/>
            </a:hlinkClick>
            <a:extLst>
              <a:ext uri="{FF2B5EF4-FFF2-40B4-BE49-F238E27FC236}">
                <a16:creationId xmlns:a16="http://schemas.microsoft.com/office/drawing/2014/main" id="{5C6EEF37-903F-4D9E-B15C-0ABE12ED09F1}"/>
              </a:ext>
            </a:extLst>
          </p:cNvPr>
          <p:cNvSpPr txBox="1"/>
          <p:nvPr/>
        </p:nvSpPr>
        <p:spPr>
          <a:xfrm>
            <a:off x="6636711" y="2955345"/>
            <a:ext cx="190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zum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Beispiel</a:t>
            </a:r>
            <a:r>
              <a:rPr lang="en-GB" sz="20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B18E64B0-3615-481F-83EA-5C2B71ECAB3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50" y="3330843"/>
            <a:ext cx="687884" cy="687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83C0280-8C5B-46FD-B733-B8B49923C941}"/>
              </a:ext>
            </a:extLst>
          </p:cNvPr>
          <p:cNvGrpSpPr/>
          <p:nvPr/>
        </p:nvGrpSpPr>
        <p:grpSpPr>
          <a:xfrm>
            <a:off x="10474134" y="3370258"/>
            <a:ext cx="429245" cy="688782"/>
            <a:chOff x="-3257549" y="351247"/>
            <a:chExt cx="2891629" cy="46400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2BEBEE-F2EE-4C26-B22C-6B2A8A09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7549" y="351247"/>
              <a:ext cx="2813062" cy="437511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AFD3200-9481-4AE7-98E9-A13692B7B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6307">
              <a:off x="-3010690" y="1820813"/>
              <a:ext cx="2644770" cy="3170446"/>
            </a:xfrm>
            <a:prstGeom prst="rect">
              <a:avLst/>
            </a:prstGeom>
          </p:spPr>
        </p:pic>
      </p:grpSp>
      <p:pic>
        <p:nvPicPr>
          <p:cNvPr id="30" name="Picture 2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9730595-D688-4FA5-9781-98576B4BC1D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851" y="1731573"/>
            <a:ext cx="770762" cy="738245"/>
          </a:xfrm>
          <a:prstGeom prst="rect">
            <a:avLst/>
          </a:prstGeom>
        </p:spPr>
      </p:pic>
      <p:pic>
        <p:nvPicPr>
          <p:cNvPr id="31" name="Graphic 30" descr="Window with solid fill">
            <a:extLst>
              <a:ext uri="{FF2B5EF4-FFF2-40B4-BE49-F238E27FC236}">
                <a16:creationId xmlns:a16="http://schemas.microsoft.com/office/drawing/2014/main" id="{28AC666A-FB5D-4EB6-B53A-827C7DA005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75040" y="1731573"/>
            <a:ext cx="721257" cy="721257"/>
          </a:xfrm>
          <a:prstGeom prst="rect">
            <a:avLst/>
          </a:prstGeom>
        </p:spPr>
      </p:pic>
      <p:pic>
        <p:nvPicPr>
          <p:cNvPr id="10" name="Picture 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6D237828-5E51-4709-A268-F2BAFDC3D1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76" y="2504629"/>
            <a:ext cx="877920" cy="751240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FCA7C63-3269-45F9-BF65-7D648D0074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7" y="2608922"/>
            <a:ext cx="782977" cy="741218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79ADC30E-1158-435F-A758-9EA9B05CC9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28" y="5838028"/>
            <a:ext cx="734221" cy="695062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4CE0F975-EADE-4339-BCC5-17F706B4A0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29943" y="3416125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556C0CF-2068-4BFE-847B-3CB1FE32AA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19855" y="2643690"/>
            <a:ext cx="517321" cy="517320"/>
          </a:xfrm>
          <a:prstGeom prst="rect">
            <a:avLst/>
          </a:prstGeom>
        </p:spPr>
      </p:pic>
      <p:pic>
        <p:nvPicPr>
          <p:cNvPr id="34" name="Picture 33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2FD207E1-5241-455F-8EEA-E73C491CC7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82" y="3361158"/>
            <a:ext cx="1375871" cy="719396"/>
          </a:xfrm>
          <a:prstGeom prst="rect">
            <a:avLst/>
          </a:prstGeom>
        </p:spPr>
      </p:pic>
      <p:pic>
        <p:nvPicPr>
          <p:cNvPr id="35" name="Picture 3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19DA35E-14FA-49D3-A0C7-EF933CCF112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98" y="3331219"/>
            <a:ext cx="687734" cy="642064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DC1C56AB-60BC-4371-9D83-1C9EBD038F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7652" y="3462196"/>
            <a:ext cx="517321" cy="517320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0FC39E6-3085-4AD7-8BE5-C74237B036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82" y="4191258"/>
            <a:ext cx="669031" cy="777096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A65C37C-8EBC-447E-9C23-FBFD8024F9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763" y="4147526"/>
            <a:ext cx="388548" cy="777096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6869AC6-EAB6-45AB-932D-93530E565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7651" y="4425239"/>
            <a:ext cx="517321" cy="517320"/>
          </a:xfrm>
          <a:prstGeom prst="rect">
            <a:avLst/>
          </a:prstGeom>
        </p:spPr>
      </p:pic>
      <p:pic>
        <p:nvPicPr>
          <p:cNvPr id="40" name="Graphic 39" descr="Map with pin with solid fill">
            <a:extLst>
              <a:ext uri="{FF2B5EF4-FFF2-40B4-BE49-F238E27FC236}">
                <a16:creationId xmlns:a16="http://schemas.microsoft.com/office/drawing/2014/main" id="{3B3F291D-6563-4A1F-B41D-E60C3D23840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250356" y="4802727"/>
            <a:ext cx="1061668" cy="1061668"/>
          </a:xfrm>
          <a:prstGeom prst="rect">
            <a:avLst/>
          </a:prstGeom>
        </p:spPr>
      </p:pic>
      <p:pic>
        <p:nvPicPr>
          <p:cNvPr id="41" name="Picture 40" descr="Icon&#10;&#10;Description automatically generated with low confidence">
            <a:extLst>
              <a:ext uri="{FF2B5EF4-FFF2-40B4-BE49-F238E27FC236}">
                <a16:creationId xmlns:a16="http://schemas.microsoft.com/office/drawing/2014/main" id="{45008678-8EA2-4611-8245-467206B77C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4788205" y="5125170"/>
            <a:ext cx="1007943" cy="503972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1643BA8B-CBA6-45D7-B5A0-152890FF47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96445" y="5171174"/>
            <a:ext cx="517321" cy="517320"/>
          </a:xfrm>
          <a:prstGeom prst="rect">
            <a:avLst/>
          </a:prstGeom>
        </p:spPr>
      </p:pic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19529B10-1ACD-4DB7-9468-18EB1E2B7318}"/>
              </a:ext>
            </a:extLst>
          </p:cNvPr>
          <p:cNvSpPr/>
          <p:nvPr/>
        </p:nvSpPr>
        <p:spPr>
          <a:xfrm>
            <a:off x="2265262" y="5838028"/>
            <a:ext cx="979549" cy="681568"/>
          </a:xfrm>
          <a:prstGeom prst="triangle">
            <a:avLst/>
          </a:prstGeom>
          <a:solidFill>
            <a:srgbClr val="00B0F0"/>
          </a:solidFill>
          <a:ln>
            <a:solidFill>
              <a:srgbClr val="29C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0ABEA4FA-8537-4951-8ACF-E59686712B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79312" y="5974888"/>
            <a:ext cx="517321" cy="51732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C874CCF-29BE-4F30-9403-05B010DAA91E}"/>
              </a:ext>
            </a:extLst>
          </p:cNvPr>
          <p:cNvSpPr/>
          <p:nvPr/>
        </p:nvSpPr>
        <p:spPr>
          <a:xfrm>
            <a:off x="7055426" y="1231411"/>
            <a:ext cx="3360239" cy="1357575"/>
          </a:xfrm>
          <a:prstGeom prst="wedgeRoundRectCallout">
            <a:avLst>
              <a:gd name="adj1" fmla="val -11393"/>
              <a:gd name="adj2" fmla="val 79368"/>
              <a:gd name="adj3" fmla="val 16667"/>
            </a:avLst>
          </a:prstGeom>
          <a:solidFill>
            <a:schemeClr val="bg1"/>
          </a:solidFill>
          <a:ln w="57150">
            <a:solidFill>
              <a:srgbClr val="29C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Das </a:t>
            </a:r>
            <a:r>
              <a:rPr lang="en-GB" sz="3200" dirty="0" err="1">
                <a:solidFill>
                  <a:srgbClr val="002060"/>
                </a:solidFill>
              </a:rPr>
              <a:t>ist</a:t>
            </a:r>
            <a:r>
              <a:rPr lang="en-GB" sz="3200" dirty="0">
                <a:solidFill>
                  <a:srgbClr val="002060"/>
                </a:solidFill>
              </a:rPr>
              <a:t> </a:t>
            </a:r>
            <a:r>
              <a:rPr lang="en-GB" sz="3200" dirty="0" err="1">
                <a:solidFill>
                  <a:srgbClr val="002060"/>
                </a:solidFill>
              </a:rPr>
              <a:t>nicht</a:t>
            </a:r>
            <a:r>
              <a:rPr lang="en-GB" sz="3200" dirty="0">
                <a:solidFill>
                  <a:srgbClr val="002060"/>
                </a:solidFill>
              </a:rPr>
              <a:t> England!</a:t>
            </a: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620251" y="1681063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79" y="286178"/>
            <a:ext cx="787230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hlinkClick r:id="" action="ppaction://noaction">
                  <a:snd r:embed="rId5" name="T1_W9_1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en-GB" sz="3200" dirty="0">
              <a:latin typeface="Century Gothic" panose="020B0502020202020204" pitchFamily="34" charset="0"/>
              <a:hlinkClick r:id="" action="ppaction://noaction">
                <a:snd r:embed="rId5" name="T1_W9_1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846364" y="1718440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4" name="TextBox 3">
            <a:hlinkClick r:id="" action="ppaction://noaction">
              <a:snd r:embed="rId7" name="T1_W9_16.2.wav"/>
            </a:hlinkClick>
            <a:extLst>
              <a:ext uri="{FF2B5EF4-FFF2-40B4-BE49-F238E27FC236}">
                <a16:creationId xmlns:a16="http://schemas.microsoft.com/office/drawing/2014/main" id="{E1D59A62-6A13-4DC1-AE4B-AE171A2FCFAF}"/>
              </a:ext>
            </a:extLst>
          </p:cNvPr>
          <p:cNvSpPr txBox="1"/>
          <p:nvPr/>
        </p:nvSpPr>
        <p:spPr>
          <a:xfrm>
            <a:off x="9167751" y="6360168"/>
            <a:ext cx="29332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Bis bald! </a:t>
            </a:r>
            <a:r>
              <a:rPr lang="en-GB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See you soon!</a:t>
            </a:r>
          </a:p>
        </p:txBody>
      </p:sp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1E64C052-8A72-DA48-7AA2-C6AA79878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9564" y="3345134"/>
            <a:ext cx="1350962" cy="13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3AF43B0-41F2-47CC-9F94-669387174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EE0B19-BE04-4025-9E74-BB21397C3B5B}"/>
              </a:ext>
            </a:extLst>
          </p:cNvPr>
          <p:cNvSpPr/>
          <p:nvPr/>
        </p:nvSpPr>
        <p:spPr>
          <a:xfrm>
            <a:off x="192453" y="1690062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854" y="0"/>
            <a:ext cx="2237996" cy="582075"/>
          </a:xfrm>
        </p:spPr>
        <p:txBody>
          <a:bodyPr>
            <a:normAutofit/>
          </a:bodyPr>
          <a:lstStyle/>
          <a:p>
            <a:r>
              <a:rPr lang="en-GB" sz="800" b="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hlinkClick r:id="" action="ppaction://noaction">
              <a:snd r:embed="rId5" name="T1_W9_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213834" y="78396"/>
            <a:ext cx="509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383420" y="1690062"/>
            <a:ext cx="78723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Ich bin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Du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</p:txBody>
      </p:sp>
      <p:pic>
        <p:nvPicPr>
          <p:cNvPr id="3" name="hallo song">
            <a:hlinkClick r:id="" action="ppaction://media"/>
            <a:extLst>
              <a:ext uri="{FF2B5EF4-FFF2-40B4-BE49-F238E27FC236}">
                <a16:creationId xmlns:a16="http://schemas.microsoft.com/office/drawing/2014/main" id="{C0F23219-276C-EFB5-7916-9792941B7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335" y="2770806"/>
            <a:ext cx="1316385" cy="131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9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1_W9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Ant</a:t>
            </a: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GB" sz="66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GB" sz="66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ead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the dialogue with a partner.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831251" y="496380"/>
            <a:ext cx="7475438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Maike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and Steffen are travelling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Germany and are talking on the phone.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9BA21D-D352-47FD-A7F3-4B63D9417064}"/>
              </a:ext>
            </a:extLst>
          </p:cNvPr>
          <p:cNvCxnSpPr/>
          <p:nvPr/>
        </p:nvCxnSpPr>
        <p:spPr>
          <a:xfrm>
            <a:off x="8251433" y="2615199"/>
            <a:ext cx="3538164" cy="362778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4606F9-D114-4711-93C2-0286AFBA5E5B}"/>
              </a:ext>
            </a:extLst>
          </p:cNvPr>
          <p:cNvSpPr txBox="1"/>
          <p:nvPr/>
        </p:nvSpPr>
        <p:spPr>
          <a:xfrm>
            <a:off x="8631598" y="353188"/>
            <a:ext cx="1291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Map of Germany with the two cities marked on there.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7B0F78-33AA-6E27-34A0-9D97C164B95F}"/>
              </a:ext>
            </a:extLst>
          </p:cNvPr>
          <p:cNvGrpSpPr/>
          <p:nvPr/>
        </p:nvGrpSpPr>
        <p:grpSpPr>
          <a:xfrm>
            <a:off x="8121330" y="2532467"/>
            <a:ext cx="3794831" cy="3882488"/>
            <a:chOff x="8397169" y="2349347"/>
            <a:chExt cx="3794831" cy="38824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2EAD16-287D-4C04-B98A-A65E5F0D43B1}"/>
                </a:ext>
              </a:extLst>
            </p:cNvPr>
            <p:cNvSpPr/>
            <p:nvPr/>
          </p:nvSpPr>
          <p:spPr>
            <a:xfrm>
              <a:off x="8397169" y="2349347"/>
              <a:ext cx="3794831" cy="388248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person holding a phone&#10;&#10;Description automatically generated with low confidence">
              <a:extLst>
                <a:ext uri="{FF2B5EF4-FFF2-40B4-BE49-F238E27FC236}">
                  <a16:creationId xmlns:a16="http://schemas.microsoft.com/office/drawing/2014/main" id="{C9D4BD8D-E154-4168-86D1-7C639479A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8086" y="2725122"/>
              <a:ext cx="1359959" cy="1407756"/>
            </a:xfrm>
            <a:prstGeom prst="rect">
              <a:avLst/>
            </a:prstGeom>
          </p:spPr>
        </p:pic>
        <p:pic>
          <p:nvPicPr>
            <p:cNvPr id="11" name="Picture 10" descr="A person talking on the phone&#10;&#10;Description automatically generated with medium confidence">
              <a:extLst>
                <a:ext uri="{FF2B5EF4-FFF2-40B4-BE49-F238E27FC236}">
                  <a16:creationId xmlns:a16="http://schemas.microsoft.com/office/drawing/2014/main" id="{A07A734A-D2E2-4FBE-9044-4587F6F87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8173" y="4167808"/>
              <a:ext cx="1800180" cy="1481564"/>
            </a:xfrm>
            <a:prstGeom prst="rect">
              <a:avLst/>
            </a:prstGeom>
          </p:spPr>
        </p:pic>
      </p:grp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F0673783-F7E4-4F6D-9C32-9D88DD80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53" y="118492"/>
            <a:ext cx="1711231" cy="2090321"/>
          </a:xfrm>
          <a:prstGeom prst="rect">
            <a:avLst/>
          </a:prstGeom>
        </p:spPr>
      </p:pic>
      <p:sp>
        <p:nvSpPr>
          <p:cNvPr id="26" name="Speech Bubble: Rectangle with Corners Rounded 25">
            <a:hlinkClick r:id="" action="ppaction://noaction">
              <a:snd r:embed="rId7" name="T1_W9_5.1.wav"/>
            </a:hlinkClick>
            <a:extLst>
              <a:ext uri="{FF2B5EF4-FFF2-40B4-BE49-F238E27FC236}">
                <a16:creationId xmlns:a16="http://schemas.microsoft.com/office/drawing/2014/main" id="{4A86FD73-90B6-34DD-03FE-016FACEA2FCB}"/>
              </a:ext>
            </a:extLst>
          </p:cNvPr>
          <p:cNvSpPr/>
          <p:nvPr/>
        </p:nvSpPr>
        <p:spPr>
          <a:xfrm>
            <a:off x="476510" y="1536830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hlinkClick r:id="" action="ppaction://noaction">
              <a:snd r:embed="rId7" name="T1_W9_5.1.wav"/>
            </a:hlinkClick>
            <a:extLst>
              <a:ext uri="{FF2B5EF4-FFF2-40B4-BE49-F238E27FC236}">
                <a16:creationId xmlns:a16="http://schemas.microsoft.com/office/drawing/2014/main" id="{63CAE3DA-8928-17E0-9B63-8B16C7B894AC}"/>
              </a:ext>
            </a:extLst>
          </p:cNvPr>
          <p:cNvSpPr txBox="1"/>
          <p:nvPr/>
        </p:nvSpPr>
        <p:spPr>
          <a:xfrm>
            <a:off x="674637" y="1758520"/>
            <a:ext cx="2710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Hallo!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ie </a:t>
            </a:r>
            <a:r>
              <a:rPr lang="en-US" sz="2200" b="1" dirty="0" err="1">
                <a:solidFill>
                  <a:srgbClr val="002060"/>
                </a:solidFill>
              </a:rPr>
              <a:t>geht’s</a:t>
            </a:r>
            <a:r>
              <a:rPr lang="en-US" sz="2200" b="1" dirty="0">
                <a:solidFill>
                  <a:srgbClr val="002060"/>
                </a:solidFill>
              </a:rPr>
              <a:t>?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28" name="Speech Bubble: Rectangle with Corners Rounded 27">
            <a:hlinkClick r:id="" action="ppaction://noaction">
              <a:snd r:embed="rId8" name="T1_W9_5.3.wav"/>
            </a:hlinkClick>
            <a:extLst>
              <a:ext uri="{FF2B5EF4-FFF2-40B4-BE49-F238E27FC236}">
                <a16:creationId xmlns:a16="http://schemas.microsoft.com/office/drawing/2014/main" id="{69FD578F-180F-78CF-0A7C-B15939343E58}"/>
              </a:ext>
            </a:extLst>
          </p:cNvPr>
          <p:cNvSpPr/>
          <p:nvPr/>
        </p:nvSpPr>
        <p:spPr>
          <a:xfrm>
            <a:off x="3655325" y="2287987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1CC287-08F6-F783-94D4-EDFC183511D2}"/>
              </a:ext>
            </a:extLst>
          </p:cNvPr>
          <p:cNvSpPr txBox="1"/>
          <p:nvPr/>
        </p:nvSpPr>
        <p:spPr>
          <a:xfrm>
            <a:off x="3788780" y="2509677"/>
            <a:ext cx="2710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2060"/>
                </a:solidFill>
              </a:rPr>
              <a:t>Gut! </a:t>
            </a:r>
            <a:r>
              <a:rPr lang="en-US" sz="2200" b="1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>
                <a:solidFill>
                  <a:srgbClr val="002060"/>
                </a:solidFill>
              </a:rPr>
              <a:t>o bist du?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0" name="Speech Bubble: Rectangle with Corners Rounded 29">
            <a:hlinkClick r:id="" action="ppaction://noaction">
              <a:snd r:embed="rId9" name="T1_W9_5.4.wav"/>
            </a:hlinkClick>
            <a:extLst>
              <a:ext uri="{FF2B5EF4-FFF2-40B4-BE49-F238E27FC236}">
                <a16:creationId xmlns:a16="http://schemas.microsoft.com/office/drawing/2014/main" id="{517A1E7D-F0CC-B5E5-EF81-37E31C4EA6E4}"/>
              </a:ext>
            </a:extLst>
          </p:cNvPr>
          <p:cNvSpPr/>
          <p:nvPr/>
        </p:nvSpPr>
        <p:spPr>
          <a:xfrm>
            <a:off x="476509" y="3162256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hlinkClick r:id="" action="ppaction://noaction">
              <a:snd r:embed="rId10" name="T1_W9_5.6.wav"/>
            </a:hlinkClick>
            <a:extLst>
              <a:ext uri="{FF2B5EF4-FFF2-40B4-BE49-F238E27FC236}">
                <a16:creationId xmlns:a16="http://schemas.microsoft.com/office/drawing/2014/main" id="{E126BA58-24EE-DCA3-12AB-5559304CBB9F}"/>
              </a:ext>
            </a:extLst>
          </p:cNvPr>
          <p:cNvSpPr/>
          <p:nvPr/>
        </p:nvSpPr>
        <p:spPr>
          <a:xfrm>
            <a:off x="476509" y="4713172"/>
            <a:ext cx="3052753" cy="874269"/>
          </a:xfrm>
          <a:prstGeom prst="wedgeRoundRectCallout">
            <a:avLst>
              <a:gd name="adj1" fmla="val -49488"/>
              <a:gd name="adj2" fmla="val 7235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hlinkClick r:id="" action="ppaction://noaction">
              <a:snd r:embed="rId11" name="T1_W9_5.5.wav"/>
            </a:hlinkClick>
            <a:extLst>
              <a:ext uri="{FF2B5EF4-FFF2-40B4-BE49-F238E27FC236}">
                <a16:creationId xmlns:a16="http://schemas.microsoft.com/office/drawing/2014/main" id="{91D2BAE5-B118-3E2C-0C15-71EF620F6081}"/>
              </a:ext>
            </a:extLst>
          </p:cNvPr>
          <p:cNvSpPr/>
          <p:nvPr/>
        </p:nvSpPr>
        <p:spPr>
          <a:xfrm>
            <a:off x="3853445" y="3730673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Speech Bubble: Rectangle with Corners Rounded 32">
            <a:hlinkClick r:id="" action="ppaction://noaction">
              <a:snd r:embed="rId12" name="T1_W9_5.7.wav"/>
            </a:hlinkClick>
            <a:extLst>
              <a:ext uri="{FF2B5EF4-FFF2-40B4-BE49-F238E27FC236}">
                <a16:creationId xmlns:a16="http://schemas.microsoft.com/office/drawing/2014/main" id="{32156ED5-3CC4-6925-E2D0-5380AC84EADA}"/>
              </a:ext>
            </a:extLst>
          </p:cNvPr>
          <p:cNvSpPr/>
          <p:nvPr/>
        </p:nvSpPr>
        <p:spPr>
          <a:xfrm>
            <a:off x="3768004" y="5540686"/>
            <a:ext cx="3052753" cy="874269"/>
          </a:xfrm>
          <a:prstGeom prst="wedgeRoundRectCallout">
            <a:avLst>
              <a:gd name="adj1" fmla="val 51933"/>
              <a:gd name="adj2" fmla="val 668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9" name="T1_W9_5.4.wav"/>
            </a:hlinkClick>
            <a:extLst>
              <a:ext uri="{FF2B5EF4-FFF2-40B4-BE49-F238E27FC236}">
                <a16:creationId xmlns:a16="http://schemas.microsoft.com/office/drawing/2014/main" id="{EEE5A022-EC73-73C6-8EC5-B0BAFD7953EB}"/>
              </a:ext>
            </a:extLst>
          </p:cNvPr>
          <p:cNvSpPr txBox="1"/>
          <p:nvPr/>
        </p:nvSpPr>
        <p:spPr>
          <a:xfrm>
            <a:off x="521336" y="3246631"/>
            <a:ext cx="300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Ich bin in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uppertal! Und du?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hlinkClick r:id="" action="ppaction://noaction">
              <a:snd r:embed="rId11" name="T1_W9_5.5.wav"/>
            </a:hlinkClick>
            <a:extLst>
              <a:ext uri="{FF2B5EF4-FFF2-40B4-BE49-F238E27FC236}">
                <a16:creationId xmlns:a16="http://schemas.microsoft.com/office/drawing/2014/main" id="{DD1AB222-E498-D3AC-D315-75BA88EF02B4}"/>
              </a:ext>
            </a:extLst>
          </p:cNvPr>
          <p:cNvSpPr txBox="1"/>
          <p:nvPr/>
        </p:nvSpPr>
        <p:spPr>
          <a:xfrm>
            <a:off x="3830074" y="3952363"/>
            <a:ext cx="3099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Ich bin in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iesbaden.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hlinkClick r:id="" action="ppaction://noaction">
              <a:snd r:embed="rId10" name="T1_W9_5.6.wav"/>
            </a:hlinkClick>
            <a:extLst>
              <a:ext uri="{FF2B5EF4-FFF2-40B4-BE49-F238E27FC236}">
                <a16:creationId xmlns:a16="http://schemas.microsoft.com/office/drawing/2014/main" id="{C2AD51CC-C466-A8E8-274A-0D4EA048D1D9}"/>
              </a:ext>
            </a:extLst>
          </p:cNvPr>
          <p:cNvSpPr txBox="1"/>
          <p:nvPr/>
        </p:nvSpPr>
        <p:spPr>
          <a:xfrm>
            <a:off x="532060" y="4817472"/>
            <a:ext cx="2710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</a:rPr>
              <a:t>Alles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klar</a:t>
            </a:r>
            <a:r>
              <a:rPr lang="en-US" sz="2200" b="1" dirty="0">
                <a:solidFill>
                  <a:srgbClr val="002060"/>
                </a:solidFill>
              </a:rPr>
              <a:t>. 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Auf </a:t>
            </a:r>
            <a:r>
              <a:rPr lang="en-US" sz="2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</a:t>
            </a:r>
            <a:r>
              <a:rPr lang="en-US" sz="2200" b="1" dirty="0">
                <a:solidFill>
                  <a:srgbClr val="002060"/>
                </a:solidFill>
              </a:rPr>
              <a:t>iedersehen. 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hlinkClick r:id="" action="ppaction://noaction">
              <a:snd r:embed="rId12" name="T1_W9_5.7.wav"/>
            </a:hlinkClick>
            <a:extLst>
              <a:ext uri="{FF2B5EF4-FFF2-40B4-BE49-F238E27FC236}">
                <a16:creationId xmlns:a16="http://schemas.microsoft.com/office/drawing/2014/main" id="{219CD75B-2A35-4901-0F9B-28897CE69460}"/>
              </a:ext>
            </a:extLst>
          </p:cNvPr>
          <p:cNvSpPr txBox="1"/>
          <p:nvPr/>
        </p:nvSpPr>
        <p:spPr>
          <a:xfrm>
            <a:off x="4205953" y="5733556"/>
            <a:ext cx="1511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</a:rPr>
              <a:t>Tschüss</a:t>
            </a:r>
            <a:r>
              <a:rPr lang="en-US" sz="2200" b="1" dirty="0">
                <a:solidFill>
                  <a:srgbClr val="002060"/>
                </a:solidFill>
              </a:rPr>
              <a:t>!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hlinkClick r:id="" action="ppaction://noaction">
              <a:snd r:embed="rId11" name="T1_W9_5.5.wav"/>
            </a:hlinkClick>
            <a:extLst>
              <a:ext uri="{FF2B5EF4-FFF2-40B4-BE49-F238E27FC236}">
                <a16:creationId xmlns:a16="http://schemas.microsoft.com/office/drawing/2014/main" id="{DC2D22CC-60F3-96C2-BB93-7E204DB181C4}"/>
              </a:ext>
            </a:extLst>
          </p:cNvPr>
          <p:cNvSpPr txBox="1"/>
          <p:nvPr/>
        </p:nvSpPr>
        <p:spPr>
          <a:xfrm>
            <a:off x="3940568" y="3966368"/>
            <a:ext cx="2880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0" name="Rounded Rectangular Callout 24">
            <a:hlinkClick r:id="" action="ppaction://noaction">
              <a:snd r:embed="rId8" name="T1_W9_5.3.wav"/>
            </a:hlinkClick>
            <a:extLst>
              <a:ext uri="{FF2B5EF4-FFF2-40B4-BE49-F238E27FC236}">
                <a16:creationId xmlns:a16="http://schemas.microsoft.com/office/drawing/2014/main" id="{D9F4FA08-8896-65C8-D4C2-217C135ECF7D}"/>
              </a:ext>
            </a:extLst>
          </p:cNvPr>
          <p:cNvSpPr/>
          <p:nvPr/>
        </p:nvSpPr>
        <p:spPr>
          <a:xfrm>
            <a:off x="3631116" y="584543"/>
            <a:ext cx="6893571" cy="2292793"/>
          </a:xfrm>
          <a:prstGeom prst="wedgeRoundRectCallout">
            <a:avLst>
              <a:gd name="adj1" fmla="val -73647"/>
              <a:gd name="adj2" fmla="val 141655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Alles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means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all clear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and can be used as a question and an answer: </a:t>
            </a:r>
          </a:p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Teacher:       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Alles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? (Everything clear?)</a:t>
            </a:r>
          </a:p>
          <a:p>
            <a:pPr lvl="0"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Pupil:             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Alles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klar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!  (all clear!)</a:t>
            </a:r>
          </a:p>
        </p:txBody>
      </p:sp>
      <p:sp>
        <p:nvSpPr>
          <p:cNvPr id="7" name="Action Button: Sound 6">
            <a:hlinkClick r:id="" action="ppaction://noaction" highlightClick="1">
              <a:snd r:embed="rId13" name="T1_W9_5.9.wav"/>
            </a:hlinkClick>
            <a:extLst>
              <a:ext uri="{FF2B5EF4-FFF2-40B4-BE49-F238E27FC236}">
                <a16:creationId xmlns:a16="http://schemas.microsoft.com/office/drawing/2014/main" id="{A19BA66E-72FC-432D-B1EF-F8F346AA2306}"/>
              </a:ext>
            </a:extLst>
          </p:cNvPr>
          <p:cNvSpPr/>
          <p:nvPr/>
        </p:nvSpPr>
        <p:spPr>
          <a:xfrm>
            <a:off x="5220590" y="1695176"/>
            <a:ext cx="433953" cy="386856"/>
          </a:xfrm>
          <a:prstGeom prst="actionButtonSoun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Sound 38">
            <a:hlinkClick r:id="" action="ppaction://noaction" highlightClick="1">
              <a:snd r:embed="rId14" name="T1_W9_5.8.wav"/>
            </a:hlinkClick>
            <a:extLst>
              <a:ext uri="{FF2B5EF4-FFF2-40B4-BE49-F238E27FC236}">
                <a16:creationId xmlns:a16="http://schemas.microsoft.com/office/drawing/2014/main" id="{4B9FBBFE-130F-4044-A993-1B47A96458B7}"/>
              </a:ext>
            </a:extLst>
          </p:cNvPr>
          <p:cNvSpPr/>
          <p:nvPr/>
        </p:nvSpPr>
        <p:spPr>
          <a:xfrm>
            <a:off x="5220591" y="2124840"/>
            <a:ext cx="433953" cy="386856"/>
          </a:xfrm>
          <a:prstGeom prst="actionButtonSoun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CustomShape 2">
            <a:extLst>
              <a:ext uri="{FF2B5EF4-FFF2-40B4-BE49-F238E27FC236}">
                <a16:creationId xmlns:a16="http://schemas.microsoft.com/office/drawing/2014/main" id="{490338EE-67EF-C040-A3AA-03F3C307D118}"/>
              </a:ext>
            </a:extLst>
          </p:cNvPr>
          <p:cNvSpPr/>
          <p:nvPr/>
        </p:nvSpPr>
        <p:spPr>
          <a:xfrm>
            <a:off x="0" y="3529109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US" sz="48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links</a:t>
            </a:r>
            <a:endParaRPr kumimoji="0" lang="en-GB" sz="4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A385762A-E8DC-E5B3-2E3C-A99D6134B80C}"/>
              </a:ext>
            </a:extLst>
          </p:cNvPr>
          <p:cNvSpPr/>
          <p:nvPr/>
        </p:nvSpPr>
        <p:spPr>
          <a:xfrm>
            <a:off x="4495711" y="2331742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4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oben</a:t>
            </a:r>
            <a:endParaRPr lang="en-GB" sz="4800" b="1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23BB741-258F-6BED-EF62-43209B35AF85}"/>
              </a:ext>
            </a:extLst>
          </p:cNvPr>
          <p:cNvSpPr/>
          <p:nvPr/>
        </p:nvSpPr>
        <p:spPr>
          <a:xfrm>
            <a:off x="9222664" y="349761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US" sz="4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rechts</a:t>
            </a:r>
            <a:endParaRPr lang="en-GB" sz="4800" b="1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1270F049-DC32-FDF1-0D65-8176FB8A1C36}"/>
              </a:ext>
            </a:extLst>
          </p:cNvPr>
          <p:cNvSpPr/>
          <p:nvPr/>
        </p:nvSpPr>
        <p:spPr>
          <a:xfrm>
            <a:off x="4594261" y="3874078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4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unten</a:t>
            </a:r>
            <a:endParaRPr lang="en-GB" sz="4800" b="1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50BCC4-F564-7F65-46A1-7573670C36C8}"/>
              </a:ext>
            </a:extLst>
          </p:cNvPr>
          <p:cNvGrpSpPr/>
          <p:nvPr/>
        </p:nvGrpSpPr>
        <p:grpSpPr>
          <a:xfrm rot="10800000">
            <a:off x="9968955" y="2490837"/>
            <a:ext cx="1801177" cy="1282428"/>
            <a:chOff x="195889" y="1702415"/>
            <a:chExt cx="1801177" cy="1282428"/>
          </a:xfrm>
        </p:grpSpPr>
        <p:pic>
          <p:nvPicPr>
            <p:cNvPr id="3074" name="Picture 2" descr="Free vector graphics of Arrow">
              <a:extLst>
                <a:ext uri="{FF2B5EF4-FFF2-40B4-BE49-F238E27FC236}">
                  <a16:creationId xmlns:a16="http://schemas.microsoft.com/office/drawing/2014/main" id="{E833C068-81D9-E3AC-AB64-FF8D7783F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89" y="1702415"/>
              <a:ext cx="1801177" cy="128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108;p3">
              <a:extLst>
                <a:ext uri="{FF2B5EF4-FFF2-40B4-BE49-F238E27FC236}">
                  <a16:creationId xmlns:a16="http://schemas.microsoft.com/office/drawing/2014/main" id="{2F9B119B-B9AA-84CE-D733-054C94A53CED}"/>
                </a:ext>
              </a:extLst>
            </p:cNvPr>
            <p:cNvSpPr txBox="1"/>
            <p:nvPr/>
          </p:nvSpPr>
          <p:spPr>
            <a:xfrm rot="10800000">
              <a:off x="326377" y="2131777"/>
              <a:ext cx="100726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right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2" descr="Free vector graphics of Arrow">
            <a:extLst>
              <a:ext uri="{FF2B5EF4-FFF2-40B4-BE49-F238E27FC236}">
                <a16:creationId xmlns:a16="http://schemas.microsoft.com/office/drawing/2014/main" id="{A0418CB7-D0C3-88B5-4BC5-03DFE463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8">
            <a:off x="5213298" y="551784"/>
            <a:ext cx="1801177" cy="1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0F0756AD-A848-B27C-FDB0-4067E332F7B0}"/>
              </a:ext>
            </a:extLst>
          </p:cNvPr>
          <p:cNvSpPr txBox="1"/>
          <p:nvPr/>
        </p:nvSpPr>
        <p:spPr>
          <a:xfrm>
            <a:off x="5431261" y="1536770"/>
            <a:ext cx="15574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above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A06BDA-C2C7-C867-D6F6-2ACD378E73A6}"/>
              </a:ext>
            </a:extLst>
          </p:cNvPr>
          <p:cNvGrpSpPr/>
          <p:nvPr/>
        </p:nvGrpSpPr>
        <p:grpSpPr>
          <a:xfrm>
            <a:off x="712151" y="2571775"/>
            <a:ext cx="1801177" cy="1282428"/>
            <a:chOff x="195889" y="1702415"/>
            <a:chExt cx="1801177" cy="1282428"/>
          </a:xfrm>
        </p:grpSpPr>
        <p:pic>
          <p:nvPicPr>
            <p:cNvPr id="22" name="Picture 2" descr="Free vector graphics of Arrow">
              <a:extLst>
                <a:ext uri="{FF2B5EF4-FFF2-40B4-BE49-F238E27FC236}">
                  <a16:creationId xmlns:a16="http://schemas.microsoft.com/office/drawing/2014/main" id="{3821C3A5-B08C-B8BB-598A-7FC60559D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89" y="1702415"/>
              <a:ext cx="1801177" cy="1282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Google Shape;108;p3">
              <a:extLst>
                <a:ext uri="{FF2B5EF4-FFF2-40B4-BE49-F238E27FC236}">
                  <a16:creationId xmlns:a16="http://schemas.microsoft.com/office/drawing/2014/main" id="{BB0702F3-936C-5A11-3BB1-60D18D1B040E}"/>
                </a:ext>
              </a:extLst>
            </p:cNvPr>
            <p:cNvSpPr txBox="1"/>
            <p:nvPr/>
          </p:nvSpPr>
          <p:spPr>
            <a:xfrm>
              <a:off x="433379" y="2031663"/>
              <a:ext cx="100726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left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" name="Picture 2" descr="Free vector graphics of Arrow">
            <a:extLst>
              <a:ext uri="{FF2B5EF4-FFF2-40B4-BE49-F238E27FC236}">
                <a16:creationId xmlns:a16="http://schemas.microsoft.com/office/drawing/2014/main" id="{E21FD9AA-9D80-29F3-13F9-873466A3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46221" y="4777927"/>
            <a:ext cx="1609386" cy="141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9E86BAC4-03FC-BB6C-878E-47AD6991BB5F}"/>
              </a:ext>
            </a:extLst>
          </p:cNvPr>
          <p:cNvSpPr txBox="1"/>
          <p:nvPr/>
        </p:nvSpPr>
        <p:spPr>
          <a:xfrm>
            <a:off x="5458693" y="5390680"/>
            <a:ext cx="141148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down,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below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8" name="T1_W9_6.1.wav"/>
            </a:hlinkClick>
            <a:extLst>
              <a:ext uri="{FF2B5EF4-FFF2-40B4-BE49-F238E27FC236}">
                <a16:creationId xmlns:a16="http://schemas.microsoft.com/office/drawing/2014/main" id="{9C278133-CE8D-1D19-D38A-FAF88FCB4E81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2E13CD9D-C03E-2A96-6388-E999FD9CCB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8" name="TextBox 27">
            <a:hlinkClick r:id="" action="ppaction://noaction">
              <a:snd r:embed="rId8" name="T1_W9_6.1.wav"/>
            </a:hlinkClick>
            <a:extLst>
              <a:ext uri="{FF2B5EF4-FFF2-40B4-BE49-F238E27FC236}">
                <a16:creationId xmlns:a16="http://schemas.microsoft.com/office/drawing/2014/main" id="{C76246AB-81E1-4EB5-829F-435E8EE7C4FC}"/>
              </a:ext>
            </a:extLst>
          </p:cNvPr>
          <p:cNvSpPr txBox="1"/>
          <p:nvPr/>
        </p:nvSpPr>
        <p:spPr>
          <a:xfrm>
            <a:off x="1084535" y="232264"/>
            <a:ext cx="3095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3" grpId="0"/>
      <p:bldP spid="13" grpId="1"/>
      <p:bldP spid="13" grpId="2"/>
      <p:bldP spid="14" grpId="0"/>
      <p:bldP spid="14" grpId="1"/>
      <p:bldP spid="14" grpId="2"/>
      <p:bldP spid="16" grpId="0"/>
      <p:bldP spid="16" grpId="1"/>
      <p:bldP spid="16" grpId="2"/>
      <p:bldP spid="20" grpId="0"/>
      <p:bldP spid="20" grpId="1"/>
      <p:bldP spid="20" grpId="2"/>
      <p:bldP spid="25" grpId="0"/>
      <p:bldP spid="25" grpId="1"/>
      <p:bldP spid="2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50710" y="121986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an adjective or adverb to mean 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054993" y="2273615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071236" y="2997585"/>
            <a:ext cx="295141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here.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9"/>
          <a:stretch/>
        </p:blipFill>
        <p:spPr>
          <a:xfrm>
            <a:off x="634966" y="2957678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10542"/>
            <a:ext cx="7267988" cy="42558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(not) [1/2]</a:t>
            </a:r>
            <a:endParaRPr lang="en-GB" sz="3600" dirty="0"/>
          </a:p>
        </p:txBody>
      </p:sp>
      <p:sp>
        <p:nvSpPr>
          <p:cNvPr id="26" name="CustomShape 8">
            <a:extLst>
              <a:ext uri="{FF2B5EF4-FFF2-40B4-BE49-F238E27FC236}">
                <a16:creationId xmlns:a16="http://schemas.microsoft.com/office/drawing/2014/main" id="{3EDEABA0-BED6-4D47-BED6-1543B5DBCD80}"/>
              </a:ext>
            </a:extLst>
          </p:cNvPr>
          <p:cNvSpPr/>
          <p:nvPr/>
        </p:nvSpPr>
        <p:spPr>
          <a:xfrm>
            <a:off x="6273990" y="2290098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32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9">
            <a:extLst>
              <a:ext uri="{FF2B5EF4-FFF2-40B4-BE49-F238E27FC236}">
                <a16:creationId xmlns:a16="http://schemas.microsoft.com/office/drawing/2014/main" id="{AEB41F79-DAFB-4F80-8B35-4F34F83FD2C7}"/>
              </a:ext>
            </a:extLst>
          </p:cNvPr>
          <p:cNvSpPr/>
          <p:nvPr/>
        </p:nvSpPr>
        <p:spPr>
          <a:xfrm>
            <a:off x="6273990" y="2977554"/>
            <a:ext cx="326742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not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here.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B3F26E8E-22E4-48D6-90FB-712B34A4D8F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816660" y="2997765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1" name="CustomShape 8">
            <a:extLst>
              <a:ext uri="{FF2B5EF4-FFF2-40B4-BE49-F238E27FC236}">
                <a16:creationId xmlns:a16="http://schemas.microsoft.com/office/drawing/2014/main" id="{C9EE4F8B-0A95-47D8-B6CD-9D3E3F310F67}"/>
              </a:ext>
            </a:extLst>
          </p:cNvPr>
          <p:cNvSpPr/>
          <p:nvPr/>
        </p:nvSpPr>
        <p:spPr>
          <a:xfrm>
            <a:off x="1057904" y="436190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 Tisch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blau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9">
            <a:extLst>
              <a:ext uri="{FF2B5EF4-FFF2-40B4-BE49-F238E27FC236}">
                <a16:creationId xmlns:a16="http://schemas.microsoft.com/office/drawing/2014/main" id="{12AC466E-9A92-4214-A15D-11E3EDBB0C80}"/>
              </a:ext>
            </a:extLst>
          </p:cNvPr>
          <p:cNvSpPr/>
          <p:nvPr/>
        </p:nvSpPr>
        <p:spPr>
          <a:xfrm>
            <a:off x="1055871" y="5137462"/>
            <a:ext cx="407737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table is blue.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97CA182F-E206-4B50-88D1-D6AA573035A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34966" y="5093722"/>
            <a:ext cx="436270" cy="518041"/>
          </a:xfrm>
          <a:prstGeom prst="rect">
            <a:avLst/>
          </a:prstGeom>
          <a:ln>
            <a:noFill/>
          </a:ln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F68B0249-E538-44DB-9F37-E9F6BD10F1BC}"/>
              </a:ext>
            </a:extLst>
          </p:cNvPr>
          <p:cNvSpPr/>
          <p:nvPr/>
        </p:nvSpPr>
        <p:spPr>
          <a:xfrm>
            <a:off x="6206561" y="4390763"/>
            <a:ext cx="49262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Der Tisch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3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3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blau</a:t>
            </a:r>
            <a:r>
              <a:rPr lang="en-GB" sz="3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CustomShape 9">
            <a:extLst>
              <a:ext uri="{FF2B5EF4-FFF2-40B4-BE49-F238E27FC236}">
                <a16:creationId xmlns:a16="http://schemas.microsoft.com/office/drawing/2014/main" id="{601190AF-C5D6-4D0B-B58B-8D351302C723}"/>
              </a:ext>
            </a:extLst>
          </p:cNvPr>
          <p:cNvSpPr/>
          <p:nvPr/>
        </p:nvSpPr>
        <p:spPr>
          <a:xfrm>
            <a:off x="6236653" y="5136089"/>
            <a:ext cx="44656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 table is 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not </a:t>
            </a:r>
            <a:r>
              <a:rPr kumimoji="0" lang="en-GB" sz="32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blue.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F5B1D059-F811-4E0F-B6A3-194DA9427A8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832965" y="5105972"/>
            <a:ext cx="436270" cy="518041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10AB20-557E-43A7-B3C4-76A0581E6BFC}"/>
              </a:ext>
            </a:extLst>
          </p:cNvPr>
          <p:cNvGrpSpPr/>
          <p:nvPr/>
        </p:nvGrpSpPr>
        <p:grpSpPr>
          <a:xfrm>
            <a:off x="4621518" y="4745788"/>
            <a:ext cx="798863" cy="1117452"/>
            <a:chOff x="4450872" y="4793912"/>
            <a:chExt cx="798863" cy="111745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34BDF7B-0F01-4866-A2CE-D59C7E29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872" y="5196030"/>
              <a:ext cx="798863" cy="6278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66C9C5-82EC-4E01-AD84-40D158EA8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664" y="4793912"/>
              <a:ext cx="561130" cy="111745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F8E193-776C-4418-A10C-1CD6448F49AA}"/>
              </a:ext>
            </a:extLst>
          </p:cNvPr>
          <p:cNvGrpSpPr/>
          <p:nvPr/>
        </p:nvGrpSpPr>
        <p:grpSpPr>
          <a:xfrm>
            <a:off x="3722593" y="2350975"/>
            <a:ext cx="918520" cy="945556"/>
            <a:chOff x="3547158" y="2103807"/>
            <a:chExt cx="918520" cy="945556"/>
          </a:xfrm>
        </p:grpSpPr>
        <p:pic>
          <p:nvPicPr>
            <p:cNvPr id="99" name="Google Shape;180;p8"/>
            <p:cNvPicPr/>
            <p:nvPr/>
          </p:nvPicPr>
          <p:blipFill>
            <a:blip r:embed="rId12"/>
            <a:stretch/>
          </p:blipFill>
          <p:spPr>
            <a:xfrm>
              <a:off x="3547158" y="2103807"/>
              <a:ext cx="436270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4D5A712-B220-4229-AE70-3728934A9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408" y="2240217"/>
              <a:ext cx="436270" cy="69716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BA3300-0098-47D0-A005-C29FF1E7492E}"/>
              </a:ext>
            </a:extLst>
          </p:cNvPr>
          <p:cNvGrpSpPr/>
          <p:nvPr/>
        </p:nvGrpSpPr>
        <p:grpSpPr>
          <a:xfrm>
            <a:off x="10000825" y="2330216"/>
            <a:ext cx="1196959" cy="973713"/>
            <a:chOff x="9907009" y="2114061"/>
            <a:chExt cx="1196959" cy="973713"/>
          </a:xfrm>
        </p:grpSpPr>
        <p:pic>
          <p:nvPicPr>
            <p:cNvPr id="28" name="Google Shape;180;p8">
              <a:extLst>
                <a:ext uri="{FF2B5EF4-FFF2-40B4-BE49-F238E27FC236}">
                  <a16:creationId xmlns:a16="http://schemas.microsoft.com/office/drawing/2014/main" id="{8812DEB3-8131-4A52-8CB3-06B008D86B94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9907009" y="2114061"/>
              <a:ext cx="424309" cy="9455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83A29D42-E9AC-4C9B-92C9-38FE0230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577" y="2350975"/>
              <a:ext cx="436270" cy="697160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BEB98FA-0F47-4ED3-9B8F-5C8F4CD3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9726" y="2569734"/>
              <a:ext cx="454242" cy="51804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8671778-5894-4900-9857-F25BC1868841}"/>
              </a:ext>
            </a:extLst>
          </p:cNvPr>
          <p:cNvGrpSpPr/>
          <p:nvPr/>
        </p:nvGrpSpPr>
        <p:grpSpPr>
          <a:xfrm>
            <a:off x="10785890" y="4569237"/>
            <a:ext cx="936711" cy="1157337"/>
            <a:chOff x="10238378" y="4361907"/>
            <a:chExt cx="936711" cy="115733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8EAA93F-C7EA-CACE-F47D-C7D9822B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378" y="4841661"/>
              <a:ext cx="798863" cy="62785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68A992B-35E4-D86E-2DA3-EB43815B2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44" y="4361907"/>
              <a:ext cx="561130" cy="1117452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ADC4C172-EB0B-4C92-84F9-037C82FA6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1658" y="4933702"/>
              <a:ext cx="513431" cy="585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26" grpId="0"/>
      <p:bldP spid="27" grpId="0"/>
      <p:bldP spid="31" grpId="0"/>
      <p:bldP spid="32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9_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[1/6]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5" name="T1_W9_8.2.wav"/>
            </a:hlinkClick>
          </p:cNvPr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9_8.4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hlinkClick r:id="" action="ppaction://noaction">
              <a:snd r:embed="rId8" name="T1_W9_8.3.wav"/>
            </a:hlinkClick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433677"/>
              </p:ext>
            </p:extLst>
          </p:nvPr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7" name="T1_W9_8.4.wav"/>
            </a:hlinkClick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Das Heft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8" name="Picture 17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76DB7D8F-78D7-45B3-999B-21DECE373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25" y="2441657"/>
            <a:ext cx="1748823" cy="914400"/>
          </a:xfrm>
          <a:prstGeom prst="rect">
            <a:avLst/>
          </a:prstGeom>
        </p:spPr>
      </p:pic>
      <p:pic>
        <p:nvPicPr>
          <p:cNvPr id="22" name="Graphic 21" descr="Window with solid fill">
            <a:extLst>
              <a:ext uri="{FF2B5EF4-FFF2-40B4-BE49-F238E27FC236}">
                <a16:creationId xmlns:a16="http://schemas.microsoft.com/office/drawing/2014/main" id="{06F6EFDB-D6A0-4988-A0EA-466968165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55126" y="2113060"/>
            <a:ext cx="1571594" cy="1571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4711148" y="1010383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falsch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3035BC-0764-45CA-A61A-E450067C96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68" y="4904387"/>
            <a:ext cx="941626" cy="126075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34B2960-88C6-4F51-B4CC-69100FE7F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94" y="4904386"/>
            <a:ext cx="630378" cy="1260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T1_W9_8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 [2/6]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>
            <a:hlinkClick r:id="" action="ppaction://noaction">
              <a:snd r:embed="rId5" name="T1_W9_8.2.wav"/>
            </a:hlinkClick>
          </p:cNvPr>
          <p:cNvSpPr/>
          <p:nvPr/>
        </p:nvSpPr>
        <p:spPr>
          <a:xfrm>
            <a:off x="101159" y="425134"/>
            <a:ext cx="777493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den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*.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falsch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7" name="T1_W9_8.6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11012" y="105206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hlinkClick r:id="" action="ppaction://noaction">
              <a:snd r:embed="rId8" name="T1_W9_8.3.wav"/>
            </a:hlinkClick>
            <a:extLst>
              <a:ext uri="{FF2B5EF4-FFF2-40B4-BE49-F238E27FC236}">
                <a16:creationId xmlns:a16="http://schemas.microsoft.com/office/drawing/2014/main" id="{5D11313F-4C16-4800-AA8E-4829AAC57E2F}"/>
              </a:ext>
            </a:extLst>
          </p:cNvPr>
          <p:cNvSpPr txBox="1"/>
          <p:nvPr/>
        </p:nvSpPr>
        <p:spPr>
          <a:xfrm>
            <a:off x="9760225" y="6360168"/>
            <a:ext cx="234073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Satz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-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D9E057B-324D-431E-BD1C-6C151F9B858F}"/>
              </a:ext>
            </a:extLst>
          </p:cNvPr>
          <p:cNvGraphicFramePr>
            <a:graphicFrameLocks noGrp="1"/>
          </p:cNvGraphicFramePr>
          <p:nvPr/>
        </p:nvGraphicFramePr>
        <p:xfrm>
          <a:off x="2121453" y="1760708"/>
          <a:ext cx="6962914" cy="4672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1457">
                  <a:extLst>
                    <a:ext uri="{9D8B030D-6E8A-4147-A177-3AD203B41FA5}">
                      <a16:colId xmlns:a16="http://schemas.microsoft.com/office/drawing/2014/main" val="1206341068"/>
                    </a:ext>
                  </a:extLst>
                </a:gridCol>
                <a:gridCol w="3481457">
                  <a:extLst>
                    <a:ext uri="{9D8B030D-6E8A-4147-A177-3AD203B41FA5}">
                      <a16:colId xmlns:a16="http://schemas.microsoft.com/office/drawing/2014/main" val="4243052311"/>
                    </a:ext>
                  </a:extLst>
                </a:gridCol>
              </a:tblGrid>
              <a:tr h="233607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305038"/>
                  </a:ext>
                </a:extLst>
              </a:tr>
              <a:tr h="233607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217107"/>
                  </a:ext>
                </a:extLst>
              </a:tr>
            </a:tbl>
          </a:graphicData>
        </a:graphic>
      </p:graphicFrame>
      <p:sp>
        <p:nvSpPr>
          <p:cNvPr id="4" name="TextBox 3">
            <a:hlinkClick r:id="" action="ppaction://noaction">
              <a:snd r:embed="rId7" name="T1_W9_8.6.wav"/>
            </a:hlinkClick>
            <a:extLst>
              <a:ext uri="{FF2B5EF4-FFF2-40B4-BE49-F238E27FC236}">
                <a16:creationId xmlns:a16="http://schemas.microsoft.com/office/drawing/2014/main" id="{C8C0A0E9-13DA-4600-B147-9B6B4A53C71A}"/>
              </a:ext>
            </a:extLst>
          </p:cNvPr>
          <p:cNvSpPr txBox="1"/>
          <p:nvPr/>
        </p:nvSpPr>
        <p:spPr>
          <a:xfrm>
            <a:off x="834887" y="1091056"/>
            <a:ext cx="849795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Der Ort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oben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rechts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32D4CF7-972F-45A7-9A51-76A8B2ACF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94" y="2158497"/>
            <a:ext cx="1132942" cy="1315940"/>
          </a:xfrm>
          <a:prstGeom prst="rect">
            <a:avLst/>
          </a:prstGeom>
        </p:spPr>
      </p:pic>
      <p:pic>
        <p:nvPicPr>
          <p:cNvPr id="23" name="Graphic 22" descr="Map with pin with solid fill">
            <a:extLst>
              <a:ext uri="{FF2B5EF4-FFF2-40B4-BE49-F238E27FC236}">
                <a16:creationId xmlns:a16="http://schemas.microsoft.com/office/drawing/2014/main" id="{A19B1795-A481-4953-A7EF-DF122FDD6C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67205" y="2182808"/>
            <a:ext cx="1260755" cy="12607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FCFD7-E215-4B5E-AF66-F0F645C59DB4}"/>
              </a:ext>
            </a:extLst>
          </p:cNvPr>
          <p:cNvSpPr txBox="1"/>
          <p:nvPr/>
        </p:nvSpPr>
        <p:spPr>
          <a:xfrm>
            <a:off x="5387921" y="1018258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Segoe Script" panose="030B0504020000000003" pitchFamily="66" charset="0"/>
              </a:rPr>
              <a:t>richtig</a:t>
            </a:r>
            <a:endParaRPr lang="en-GB" sz="36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FDEDAFCB-7A37-49E7-B25B-BAEE6B7D7C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6522440" y="4760474"/>
            <a:ext cx="1819169" cy="909585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DF58DE9-1CE1-4E7C-9CB6-F9476F0B8D9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75" y="4454922"/>
            <a:ext cx="1520687" cy="15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9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9" ma:contentTypeDescription="Create a new document." ma:contentTypeScope="" ma:versionID="204da8952edf39917306072ce74d45c5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84ba2ff092efc6e4700b4fea330a13e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7240CB-7D2E-455F-9C13-72A763C84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0AF16E-B375-4D42-87C9-8844D83361EB}">
  <ds:schemaRefs>
    <ds:schemaRef ds:uri="14021365-9c4a-42c7-9af8-2b2d04039a8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e76a080-e978-4c6f-9404-9a08901db6c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CABB9B-C38F-4F6B-8969-986CFB2031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2021</Words>
  <Application>Microsoft Office PowerPoint</Application>
  <PresentationFormat>Widescreen</PresentationFormat>
  <Paragraphs>297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Century Gothic</vt:lpstr>
      <vt:lpstr>Century Gothic</vt:lpstr>
      <vt:lpstr>Modern Love</vt:lpstr>
      <vt:lpstr>Segoe Script</vt:lpstr>
      <vt:lpstr>Symbol</vt:lpstr>
      <vt:lpstr>Times New Roman</vt:lpstr>
      <vt:lpstr>Wingdings</vt:lpstr>
      <vt:lpstr>1_Office Theme</vt:lpstr>
      <vt:lpstr>Describing me and others</vt:lpstr>
      <vt:lpstr>singen</vt:lpstr>
      <vt:lpstr>aussprechen</vt:lpstr>
      <vt:lpstr>aussprechen</vt:lpstr>
      <vt:lpstr>aussprechen</vt:lpstr>
      <vt:lpstr>Vokabeln</vt:lpstr>
      <vt:lpstr>Nicht (not) [1/2]</vt:lpstr>
      <vt:lpstr>lesen</vt:lpstr>
      <vt:lpstr>lesen</vt:lpstr>
      <vt:lpstr>lesen</vt:lpstr>
      <vt:lpstr>lesen</vt:lpstr>
      <vt:lpstr>lesen</vt:lpstr>
      <vt:lpstr>lesen</vt:lpstr>
      <vt:lpstr>Nicht (not) [2/2]</vt:lpstr>
      <vt:lpstr>hören</vt:lpstr>
      <vt:lpstr>Hör zu.  Dann sing mit!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75</cp:revision>
  <dcterms:created xsi:type="dcterms:W3CDTF">2021-07-02T19:27:01Z</dcterms:created>
  <dcterms:modified xsi:type="dcterms:W3CDTF">2023-07-04T14:14:33Z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