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Lst>
  <p:notesMasterIdLst>
    <p:notesMasterId r:id="rId22"/>
  </p:notesMasterIdLst>
  <p:sldIdLst>
    <p:sldId id="257" r:id="rId5"/>
    <p:sldId id="277" r:id="rId6"/>
    <p:sldId id="930" r:id="rId7"/>
    <p:sldId id="931" r:id="rId8"/>
    <p:sldId id="932" r:id="rId9"/>
    <p:sldId id="939" r:id="rId10"/>
    <p:sldId id="938" r:id="rId11"/>
    <p:sldId id="934" r:id="rId12"/>
    <p:sldId id="295" r:id="rId13"/>
    <p:sldId id="935" r:id="rId14"/>
    <p:sldId id="362" r:id="rId15"/>
    <p:sldId id="363" r:id="rId16"/>
    <p:sldId id="297" r:id="rId17"/>
    <p:sldId id="918" r:id="rId18"/>
    <p:sldId id="290" r:id="rId19"/>
    <p:sldId id="937" r:id="rId20"/>
    <p:sldId id="93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D8A3"/>
    <a:srgbClr val="FFD319"/>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5" autoAdjust="0"/>
    <p:restoredTop sz="64920" autoAdjust="0"/>
  </p:normalViewPr>
  <p:slideViewPr>
    <p:cSldViewPr snapToGrid="0">
      <p:cViewPr varScale="1">
        <p:scale>
          <a:sx n="43" d="100"/>
          <a:sy n="43" d="100"/>
        </p:scale>
        <p:origin x="1460" y="7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5F06E52D-A055-42E2-9126-D91FEEE0A64D}"/>
    <pc:docChg chg="modSld">
      <pc:chgData name="Charlotte Moss" userId="17b589c9-cb67-41ed-a894-f82ca12b573d" providerId="ADAL" clId="{5F06E52D-A055-42E2-9126-D91FEEE0A64D}" dt="2023-09-01T10:05:26.736" v="1" actId="20577"/>
      <pc:docMkLst>
        <pc:docMk/>
      </pc:docMkLst>
      <pc:sldChg chg="modNotesTx">
        <pc:chgData name="Charlotte Moss" userId="17b589c9-cb67-41ed-a894-f82ca12b573d" providerId="ADAL" clId="{5F06E52D-A055-42E2-9126-D91FEEE0A64D}" dt="2023-08-31T16:28:14.423" v="0" actId="20577"/>
        <pc:sldMkLst>
          <pc:docMk/>
          <pc:sldMk cId="1144262709" sldId="297"/>
        </pc:sldMkLst>
      </pc:sldChg>
      <pc:sldChg chg="modNotesTx">
        <pc:chgData name="Charlotte Moss" userId="17b589c9-cb67-41ed-a894-f82ca12b573d" providerId="ADAL" clId="{5F06E52D-A055-42E2-9126-D91FEEE0A64D}" dt="2023-09-01T10:05:26.736" v="1" actId="20577"/>
        <pc:sldMkLst>
          <pc:docMk/>
          <pc:sldMk cId="1930455399" sldId="93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04/01/2024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‹N›</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 available under a Creative Commons license, no</a:t>
            </a:r>
          </a:p>
          <a:p>
            <a:pPr marL="216000" indent="-216000">
              <a:lnSpc>
                <a:spcPct val="100000"/>
              </a:lnSpc>
            </a:pPr>
            <a:r>
              <a:rPr lang="en-GB" sz="1800" b="0" strike="noStrike" spc="-1" dirty="0">
                <a:solidFill>
                  <a:srgbClr val="000000"/>
                </a:solidFill>
                <a:latin typeface="Calibri"/>
                <a:ea typeface="Calibri"/>
              </a:rPr>
              <a:t>attribution required.</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800" b="1" strike="noStrike" spc="-1" dirty="0">
                <a:solidFill>
                  <a:srgbClr val="002060"/>
                </a:solidFill>
                <a:latin typeface="Century Gothic"/>
                <a:ea typeface="Century Gothic"/>
              </a:rPr>
              <a:t>Phonics:  SSC </a:t>
            </a:r>
            <a:r>
              <a:rPr lang="en-GB" sz="1800" b="1" i="0" strike="noStrike" spc="-1" dirty="0">
                <a:solidFill>
                  <a:srgbClr val="002060"/>
                </a:solidFill>
                <a:latin typeface="Century Gothic"/>
                <a:ea typeface="Century Gothic"/>
              </a:rPr>
              <a:t>[au] Haus </a:t>
            </a:r>
            <a:r>
              <a:rPr lang="en-GB" sz="1800" b="0" i="0" strike="noStrike" spc="-1" dirty="0">
                <a:solidFill>
                  <a:srgbClr val="002060"/>
                </a:solidFill>
                <a:latin typeface="Century Gothic"/>
                <a:ea typeface="Century Gothic"/>
              </a:rPr>
              <a:t>[147] </a:t>
            </a:r>
            <a:r>
              <a:rPr lang="en-GB" sz="1800" b="1" i="0" strike="noStrike" spc="-1" dirty="0" err="1">
                <a:solidFill>
                  <a:srgbClr val="002060"/>
                </a:solidFill>
                <a:latin typeface="Century Gothic"/>
                <a:ea typeface="Century Gothic"/>
              </a:rPr>
              <a:t>blau</a:t>
            </a:r>
            <a:r>
              <a:rPr lang="en-GB" sz="1800" b="0" i="0" strike="noStrike" spc="-1" dirty="0">
                <a:solidFill>
                  <a:srgbClr val="002060"/>
                </a:solidFill>
                <a:latin typeface="Century Gothic"/>
                <a:ea typeface="Century Gothic"/>
              </a:rPr>
              <a:t> [948] </a:t>
            </a:r>
            <a:r>
              <a:rPr lang="en-GB" sz="1800" b="1" i="0" strike="noStrike" spc="-1" dirty="0" err="1">
                <a:solidFill>
                  <a:srgbClr val="002060"/>
                </a:solidFill>
                <a:latin typeface="Century Gothic"/>
                <a:ea typeface="Century Gothic"/>
              </a:rPr>
              <a:t>laufen</a:t>
            </a:r>
            <a:r>
              <a:rPr lang="en-GB" sz="1800" b="0" i="0" strike="noStrike" spc="-1" dirty="0">
                <a:solidFill>
                  <a:srgbClr val="002060"/>
                </a:solidFill>
                <a:latin typeface="Century Gothic"/>
                <a:ea typeface="Century Gothic"/>
              </a:rPr>
              <a:t> [252]; </a:t>
            </a:r>
            <a:r>
              <a:rPr lang="en-GB" sz="1800" b="1" spc="-1" dirty="0">
                <a:solidFill>
                  <a:srgbClr val="002060"/>
                </a:solidFill>
                <a:latin typeface="Century Gothic"/>
                <a:ea typeface="Century Gothic"/>
              </a:rPr>
              <a:t>SSC [</a:t>
            </a:r>
            <a:r>
              <a:rPr lang="en-GB" sz="1800" b="1" spc="-1" dirty="0" err="1">
                <a:solidFill>
                  <a:srgbClr val="002060"/>
                </a:solidFill>
                <a:latin typeface="Century Gothic"/>
                <a:ea typeface="Century Gothic"/>
              </a:rPr>
              <a:t>eu</a:t>
            </a:r>
            <a:r>
              <a:rPr lang="en-GB" sz="1800" b="1" spc="-1" dirty="0">
                <a:solidFill>
                  <a:srgbClr val="002060"/>
                </a:solidFill>
                <a:latin typeface="Century Gothic"/>
                <a:ea typeface="Century Gothic"/>
              </a:rPr>
              <a:t>] Deutschland </a:t>
            </a:r>
            <a:r>
              <a:rPr lang="en-GB" sz="1800" spc="-1" dirty="0">
                <a:solidFill>
                  <a:srgbClr val="002060"/>
                </a:solidFill>
                <a:latin typeface="Century Gothic"/>
                <a:ea typeface="Century Gothic"/>
              </a:rPr>
              <a:t>[140] </a:t>
            </a:r>
            <a:r>
              <a:rPr lang="en-GB" sz="1800" b="1" spc="-1" dirty="0">
                <a:solidFill>
                  <a:srgbClr val="002060"/>
                </a:solidFill>
                <a:latin typeface="Century Gothic"/>
                <a:ea typeface="Century Gothic"/>
              </a:rPr>
              <a:t>Freund</a:t>
            </a:r>
            <a:r>
              <a:rPr lang="en-GB" sz="1800" spc="-1" dirty="0">
                <a:solidFill>
                  <a:srgbClr val="002060"/>
                </a:solidFill>
                <a:latin typeface="Century Gothic"/>
                <a:ea typeface="Century Gothic"/>
              </a:rPr>
              <a:t> [273] </a:t>
            </a:r>
            <a:r>
              <a:rPr lang="en-GB" sz="1800" b="1" spc="-1" dirty="0" err="1">
                <a:solidFill>
                  <a:srgbClr val="002060"/>
                </a:solidFill>
                <a:latin typeface="Century Gothic"/>
                <a:ea typeface="Century Gothic"/>
              </a:rPr>
              <a:t>heute</a:t>
            </a:r>
            <a:r>
              <a:rPr lang="en-GB" sz="1800" spc="-1" dirty="0">
                <a:solidFill>
                  <a:srgbClr val="002060"/>
                </a:solidFill>
                <a:latin typeface="Century Gothic"/>
                <a:ea typeface="Century Gothic"/>
              </a:rPr>
              <a:t> [116]</a:t>
            </a:r>
            <a:endParaRPr lang="en-GB" sz="1800" b="0" i="0" strike="noStrike" spc="-1" dirty="0">
              <a:solidFill>
                <a:srgbClr val="002060"/>
              </a:solidFill>
              <a:latin typeface="Century Gothic"/>
              <a:ea typeface="Century Gothic"/>
            </a:endParaRPr>
          </a:p>
          <a:p>
            <a:pPr marL="216000" indent="-216000">
              <a:lnSpc>
                <a:spcPct val="100000"/>
              </a:lnSpc>
            </a:pPr>
            <a:endParaRPr lang="en-GB" sz="1800" b="1" i="0" strike="noStrike" spc="-1" dirty="0">
              <a:solidFill>
                <a:srgbClr val="002060"/>
              </a:solidFill>
              <a:latin typeface="Century Gothic"/>
              <a:ea typeface="Century Gothic"/>
            </a:endParaRP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de-DE" sz="1800" b="1" i="0" strike="noStrike" spc="-1" dirty="0">
                <a:solidFill>
                  <a:srgbClr val="002060"/>
                </a:solidFill>
                <a:latin typeface="Century Gothic"/>
                <a:ea typeface="Century Gothic"/>
              </a:rPr>
              <a:t>du hast </a:t>
            </a:r>
            <a:r>
              <a:rPr lang="de-DE" sz="1800" b="0" i="0" strike="noStrike" spc="-1" dirty="0">
                <a:solidFill>
                  <a:srgbClr val="002060"/>
                </a:solidFill>
                <a:latin typeface="Century Gothic"/>
                <a:ea typeface="Century Gothic"/>
              </a:rPr>
              <a:t>[7]</a:t>
            </a:r>
          </a:p>
          <a:p>
            <a:pPr marL="216000" indent="-216000">
              <a:lnSpc>
                <a:spcPct val="100000"/>
              </a:lnSpc>
            </a:pPr>
            <a:r>
              <a:rPr lang="de-DE" sz="1800" b="1" i="0" strike="noStrike" spc="-1" dirty="0">
                <a:solidFill>
                  <a:srgbClr val="002060"/>
                </a:solidFill>
                <a:latin typeface="Century Gothic"/>
                <a:ea typeface="Century Gothic"/>
              </a:rPr>
              <a:t>Revisit 1</a:t>
            </a:r>
            <a:r>
              <a:rPr lang="de-DE" sz="1800" b="0" i="0" strike="noStrike" spc="-1" dirty="0">
                <a:solidFill>
                  <a:srgbClr val="002060"/>
                </a:solidFill>
                <a:latin typeface="Century Gothic"/>
                <a:ea typeface="Century Gothic"/>
              </a:rPr>
              <a:t>: </a:t>
            </a:r>
            <a:r>
              <a:rPr lang="de-DE" sz="1800" b="1" i="0" strike="noStrike" spc="-1" dirty="0">
                <a:solidFill>
                  <a:srgbClr val="002060"/>
                </a:solidFill>
                <a:latin typeface="Century Gothic"/>
                <a:ea typeface="Century Gothic"/>
              </a:rPr>
              <a:t>kein, keine, kein </a:t>
            </a:r>
            <a:r>
              <a:rPr lang="de-DE" sz="1800" b="0" i="0" strike="noStrike" spc="-1" dirty="0">
                <a:solidFill>
                  <a:srgbClr val="002060"/>
                </a:solidFill>
                <a:latin typeface="Century Gothic"/>
                <a:ea typeface="Century Gothic"/>
              </a:rPr>
              <a:t>[46] </a:t>
            </a:r>
            <a:r>
              <a:rPr lang="de-DE" sz="1800" b="1" i="0" strike="noStrike" spc="-1" dirty="0">
                <a:solidFill>
                  <a:srgbClr val="002060"/>
                </a:solidFill>
                <a:latin typeface="Century Gothic"/>
                <a:ea typeface="Century Gothic"/>
              </a:rPr>
              <a:t>Handy </a:t>
            </a:r>
            <a:r>
              <a:rPr lang="de-DE" sz="1800" b="0" i="0" strike="noStrike" spc="-1" dirty="0">
                <a:solidFill>
                  <a:srgbClr val="002060"/>
                </a:solidFill>
                <a:latin typeface="Century Gothic"/>
                <a:ea typeface="Century Gothic"/>
              </a:rPr>
              <a:t>[1693]  </a:t>
            </a:r>
            <a:r>
              <a:rPr lang="de-DE" sz="1800" b="1" i="0" strike="noStrike" spc="-1" dirty="0">
                <a:solidFill>
                  <a:srgbClr val="002060"/>
                </a:solidFill>
                <a:latin typeface="Century Gothic"/>
                <a:ea typeface="Century Gothic"/>
              </a:rPr>
              <a:t>Hund </a:t>
            </a:r>
            <a:r>
              <a:rPr lang="de-DE" sz="1800" b="0" i="0" strike="noStrike" spc="-1" dirty="0">
                <a:solidFill>
                  <a:srgbClr val="002060"/>
                </a:solidFill>
                <a:latin typeface="Century Gothic"/>
                <a:ea typeface="Century Gothic"/>
              </a:rPr>
              <a:t>[825]  </a:t>
            </a:r>
            <a:r>
              <a:rPr lang="de-DE" sz="1800" b="1" i="0" strike="noStrike" spc="-1" dirty="0">
                <a:solidFill>
                  <a:srgbClr val="002060"/>
                </a:solidFill>
                <a:latin typeface="Century Gothic"/>
                <a:ea typeface="Century Gothic"/>
              </a:rPr>
              <a:t>Wasser </a:t>
            </a:r>
            <a:r>
              <a:rPr lang="de-DE" sz="1800" b="0" i="0" strike="noStrike" spc="-1" dirty="0">
                <a:solidFill>
                  <a:srgbClr val="002060"/>
                </a:solidFill>
                <a:latin typeface="Century Gothic"/>
                <a:ea typeface="Century Gothic"/>
              </a:rPr>
              <a:t>[245] </a:t>
            </a:r>
            <a:r>
              <a:rPr lang="de-DE" sz="1800" b="1" i="0" strike="noStrike" spc="-1" dirty="0">
                <a:solidFill>
                  <a:srgbClr val="002060"/>
                </a:solidFill>
                <a:latin typeface="Century Gothic"/>
                <a:ea typeface="Century Gothic"/>
              </a:rPr>
              <a:t>Wort </a:t>
            </a:r>
            <a:r>
              <a:rPr lang="de-DE" sz="1800" b="0" i="0" strike="noStrike" spc="-1" dirty="0">
                <a:solidFill>
                  <a:srgbClr val="002060"/>
                </a:solidFill>
                <a:latin typeface="Century Gothic"/>
                <a:ea typeface="Century Gothic"/>
              </a:rPr>
              <a:t>[194] </a:t>
            </a:r>
          </a:p>
          <a:p>
            <a:pPr marL="216000" indent="-216000">
              <a:lnSpc>
                <a:spcPct val="100000"/>
              </a:lnSpc>
            </a:pPr>
            <a:r>
              <a:rPr lang="de-DE" sz="1800" b="1" i="0" strike="noStrike" spc="-1" dirty="0">
                <a:solidFill>
                  <a:srgbClr val="002060"/>
                </a:solidFill>
                <a:latin typeface="Century Gothic"/>
                <a:ea typeface="Century Gothic"/>
              </a:rPr>
              <a:t>Revisit</a:t>
            </a:r>
            <a:r>
              <a:rPr lang="de-DE" sz="1800" b="0" i="0" strike="noStrike" spc="-1" dirty="0">
                <a:solidFill>
                  <a:srgbClr val="002060"/>
                </a:solidFill>
                <a:latin typeface="Century Gothic"/>
                <a:ea typeface="Century Gothic"/>
              </a:rPr>
              <a:t> </a:t>
            </a:r>
            <a:r>
              <a:rPr lang="de-DE" sz="1800" b="1" i="0" strike="noStrike" spc="-1" dirty="0">
                <a:solidFill>
                  <a:srgbClr val="002060"/>
                </a:solidFill>
                <a:latin typeface="Century Gothic"/>
                <a:ea typeface="Century Gothic"/>
              </a:rPr>
              <a:t>2: Punkt</a:t>
            </a:r>
            <a:r>
              <a:rPr lang="de-DE" sz="1800" b="0" i="0" strike="noStrike" spc="-1" dirty="0">
                <a:solidFill>
                  <a:srgbClr val="002060"/>
                </a:solidFill>
                <a:latin typeface="Century Gothic"/>
                <a:ea typeface="Century Gothic"/>
              </a:rPr>
              <a:t> [248] </a:t>
            </a:r>
            <a:r>
              <a:rPr lang="de-DE" sz="1800" b="1" i="0" strike="noStrike" spc="-1" dirty="0">
                <a:solidFill>
                  <a:srgbClr val="002060"/>
                </a:solidFill>
                <a:latin typeface="Century Gothic"/>
                <a:ea typeface="Century Gothic"/>
              </a:rPr>
              <a:t>gut</a:t>
            </a:r>
            <a:r>
              <a:rPr lang="de-DE" sz="1800" b="0" i="0" strike="noStrike" spc="-1" dirty="0">
                <a:solidFill>
                  <a:srgbClr val="002060"/>
                </a:solidFill>
                <a:latin typeface="Century Gothic"/>
                <a:ea typeface="Century Gothic"/>
              </a:rPr>
              <a:t> [76] </a:t>
            </a:r>
            <a:r>
              <a:rPr lang="de-DE" sz="1800" b="1" i="0" strike="noStrike" spc="-1" dirty="0">
                <a:solidFill>
                  <a:srgbClr val="002060"/>
                </a:solidFill>
                <a:latin typeface="Century Gothic"/>
                <a:ea typeface="Century Gothic"/>
              </a:rPr>
              <a:t>aber</a:t>
            </a:r>
            <a:r>
              <a:rPr lang="de-DE" sz="1800" b="0" i="0" strike="noStrike" spc="-1" dirty="0">
                <a:solidFill>
                  <a:srgbClr val="002060"/>
                </a:solidFill>
                <a:latin typeface="Century Gothic"/>
                <a:ea typeface="Century Gothic"/>
              </a:rPr>
              <a:t> [31] </a:t>
            </a:r>
            <a:r>
              <a:rPr lang="de-DE" sz="1800" b="1" i="0" strike="noStrike" spc="-1" dirty="0">
                <a:solidFill>
                  <a:srgbClr val="002060"/>
                </a:solidFill>
                <a:latin typeface="Century Gothic"/>
                <a:ea typeface="Century Gothic"/>
              </a:rPr>
              <a:t>auch</a:t>
            </a:r>
            <a:r>
              <a:rPr lang="de-DE" sz="1800" b="0" i="0" strike="noStrike" spc="-1" dirty="0">
                <a:solidFill>
                  <a:srgbClr val="002060"/>
                </a:solidFill>
                <a:latin typeface="Century Gothic"/>
                <a:ea typeface="Century Gothic"/>
              </a:rPr>
              <a:t> [18] </a:t>
            </a:r>
            <a:r>
              <a:rPr lang="de-DE" sz="1800" b="1" i="0" strike="noStrike" spc="-1" dirty="0">
                <a:solidFill>
                  <a:srgbClr val="002060"/>
                </a:solidFill>
                <a:latin typeface="Century Gothic"/>
                <a:ea typeface="Century Gothic"/>
              </a:rPr>
              <a:t>nicht</a:t>
            </a:r>
            <a:r>
              <a:rPr lang="de-DE" sz="1800" b="0" i="0" strike="noStrike" spc="-1" dirty="0">
                <a:solidFill>
                  <a:srgbClr val="002060"/>
                </a:solidFill>
                <a:latin typeface="Century Gothic"/>
                <a:ea typeface="Century Gothic"/>
              </a:rPr>
              <a:t> [11] </a:t>
            </a:r>
            <a:r>
              <a:rPr lang="de-DE" sz="1800" b="1" i="0" strike="noStrike" spc="-1" dirty="0">
                <a:solidFill>
                  <a:srgbClr val="002060"/>
                </a:solidFill>
                <a:latin typeface="Century Gothic"/>
                <a:ea typeface="Century Gothic"/>
              </a:rPr>
              <a:t>wie</a:t>
            </a:r>
            <a:r>
              <a:rPr lang="de-DE" sz="1800" b="0" i="0" strike="noStrike" spc="-1" dirty="0">
                <a:solidFill>
                  <a:srgbClr val="002060"/>
                </a:solidFill>
                <a:latin typeface="Century Gothic"/>
                <a:ea typeface="Century Gothic"/>
              </a:rPr>
              <a:t> [25] </a:t>
            </a:r>
            <a:r>
              <a:rPr lang="de-DE" sz="1800" b="1" i="0" strike="noStrike" spc="-1" dirty="0">
                <a:solidFill>
                  <a:srgbClr val="002060"/>
                </a:solidFill>
                <a:latin typeface="Century Gothic"/>
                <a:ea typeface="Century Gothic"/>
              </a:rPr>
              <a:t>wie geht's? </a:t>
            </a:r>
            <a:r>
              <a:rPr lang="de-DE" sz="1800" b="0" i="0" strike="noStrike" spc="-1" dirty="0">
                <a:solidFill>
                  <a:srgbClr val="002060"/>
                </a:solidFill>
                <a:latin typeface="Century Gothic"/>
                <a:ea typeface="Century Gothic"/>
              </a:rPr>
              <a:t>[n/a]</a:t>
            </a:r>
            <a:endParaRPr lang="fr-FR" sz="1800" b="0" i="0" strike="noStrike" spc="-1" dirty="0">
              <a:solidFill>
                <a:srgbClr val="002060"/>
              </a:solidFill>
              <a:latin typeface="Century Gothic"/>
              <a:ea typeface="Century Gothic"/>
            </a:endParaRPr>
          </a:p>
          <a:p>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600" b="0" strike="noStrike" spc="-1" dirty="0">
                <a:solidFill>
                  <a:srgbClr val="000000"/>
                </a:solidFill>
                <a:latin typeface="Calibri"/>
                <a:ea typeface="Calibri"/>
              </a:rPr>
              <a:t>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Slide 2/2</a:t>
            </a:r>
          </a:p>
          <a:p>
            <a:pPr marL="0" marR="0" lvl="0" indent="0" algn="l" rtl="0">
              <a:lnSpc>
                <a:spcPct val="100000"/>
              </a:lnSpc>
              <a:spcBef>
                <a:spcPts val="0"/>
              </a:spcBef>
              <a:spcAft>
                <a:spcPts val="0"/>
              </a:spcAft>
              <a:buClr>
                <a:schemeClr val="dk1"/>
              </a:buClr>
              <a:buSzPts val="1200"/>
              <a:buFont typeface="Calibri"/>
              <a:buNone/>
            </a:pPr>
            <a:br>
              <a:rPr lang="en-GB" dirty="0"/>
            </a:br>
            <a:br>
              <a:rPr lang="en-GB" dirty="0"/>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382632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fld id="{532D0CC9-DEA3-4A63-A921-D94C06607CC8}" type="slidenum">
              <a:rPr lang="en-GB" smtClean="0"/>
              <a:t>11</a:t>
            </a:fld>
            <a:endParaRPr lang="en-GB"/>
          </a:p>
        </p:txBody>
      </p:sp>
    </p:spTree>
    <p:extLst>
      <p:ext uri="{BB962C8B-B14F-4D97-AF65-F5344CB8AC3E}">
        <p14:creationId xmlns:p14="http://schemas.microsoft.com/office/powerpoint/2010/main" val="3759904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r>
              <a:rPr lang="en-GB" b="0" dirty="0"/>
              <a:t>2. Remind pupils to think about genders (der/die/das) for nouns and forms of </a:t>
            </a:r>
            <a:r>
              <a:rPr lang="en-GB" b="0" i="1" dirty="0" err="1"/>
              <a:t>kein</a:t>
            </a:r>
            <a:r>
              <a:rPr lang="en-GB" b="0" dirty="0"/>
              <a:t>. </a:t>
            </a: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12</a:t>
            </a:fld>
            <a:endParaRPr lang="en-GB"/>
          </a:p>
        </p:txBody>
      </p:sp>
    </p:spTree>
    <p:extLst>
      <p:ext uri="{BB962C8B-B14F-4D97-AF65-F5344CB8AC3E}">
        <p14:creationId xmlns:p14="http://schemas.microsoft.com/office/powerpoint/2010/main" val="216822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a:t>
            </a:r>
            <a:r>
              <a:rPr lang="en-GB" b="0" dirty="0">
                <a:latin typeface="Calibri" panose="020F0502020204030204" pitchFamily="34" charset="0"/>
                <a:cs typeface="Calibri" panose="020F0502020204030204" pitchFamily="34" charset="0"/>
              </a:rPr>
              <a:t>  5-10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oral production of nouns with indefinite articles and </a:t>
            </a:r>
            <a:r>
              <a:rPr lang="en-GB" b="0" i="1" dirty="0" err="1"/>
              <a:t>kein</a:t>
            </a:r>
            <a:r>
              <a:rPr lang="en-GB" b="0" i="1" dirty="0"/>
              <a:t>,</a:t>
            </a:r>
            <a:r>
              <a:rPr lang="en-GB" b="0" dirty="0"/>
              <a:t> and two parts of the verb </a:t>
            </a:r>
            <a:r>
              <a:rPr lang="en-GB" b="0" i="1" dirty="0" err="1"/>
              <a:t>haben</a:t>
            </a:r>
            <a:r>
              <a:rPr lang="en-GB" b="0" i="1" dirty="0"/>
              <a:t>.</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r>
              <a:rPr lang="en-GB" b="1" dirty="0"/>
              <a:t>Note: </a:t>
            </a:r>
          </a:p>
          <a:p>
            <a:r>
              <a:rPr lang="en-GB" b="0" baseline="0" noProof="0" dirty="0"/>
              <a:t>1. The stages are animated to support the teacher in modelling the task.</a:t>
            </a:r>
          </a:p>
          <a:p>
            <a:r>
              <a:rPr lang="en-GB" b="0" baseline="0" noProof="0" dirty="0"/>
              <a:t>2. An easier version of this task would be to remove the ‘</a:t>
            </a:r>
            <a:r>
              <a:rPr lang="en-GB" b="0" baseline="0" noProof="0" dirty="0" err="1"/>
              <a:t>kein</a:t>
            </a:r>
            <a:r>
              <a:rPr lang="en-GB" b="0" baseline="0" noProof="0" dirty="0"/>
              <a:t>’ element. Pupils could just make a new sentence when they ‘lose’. </a:t>
            </a:r>
            <a:endParaRPr lang="en-US" b="0" dirty="0"/>
          </a:p>
          <a:p>
            <a:endParaRPr lang="en-US" b="0" dirty="0"/>
          </a:p>
          <a:p>
            <a:r>
              <a:rPr lang="en-US" b="1" dirty="0"/>
              <a:t>Procedure:</a:t>
            </a:r>
          </a:p>
          <a:p>
            <a:pPr marL="228600" indent="-228600">
              <a:buAutoNum type="arabicPeriod"/>
            </a:pPr>
            <a:r>
              <a:rPr lang="en-US" b="0" dirty="0"/>
              <a:t>After modelling this example, display the next slide with 15 item choices. The items are grouped according to gender to help pupils select the correct </a:t>
            </a:r>
            <a:r>
              <a:rPr lang="en-US" b="0" dirty="0" err="1"/>
              <a:t>ein</a:t>
            </a:r>
            <a:r>
              <a:rPr lang="en-US" b="0" dirty="0"/>
              <a:t>/</a:t>
            </a:r>
            <a:r>
              <a:rPr lang="en-US" b="0" dirty="0" err="1"/>
              <a:t>kein</a:t>
            </a:r>
            <a:r>
              <a:rPr lang="en-US" b="0" dirty="0"/>
              <a:t> word. </a:t>
            </a:r>
          </a:p>
          <a:p>
            <a:pPr marL="228600" indent="-228600">
              <a:buAutoNum type="arabicPeriod"/>
            </a:pPr>
            <a:r>
              <a:rPr lang="en-US" b="0" dirty="0"/>
              <a:t>Pupils write down 3 sentences about themselves: ‘Ich </a:t>
            </a:r>
            <a:r>
              <a:rPr lang="en-US" b="0" dirty="0" err="1"/>
              <a:t>habe</a:t>
            </a:r>
            <a:r>
              <a:rPr lang="en-US" b="0" dirty="0"/>
              <a:t> </a:t>
            </a:r>
            <a:r>
              <a:rPr lang="en-US" b="0" dirty="0" err="1"/>
              <a:t>ein</a:t>
            </a:r>
            <a:r>
              <a:rPr lang="en-US" b="0" dirty="0"/>
              <a:t>(e)(n)….’ and 3 sentences about their partner: ‘Du hast </a:t>
            </a:r>
            <a:r>
              <a:rPr lang="en-US" b="0" dirty="0" err="1"/>
              <a:t>ein</a:t>
            </a:r>
            <a:r>
              <a:rPr lang="en-US" b="0" dirty="0"/>
              <a:t>(e)(n)…’</a:t>
            </a:r>
          </a:p>
          <a:p>
            <a:pPr marL="228600" indent="-228600">
              <a:buAutoNum type="arabicPeriod"/>
            </a:pPr>
            <a:r>
              <a:rPr lang="en-US" b="0" dirty="0"/>
              <a:t>Pupils then take it in turns in their pairs to read aloud their sentences. As modelled in the example, if their partner has the same sentence, they play rock-paper-scissors to decide who ‘keeps’ that sentence. </a:t>
            </a:r>
            <a:r>
              <a:rPr lang="en-US" b="0"/>
              <a:t>The loser </a:t>
            </a:r>
            <a:r>
              <a:rPr lang="en-US" b="0" dirty="0"/>
              <a:t>uses ‘</a:t>
            </a:r>
            <a:r>
              <a:rPr lang="en-US" b="0" dirty="0" err="1"/>
              <a:t>kein</a:t>
            </a:r>
            <a:r>
              <a:rPr lang="en-US" b="0" dirty="0"/>
              <a:t>’ to make that sentence negative and then makes a new sentence.</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None/>
            </a:pPr>
            <a:r>
              <a:rPr lang="en-US" b="0" baseline="0" noProof="0" dirty="0"/>
              <a:t>DISPLAY THIS SLIDE FOR PUPILS DURING THE TASK.</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51123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dirty="0"/>
              <a:t>HANDOUT</a:t>
            </a:r>
          </a:p>
        </p:txBody>
      </p:sp>
      <p:sp>
        <p:nvSpPr>
          <p:cNvPr id="4" name="Slide Number Placeholder 3"/>
          <p:cNvSpPr>
            <a:spLocks noGrp="1"/>
          </p:cNvSpPr>
          <p:nvPr>
            <p:ph type="sldNum" sz="quarter" idx="5"/>
          </p:nvPr>
        </p:nvSpPr>
        <p:spPr/>
        <p:txBody>
          <a:bodyPr/>
          <a:lstStyle/>
          <a:p>
            <a:fld id="{532D0CC9-DEA3-4A63-A921-D94C06607CC8}" type="slidenum">
              <a:rPr lang="en-GB" smtClean="0"/>
              <a:t>16</a:t>
            </a:fld>
            <a:endParaRPr lang="en-GB"/>
          </a:p>
        </p:txBody>
      </p:sp>
    </p:spTree>
    <p:extLst>
      <p:ext uri="{BB962C8B-B14F-4D97-AF65-F5344CB8AC3E}">
        <p14:creationId xmlns:p14="http://schemas.microsoft.com/office/powerpoint/2010/main" val="2408861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HANDOUT</a:t>
            </a:r>
          </a:p>
        </p:txBody>
      </p:sp>
      <p:sp>
        <p:nvSpPr>
          <p:cNvPr id="4" name="Slide Number Placeholder 3"/>
          <p:cNvSpPr>
            <a:spLocks noGrp="1"/>
          </p:cNvSpPr>
          <p:nvPr>
            <p:ph type="sldNum" sz="quarter" idx="5"/>
          </p:nvPr>
        </p:nvSpPr>
        <p:spPr/>
        <p:txBody>
          <a:bodyPr/>
          <a:lstStyle/>
          <a:p>
            <a:fld id="{532D0CC9-DEA3-4A63-A921-D94C06607CC8}" type="slidenum">
              <a:rPr lang="en-GB" smtClean="0"/>
              <a:t>17</a:t>
            </a:fld>
            <a:endParaRPr lang="en-GB"/>
          </a:p>
        </p:txBody>
      </p:sp>
    </p:spTree>
    <p:extLst>
      <p:ext uri="{BB962C8B-B14F-4D97-AF65-F5344CB8AC3E}">
        <p14:creationId xmlns:p14="http://schemas.microsoft.com/office/powerpoint/2010/main" val="828857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latin typeface="Calibri"/>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latin typeface="Calibri"/>
                <a:ea typeface="Calibri"/>
              </a:rPr>
              <a:t>Aim: </a:t>
            </a:r>
            <a:r>
              <a:rPr lang="en-GB" sz="1300" spc="-1" dirty="0">
                <a:solidFill>
                  <a:srgbClr val="000000"/>
                </a:solidFill>
                <a:latin typeface="Calibri"/>
                <a:ea typeface="Calibri"/>
              </a:rPr>
              <a:t>to introduce the SSC </a:t>
            </a:r>
            <a:r>
              <a:rPr lang="en-GB" sz="1300" b="1" spc="-1" dirty="0">
                <a:solidFill>
                  <a:srgbClr val="000000"/>
                </a:solidFill>
                <a:latin typeface="Calibri"/>
                <a:ea typeface="Calibri"/>
              </a:rPr>
              <a:t>[au].</a:t>
            </a:r>
          </a:p>
          <a:p>
            <a:pPr marL="227815" indent="-227815"/>
            <a:endParaRPr lang="en-GB" sz="1300" b="1" spc="-1" dirty="0">
              <a:solidFill>
                <a:srgbClr val="000000"/>
              </a:solidFill>
              <a:latin typeface="Calibri"/>
              <a:ea typeface="Calibri"/>
            </a:endParaRPr>
          </a:p>
          <a:p>
            <a:pPr marL="227815" indent="-227815"/>
            <a:r>
              <a:rPr lang="en-GB" sz="1300" b="1" spc="-1" dirty="0">
                <a:solidFill>
                  <a:srgbClr val="000000"/>
                </a:solidFill>
                <a:latin typeface="Calibri"/>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Introduce the SSC and present the </a:t>
            </a:r>
            <a:r>
              <a:rPr lang="en-GB" sz="1300" b="1" spc="-1" dirty="0">
                <a:solidFill>
                  <a:srgbClr val="000000"/>
                </a:solidFill>
                <a:latin typeface="Calibri"/>
                <a:ea typeface="Calibri"/>
              </a:rPr>
              <a:t>source</a:t>
            </a:r>
            <a:r>
              <a:rPr lang="en-GB" sz="1300" spc="-1" dirty="0">
                <a:solidFill>
                  <a:srgbClr val="000000"/>
                </a:solidFill>
                <a:latin typeface="Calibri"/>
                <a:ea typeface="Calibri"/>
              </a:rPr>
              <a:t> word ‘</a:t>
            </a:r>
            <a:r>
              <a:rPr lang="en-GB" sz="1300" b="1" spc="-1" dirty="0">
                <a:solidFill>
                  <a:srgbClr val="000000"/>
                </a:solidFill>
                <a:latin typeface="Calibri"/>
                <a:ea typeface="Calibri"/>
              </a:rPr>
              <a:t>Haus’ </a:t>
            </a:r>
            <a:r>
              <a:rPr lang="en-GB" sz="1300" spc="-1" dirty="0">
                <a:solidFill>
                  <a:srgbClr val="000000"/>
                </a:solidFill>
                <a:latin typeface="Calibri"/>
                <a:ea typeface="Calibri"/>
              </a:rPr>
              <a:t>(with gesture, if using).</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Click to bring on the picture and get pupils to repeat the word </a:t>
            </a:r>
            <a:r>
              <a:rPr lang="en-GB" sz="1300" b="1" spc="-1" dirty="0">
                <a:solidFill>
                  <a:srgbClr val="000000"/>
                </a:solidFill>
                <a:latin typeface="Calibri"/>
                <a:ea typeface="Calibri"/>
              </a:rPr>
              <a:t>‘Haus’ </a:t>
            </a:r>
            <a:r>
              <a:rPr lang="en-GB" sz="1300" spc="-1" dirty="0">
                <a:solidFill>
                  <a:srgbClr val="000000"/>
                </a:solidFill>
                <a:latin typeface="Calibri"/>
                <a:ea typeface="Calibri"/>
              </a:rPr>
              <a:t>(with gesture, if using).</a:t>
            </a:r>
            <a:endParaRPr lang="en-GB" sz="1300" spc="-1" dirty="0">
              <a:latin typeface="Arial"/>
            </a:endParaRPr>
          </a:p>
          <a:p>
            <a:pPr>
              <a:lnSpc>
                <a:spcPct val="100000"/>
              </a:lnSpc>
            </a:pPr>
            <a:endParaRPr lang="en-GB" sz="1300" spc="-1" dirty="0">
              <a:latin typeface="Arial"/>
            </a:endParaRPr>
          </a:p>
          <a:p>
            <a:pPr>
              <a:lnSpc>
                <a:spcPct val="100000"/>
              </a:lnSpc>
            </a:pPr>
            <a:r>
              <a:rPr lang="en-GB" sz="1300" b="1" spc="-1" dirty="0">
                <a:latin typeface="Arial"/>
              </a:rPr>
              <a:t>Note</a:t>
            </a:r>
            <a:r>
              <a:rPr lang="en-GB" sz="1300" spc="-1" dirty="0">
                <a:latin typeface="Arial"/>
              </a:rPr>
              <a:t>: </a:t>
            </a:r>
          </a:p>
          <a:p>
            <a:pPr marL="301381" indent="-301381">
              <a:buAutoNum type="romanLcParenR"/>
            </a:pPr>
            <a:r>
              <a:rPr lang="fr-FR" baseline="0" dirty="0"/>
              <a:t>a </a:t>
            </a:r>
            <a:r>
              <a:rPr lang="fr-FR" baseline="0" dirty="0" err="1"/>
              <a:t>gesture</a:t>
            </a:r>
            <a:r>
              <a:rPr lang="fr-FR" baseline="0" dirty="0"/>
              <a:t> for ‘</a:t>
            </a:r>
            <a:r>
              <a:rPr lang="fr-FR" b="1" baseline="0" dirty="0" err="1"/>
              <a:t>Haus</a:t>
            </a:r>
            <a:r>
              <a:rPr lang="fr-FR" baseline="0" dirty="0"/>
              <a:t>’ </a:t>
            </a:r>
            <a:r>
              <a:rPr lang="fr-FR" baseline="0" dirty="0" err="1"/>
              <a:t>might</a:t>
            </a:r>
            <a:r>
              <a:rPr lang="fr-FR" baseline="0" dirty="0"/>
              <a:t> </a:t>
            </a:r>
            <a:r>
              <a:rPr lang="fr-FR" baseline="0" dirty="0" err="1"/>
              <a:t>be</a:t>
            </a:r>
            <a:r>
              <a:rPr lang="fr-FR" baseline="0" dirty="0"/>
              <a:t> to </a:t>
            </a:r>
            <a:r>
              <a:rPr lang="fr-FR" baseline="0" dirty="0" err="1"/>
              <a:t>make</a:t>
            </a:r>
            <a:r>
              <a:rPr lang="fr-FR" baseline="0" dirty="0"/>
              <a:t> a roof </a:t>
            </a:r>
            <a:r>
              <a:rPr lang="fr-FR" baseline="0" dirty="0" err="1"/>
              <a:t>above</a:t>
            </a:r>
            <a:r>
              <a:rPr lang="fr-FR" baseline="0" dirty="0"/>
              <a:t> </a:t>
            </a:r>
            <a:r>
              <a:rPr lang="fr-FR" baseline="0" dirty="0" err="1"/>
              <a:t>your</a:t>
            </a:r>
            <a:r>
              <a:rPr lang="fr-FR" baseline="0" dirty="0"/>
              <a:t> </a:t>
            </a:r>
            <a:r>
              <a:rPr lang="fr-FR" baseline="0" dirty="0" err="1"/>
              <a:t>head</a:t>
            </a:r>
            <a:r>
              <a:rPr lang="fr-FR" baseline="0" dirty="0"/>
              <a:t> </a:t>
            </a:r>
            <a:r>
              <a:rPr lang="fr-FR" baseline="0" dirty="0" err="1"/>
              <a:t>with</a:t>
            </a:r>
            <a:r>
              <a:rPr lang="fr-FR" baseline="0" dirty="0"/>
              <a:t> </a:t>
            </a:r>
            <a:r>
              <a:rPr lang="fr-FR" baseline="0" dirty="0" err="1"/>
              <a:t>two</a:t>
            </a:r>
            <a:r>
              <a:rPr lang="fr-FR" baseline="0" dirty="0"/>
              <a:t> hands. </a:t>
            </a:r>
            <a:endParaRPr lang="en-GB" sz="1300" spc="-1" dirty="0">
              <a:latin typeface="Arial"/>
            </a:endParaRP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algn="r" defTabSz="964418">
              <a:defRPr/>
            </a:pPr>
            <a:fld id="{22D099D3-7515-44A9-9431-B3F3D19D5CE0}" type="slidenum">
              <a:rPr lang="en-GB" sz="1300" spc="-1">
                <a:solidFill>
                  <a:srgbClr val="000000"/>
                </a:solidFill>
                <a:latin typeface="Calibri"/>
                <a:ea typeface="Calibri"/>
              </a:rPr>
              <a:pPr algn="r" defTabSz="964418">
                <a:defRPr/>
              </a:pPr>
              <a:t>2</a:t>
            </a:fld>
            <a:endParaRPr lang="en-GB" sz="1300" spc="-1">
              <a:solidFill>
                <a:prstClr val="black"/>
              </a:solidFill>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consolidate the SSC </a:t>
            </a:r>
            <a:r>
              <a:rPr lang="en-GB" sz="1300" b="1" spc="-1" dirty="0">
                <a:solidFill>
                  <a:srgbClr val="000000"/>
                </a:solidFill>
                <a:ea typeface="Calibri"/>
              </a:rPr>
              <a:t>[au].</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Re-present the SSC and the </a:t>
            </a:r>
            <a:r>
              <a:rPr lang="en-GB" sz="1300" b="1" spc="-1" dirty="0">
                <a:solidFill>
                  <a:srgbClr val="000000"/>
                </a:solidFill>
                <a:ea typeface="Calibri"/>
              </a:rPr>
              <a:t>source</a:t>
            </a:r>
            <a:r>
              <a:rPr lang="en-GB" sz="1300" spc="-1" dirty="0">
                <a:solidFill>
                  <a:srgbClr val="000000"/>
                </a:solidFill>
                <a:ea typeface="Calibri"/>
              </a:rPr>
              <a:t> word ‘</a:t>
            </a:r>
            <a:r>
              <a:rPr lang="en-GB" sz="1300" b="1" spc="-1" dirty="0">
                <a:solidFill>
                  <a:srgbClr val="000000"/>
                </a:solidFill>
                <a:ea typeface="Calibri"/>
              </a:rPr>
              <a:t>Haus’ </a:t>
            </a:r>
            <a:r>
              <a:rPr lang="en-GB" sz="1300" spc="-1" dirty="0">
                <a:solidFill>
                  <a:srgbClr val="000000"/>
                </a:solidFill>
                <a:ea typeface="Calibri"/>
              </a:rPr>
              <a:t>(with gesture, if using).</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Click to bring on the picture and get pupils to repeat the word </a:t>
            </a:r>
            <a:r>
              <a:rPr lang="en-GB" sz="1300" b="1" spc="-1" dirty="0">
                <a:solidFill>
                  <a:srgbClr val="000000"/>
                </a:solidFill>
                <a:ea typeface="Calibri"/>
              </a:rPr>
              <a:t>‘Haus’ </a:t>
            </a:r>
            <a:r>
              <a:rPr lang="en-GB" sz="1300" spc="-1" dirty="0">
                <a:solidFill>
                  <a:srgbClr val="000000"/>
                </a:solidFill>
                <a:ea typeface="Calibri"/>
              </a:rPr>
              <a:t>(with gesture, if using).</a:t>
            </a:r>
          </a:p>
          <a:p>
            <a:pPr marL="241104" indent="-240345">
              <a:buClr>
                <a:srgbClr val="000000"/>
              </a:buClr>
              <a:buFont typeface="Calibri"/>
              <a:buAutoNum type="arabicPeriod"/>
            </a:pPr>
            <a:r>
              <a:rPr lang="en-GB" sz="1300" spc="-1" dirty="0">
                <a:solidFill>
                  <a:srgbClr val="000000"/>
                </a:solidFill>
              </a:rPr>
              <a:t>Present the </a:t>
            </a:r>
            <a:r>
              <a:rPr lang="en-GB" sz="1300" b="1" spc="-1" dirty="0">
                <a:solidFill>
                  <a:srgbClr val="000000"/>
                </a:solidFill>
              </a:rPr>
              <a:t>cluster </a:t>
            </a:r>
            <a:r>
              <a:rPr lang="en-GB" sz="1300" spc="-1" dirty="0">
                <a:solidFill>
                  <a:srgbClr val="000000"/>
                </a:solidFill>
              </a:rPr>
              <a:t>words in the same way, bringing on the picture and getting pupils to pronounce the words.</a:t>
            </a:r>
            <a:endParaRPr lang="en-GB" sz="1300" spc="-1" dirty="0">
              <a:latin typeface="Arial"/>
            </a:endParaRPr>
          </a:p>
          <a:p>
            <a:pPr marL="227815" indent="-227815"/>
            <a:endParaRPr lang="en-GB" sz="1300" spc="-1" dirty="0">
              <a:latin typeface="Arial"/>
            </a:endParaRP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algn="r" defTabSz="964418">
              <a:defRPr/>
            </a:pPr>
            <a:fld id="{22D099D3-7515-44A9-9431-B3F3D19D5CE0}" type="slidenum">
              <a:rPr lang="en-GB" sz="1300" spc="-1">
                <a:solidFill>
                  <a:srgbClr val="000000"/>
                </a:solidFill>
                <a:latin typeface="Calibri"/>
                <a:ea typeface="Calibri"/>
              </a:rPr>
              <a:pPr algn="r" defTabSz="964418">
                <a:defRPr/>
              </a:pPr>
              <a:t>3</a:t>
            </a:fld>
            <a:endParaRPr lang="en-GB" sz="1300" spc="-1">
              <a:solidFill>
                <a:prstClr val="black"/>
              </a:solidFill>
              <a:latin typeface="Arial"/>
            </a:endParaRPr>
          </a:p>
        </p:txBody>
      </p:sp>
    </p:spTree>
    <p:extLst>
      <p:ext uri="{BB962C8B-B14F-4D97-AF65-F5344CB8AC3E}">
        <p14:creationId xmlns:p14="http://schemas.microsoft.com/office/powerpoint/2010/main" val="567322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7815" indent="-227815"/>
            <a:r>
              <a:rPr lang="en-GB" sz="1300" b="1" spc="-1" dirty="0">
                <a:solidFill>
                  <a:srgbClr val="000000"/>
                </a:solidFill>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introduce the SSC </a:t>
            </a:r>
            <a:r>
              <a:rPr lang="en-GB" sz="1300" b="1" spc="-1" dirty="0">
                <a:solidFill>
                  <a:srgbClr val="000000"/>
                </a:solidFill>
                <a:ea typeface="Calibri"/>
              </a:rPr>
              <a:t>[</a:t>
            </a:r>
            <a:r>
              <a:rPr lang="en-GB" sz="1300" b="1" spc="-1" dirty="0" err="1">
                <a:solidFill>
                  <a:srgbClr val="000000"/>
                </a:solidFill>
                <a:ea typeface="Calibri"/>
              </a:rPr>
              <a:t>eu</a:t>
            </a:r>
            <a:r>
              <a:rPr lang="en-GB" sz="1300" b="1" spc="-1" dirty="0">
                <a:solidFill>
                  <a:srgbClr val="000000"/>
                </a:solidFill>
                <a:ea typeface="Calibri"/>
              </a:rPr>
              <a:t>].</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Re-present the SSC and the </a:t>
            </a:r>
            <a:r>
              <a:rPr lang="en-GB" sz="1300" b="1" spc="-1" dirty="0">
                <a:solidFill>
                  <a:srgbClr val="000000"/>
                </a:solidFill>
                <a:ea typeface="Calibri"/>
              </a:rPr>
              <a:t>source</a:t>
            </a:r>
            <a:r>
              <a:rPr lang="en-GB" sz="1300" spc="-1" dirty="0">
                <a:solidFill>
                  <a:srgbClr val="000000"/>
                </a:solidFill>
                <a:ea typeface="Calibri"/>
              </a:rPr>
              <a:t> word ‘</a:t>
            </a:r>
            <a:r>
              <a:rPr lang="en-GB" sz="1300" b="1" spc="-1" dirty="0">
                <a:solidFill>
                  <a:srgbClr val="000000"/>
                </a:solidFill>
                <a:ea typeface="Calibri"/>
              </a:rPr>
              <a:t>Deutschland’</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Click to bring on the picture and get pupils to repeat the word </a:t>
            </a:r>
            <a:r>
              <a:rPr lang="en-GB" sz="1300" b="1" spc="-1" dirty="0">
                <a:solidFill>
                  <a:srgbClr val="000000"/>
                </a:solidFill>
                <a:ea typeface="Calibri"/>
              </a:rPr>
              <a:t>’Deutschland’ </a:t>
            </a:r>
          </a:p>
          <a:p>
            <a:pPr>
              <a:lnSpc>
                <a:spcPct val="100000"/>
              </a:lnSpc>
            </a:pPr>
            <a:endParaRPr lang="en-GB" sz="1300"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4</a:t>
            </a:fld>
            <a:endParaRPr lang="en-GB"/>
          </a:p>
        </p:txBody>
      </p:sp>
    </p:spTree>
    <p:extLst>
      <p:ext uri="{BB962C8B-B14F-4D97-AF65-F5344CB8AC3E}">
        <p14:creationId xmlns:p14="http://schemas.microsoft.com/office/powerpoint/2010/main" val="1552010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7815" indent="-227815"/>
            <a:r>
              <a:rPr lang="en-GB" sz="1300" b="1" spc="-1" dirty="0">
                <a:solidFill>
                  <a:srgbClr val="000000"/>
                </a:solidFill>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consolidate the SSC </a:t>
            </a:r>
            <a:r>
              <a:rPr lang="en-GB" sz="1300" b="1" spc="-1" dirty="0">
                <a:solidFill>
                  <a:srgbClr val="000000"/>
                </a:solidFill>
                <a:ea typeface="Calibri"/>
              </a:rPr>
              <a:t>[</a:t>
            </a:r>
            <a:r>
              <a:rPr lang="en-GB" sz="1300" b="1" spc="-1" dirty="0" err="1">
                <a:solidFill>
                  <a:srgbClr val="000000"/>
                </a:solidFill>
                <a:ea typeface="Calibri"/>
              </a:rPr>
              <a:t>eu</a:t>
            </a:r>
            <a:r>
              <a:rPr lang="en-GB" sz="1300" b="1" spc="-1" dirty="0">
                <a:solidFill>
                  <a:srgbClr val="000000"/>
                </a:solidFill>
                <a:ea typeface="Calibri"/>
              </a:rPr>
              <a:t>].</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Re-present the SSC and the </a:t>
            </a:r>
            <a:r>
              <a:rPr lang="en-GB" sz="1300" b="1" spc="-1" dirty="0">
                <a:solidFill>
                  <a:srgbClr val="000000"/>
                </a:solidFill>
                <a:ea typeface="Calibri"/>
              </a:rPr>
              <a:t>source</a:t>
            </a:r>
            <a:r>
              <a:rPr lang="en-GB" sz="1300" spc="-1" dirty="0">
                <a:solidFill>
                  <a:srgbClr val="000000"/>
                </a:solidFill>
                <a:ea typeface="Calibri"/>
              </a:rPr>
              <a:t> word ‘</a:t>
            </a:r>
            <a:r>
              <a:rPr lang="en-GB" sz="1300" b="1" spc="-1" dirty="0">
                <a:solidFill>
                  <a:srgbClr val="000000"/>
                </a:solidFill>
                <a:ea typeface="Calibri"/>
              </a:rPr>
              <a:t>Deutschland’</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Click to bring on the picture and get pupils to repeat the word </a:t>
            </a:r>
            <a:r>
              <a:rPr lang="en-GB" sz="1300" b="1" spc="-1" dirty="0">
                <a:solidFill>
                  <a:srgbClr val="000000"/>
                </a:solidFill>
                <a:ea typeface="Calibri"/>
              </a:rPr>
              <a:t>’Deutschland’ </a:t>
            </a:r>
          </a:p>
          <a:p>
            <a:pPr marL="241104" indent="-240345" defTabSz="964418">
              <a:buClr>
                <a:srgbClr val="000000"/>
              </a:buClr>
              <a:buFont typeface="Calibri"/>
              <a:buAutoNum type="arabicPeriod"/>
            </a:pPr>
            <a:r>
              <a:rPr lang="en-GB" sz="1300" spc="-1" dirty="0">
                <a:solidFill>
                  <a:srgbClr val="000000"/>
                </a:solidFill>
              </a:rPr>
              <a:t>Present the </a:t>
            </a:r>
            <a:r>
              <a:rPr lang="en-GB" sz="1300" b="1" spc="-1" dirty="0">
                <a:solidFill>
                  <a:srgbClr val="000000"/>
                </a:solidFill>
              </a:rPr>
              <a:t>cluster </a:t>
            </a:r>
            <a:r>
              <a:rPr lang="en-GB" sz="1300" spc="-1" dirty="0">
                <a:solidFill>
                  <a:srgbClr val="000000"/>
                </a:solidFill>
              </a:rPr>
              <a:t>words in the same way, bringing on the picture and getting pupils to pronounce the words.</a:t>
            </a:r>
            <a:endParaRPr lang="en-GB" sz="1300" spc="-1" dirty="0">
              <a:latin typeface="Arial"/>
            </a:endParaRPr>
          </a:p>
          <a:p>
            <a:pPr marL="759">
              <a:buClr>
                <a:srgbClr val="000000"/>
              </a:buClr>
            </a:pPr>
            <a:endParaRPr lang="en-GB" sz="1300" b="1" spc="-1" dirty="0">
              <a:solidFill>
                <a:srgbClr val="000000"/>
              </a:solidFill>
              <a:ea typeface="Calibri"/>
            </a:endParaRPr>
          </a:p>
          <a:p>
            <a:pPr>
              <a:lnSpc>
                <a:spcPct val="100000"/>
              </a:lnSpc>
            </a:pPr>
            <a:endParaRPr lang="en-GB" sz="1300"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5</a:t>
            </a:fld>
            <a:endParaRPr lang="en-GB"/>
          </a:p>
        </p:txBody>
      </p:sp>
    </p:spTree>
    <p:extLst>
      <p:ext uri="{BB962C8B-B14F-4D97-AF65-F5344CB8AC3E}">
        <p14:creationId xmlns:p14="http://schemas.microsoft.com/office/powerpoint/2010/main" val="3272337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SSC word recognition and spoken production of the SSC [au] and [</a:t>
            </a:r>
            <a:r>
              <a:rPr lang="en-GB" b="0" dirty="0" err="1"/>
              <a:t>eu</a:t>
            </a:r>
            <a:r>
              <a:rPr lang="en-GB" b="0" dirty="0"/>
              <a:t>].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lvl="0" indent="-228600" algn="l" rtl="0">
              <a:spcBef>
                <a:spcPts val="0"/>
              </a:spcBef>
              <a:spcAft>
                <a:spcPts val="0"/>
              </a:spcAft>
              <a:buAutoNum type="arabicPeriod"/>
            </a:pPr>
            <a:r>
              <a:rPr lang="en-GB" b="0" dirty="0"/>
              <a:t>Click to bring up the prompts.</a:t>
            </a:r>
          </a:p>
          <a:p>
            <a:pPr marL="228600" lvl="0" indent="-228600" algn="l" rtl="0">
              <a:spcBef>
                <a:spcPts val="0"/>
              </a:spcBef>
              <a:spcAft>
                <a:spcPts val="0"/>
              </a:spcAft>
              <a:buAutoNum type="arabicPeriod"/>
            </a:pPr>
            <a:r>
              <a:rPr lang="en-GB" b="0" dirty="0"/>
              <a:t>Click on each audio symbol </a:t>
            </a:r>
            <a:r>
              <a:rPr lang="en-GB" dirty="0"/>
              <a:t>to listen to the words.</a:t>
            </a:r>
          </a:p>
          <a:p>
            <a:pPr marL="228600" lvl="0" indent="-228600" algn="l" rtl="0">
              <a:spcBef>
                <a:spcPts val="0"/>
              </a:spcBef>
              <a:spcAft>
                <a:spcPts val="0"/>
              </a:spcAft>
              <a:buAutoNum type="arabicPeriod"/>
            </a:pPr>
            <a:r>
              <a:rPr lang="en-GB" dirty="0"/>
              <a:t>Click for the number answers.</a:t>
            </a:r>
          </a:p>
          <a:p>
            <a:pPr marL="228600" lvl="0" indent="-228600" algn="l" rtl="0">
              <a:spcBef>
                <a:spcPts val="0"/>
              </a:spcBef>
              <a:spcAft>
                <a:spcPts val="0"/>
              </a:spcAft>
              <a:buAutoNum type="arabicPeriod"/>
            </a:pPr>
            <a:r>
              <a:rPr lang="en-GB" dirty="0"/>
              <a:t>Click to bring up task B.  Give a time limit for the drawing (e.g., 30 seconds for each).</a:t>
            </a:r>
          </a:p>
          <a:p>
            <a:pPr marL="228600" lvl="0" indent="-228600" algn="l" rtl="0">
              <a:spcBef>
                <a:spcPts val="0"/>
              </a:spcBef>
              <a:spcAft>
                <a:spcPts val="0"/>
              </a:spcAft>
              <a:buAutoNum type="arabicPeriod"/>
            </a:pPr>
            <a:r>
              <a:rPr lang="en-GB" dirty="0"/>
              <a:t>Click to bring up task C.  </a:t>
            </a:r>
          </a:p>
          <a:p>
            <a:pPr marL="228600" lvl="0" indent="-228600" algn="l" rtl="0">
              <a:spcBef>
                <a:spcPts val="0"/>
              </a:spcBef>
              <a:spcAft>
                <a:spcPts val="0"/>
              </a:spcAft>
              <a:buAutoNum type="arabicPeriod"/>
            </a:pPr>
            <a:r>
              <a:rPr lang="en-GB" dirty="0"/>
              <a:t>In pairs, pupil A silently chooses 5 of the au/</a:t>
            </a:r>
            <a:r>
              <a:rPr lang="en-GB" dirty="0" err="1"/>
              <a:t>eu</a:t>
            </a:r>
            <a:r>
              <a:rPr lang="en-GB" dirty="0"/>
              <a:t> words on the board. Pupil B must read aloud all of the words on the board in any order within the time limit in order to ‘find’ pupil A’s words. Repeat with roles reversed. </a:t>
            </a:r>
          </a:p>
          <a:p>
            <a:pPr marL="228600" lvl="0" indent="-228600" algn="l" rtl="0">
              <a:spcBef>
                <a:spcPts val="0"/>
              </a:spcBef>
              <a:spcAft>
                <a:spcPts val="0"/>
              </a:spcAft>
              <a:buAutoNum type="arabicPeriod"/>
            </a:pPr>
            <a:r>
              <a:rPr lang="en-GB" dirty="0"/>
              <a:t>Click again for pictures to appear and to discuss meaning of words. </a:t>
            </a:r>
          </a:p>
          <a:p>
            <a:pPr marL="0" lvl="0" indent="0" algn="l" rtl="0">
              <a:spcBef>
                <a:spcPts val="0"/>
              </a:spcBef>
              <a:spcAft>
                <a:spcPts val="0"/>
              </a:spcAft>
              <a:buNone/>
            </a:pPr>
            <a:r>
              <a:rPr lang="en-GB" b="1" dirty="0"/>
              <a:t>Transcript </a:t>
            </a:r>
            <a:br>
              <a:rPr lang="en-GB" dirty="0"/>
            </a:br>
            <a:r>
              <a:rPr lang="en-GB" dirty="0"/>
              <a:t>Part A:</a:t>
            </a:r>
          </a:p>
          <a:p>
            <a:pPr marL="0" lvl="0" indent="0" algn="l" rtl="0">
              <a:spcBef>
                <a:spcPts val="0"/>
              </a:spcBef>
              <a:spcAft>
                <a:spcPts val="0"/>
              </a:spcAft>
              <a:buNone/>
            </a:pPr>
            <a:r>
              <a:rPr lang="en-GB" b="1" dirty="0" err="1"/>
              <a:t>blau</a:t>
            </a:r>
            <a:br>
              <a:rPr lang="en-GB" b="1" dirty="0"/>
            </a:br>
            <a:r>
              <a:rPr lang="en-GB" b="1" dirty="0"/>
              <a:t>Freund</a:t>
            </a:r>
            <a:br>
              <a:rPr lang="en-GB" b="1" dirty="0"/>
            </a:br>
            <a:r>
              <a:rPr lang="en-GB" b="1" dirty="0" err="1"/>
              <a:t>laufen</a:t>
            </a:r>
            <a:br>
              <a:rPr lang="en-GB" b="1" dirty="0"/>
            </a:br>
            <a:r>
              <a:rPr lang="en-GB" b="1" dirty="0"/>
              <a:t>Deutschland</a:t>
            </a:r>
            <a:br>
              <a:rPr lang="en-GB" b="1" dirty="0"/>
            </a:br>
            <a:r>
              <a:rPr lang="en-GB" b="1" dirty="0" err="1"/>
              <a:t>heute</a:t>
            </a:r>
            <a:br>
              <a:rPr lang="en-GB" dirty="0"/>
            </a:br>
            <a:endParaRPr lang="en-GB" dirty="0"/>
          </a:p>
          <a:p>
            <a:pPr marL="0" lvl="0" indent="0" algn="l" rtl="0">
              <a:spcBef>
                <a:spcPts val="0"/>
              </a:spcBef>
              <a:spcAft>
                <a:spcPts val="0"/>
              </a:spcAft>
              <a:buNone/>
            </a:pPr>
            <a:r>
              <a:rPr lang="en-GB" dirty="0"/>
              <a:t>Part C</a:t>
            </a:r>
          </a:p>
          <a:p>
            <a:pPr marL="0" lvl="0" indent="0" algn="l" rtl="0">
              <a:spcBef>
                <a:spcPts val="0"/>
              </a:spcBef>
              <a:spcAft>
                <a:spcPts val="0"/>
              </a:spcAft>
              <a:buNone/>
            </a:pPr>
            <a:r>
              <a:rPr lang="en-GB" b="1" dirty="0"/>
              <a:t>Meanings</a:t>
            </a:r>
          </a:p>
          <a:p>
            <a:pPr marL="0" lvl="0" indent="0" algn="l" rtl="0">
              <a:spcBef>
                <a:spcPts val="0"/>
              </a:spcBef>
              <a:spcAft>
                <a:spcPts val="0"/>
              </a:spcAft>
              <a:buNone/>
            </a:pPr>
            <a:r>
              <a:rPr lang="en-GB" dirty="0"/>
              <a:t>der Baum- tree</a:t>
            </a:r>
          </a:p>
          <a:p>
            <a:pPr marL="0" lvl="0" indent="0" algn="l" rtl="0">
              <a:spcBef>
                <a:spcPts val="0"/>
              </a:spcBef>
              <a:spcAft>
                <a:spcPts val="0"/>
              </a:spcAft>
              <a:buNone/>
            </a:pPr>
            <a:r>
              <a:rPr lang="en-GB" dirty="0" err="1"/>
              <a:t>teuer</a:t>
            </a:r>
            <a:r>
              <a:rPr lang="en-GB" dirty="0"/>
              <a:t>- expensive</a:t>
            </a:r>
          </a:p>
          <a:p>
            <a:pPr marL="0" lvl="0" indent="0" algn="l" rtl="0">
              <a:spcBef>
                <a:spcPts val="0"/>
              </a:spcBef>
              <a:spcAft>
                <a:spcPts val="0"/>
              </a:spcAft>
              <a:buNone/>
            </a:pPr>
            <a:r>
              <a:rPr lang="en-GB" dirty="0"/>
              <a:t>die </a:t>
            </a:r>
            <a:r>
              <a:rPr lang="en-GB" dirty="0" err="1"/>
              <a:t>Freundin</a:t>
            </a:r>
            <a:r>
              <a:rPr lang="en-GB" dirty="0"/>
              <a:t>-[female] friend</a:t>
            </a:r>
          </a:p>
          <a:p>
            <a:pPr marL="0" lvl="0" indent="0" algn="l" rtl="0">
              <a:spcBef>
                <a:spcPts val="0"/>
              </a:spcBef>
              <a:spcAft>
                <a:spcPts val="0"/>
              </a:spcAft>
              <a:buNone/>
            </a:pPr>
            <a:r>
              <a:rPr lang="en-GB" dirty="0"/>
              <a:t>die Leute- people</a:t>
            </a:r>
          </a:p>
          <a:p>
            <a:pPr marL="0" lvl="0" indent="0" algn="l" rtl="0">
              <a:spcBef>
                <a:spcPts val="0"/>
              </a:spcBef>
              <a:spcAft>
                <a:spcPts val="0"/>
              </a:spcAft>
              <a:buNone/>
            </a:pPr>
            <a:r>
              <a:rPr lang="en-GB" dirty="0"/>
              <a:t>der </a:t>
            </a:r>
            <a:r>
              <a:rPr lang="en-GB" dirty="0" err="1"/>
              <a:t>Traum</a:t>
            </a:r>
            <a:r>
              <a:rPr lang="en-GB" dirty="0"/>
              <a:t>-dream</a:t>
            </a:r>
          </a:p>
          <a:p>
            <a:pPr marL="0" lvl="0" indent="0" algn="l" rtl="0">
              <a:spcBef>
                <a:spcPts val="0"/>
              </a:spcBef>
              <a:spcAft>
                <a:spcPts val="0"/>
              </a:spcAft>
              <a:buNone/>
            </a:pPr>
            <a:r>
              <a:rPr lang="en-GB" dirty="0" err="1"/>
              <a:t>braun</a:t>
            </a:r>
            <a:r>
              <a:rPr lang="en-GB" dirty="0"/>
              <a:t>-brown</a:t>
            </a:r>
          </a:p>
          <a:p>
            <a:pPr marL="0" lvl="0" indent="0" algn="l" rtl="0">
              <a:spcBef>
                <a:spcPts val="0"/>
              </a:spcBef>
              <a:spcAft>
                <a:spcPts val="0"/>
              </a:spcAft>
              <a:buNone/>
            </a:pPr>
            <a:r>
              <a:rPr lang="en-GB" dirty="0"/>
              <a:t>der Euro- Euro</a:t>
            </a:r>
          </a:p>
          <a:p>
            <a:pPr marL="0" lvl="0" indent="0" algn="l" rtl="0">
              <a:spcBef>
                <a:spcPts val="0"/>
              </a:spcBef>
              <a:spcAft>
                <a:spcPts val="0"/>
              </a:spcAft>
              <a:buNone/>
            </a:pPr>
            <a:r>
              <a:rPr lang="en-GB" dirty="0" err="1"/>
              <a:t>glauben</a:t>
            </a:r>
            <a:r>
              <a:rPr lang="en-GB" dirty="0"/>
              <a:t>-to believe</a:t>
            </a:r>
          </a:p>
          <a:p>
            <a:pPr marL="0" lvl="0" indent="0" algn="l" rtl="0">
              <a:spcBef>
                <a:spcPts val="0"/>
              </a:spcBef>
              <a:spcAft>
                <a:spcPts val="0"/>
              </a:spcAft>
              <a:buNone/>
            </a:pPr>
            <a:r>
              <a:rPr lang="en-GB" dirty="0"/>
              <a:t>das </a:t>
            </a:r>
            <a:r>
              <a:rPr lang="en-GB" dirty="0" err="1"/>
              <a:t>Flugzeug</a:t>
            </a:r>
            <a:r>
              <a:rPr lang="en-GB" dirty="0"/>
              <a:t>-aeroplane</a:t>
            </a:r>
          </a:p>
          <a:p>
            <a:pPr marL="0" lvl="0" indent="0" algn="l" rtl="0">
              <a:spcBef>
                <a:spcPts val="0"/>
              </a:spcBef>
              <a:spcAft>
                <a:spcPts val="0"/>
              </a:spcAft>
              <a:buNone/>
            </a:pPr>
            <a:r>
              <a:rPr lang="en-GB" dirty="0" err="1"/>
              <a:t>laut</a:t>
            </a:r>
            <a:r>
              <a:rPr lang="en-GB" dirty="0"/>
              <a:t>- loud</a:t>
            </a:r>
          </a:p>
          <a:p>
            <a:pPr marL="0" lvl="0" indent="0" algn="l" rtl="0">
              <a:spcBef>
                <a:spcPts val="0"/>
              </a:spcBef>
              <a:spcAft>
                <a:spcPts val="0"/>
              </a:spcAft>
              <a:buNone/>
            </a:pPr>
            <a:r>
              <a:rPr lang="en-GB" dirty="0"/>
              <a:t>die Maus- mouse</a:t>
            </a:r>
          </a:p>
          <a:p>
            <a:pPr marL="0" lvl="0" indent="0" algn="l" rtl="0">
              <a:spcBef>
                <a:spcPts val="0"/>
              </a:spcBef>
              <a:spcAft>
                <a:spcPts val="0"/>
              </a:spcAft>
              <a:buNone/>
            </a:pPr>
            <a:r>
              <a:rPr lang="en-GB" dirty="0"/>
              <a:t>Europa- Europe</a:t>
            </a:r>
          </a:p>
          <a:p>
            <a:pPr marL="0" lvl="0" indent="0" algn="l" rtl="0">
              <a:spcBef>
                <a:spcPts val="0"/>
              </a:spcBef>
              <a:spcAft>
                <a:spcPts val="0"/>
              </a:spcAft>
              <a:buNone/>
            </a:pPr>
            <a:r>
              <a:rPr lang="en-GB" dirty="0" err="1"/>
              <a:t>scheu</a:t>
            </a:r>
            <a:r>
              <a:rPr lang="en-GB" dirty="0"/>
              <a:t>-shy</a:t>
            </a:r>
          </a:p>
          <a:p>
            <a:pPr marL="0" lvl="0" indent="0" algn="l" rtl="0">
              <a:spcBef>
                <a:spcPts val="0"/>
              </a:spcBef>
              <a:spcAft>
                <a:spcPts val="0"/>
              </a:spcAft>
              <a:buNone/>
            </a:pPr>
            <a:r>
              <a:rPr lang="en-GB" dirty="0" err="1"/>
              <a:t>bauen</a:t>
            </a:r>
            <a:r>
              <a:rPr lang="en-GB" dirty="0"/>
              <a:t>- to build</a:t>
            </a:r>
          </a:p>
          <a:p>
            <a:pPr marL="0" lvl="0" indent="0" algn="l" rtl="0">
              <a:spcBef>
                <a:spcPts val="0"/>
              </a:spcBef>
              <a:spcAft>
                <a:spcPts val="0"/>
              </a:spcAft>
              <a:buNone/>
            </a:pPr>
            <a:endParaRPr lang="en-GB" dirty="0"/>
          </a:p>
          <a:p>
            <a:r>
              <a:rPr lang="en-GB" altLang="en-US" dirty="0"/>
              <a:t>Word frequency (1 is the most frequent word in German): </a:t>
            </a:r>
            <a:br>
              <a:rPr lang="en-GB" altLang="en-US" dirty="0"/>
            </a:br>
            <a:r>
              <a:rPr lang="en-GB" altLang="en-US" dirty="0"/>
              <a:t>Baum [1013] </a:t>
            </a:r>
            <a:r>
              <a:rPr lang="en-GB" altLang="en-US" dirty="0" err="1"/>
              <a:t>teuer</a:t>
            </a:r>
            <a:r>
              <a:rPr lang="en-GB" altLang="en-US" dirty="0"/>
              <a:t> [950] Maus [3463] </a:t>
            </a:r>
            <a:r>
              <a:rPr lang="en-GB" altLang="en-US" dirty="0" err="1"/>
              <a:t>braun</a:t>
            </a:r>
            <a:r>
              <a:rPr lang="en-GB" altLang="en-US" dirty="0"/>
              <a:t> [2320] </a:t>
            </a:r>
            <a:r>
              <a:rPr lang="en-GB" altLang="en-US" dirty="0" err="1"/>
              <a:t>Traum</a:t>
            </a:r>
            <a:r>
              <a:rPr lang="en-GB" altLang="en-US" dirty="0"/>
              <a:t> [992]Euro [207] </a:t>
            </a:r>
            <a:r>
              <a:rPr lang="en-GB" altLang="en-US" dirty="0" err="1"/>
              <a:t>glauben</a:t>
            </a:r>
            <a:r>
              <a:rPr lang="en-GB" altLang="en-US" dirty="0"/>
              <a:t> [156] Leute [224] </a:t>
            </a:r>
            <a:r>
              <a:rPr lang="en-GB" altLang="en-US" dirty="0" err="1"/>
              <a:t>Flugzeug</a:t>
            </a:r>
            <a:r>
              <a:rPr lang="en-GB" altLang="en-US" dirty="0"/>
              <a:t> [1776] </a:t>
            </a:r>
            <a:r>
              <a:rPr lang="en-GB" altLang="en-US" dirty="0" err="1"/>
              <a:t>laut</a:t>
            </a:r>
            <a:r>
              <a:rPr lang="en-GB" altLang="en-US" dirty="0"/>
              <a:t> [572] Europa [294] </a:t>
            </a:r>
            <a:r>
              <a:rPr lang="en-GB" altLang="en-US" dirty="0" err="1"/>
              <a:t>bauen</a:t>
            </a:r>
            <a:r>
              <a:rPr lang="en-GB" altLang="en-US" dirty="0"/>
              <a:t> [667] Scheu [N/A]</a:t>
            </a:r>
            <a:br>
              <a:rPr lang="en-GB" altLang="en-US" dirty="0"/>
            </a:br>
            <a:br>
              <a:rPr lang="en-GB" altLang="en-US" dirty="0"/>
            </a:br>
            <a:r>
              <a:rPr lang="en-GB" altLang="en-US" dirty="0"/>
              <a:t>Source:  Jones, R.L. &amp; </a:t>
            </a:r>
            <a:r>
              <a:rPr lang="en-GB" altLang="en-US" dirty="0" err="1"/>
              <a:t>Tschirner</a:t>
            </a:r>
            <a:r>
              <a:rPr lang="en-GB" altLang="en-US" dirty="0"/>
              <a:t>, E. (2019). A frequency dictionary of German: core vocabulary for learners. Routledge</a:t>
            </a:r>
          </a:p>
          <a:p>
            <a:endParaRPr lang="en-GB" altLang="en-US" dirty="0"/>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this week’s new and revisited vocabulary</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the sound buttons to listen to each sentence. Pupils need to identify and write down the English words they hear from the 3 options given. </a:t>
            </a:r>
          </a:p>
          <a:p>
            <a:pPr marL="228600" lvl="0" indent="-228600" algn="l" rtl="0">
              <a:spcBef>
                <a:spcPts val="0"/>
              </a:spcBef>
              <a:spcAft>
                <a:spcPts val="0"/>
              </a:spcAft>
              <a:buAutoNum type="arabicPeriod"/>
            </a:pPr>
            <a:r>
              <a:rPr lang="en-GB" dirty="0"/>
              <a:t>Click to reveal answers.</a:t>
            </a:r>
          </a:p>
          <a:p>
            <a:pPr marL="0" lvl="0" indent="0" algn="l" rtl="0">
              <a:spcBef>
                <a:spcPts val="0"/>
              </a:spcBef>
              <a:spcAft>
                <a:spcPts val="0"/>
              </a:spcAft>
              <a:buNone/>
            </a:pPr>
            <a:endParaRPr lang="en-GB" sz="1200"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a:t>
            </a:r>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B:   Das </a:t>
            </a:r>
            <a:r>
              <a:rPr lang="en-GB" sz="1200" b="1" dirty="0" err="1">
                <a:solidFill>
                  <a:srgbClr val="002060"/>
                </a:solidFill>
                <a:latin typeface="Century Gothic"/>
                <a:ea typeface="Century Gothic"/>
                <a:cs typeface="Century Gothic"/>
                <a:sym typeface="Century Gothic"/>
              </a:rPr>
              <a:t>ist</a:t>
            </a:r>
            <a:r>
              <a:rPr lang="en-GB" sz="1200" b="1" dirty="0">
                <a:solidFill>
                  <a:srgbClr val="002060"/>
                </a:solidFill>
                <a:latin typeface="Century Gothic"/>
                <a:ea typeface="Century Gothic"/>
                <a:cs typeface="Century Gothic"/>
                <a:sym typeface="Century Gothic"/>
              </a:rPr>
              <a:t> </a:t>
            </a:r>
            <a:r>
              <a:rPr lang="en-GB" sz="1200" b="0" dirty="0" err="1">
                <a:solidFill>
                  <a:srgbClr val="002060"/>
                </a:solidFill>
                <a:latin typeface="Century Gothic"/>
                <a:ea typeface="Century Gothic"/>
                <a:cs typeface="Century Gothic"/>
                <a:sym typeface="Century Gothic"/>
              </a:rPr>
              <a:t>ein</a:t>
            </a:r>
            <a:r>
              <a:rPr lang="en-GB" sz="1200" b="0" dirty="0">
                <a:solidFill>
                  <a:srgbClr val="002060"/>
                </a:solidFill>
                <a:latin typeface="Century Gothic"/>
                <a:ea typeface="Century Gothic"/>
                <a:cs typeface="Century Gothic"/>
                <a:sym typeface="Century Gothic"/>
              </a:rPr>
              <a:t> Wort.</a:t>
            </a:r>
          </a:p>
          <a:p>
            <a:pPr marL="228600" lvl="0" indent="-228600" algn="l" rtl="0">
              <a:spcBef>
                <a:spcPts val="0"/>
              </a:spcBef>
              <a:spcAft>
                <a:spcPts val="0"/>
              </a:spcAft>
              <a:buAutoNum type="arabicPeriod"/>
            </a:pPr>
            <a:r>
              <a:rPr lang="en-GB" sz="1200" b="1" dirty="0">
                <a:solidFill>
                  <a:srgbClr val="002060"/>
                </a:solidFill>
                <a:latin typeface="Century Gothic"/>
                <a:ea typeface="Century Gothic"/>
                <a:cs typeface="Century Gothic"/>
                <a:sym typeface="Century Gothic"/>
              </a:rPr>
              <a:t>Hast du </a:t>
            </a:r>
            <a:r>
              <a:rPr lang="en-GB" sz="1200" b="0" dirty="0" err="1">
                <a:solidFill>
                  <a:srgbClr val="002060"/>
                </a:solidFill>
                <a:latin typeface="Century Gothic"/>
                <a:ea typeface="Century Gothic"/>
                <a:cs typeface="Century Gothic"/>
                <a:sym typeface="Century Gothic"/>
              </a:rPr>
              <a:t>auch</a:t>
            </a:r>
            <a:r>
              <a:rPr lang="en-GB" sz="1200" b="1" dirty="0">
                <a:solidFill>
                  <a:srgbClr val="002060"/>
                </a:solidFill>
                <a:latin typeface="Century Gothic"/>
                <a:ea typeface="Century Gothic"/>
                <a:cs typeface="Century Gothic"/>
                <a:sym typeface="Century Gothic"/>
              </a:rPr>
              <a:t> </a:t>
            </a:r>
            <a:r>
              <a:rPr lang="en-GB" sz="1200" b="0" dirty="0" err="1">
                <a:solidFill>
                  <a:srgbClr val="002060"/>
                </a:solidFill>
                <a:latin typeface="Century Gothic"/>
                <a:ea typeface="Century Gothic"/>
                <a:cs typeface="Century Gothic"/>
                <a:sym typeface="Century Gothic"/>
              </a:rPr>
              <a:t>einen</a:t>
            </a:r>
            <a:r>
              <a:rPr lang="en-GB" sz="1200" b="0" dirty="0">
                <a:solidFill>
                  <a:srgbClr val="002060"/>
                </a:solidFill>
                <a:latin typeface="Century Gothic"/>
                <a:ea typeface="Century Gothic"/>
                <a:cs typeface="Century Gothic"/>
                <a:sym typeface="Century Gothic"/>
              </a:rPr>
              <a:t> Hund?</a:t>
            </a:r>
          </a:p>
          <a:p>
            <a:pPr marL="228600" lvl="0" indent="-228600" algn="l" rtl="0">
              <a:spcBef>
                <a:spcPts val="0"/>
              </a:spcBef>
              <a:spcAft>
                <a:spcPts val="0"/>
              </a:spcAft>
              <a:buAutoNum type="arabicPeriod"/>
            </a:pPr>
            <a:r>
              <a:rPr lang="en-GB" sz="1200" b="0" dirty="0">
                <a:solidFill>
                  <a:srgbClr val="002060"/>
                </a:solidFill>
                <a:latin typeface="Century Gothic"/>
                <a:ea typeface="Century Gothic"/>
                <a:cs typeface="Century Gothic"/>
                <a:sym typeface="Century Gothic"/>
              </a:rPr>
              <a:t>Er </a:t>
            </a:r>
            <a:r>
              <a:rPr lang="en-GB" sz="1200" b="0" dirty="0" err="1">
                <a:solidFill>
                  <a:srgbClr val="002060"/>
                </a:solidFill>
                <a:latin typeface="Century Gothic"/>
                <a:ea typeface="Century Gothic"/>
                <a:cs typeface="Century Gothic"/>
                <a:sym typeface="Century Gothic"/>
              </a:rPr>
              <a:t>ist</a:t>
            </a:r>
            <a:r>
              <a:rPr lang="en-GB" sz="1200" b="0" dirty="0">
                <a:solidFill>
                  <a:srgbClr val="002060"/>
                </a:solidFill>
                <a:latin typeface="Century Gothic"/>
                <a:ea typeface="Century Gothic"/>
                <a:cs typeface="Century Gothic"/>
                <a:sym typeface="Century Gothic"/>
              </a:rPr>
              <a:t> </a:t>
            </a:r>
            <a:r>
              <a:rPr lang="en-GB" sz="1200" b="1" dirty="0" err="1">
                <a:solidFill>
                  <a:srgbClr val="002060"/>
                </a:solidFill>
                <a:latin typeface="Century Gothic"/>
                <a:ea typeface="Century Gothic"/>
                <a:cs typeface="Century Gothic"/>
                <a:sym typeface="Century Gothic"/>
              </a:rPr>
              <a:t>nicht</a:t>
            </a:r>
            <a:r>
              <a:rPr lang="en-GB" sz="1200" b="1" dirty="0">
                <a:solidFill>
                  <a:srgbClr val="002060"/>
                </a:solidFill>
                <a:latin typeface="Century Gothic"/>
                <a:ea typeface="Century Gothic"/>
                <a:cs typeface="Century Gothic"/>
                <a:sym typeface="Century Gothic"/>
              </a:rPr>
              <a:t> </a:t>
            </a:r>
            <a:r>
              <a:rPr lang="en-GB" sz="1200" b="0" dirty="0">
                <a:solidFill>
                  <a:srgbClr val="002060"/>
                </a:solidFill>
                <a:latin typeface="Century Gothic"/>
                <a:ea typeface="Century Gothic"/>
                <a:cs typeface="Century Gothic"/>
                <a:sym typeface="Century Gothic"/>
              </a:rPr>
              <a:t>gut in </a:t>
            </a:r>
            <a:r>
              <a:rPr lang="en-GB" sz="1200" b="0" dirty="0" err="1">
                <a:solidFill>
                  <a:srgbClr val="002060"/>
                </a:solidFill>
                <a:latin typeface="Century Gothic"/>
                <a:ea typeface="Century Gothic"/>
                <a:cs typeface="Century Gothic"/>
                <a:sym typeface="Century Gothic"/>
              </a:rPr>
              <a:t>Englisch</a:t>
            </a:r>
            <a:r>
              <a:rPr lang="en-GB" sz="1200" b="0" dirty="0">
                <a:solidFill>
                  <a:srgbClr val="002060"/>
                </a:solidFill>
                <a:latin typeface="Century Gothic"/>
                <a:ea typeface="Century Gothic"/>
                <a:cs typeface="Century Gothic"/>
                <a:sym typeface="Century Gothic"/>
              </a:rPr>
              <a:t>.</a:t>
            </a:r>
          </a:p>
          <a:p>
            <a:pPr marL="228600" lvl="0" indent="-228600" algn="l" rtl="0">
              <a:spcBef>
                <a:spcPts val="0"/>
              </a:spcBef>
              <a:spcAft>
                <a:spcPts val="0"/>
              </a:spcAft>
              <a:buAutoNum type="arabicPeriod"/>
            </a:pPr>
            <a:r>
              <a:rPr lang="en-GB" sz="1200" b="1" dirty="0">
                <a:solidFill>
                  <a:srgbClr val="002060"/>
                </a:solidFill>
                <a:latin typeface="Century Gothic"/>
                <a:ea typeface="Century Gothic"/>
                <a:cs typeface="Century Gothic"/>
                <a:sym typeface="Century Gothic"/>
              </a:rPr>
              <a:t>Du hast </a:t>
            </a:r>
            <a:r>
              <a:rPr lang="en-GB" sz="1200" b="1" dirty="0" err="1">
                <a:solidFill>
                  <a:srgbClr val="002060"/>
                </a:solidFill>
                <a:latin typeface="Century Gothic"/>
                <a:ea typeface="Century Gothic"/>
                <a:cs typeface="Century Gothic"/>
                <a:sym typeface="Century Gothic"/>
              </a:rPr>
              <a:t>kein</a:t>
            </a:r>
            <a:r>
              <a:rPr lang="en-GB" sz="1200" b="1" dirty="0">
                <a:solidFill>
                  <a:srgbClr val="002060"/>
                </a:solidFill>
                <a:latin typeface="Century Gothic"/>
                <a:ea typeface="Century Gothic"/>
                <a:cs typeface="Century Gothic"/>
                <a:sym typeface="Century Gothic"/>
              </a:rPr>
              <a:t> </a:t>
            </a:r>
            <a:r>
              <a:rPr lang="en-GB" sz="1200" b="0" dirty="0">
                <a:solidFill>
                  <a:srgbClr val="002060"/>
                </a:solidFill>
                <a:latin typeface="Century Gothic"/>
                <a:ea typeface="Century Gothic"/>
                <a:cs typeface="Century Gothic"/>
                <a:sym typeface="Century Gothic"/>
              </a:rPr>
              <a:t>Handy.</a:t>
            </a:r>
          </a:p>
          <a:p>
            <a:pPr marL="228600" lvl="0" indent="-228600" algn="l" rtl="0">
              <a:spcBef>
                <a:spcPts val="0"/>
              </a:spcBef>
              <a:spcAft>
                <a:spcPts val="0"/>
              </a:spcAft>
              <a:buAutoNum type="arabicPeriod"/>
            </a:pPr>
            <a:r>
              <a:rPr lang="en-GB" sz="1200" b="1" dirty="0">
                <a:solidFill>
                  <a:srgbClr val="002060"/>
                </a:solidFill>
                <a:latin typeface="Century Gothic"/>
                <a:ea typeface="Century Gothic"/>
                <a:cs typeface="Century Gothic"/>
                <a:sym typeface="Century Gothic"/>
              </a:rPr>
              <a:t>Wie </a:t>
            </a:r>
            <a:r>
              <a:rPr lang="en-GB" sz="1200" b="1" dirty="0" err="1">
                <a:solidFill>
                  <a:srgbClr val="002060"/>
                </a:solidFill>
                <a:latin typeface="Century Gothic"/>
                <a:ea typeface="Century Gothic"/>
                <a:cs typeface="Century Gothic"/>
                <a:sym typeface="Century Gothic"/>
              </a:rPr>
              <a:t>geht’s</a:t>
            </a:r>
            <a:r>
              <a:rPr lang="en-GB" sz="1200" b="1" dirty="0">
                <a:solidFill>
                  <a:srgbClr val="002060"/>
                </a:solidFill>
                <a:latin typeface="Century Gothic"/>
                <a:ea typeface="Century Gothic"/>
                <a:cs typeface="Century Gothic"/>
                <a:sym typeface="Century Gothic"/>
              </a:rPr>
              <a:t>? </a:t>
            </a:r>
            <a:r>
              <a:rPr lang="en-GB" sz="1200" b="0" dirty="0">
                <a:solidFill>
                  <a:srgbClr val="002060"/>
                </a:solidFill>
                <a:latin typeface="Century Gothic"/>
                <a:ea typeface="Century Gothic"/>
                <a:cs typeface="Century Gothic"/>
                <a:sym typeface="Century Gothic"/>
              </a:rPr>
              <a:t>Gut?</a:t>
            </a:r>
          </a:p>
          <a:p>
            <a:pPr marL="228600" lvl="0" indent="-228600" algn="l" rtl="0">
              <a:spcBef>
                <a:spcPts val="0"/>
              </a:spcBef>
              <a:spcAft>
                <a:spcPts val="0"/>
              </a:spcAft>
              <a:buAutoNum type="arabicPeriod"/>
            </a:pPr>
            <a:r>
              <a:rPr lang="en-GB" sz="1200" b="0" dirty="0">
                <a:solidFill>
                  <a:srgbClr val="002060"/>
                </a:solidFill>
                <a:latin typeface="Century Gothic"/>
                <a:ea typeface="Century Gothic"/>
                <a:cs typeface="Century Gothic"/>
                <a:sym typeface="Century Gothic"/>
              </a:rPr>
              <a:t>Da </a:t>
            </a:r>
            <a:r>
              <a:rPr lang="en-GB" sz="1200" b="0" dirty="0" err="1">
                <a:solidFill>
                  <a:srgbClr val="002060"/>
                </a:solidFill>
                <a:latin typeface="Century Gothic"/>
                <a:ea typeface="Century Gothic"/>
                <a:cs typeface="Century Gothic"/>
                <a:sym typeface="Century Gothic"/>
              </a:rPr>
              <a:t>ist</a:t>
            </a:r>
            <a:r>
              <a:rPr lang="en-GB" sz="1200" b="0" dirty="0">
                <a:solidFill>
                  <a:srgbClr val="002060"/>
                </a:solidFill>
                <a:latin typeface="Century Gothic"/>
                <a:ea typeface="Century Gothic"/>
                <a:cs typeface="Century Gothic"/>
                <a:sym typeface="Century Gothic"/>
              </a:rPr>
              <a:t> </a:t>
            </a:r>
            <a:r>
              <a:rPr lang="en-GB" sz="1200" b="0" dirty="0" err="1">
                <a:solidFill>
                  <a:srgbClr val="002060"/>
                </a:solidFill>
                <a:latin typeface="Century Gothic"/>
                <a:ea typeface="Century Gothic"/>
                <a:cs typeface="Century Gothic"/>
                <a:sym typeface="Century Gothic"/>
              </a:rPr>
              <a:t>kein</a:t>
            </a:r>
            <a:r>
              <a:rPr lang="en-GB" sz="1200" b="0" dirty="0">
                <a:solidFill>
                  <a:srgbClr val="002060"/>
                </a:solidFill>
                <a:latin typeface="Century Gothic"/>
                <a:ea typeface="Century Gothic"/>
                <a:cs typeface="Century Gothic"/>
                <a:sym typeface="Century Gothic"/>
              </a:rPr>
              <a:t> </a:t>
            </a:r>
            <a:r>
              <a:rPr lang="en-GB" sz="1200" b="1" dirty="0" err="1">
                <a:solidFill>
                  <a:srgbClr val="002060"/>
                </a:solidFill>
                <a:latin typeface="Century Gothic"/>
                <a:ea typeface="Century Gothic"/>
                <a:cs typeface="Century Gothic"/>
                <a:sym typeface="Century Gothic"/>
              </a:rPr>
              <a:t>Punkt</a:t>
            </a:r>
            <a:r>
              <a:rPr lang="en-GB" sz="1200" b="1" dirty="0">
                <a:solidFill>
                  <a:srgbClr val="002060"/>
                </a:solidFill>
                <a:latin typeface="Century Gothic"/>
                <a:ea typeface="Century Gothic"/>
                <a:cs typeface="Century Gothic"/>
                <a:sym typeface="Century Gothic"/>
              </a:rPr>
              <a:t>!</a:t>
            </a:r>
          </a:p>
          <a:p>
            <a:pPr marL="228600" lvl="0" indent="-228600" algn="l" rtl="0">
              <a:spcBef>
                <a:spcPts val="0"/>
              </a:spcBef>
              <a:spcAft>
                <a:spcPts val="0"/>
              </a:spcAft>
              <a:buAutoNum type="arabicPeriod"/>
            </a:pPr>
            <a:r>
              <a:rPr lang="en-GB" sz="1200" b="0" dirty="0">
                <a:solidFill>
                  <a:srgbClr val="002060"/>
                </a:solidFill>
                <a:latin typeface="Century Gothic"/>
                <a:ea typeface="Century Gothic"/>
                <a:cs typeface="Century Gothic"/>
                <a:sym typeface="Century Gothic"/>
              </a:rPr>
              <a:t>Ich </a:t>
            </a:r>
            <a:r>
              <a:rPr lang="en-GB" sz="1200" b="0" dirty="0" err="1">
                <a:solidFill>
                  <a:srgbClr val="002060"/>
                </a:solidFill>
                <a:latin typeface="Century Gothic"/>
                <a:ea typeface="Century Gothic"/>
                <a:cs typeface="Century Gothic"/>
                <a:sym typeface="Century Gothic"/>
              </a:rPr>
              <a:t>habe</a:t>
            </a:r>
            <a:r>
              <a:rPr lang="en-GB" sz="1200" b="0" dirty="0">
                <a:solidFill>
                  <a:srgbClr val="002060"/>
                </a:solidFill>
                <a:latin typeface="Century Gothic"/>
                <a:ea typeface="Century Gothic"/>
                <a:cs typeface="Century Gothic"/>
                <a:sym typeface="Century Gothic"/>
              </a:rPr>
              <a:t> eine </a:t>
            </a:r>
            <a:r>
              <a:rPr lang="en-GB" sz="1200" b="0" dirty="0" err="1">
                <a:solidFill>
                  <a:srgbClr val="002060"/>
                </a:solidFill>
                <a:latin typeface="Century Gothic"/>
                <a:ea typeface="Century Gothic"/>
                <a:cs typeface="Century Gothic"/>
                <a:sym typeface="Century Gothic"/>
              </a:rPr>
              <a:t>Wasserflasche</a:t>
            </a:r>
            <a:r>
              <a:rPr lang="en-GB" sz="1200" b="0" dirty="0">
                <a:solidFill>
                  <a:srgbClr val="002060"/>
                </a:solidFill>
                <a:latin typeface="Century Gothic"/>
                <a:ea typeface="Century Gothic"/>
                <a:cs typeface="Century Gothic"/>
                <a:sym typeface="Century Gothic"/>
              </a:rPr>
              <a:t> </a:t>
            </a:r>
            <a:r>
              <a:rPr lang="en-GB" sz="1200" b="1" dirty="0" err="1">
                <a:solidFill>
                  <a:srgbClr val="002060"/>
                </a:solidFill>
                <a:latin typeface="Century Gothic"/>
                <a:ea typeface="Century Gothic"/>
                <a:cs typeface="Century Gothic"/>
                <a:sym typeface="Century Gothic"/>
              </a:rPr>
              <a:t>aber</a:t>
            </a:r>
            <a:r>
              <a:rPr lang="en-GB" sz="1200" b="1" dirty="0">
                <a:solidFill>
                  <a:srgbClr val="002060"/>
                </a:solidFill>
                <a:latin typeface="Century Gothic"/>
                <a:ea typeface="Century Gothic"/>
                <a:cs typeface="Century Gothic"/>
                <a:sym typeface="Century Gothic"/>
              </a:rPr>
              <a:t> </a:t>
            </a:r>
            <a:r>
              <a:rPr lang="en-GB" sz="1200" b="0" dirty="0">
                <a:solidFill>
                  <a:srgbClr val="002060"/>
                </a:solidFill>
                <a:latin typeface="Century Gothic"/>
                <a:ea typeface="Century Gothic"/>
                <a:cs typeface="Century Gothic"/>
                <a:sym typeface="Century Gothic"/>
              </a:rPr>
              <a:t>du hast </a:t>
            </a:r>
            <a:r>
              <a:rPr lang="en-GB" sz="1200" b="0" dirty="0" err="1">
                <a:solidFill>
                  <a:srgbClr val="002060"/>
                </a:solidFill>
                <a:latin typeface="Century Gothic"/>
                <a:ea typeface="Century Gothic"/>
                <a:cs typeface="Century Gothic"/>
                <a:sym typeface="Century Gothic"/>
              </a:rPr>
              <a:t>kein</a:t>
            </a:r>
            <a:r>
              <a:rPr lang="en-GB" sz="1200" b="0" dirty="0">
                <a:solidFill>
                  <a:srgbClr val="002060"/>
                </a:solidFill>
                <a:latin typeface="Century Gothic"/>
                <a:ea typeface="Century Gothic"/>
                <a:cs typeface="Century Gothic"/>
                <a:sym typeface="Century Gothic"/>
              </a:rPr>
              <a:t> Wasser.</a:t>
            </a:r>
            <a:br>
              <a:rPr lang="en-GB" sz="1200" dirty="0">
                <a:solidFill>
                  <a:srgbClr val="002060"/>
                </a:solidFill>
                <a:latin typeface="Century Gothic"/>
                <a:ea typeface="Century Gothic"/>
                <a:cs typeface="Century Gothic"/>
                <a:sym typeface="Century Gothic"/>
              </a:rPr>
            </a:br>
            <a:endParaRPr lang="en-GB" sz="1200" b="0" strike="noStrike" spc="-1" dirty="0">
              <a:latin typeface="+mn-lt"/>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60321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this week’s new and revisited vocabulary.</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Ask pupils to look at the 3 words in row A. Which one is the odd one out? Click to circle ‘gut’ (the other two are colours). Click again for a justification of this choice. </a:t>
            </a:r>
          </a:p>
          <a:p>
            <a:pPr marL="228600" lvl="0" indent="-228600" algn="l" rtl="0">
              <a:spcBef>
                <a:spcPts val="0"/>
              </a:spcBef>
              <a:spcAft>
                <a:spcPts val="0"/>
              </a:spcAft>
              <a:buAutoNum type="arabicPeriod"/>
            </a:pPr>
            <a:r>
              <a:rPr lang="en-GB" dirty="0"/>
              <a:t>Click to display the rest of the Odd One Out words. Pupils could discuss in pairs or as a class which word/phrase is the odd one out in each of groups B, C and D. There are several correct answers to some of these e.g. C- du hast could be the OOO as the other verbs are in the ‘I’ form OR ich bin could be the OOO as the other two are both parts of the verb </a:t>
            </a:r>
            <a:r>
              <a:rPr lang="en-GB" dirty="0" err="1"/>
              <a:t>haben</a:t>
            </a:r>
            <a:r>
              <a:rPr lang="en-GB" dirty="0"/>
              <a:t>. </a:t>
            </a:r>
          </a:p>
          <a:p>
            <a:pPr marL="228600" lvl="0" indent="-228600" algn="l" rtl="0">
              <a:spcBef>
                <a:spcPts val="0"/>
              </a:spcBef>
              <a:spcAft>
                <a:spcPts val="0"/>
              </a:spcAft>
              <a:buAutoNum type="arabicPeriod"/>
            </a:pPr>
            <a:r>
              <a:rPr lang="en-GB" dirty="0"/>
              <a:t>Click to show example answers with reasons. Pupils might have other valid answers</a:t>
            </a:r>
            <a:r>
              <a:rPr lang="en-GB"/>
              <a:t>. The </a:t>
            </a:r>
            <a:r>
              <a:rPr lang="en-GB" dirty="0"/>
              <a:t>important thing here is the discussion and justification for the word they choose. </a:t>
            </a:r>
          </a:p>
          <a:p>
            <a:pPr marL="0" lvl="0" indent="0" algn="l" rtl="0">
              <a:spcBef>
                <a:spcPts val="0"/>
              </a:spcBef>
              <a:spcAft>
                <a:spcPts val="0"/>
              </a:spcAft>
              <a:buNone/>
            </a:pPr>
            <a:endParaRPr lang="en-GB" sz="1200" dirty="0">
              <a:solidFill>
                <a:srgbClr val="002060"/>
              </a:solidFill>
              <a:latin typeface="Century Gothic"/>
              <a:ea typeface="Century Gothic"/>
              <a:cs typeface="Century Gothic"/>
              <a:sym typeface="Century Gothic"/>
            </a:endParaRPr>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8</a:t>
            </a:fld>
            <a:endParaRPr lang="en-GB"/>
          </a:p>
        </p:txBody>
      </p:sp>
    </p:spTree>
    <p:extLst>
      <p:ext uri="{BB962C8B-B14F-4D97-AF65-F5344CB8AC3E}">
        <p14:creationId xmlns:p14="http://schemas.microsoft.com/office/powerpoint/2010/main" val="1251220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r>
              <a:rPr lang="en-GB" b="0" dirty="0"/>
              <a:t>Slide 1/2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oral production of sentences with </a:t>
            </a:r>
            <a:r>
              <a:rPr lang="en-GB" b="0" dirty="0" err="1"/>
              <a:t>haben</a:t>
            </a:r>
            <a:r>
              <a:rPr lang="en-GB" b="0" dirty="0"/>
              <a:t>/sein plus </a:t>
            </a:r>
            <a:r>
              <a:rPr lang="en-GB" b="0" dirty="0" err="1"/>
              <a:t>ein</a:t>
            </a:r>
            <a:r>
              <a:rPr lang="en-GB" b="0" dirty="0"/>
              <a:t>/</a:t>
            </a:r>
            <a:r>
              <a:rPr lang="en-GB" b="0" dirty="0" err="1"/>
              <a:t>kein</a:t>
            </a:r>
            <a:r>
              <a:rPr lang="en-GB" b="0" dirty="0"/>
              <a:t> words and revisited vocabulary.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Explain that as a class pupils need to find all the treasure by saying correct sentences to reveal the squares. In total there are 15 gold coins and 5 jewels to collect. Allocate 1 pupil to keep track of the gold/jewels as they collect them.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A pupil selects a sentence starter from the vertical axis and a noun from the horizontal axis and makes a sentence e.g. das </a:t>
            </a:r>
            <a:r>
              <a:rPr lang="en-GB" b="0" dirty="0" err="1"/>
              <a:t>ist</a:t>
            </a:r>
            <a:r>
              <a:rPr lang="en-GB" b="0" dirty="0"/>
              <a:t> </a:t>
            </a:r>
            <a:r>
              <a:rPr lang="en-GB" b="0" dirty="0" err="1"/>
              <a:t>ein</a:t>
            </a:r>
            <a:r>
              <a:rPr lang="en-GB" b="0" dirty="0"/>
              <a:t> Hund; Ich </a:t>
            </a:r>
            <a:r>
              <a:rPr lang="en-GB" b="0" dirty="0" err="1"/>
              <a:t>habe</a:t>
            </a:r>
            <a:r>
              <a:rPr lang="en-GB" b="0" dirty="0"/>
              <a:t> </a:t>
            </a:r>
            <a:r>
              <a:rPr lang="en-GB" b="0" dirty="0" err="1"/>
              <a:t>einen</a:t>
            </a:r>
            <a:r>
              <a:rPr lang="en-GB" b="0" dirty="0"/>
              <a:t> Hund, du hast </a:t>
            </a:r>
            <a:r>
              <a:rPr lang="en-GB" b="0" dirty="0" err="1"/>
              <a:t>einen</a:t>
            </a:r>
            <a:r>
              <a:rPr lang="en-GB" b="0" dirty="0"/>
              <a:t> Hund. If there is a cross, they need to use </a:t>
            </a:r>
            <a:r>
              <a:rPr lang="en-GB" b="0" dirty="0" err="1"/>
              <a:t>kein</a:t>
            </a:r>
            <a:r>
              <a:rPr lang="en-GB" b="0" dirty="0"/>
              <a:t> instead of </a:t>
            </a:r>
            <a:r>
              <a:rPr lang="en-GB" b="0" dirty="0" err="1"/>
              <a:t>ein</a:t>
            </a:r>
            <a:r>
              <a:rPr lang="en-GB" b="0" dirty="0"/>
              <a:t>. The genders of the nouns are given next to the pictures.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Hover over the chosen square and click to reveal what is beneath.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Repeat with different pupils selecting different squares until they have found all the gold coins and jewels. </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 The next slide is the same game but with treasure hidden in different places, to be used if pupils find all the treasure on this one quickly!</a:t>
            </a:r>
            <a:br>
              <a:rPr lang="en-GB" dirty="0"/>
            </a:br>
            <a:r>
              <a:rPr lang="en-GB" b="1" dirty="0"/>
              <a:t>Transcript:</a:t>
            </a:r>
            <a:br>
              <a:rPr lang="en-GB" b="1" dirty="0"/>
            </a:b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Das ist ein Hund.</a:t>
            </a:r>
            <a:b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Das ist eine Freundin.</a:t>
            </a:r>
            <a:b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Das ist ein Handy.</a:t>
            </a:r>
            <a:b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Das ist kein Fußball.</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Das ist keine Tasche.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Das ist kein Wasser.</a:t>
            </a:r>
            <a:b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Ich habe einen Hund.</a:t>
            </a:r>
            <a:b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Ich habe eine Freundin.</a:t>
            </a:r>
            <a:b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Ich habe ein Handy.</a:t>
            </a:r>
            <a:b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Ich habe keinen Fußball.</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Ich habe keine Tasche.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Ich habe kein Wasser.</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Du hast einen Hund.</a:t>
            </a:r>
            <a:b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Du hast eine Freundin.</a:t>
            </a:r>
            <a:b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Du hast ein Handy.</a:t>
            </a:r>
            <a:b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Du hast keinen Fußball.</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Du hast keine Tasche.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Du hast kein Wasser.</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7886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4482183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7242878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9150030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8512253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281501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790810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3669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423037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1605211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9443304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5187500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4329272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734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89832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82847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392345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1620402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74999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366750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41345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804536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50505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43993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2311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5873-1C7A-4874-8585-FB168BC259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3F71520-615A-4584-A27A-0132E90682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AFA55A5-88DD-4CD2-8F13-9AD781BDE579}"/>
              </a:ext>
            </a:extLst>
          </p:cNvPr>
          <p:cNvSpPr>
            <a:spLocks noGrp="1"/>
          </p:cNvSpPr>
          <p:nvPr>
            <p:ph type="dt" sz="half" idx="10"/>
          </p:nvPr>
        </p:nvSpPr>
        <p:spPr/>
        <p:txBody>
          <a:bodyPr/>
          <a:lstStyle/>
          <a:p>
            <a:fld id="{F394927A-49B9-4694-BD14-82D15461011D}" type="datetimeFigureOut">
              <a:rPr lang="en-GB" smtClean="0"/>
              <a:t>04/01/2024</a:t>
            </a:fld>
            <a:endParaRPr lang="en-GB"/>
          </a:p>
        </p:txBody>
      </p:sp>
      <p:sp>
        <p:nvSpPr>
          <p:cNvPr id="5" name="Footer Placeholder 4">
            <a:extLst>
              <a:ext uri="{FF2B5EF4-FFF2-40B4-BE49-F238E27FC236}">
                <a16:creationId xmlns:a16="http://schemas.microsoft.com/office/drawing/2014/main" id="{D872641F-7D5A-4DF0-8152-30972164EF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A52A69-F2CB-4AF2-877B-120B0F8F7CB7}"/>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26877373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4E941-6ECB-47EC-B32B-FA28621523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A90FD5-59CF-4EA4-B510-74AD3E48ED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33938B-1CBB-4077-BF81-E87F3B3678CF}"/>
              </a:ext>
            </a:extLst>
          </p:cNvPr>
          <p:cNvSpPr>
            <a:spLocks noGrp="1"/>
          </p:cNvSpPr>
          <p:nvPr>
            <p:ph type="dt" sz="half" idx="10"/>
          </p:nvPr>
        </p:nvSpPr>
        <p:spPr/>
        <p:txBody>
          <a:bodyPr/>
          <a:lstStyle/>
          <a:p>
            <a:fld id="{F394927A-49B9-4694-BD14-82D15461011D}" type="datetimeFigureOut">
              <a:rPr lang="en-GB" smtClean="0"/>
              <a:t>04/01/2024</a:t>
            </a:fld>
            <a:endParaRPr lang="en-GB"/>
          </a:p>
        </p:txBody>
      </p:sp>
      <p:sp>
        <p:nvSpPr>
          <p:cNvPr id="5" name="Footer Placeholder 4">
            <a:extLst>
              <a:ext uri="{FF2B5EF4-FFF2-40B4-BE49-F238E27FC236}">
                <a16:creationId xmlns:a16="http://schemas.microsoft.com/office/drawing/2014/main" id="{2F56B275-C6E9-4AF9-B880-590FD239E7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A104CD-126C-4F69-952E-D865F380E012}"/>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7562174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983FB-FC60-4622-A36E-209AF98C6F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207AB74-6CC8-44CF-8098-D54C8290E3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6FCFF2-B366-4605-BD2E-A0399C2C869A}"/>
              </a:ext>
            </a:extLst>
          </p:cNvPr>
          <p:cNvSpPr>
            <a:spLocks noGrp="1"/>
          </p:cNvSpPr>
          <p:nvPr>
            <p:ph type="dt" sz="half" idx="10"/>
          </p:nvPr>
        </p:nvSpPr>
        <p:spPr/>
        <p:txBody>
          <a:bodyPr/>
          <a:lstStyle/>
          <a:p>
            <a:fld id="{F394927A-49B9-4694-BD14-82D15461011D}" type="datetimeFigureOut">
              <a:rPr lang="en-GB" smtClean="0"/>
              <a:t>04/01/2024</a:t>
            </a:fld>
            <a:endParaRPr lang="en-GB"/>
          </a:p>
        </p:txBody>
      </p:sp>
      <p:sp>
        <p:nvSpPr>
          <p:cNvPr id="5" name="Footer Placeholder 4">
            <a:extLst>
              <a:ext uri="{FF2B5EF4-FFF2-40B4-BE49-F238E27FC236}">
                <a16:creationId xmlns:a16="http://schemas.microsoft.com/office/drawing/2014/main" id="{BC8D4504-350F-4D6A-BB1C-AB50F98735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4C6CA3-B8AA-4D92-934C-EA99A6882AE8}"/>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12214933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04B29-058F-4584-B088-EBEF6C7564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CB10D0-CC3D-4416-8D01-272499F8F3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B301AD0-7DEC-4BEF-8853-E7B680F561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66F4507-9EAD-40CC-B0F9-C69E46D80ECF}"/>
              </a:ext>
            </a:extLst>
          </p:cNvPr>
          <p:cNvSpPr>
            <a:spLocks noGrp="1"/>
          </p:cNvSpPr>
          <p:nvPr>
            <p:ph type="dt" sz="half" idx="10"/>
          </p:nvPr>
        </p:nvSpPr>
        <p:spPr/>
        <p:txBody>
          <a:bodyPr/>
          <a:lstStyle/>
          <a:p>
            <a:fld id="{F394927A-49B9-4694-BD14-82D15461011D}" type="datetimeFigureOut">
              <a:rPr lang="en-GB" smtClean="0"/>
              <a:t>04/01/2024</a:t>
            </a:fld>
            <a:endParaRPr lang="en-GB"/>
          </a:p>
        </p:txBody>
      </p:sp>
      <p:sp>
        <p:nvSpPr>
          <p:cNvPr id="6" name="Footer Placeholder 5">
            <a:extLst>
              <a:ext uri="{FF2B5EF4-FFF2-40B4-BE49-F238E27FC236}">
                <a16:creationId xmlns:a16="http://schemas.microsoft.com/office/drawing/2014/main" id="{BA611785-B63A-46FD-9AD1-000A59D11A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B26ADB-A2DE-47D4-AAF0-5AFA09A98D6F}"/>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2428599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5D2F3-D9EE-441B-9838-6B7C29C9328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9E6DC4-AAFE-42F1-82D3-0105B11802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824F6-B546-4108-A2D2-975600D3C0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B6F8CF9-F8F5-43CC-A668-C0D63C26A1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0162B4-4F55-4B29-9311-E46323EE20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0F97C3D-FD99-4898-B3EE-71637FBDDEBD}"/>
              </a:ext>
            </a:extLst>
          </p:cNvPr>
          <p:cNvSpPr>
            <a:spLocks noGrp="1"/>
          </p:cNvSpPr>
          <p:nvPr>
            <p:ph type="dt" sz="half" idx="10"/>
          </p:nvPr>
        </p:nvSpPr>
        <p:spPr/>
        <p:txBody>
          <a:bodyPr/>
          <a:lstStyle/>
          <a:p>
            <a:fld id="{F394927A-49B9-4694-BD14-82D15461011D}" type="datetimeFigureOut">
              <a:rPr lang="en-GB" smtClean="0"/>
              <a:t>04/01/2024</a:t>
            </a:fld>
            <a:endParaRPr lang="en-GB"/>
          </a:p>
        </p:txBody>
      </p:sp>
      <p:sp>
        <p:nvSpPr>
          <p:cNvPr id="8" name="Footer Placeholder 7">
            <a:extLst>
              <a:ext uri="{FF2B5EF4-FFF2-40B4-BE49-F238E27FC236}">
                <a16:creationId xmlns:a16="http://schemas.microsoft.com/office/drawing/2014/main" id="{09CA6BD2-69E1-4535-87FC-C5B0060CA3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C2809E5-B199-46AB-9842-EF402F667E41}"/>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27417725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4F3FB-545C-4F7D-8569-3A398E773E8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13F22D-3FA0-4F9C-B686-EBB45C06031D}"/>
              </a:ext>
            </a:extLst>
          </p:cNvPr>
          <p:cNvSpPr>
            <a:spLocks noGrp="1"/>
          </p:cNvSpPr>
          <p:nvPr>
            <p:ph type="dt" sz="half" idx="10"/>
          </p:nvPr>
        </p:nvSpPr>
        <p:spPr/>
        <p:txBody>
          <a:bodyPr/>
          <a:lstStyle/>
          <a:p>
            <a:fld id="{F394927A-49B9-4694-BD14-82D15461011D}" type="datetimeFigureOut">
              <a:rPr lang="en-GB" smtClean="0"/>
              <a:t>04/01/2024</a:t>
            </a:fld>
            <a:endParaRPr lang="en-GB"/>
          </a:p>
        </p:txBody>
      </p:sp>
      <p:sp>
        <p:nvSpPr>
          <p:cNvPr id="4" name="Footer Placeholder 3">
            <a:extLst>
              <a:ext uri="{FF2B5EF4-FFF2-40B4-BE49-F238E27FC236}">
                <a16:creationId xmlns:a16="http://schemas.microsoft.com/office/drawing/2014/main" id="{A990ABC8-6BAC-470D-887B-10038163118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3C8DB67-CBFB-4783-8B2E-059E06EFE2AD}"/>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11761161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D9C9A8-3F58-4BDB-9FE4-D02E4943743D}"/>
              </a:ext>
            </a:extLst>
          </p:cNvPr>
          <p:cNvSpPr>
            <a:spLocks noGrp="1"/>
          </p:cNvSpPr>
          <p:nvPr>
            <p:ph type="dt" sz="half" idx="10"/>
          </p:nvPr>
        </p:nvSpPr>
        <p:spPr/>
        <p:txBody>
          <a:bodyPr/>
          <a:lstStyle/>
          <a:p>
            <a:fld id="{F394927A-49B9-4694-BD14-82D15461011D}" type="datetimeFigureOut">
              <a:rPr lang="en-GB" smtClean="0"/>
              <a:t>04/01/2024</a:t>
            </a:fld>
            <a:endParaRPr lang="en-GB"/>
          </a:p>
        </p:txBody>
      </p:sp>
      <p:sp>
        <p:nvSpPr>
          <p:cNvPr id="3" name="Footer Placeholder 2">
            <a:extLst>
              <a:ext uri="{FF2B5EF4-FFF2-40B4-BE49-F238E27FC236}">
                <a16:creationId xmlns:a16="http://schemas.microsoft.com/office/drawing/2014/main" id="{7013BE7D-2E0B-4AEC-B70D-3ED1385ED38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33296AC-0186-49F7-B116-0D6B813FDF57}"/>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30652247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56906-2AC9-4311-8D95-2D01A5B66F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154D86F-EBB9-4F59-9CBF-3B624D5DE2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9B732D-7E89-494B-9ED5-34124E2C1E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5A9ED4-9103-445A-B62F-E40A4D3B629B}"/>
              </a:ext>
            </a:extLst>
          </p:cNvPr>
          <p:cNvSpPr>
            <a:spLocks noGrp="1"/>
          </p:cNvSpPr>
          <p:nvPr>
            <p:ph type="dt" sz="half" idx="10"/>
          </p:nvPr>
        </p:nvSpPr>
        <p:spPr/>
        <p:txBody>
          <a:bodyPr/>
          <a:lstStyle/>
          <a:p>
            <a:fld id="{F394927A-49B9-4694-BD14-82D15461011D}" type="datetimeFigureOut">
              <a:rPr lang="en-GB" smtClean="0"/>
              <a:t>04/01/2024</a:t>
            </a:fld>
            <a:endParaRPr lang="en-GB"/>
          </a:p>
        </p:txBody>
      </p:sp>
      <p:sp>
        <p:nvSpPr>
          <p:cNvPr id="6" name="Footer Placeholder 5">
            <a:extLst>
              <a:ext uri="{FF2B5EF4-FFF2-40B4-BE49-F238E27FC236}">
                <a16:creationId xmlns:a16="http://schemas.microsoft.com/office/drawing/2014/main" id="{EF3ED427-E8CF-4FA5-800D-9D3D0ABB24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52FE80-10B0-44EC-AA61-D22BFAACA58D}"/>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34764051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9F3AC-1EF9-4A04-9357-F163A5138B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3A52682-1081-4A3C-9AE7-8B612E2CAC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6C91EC-7F70-4D4D-B09E-FFE0C5872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863DF9-5F6B-49EC-A94B-139B274B5A1B}"/>
              </a:ext>
            </a:extLst>
          </p:cNvPr>
          <p:cNvSpPr>
            <a:spLocks noGrp="1"/>
          </p:cNvSpPr>
          <p:nvPr>
            <p:ph type="dt" sz="half" idx="10"/>
          </p:nvPr>
        </p:nvSpPr>
        <p:spPr/>
        <p:txBody>
          <a:bodyPr/>
          <a:lstStyle/>
          <a:p>
            <a:fld id="{F394927A-49B9-4694-BD14-82D15461011D}" type="datetimeFigureOut">
              <a:rPr lang="en-GB" smtClean="0"/>
              <a:t>04/01/2024</a:t>
            </a:fld>
            <a:endParaRPr lang="en-GB"/>
          </a:p>
        </p:txBody>
      </p:sp>
      <p:sp>
        <p:nvSpPr>
          <p:cNvPr id="6" name="Footer Placeholder 5">
            <a:extLst>
              <a:ext uri="{FF2B5EF4-FFF2-40B4-BE49-F238E27FC236}">
                <a16:creationId xmlns:a16="http://schemas.microsoft.com/office/drawing/2014/main" id="{92F78016-298F-48F8-AA16-6DA387A160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A1617A-4F90-415C-84CE-3772CA290B0C}"/>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21857939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4A842-4E09-4F44-8338-4C937BC093E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54F7D1-5F00-40DA-ABD4-0A5A00F45B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4E30A0-6865-442F-8366-E6FA2E6A9814}"/>
              </a:ext>
            </a:extLst>
          </p:cNvPr>
          <p:cNvSpPr>
            <a:spLocks noGrp="1"/>
          </p:cNvSpPr>
          <p:nvPr>
            <p:ph type="dt" sz="half" idx="10"/>
          </p:nvPr>
        </p:nvSpPr>
        <p:spPr/>
        <p:txBody>
          <a:bodyPr/>
          <a:lstStyle/>
          <a:p>
            <a:fld id="{F394927A-49B9-4694-BD14-82D15461011D}" type="datetimeFigureOut">
              <a:rPr lang="en-GB" smtClean="0"/>
              <a:t>04/01/2024</a:t>
            </a:fld>
            <a:endParaRPr lang="en-GB"/>
          </a:p>
        </p:txBody>
      </p:sp>
      <p:sp>
        <p:nvSpPr>
          <p:cNvPr id="5" name="Footer Placeholder 4">
            <a:extLst>
              <a:ext uri="{FF2B5EF4-FFF2-40B4-BE49-F238E27FC236}">
                <a16:creationId xmlns:a16="http://schemas.microsoft.com/office/drawing/2014/main" id="{3A88077C-3DA4-4F24-A44B-36D8B4718B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675124-2FEF-488D-A6DE-647F59650AAE}"/>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34556509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2A0015-F4B4-4672-B212-B122807D82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3A36510-44F5-4CAA-8DBC-DC442C02C2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4449DE-DC29-4EB1-B57F-8A8395E8B7C9}"/>
              </a:ext>
            </a:extLst>
          </p:cNvPr>
          <p:cNvSpPr>
            <a:spLocks noGrp="1"/>
          </p:cNvSpPr>
          <p:nvPr>
            <p:ph type="dt" sz="half" idx="10"/>
          </p:nvPr>
        </p:nvSpPr>
        <p:spPr/>
        <p:txBody>
          <a:bodyPr/>
          <a:lstStyle/>
          <a:p>
            <a:fld id="{F394927A-49B9-4694-BD14-82D15461011D}" type="datetimeFigureOut">
              <a:rPr lang="en-GB" smtClean="0"/>
              <a:t>04/01/2024</a:t>
            </a:fld>
            <a:endParaRPr lang="en-GB"/>
          </a:p>
        </p:txBody>
      </p:sp>
      <p:sp>
        <p:nvSpPr>
          <p:cNvPr id="5" name="Footer Placeholder 4">
            <a:extLst>
              <a:ext uri="{FF2B5EF4-FFF2-40B4-BE49-F238E27FC236}">
                <a16:creationId xmlns:a16="http://schemas.microsoft.com/office/drawing/2014/main" id="{E2772CC8-9AA4-4D90-B114-03D8B231E7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716F8A-55D9-4D1A-8CCD-23B1CD414509}"/>
              </a:ext>
            </a:extLst>
          </p:cNvPr>
          <p:cNvSpPr>
            <a:spLocks noGrp="1"/>
          </p:cNvSpPr>
          <p:nvPr>
            <p:ph type="sldNum" sz="quarter" idx="12"/>
          </p:nvPr>
        </p:nvSpPr>
        <p:spPr/>
        <p:txBody>
          <a:bodyPr/>
          <a:lstStyle/>
          <a:p>
            <a:fld id="{378EF717-3A49-4250-BB88-67D01E73A6DD}" type="slidenum">
              <a:rPr lang="en-GB" smtClean="0"/>
              <a:t>‹N›</a:t>
            </a:fld>
            <a:endParaRPr lang="en-GB"/>
          </a:p>
        </p:txBody>
      </p:sp>
    </p:spTree>
    <p:extLst>
      <p:ext uri="{BB962C8B-B14F-4D97-AF65-F5344CB8AC3E}">
        <p14:creationId xmlns:p14="http://schemas.microsoft.com/office/powerpoint/2010/main" val="3833412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0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21432813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634094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8A066B-5312-4EFD-A9D9-B25C75B09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01661DB-1CD9-445B-8DC2-2D8CA82336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9B2774-F976-48CE-A7E3-25E9CD6562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4927A-49B9-4694-BD14-82D15461011D}" type="datetimeFigureOut">
              <a:rPr lang="en-GB" smtClean="0"/>
              <a:t>04/01/2024</a:t>
            </a:fld>
            <a:endParaRPr lang="en-GB"/>
          </a:p>
        </p:txBody>
      </p:sp>
      <p:sp>
        <p:nvSpPr>
          <p:cNvPr id="5" name="Footer Placeholder 4">
            <a:extLst>
              <a:ext uri="{FF2B5EF4-FFF2-40B4-BE49-F238E27FC236}">
                <a16:creationId xmlns:a16="http://schemas.microsoft.com/office/drawing/2014/main" id="{D36E0079-9EE2-4463-95EC-5664337518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8FB3B9C-5BBA-45DF-A188-6F95B427AF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EF717-3A49-4250-BB88-67D01E73A6DD}" type="slidenum">
              <a:rPr lang="en-GB" smtClean="0"/>
              <a:t>‹N›</a:t>
            </a:fld>
            <a:endParaRPr lang="en-GB"/>
          </a:p>
        </p:txBody>
      </p:sp>
    </p:spTree>
    <p:extLst>
      <p:ext uri="{BB962C8B-B14F-4D97-AF65-F5344CB8AC3E}">
        <p14:creationId xmlns:p14="http://schemas.microsoft.com/office/powerpoint/2010/main" val="344681544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37.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gif"/><Relationship Id="rId17" Type="http://schemas.openxmlformats.org/officeDocument/2006/relationships/image" Target="../media/image36.png"/><Relationship Id="rId2" Type="http://schemas.openxmlformats.org/officeDocument/2006/relationships/notesSlide" Target="../notesSlides/notesSlide10.xml"/><Relationship Id="rId16" Type="http://schemas.openxmlformats.org/officeDocument/2006/relationships/image" Target="../media/image51.png"/><Relationship Id="rId1" Type="http://schemas.openxmlformats.org/officeDocument/2006/relationships/slideLayout" Target="../slideLayouts/slideLayout6.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0.png"/><Relationship Id="rId10" Type="http://schemas.openxmlformats.org/officeDocument/2006/relationships/image" Target="../media/image46.png"/><Relationship Id="rId19" Type="http://schemas.openxmlformats.org/officeDocument/2006/relationships/image" Target="../media/image52.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image" Target="../media/image39.png"/><Relationship Id="rId10" Type="http://schemas.openxmlformats.org/officeDocument/2006/relationships/image" Target="../media/image61.png"/><Relationship Id="rId4" Type="http://schemas.openxmlformats.org/officeDocument/2006/relationships/image" Target="../media/image57.svg"/><Relationship Id="rId9" Type="http://schemas.openxmlformats.org/officeDocument/2006/relationships/image" Target="../media/image48.gif"/></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66.png"/><Relationship Id="rId18" Type="http://schemas.openxmlformats.org/officeDocument/2006/relationships/image" Target="../media/image59.png"/><Relationship Id="rId3" Type="http://schemas.openxmlformats.org/officeDocument/2006/relationships/image" Target="../media/image58.png"/><Relationship Id="rId7" Type="http://schemas.openxmlformats.org/officeDocument/2006/relationships/image" Target="../media/image42.png"/><Relationship Id="rId12" Type="http://schemas.openxmlformats.org/officeDocument/2006/relationships/image" Target="../media/image65.png"/><Relationship Id="rId17" Type="http://schemas.openxmlformats.org/officeDocument/2006/relationships/image" Target="../media/image70.png"/><Relationship Id="rId2" Type="http://schemas.openxmlformats.org/officeDocument/2006/relationships/notesSlide" Target="../notesSlides/notesSlide14.xml"/><Relationship Id="rId16" Type="http://schemas.openxmlformats.org/officeDocument/2006/relationships/image" Target="../media/image69.png"/><Relationship Id="rId20" Type="http://schemas.openxmlformats.org/officeDocument/2006/relationships/image" Target="../media/image72.png"/><Relationship Id="rId1" Type="http://schemas.openxmlformats.org/officeDocument/2006/relationships/slideLayout" Target="../slideLayouts/slideLayout41.xml"/><Relationship Id="rId6" Type="http://schemas.openxmlformats.org/officeDocument/2006/relationships/image" Target="../media/image41.png"/><Relationship Id="rId11" Type="http://schemas.openxmlformats.org/officeDocument/2006/relationships/image" Target="../media/image64.png"/><Relationship Id="rId5" Type="http://schemas.openxmlformats.org/officeDocument/2006/relationships/image" Target="../media/image40.png"/><Relationship Id="rId15" Type="http://schemas.openxmlformats.org/officeDocument/2006/relationships/image" Target="../media/image68.png"/><Relationship Id="rId10" Type="http://schemas.openxmlformats.org/officeDocument/2006/relationships/image" Target="../media/image63.png"/><Relationship Id="rId19" Type="http://schemas.openxmlformats.org/officeDocument/2006/relationships/image" Target="../media/image71.png"/><Relationship Id="rId4" Type="http://schemas.openxmlformats.org/officeDocument/2006/relationships/image" Target="../media/image62.png"/><Relationship Id="rId9" Type="http://schemas.openxmlformats.org/officeDocument/2006/relationships/image" Target="../media/image46.png"/><Relationship Id="rId14" Type="http://schemas.openxmlformats.org/officeDocument/2006/relationships/image" Target="../media/image67.png"/></Relationships>
</file>

<file path=ppt/slides/_rels/slide1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28.xml"/><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28.xml"/><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3" Type="http://schemas.openxmlformats.org/officeDocument/2006/relationships/audio" Target="../media/audio9.wav"/><Relationship Id="rId18" Type="http://schemas.openxmlformats.org/officeDocument/2006/relationships/image" Target="../media/image15.jpeg"/><Relationship Id="rId26" Type="http://schemas.openxmlformats.org/officeDocument/2006/relationships/audio" Target="../media/audio15.wav"/><Relationship Id="rId39" Type="http://schemas.openxmlformats.org/officeDocument/2006/relationships/image" Target="../media/image21.png"/><Relationship Id="rId21" Type="http://schemas.openxmlformats.org/officeDocument/2006/relationships/audio" Target="../media/audio10.wav"/><Relationship Id="rId34" Type="http://schemas.openxmlformats.org/officeDocument/2006/relationships/audio" Target="../media/audio23.wav"/><Relationship Id="rId42" Type="http://schemas.openxmlformats.org/officeDocument/2006/relationships/image" Target="../media/image24.png"/><Relationship Id="rId47" Type="http://schemas.openxmlformats.org/officeDocument/2006/relationships/image" Target="../media/image29.png"/><Relationship Id="rId7" Type="http://schemas.openxmlformats.org/officeDocument/2006/relationships/audio" Target="../media/audio5.wav"/><Relationship Id="rId2" Type="http://schemas.openxmlformats.org/officeDocument/2006/relationships/notesSlide" Target="../notesSlides/notesSlide6.xml"/><Relationship Id="rId16" Type="http://schemas.openxmlformats.org/officeDocument/2006/relationships/image" Target="../media/image13.png"/><Relationship Id="rId29" Type="http://schemas.openxmlformats.org/officeDocument/2006/relationships/audio" Target="../media/audio18.wav"/><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11.png"/><Relationship Id="rId24" Type="http://schemas.openxmlformats.org/officeDocument/2006/relationships/audio" Target="../media/audio13.wav"/><Relationship Id="rId32" Type="http://schemas.openxmlformats.org/officeDocument/2006/relationships/audio" Target="../media/audio21.wav"/><Relationship Id="rId37" Type="http://schemas.openxmlformats.org/officeDocument/2006/relationships/image" Target="../media/image19.png"/><Relationship Id="rId40" Type="http://schemas.openxmlformats.org/officeDocument/2006/relationships/image" Target="../media/image22.png"/><Relationship Id="rId45" Type="http://schemas.openxmlformats.org/officeDocument/2006/relationships/image" Target="../media/image27.png"/><Relationship Id="rId5" Type="http://schemas.openxmlformats.org/officeDocument/2006/relationships/audio" Target="../media/audio3.wav"/><Relationship Id="rId15" Type="http://schemas.openxmlformats.org/officeDocument/2006/relationships/image" Target="../media/image12.png"/><Relationship Id="rId23" Type="http://schemas.openxmlformats.org/officeDocument/2006/relationships/audio" Target="../media/audio12.wav"/><Relationship Id="rId28" Type="http://schemas.openxmlformats.org/officeDocument/2006/relationships/audio" Target="../media/audio17.wav"/><Relationship Id="rId36" Type="http://schemas.openxmlformats.org/officeDocument/2006/relationships/image" Target="../media/image18.png"/><Relationship Id="rId10" Type="http://schemas.openxmlformats.org/officeDocument/2006/relationships/audio" Target="../media/audio7.wav"/><Relationship Id="rId19" Type="http://schemas.openxmlformats.org/officeDocument/2006/relationships/image" Target="../media/image4.jpeg"/><Relationship Id="rId31" Type="http://schemas.openxmlformats.org/officeDocument/2006/relationships/audio" Target="../media/audio20.wav"/><Relationship Id="rId44" Type="http://schemas.openxmlformats.org/officeDocument/2006/relationships/image" Target="../media/image26.png"/><Relationship Id="rId4" Type="http://schemas.openxmlformats.org/officeDocument/2006/relationships/audio" Target="../media/audio2.wav"/><Relationship Id="rId9" Type="http://schemas.openxmlformats.org/officeDocument/2006/relationships/image" Target="../media/image10.png"/><Relationship Id="rId14" Type="http://schemas.openxmlformats.org/officeDocument/2006/relationships/image" Target="../media/image8.png"/><Relationship Id="rId22" Type="http://schemas.openxmlformats.org/officeDocument/2006/relationships/audio" Target="../media/audio11.wav"/><Relationship Id="rId27" Type="http://schemas.openxmlformats.org/officeDocument/2006/relationships/audio" Target="../media/audio16.wav"/><Relationship Id="rId30" Type="http://schemas.openxmlformats.org/officeDocument/2006/relationships/audio" Target="../media/audio19.wav"/><Relationship Id="rId35" Type="http://schemas.openxmlformats.org/officeDocument/2006/relationships/image" Target="../media/image17.png"/><Relationship Id="rId43" Type="http://schemas.openxmlformats.org/officeDocument/2006/relationships/image" Target="../media/image25.png"/><Relationship Id="rId8" Type="http://schemas.openxmlformats.org/officeDocument/2006/relationships/audio" Target="../media/audio6.wav"/><Relationship Id="rId3" Type="http://schemas.openxmlformats.org/officeDocument/2006/relationships/audio" Target="../media/audio1.wav"/><Relationship Id="rId12" Type="http://schemas.openxmlformats.org/officeDocument/2006/relationships/audio" Target="../media/audio8.wav"/><Relationship Id="rId17" Type="http://schemas.openxmlformats.org/officeDocument/2006/relationships/image" Target="../media/image14.png"/><Relationship Id="rId25" Type="http://schemas.openxmlformats.org/officeDocument/2006/relationships/audio" Target="../media/audio14.wav"/><Relationship Id="rId33" Type="http://schemas.openxmlformats.org/officeDocument/2006/relationships/audio" Target="../media/audio22.wav"/><Relationship Id="rId38" Type="http://schemas.openxmlformats.org/officeDocument/2006/relationships/image" Target="../media/image20.png"/><Relationship Id="rId46" Type="http://schemas.openxmlformats.org/officeDocument/2006/relationships/image" Target="../media/image28.png"/><Relationship Id="rId20" Type="http://schemas.openxmlformats.org/officeDocument/2006/relationships/image" Target="../media/image16.png"/><Relationship Id="rId41"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audio" Target="../media/audio29.wav"/><Relationship Id="rId3" Type="http://schemas.openxmlformats.org/officeDocument/2006/relationships/image" Target="../media/image30.png"/><Relationship Id="rId7" Type="http://schemas.openxmlformats.org/officeDocument/2006/relationships/image" Target="../media/image33.png"/><Relationship Id="rId12" Type="http://schemas.openxmlformats.org/officeDocument/2006/relationships/audio" Target="../media/audio28.wav"/><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32.svg"/><Relationship Id="rId11" Type="http://schemas.openxmlformats.org/officeDocument/2006/relationships/audio" Target="../media/audio27.wav"/><Relationship Id="rId5" Type="http://schemas.openxmlformats.org/officeDocument/2006/relationships/image" Target="../media/image31.png"/><Relationship Id="rId15" Type="http://schemas.openxmlformats.org/officeDocument/2006/relationships/audio" Target="../media/audio31.wav"/><Relationship Id="rId10" Type="http://schemas.openxmlformats.org/officeDocument/2006/relationships/audio" Target="../media/audio26.wav"/><Relationship Id="rId4" Type="http://schemas.openxmlformats.org/officeDocument/2006/relationships/audio" Target="../media/audio24.wav"/><Relationship Id="rId9" Type="http://schemas.openxmlformats.org/officeDocument/2006/relationships/image" Target="../media/image34.png"/><Relationship Id="rId14" Type="http://schemas.openxmlformats.org/officeDocument/2006/relationships/audio" Target="../media/audio30.wav"/></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35.png"/><Relationship Id="rId4" Type="http://schemas.openxmlformats.org/officeDocument/2006/relationships/image" Target="../media/image32.svg"/></Relationships>
</file>

<file path=ppt/slides/_rels/slide9.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image" Target="../media/image36.png"/><Relationship Id="rId21" Type="http://schemas.openxmlformats.org/officeDocument/2006/relationships/image" Target="../media/image52.png"/><Relationship Id="rId7" Type="http://schemas.openxmlformats.org/officeDocument/2006/relationships/image" Target="../media/image31.png"/><Relationship Id="rId12" Type="http://schemas.openxmlformats.org/officeDocument/2006/relationships/image" Target="../media/image43.png"/><Relationship Id="rId17" Type="http://schemas.openxmlformats.org/officeDocument/2006/relationships/image" Target="../media/image48.gif"/><Relationship Id="rId2" Type="http://schemas.openxmlformats.org/officeDocument/2006/relationships/notesSlide" Target="../notesSlides/notesSlide9.xml"/><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slideLayout" Target="../slideLayouts/slideLayout6.xml"/><Relationship Id="rId6" Type="http://schemas.openxmlformats.org/officeDocument/2006/relationships/image" Target="../media/image39.png"/><Relationship Id="rId11" Type="http://schemas.openxmlformats.org/officeDocument/2006/relationships/image" Target="../media/image42.png"/><Relationship Id="rId5" Type="http://schemas.openxmlformats.org/officeDocument/2006/relationships/image" Target="../media/image38.png"/><Relationship Id="rId15" Type="http://schemas.openxmlformats.org/officeDocument/2006/relationships/image" Target="../media/image46.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37.png"/><Relationship Id="rId9" Type="http://schemas.openxmlformats.org/officeDocument/2006/relationships/image" Target="../media/image40.png"/><Relationship Id="rId1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6008" y="-18595"/>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0" name="Google Shape;100;p2"/>
          <p:cNvSpPr/>
          <p:nvPr/>
        </p:nvSpPr>
        <p:spPr>
          <a:xfrm>
            <a:off x="6368181" y="4765200"/>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3333"/>
                </a:solidFill>
                <a:effectLst/>
                <a:uLnTx/>
                <a:uFillTx/>
                <a:latin typeface="Modern Love" panose="04090805081005020601" pitchFamily="82" charset="0"/>
                <a:cs typeface="Arial"/>
                <a:sym typeface="Arial"/>
              </a:rPr>
              <a:t>rot</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74992" y="455257"/>
            <a:ext cx="3588984" cy="1325563"/>
          </a:xfrm>
        </p:spPr>
        <p:txBody>
          <a:bodyPr>
            <a:noAutofit/>
          </a:bodyPr>
          <a:lstStyle/>
          <a:p>
            <a:pPr algn="ctr"/>
            <a:r>
              <a:rPr lang="en-GB" sz="3600" b="1" dirty="0">
                <a:solidFill>
                  <a:schemeClr val="bg1"/>
                </a:solidFill>
                <a:latin typeface="Century Gothic" panose="020B0502020202020204" pitchFamily="34" charset="0"/>
              </a:rPr>
              <a:t>Talking about things and things to do</a:t>
            </a:r>
            <a:br>
              <a:rPr lang="en-GB" sz="3600" b="1" dirty="0">
                <a:solidFill>
                  <a:srgbClr val="000000"/>
                </a:solidFill>
                <a:latin typeface="Century Gothic" panose="020B0502020202020204" pitchFamily="34" charset="0"/>
                <a:cs typeface="Arial"/>
                <a:sym typeface="Arial"/>
              </a:rPr>
            </a:br>
            <a:endParaRPr lang="en-GB" sz="3600" b="1" dirty="0">
              <a:latin typeface="Century Gothic" panose="020B0502020202020204" pitchFamily="34" charset="0"/>
            </a:endParaRPr>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4</a:t>
            </a:r>
          </a:p>
        </p:txBody>
      </p:sp>
      <p:sp>
        <p:nvSpPr>
          <p:cNvPr id="10" name="Oval 9">
            <a:extLst>
              <a:ext uri="{FF2B5EF4-FFF2-40B4-BE49-F238E27FC236}">
                <a16:creationId xmlns:a16="http://schemas.microsoft.com/office/drawing/2014/main" id="{3FD62C64-1B54-4787-ABC3-5FEBDF222233}"/>
              </a:ext>
            </a:extLst>
          </p:cNvPr>
          <p:cNvSpPr/>
          <p:nvPr/>
        </p:nvSpPr>
        <p:spPr>
          <a:xfrm>
            <a:off x="37783" y="1976162"/>
            <a:ext cx="4307193" cy="327694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Table&#10;&#10;Description automatically generated">
            <a:extLst>
              <a:ext uri="{FF2B5EF4-FFF2-40B4-BE49-F238E27FC236}">
                <a16:creationId xmlns:a16="http://schemas.microsoft.com/office/drawing/2014/main" id="{81A80BF6-60D1-4463-B86D-94A77804FB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247" y="2254925"/>
            <a:ext cx="3178264" cy="2310961"/>
          </a:xfrm>
          <a:prstGeom prst="rect">
            <a:avLst/>
          </a:prstGeom>
        </p:spPr>
      </p:pic>
      <p:sp>
        <p:nvSpPr>
          <p:cNvPr id="12" name="Rectangle: Rounded Corners 11">
            <a:extLst>
              <a:ext uri="{FF2B5EF4-FFF2-40B4-BE49-F238E27FC236}">
                <a16:creationId xmlns:a16="http://schemas.microsoft.com/office/drawing/2014/main" id="{962FAABE-13E9-4295-BDE7-F08FB3B07C04}"/>
              </a:ext>
            </a:extLst>
          </p:cNvPr>
          <p:cNvSpPr/>
          <p:nvPr/>
        </p:nvSpPr>
        <p:spPr>
          <a:xfrm>
            <a:off x="469557" y="3101546"/>
            <a:ext cx="247135" cy="32745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CDCD6065-9ABB-4D96-BA60-F001569A3567}"/>
              </a:ext>
            </a:extLst>
          </p:cNvPr>
          <p:cNvSpPr/>
          <p:nvPr/>
        </p:nvSpPr>
        <p:spPr>
          <a:xfrm>
            <a:off x="946046" y="3680605"/>
            <a:ext cx="2490665" cy="1554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4F792F90-2F7C-4095-85EB-ECF573BD3CD8}"/>
              </a:ext>
            </a:extLst>
          </p:cNvPr>
          <p:cNvSpPr txBox="1"/>
          <p:nvPr/>
        </p:nvSpPr>
        <p:spPr>
          <a:xfrm>
            <a:off x="983829" y="3585199"/>
            <a:ext cx="2490665" cy="338554"/>
          </a:xfrm>
          <a:prstGeom prst="rect">
            <a:avLst/>
          </a:prstGeom>
          <a:noFill/>
        </p:spPr>
        <p:txBody>
          <a:bodyPr wrap="square" rtlCol="0">
            <a:spAutoFit/>
          </a:bodyPr>
          <a:lstStyle/>
          <a:p>
            <a:pPr algn="ctr"/>
            <a:r>
              <a:rPr lang="en-GB" sz="1600" b="1" dirty="0"/>
              <a:t>Konrad </a:t>
            </a:r>
            <a:r>
              <a:rPr lang="en-GB" sz="1600" b="1" dirty="0" err="1"/>
              <a:t>Duden</a:t>
            </a:r>
            <a:r>
              <a:rPr lang="en-GB" sz="1600" b="1" dirty="0"/>
              <a:t> Schule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5" name="Table 3">
            <a:extLst>
              <a:ext uri="{FF2B5EF4-FFF2-40B4-BE49-F238E27FC236}">
                <a16:creationId xmlns:a16="http://schemas.microsoft.com/office/drawing/2014/main" id="{36C9201A-7378-474C-9CE7-4E9DD5E28007}"/>
              </a:ext>
            </a:extLst>
          </p:cNvPr>
          <p:cNvGraphicFramePr>
            <a:graphicFrameLocks noGrp="1"/>
          </p:cNvGraphicFramePr>
          <p:nvPr>
            <p:extLst>
              <p:ext uri="{D42A27DB-BD31-4B8C-83A1-F6EECF244321}">
                <p14:modId xmlns:p14="http://schemas.microsoft.com/office/powerpoint/2010/main" val="1845810466"/>
              </p:ext>
            </p:extLst>
          </p:nvPr>
        </p:nvGraphicFramePr>
        <p:xfrm>
          <a:off x="1381003" y="1603469"/>
          <a:ext cx="8688546" cy="4144143"/>
        </p:xfrm>
        <a:graphic>
          <a:graphicData uri="http://schemas.openxmlformats.org/drawingml/2006/table">
            <a:tbl>
              <a:tblPr firstRow="1" bandRow="1">
                <a:tableStyleId>{5940675A-B579-460E-94D1-54222C63F5DA}</a:tableStyleId>
              </a:tblPr>
              <a:tblGrid>
                <a:gridCol w="1448091">
                  <a:extLst>
                    <a:ext uri="{9D8B030D-6E8A-4147-A177-3AD203B41FA5}">
                      <a16:colId xmlns:a16="http://schemas.microsoft.com/office/drawing/2014/main" val="3705192902"/>
                    </a:ext>
                  </a:extLst>
                </a:gridCol>
                <a:gridCol w="1448091">
                  <a:extLst>
                    <a:ext uri="{9D8B030D-6E8A-4147-A177-3AD203B41FA5}">
                      <a16:colId xmlns:a16="http://schemas.microsoft.com/office/drawing/2014/main" val="1615770556"/>
                    </a:ext>
                  </a:extLst>
                </a:gridCol>
                <a:gridCol w="1448091">
                  <a:extLst>
                    <a:ext uri="{9D8B030D-6E8A-4147-A177-3AD203B41FA5}">
                      <a16:colId xmlns:a16="http://schemas.microsoft.com/office/drawing/2014/main" val="3104332929"/>
                    </a:ext>
                  </a:extLst>
                </a:gridCol>
                <a:gridCol w="1448091">
                  <a:extLst>
                    <a:ext uri="{9D8B030D-6E8A-4147-A177-3AD203B41FA5}">
                      <a16:colId xmlns:a16="http://schemas.microsoft.com/office/drawing/2014/main" val="2409308791"/>
                    </a:ext>
                  </a:extLst>
                </a:gridCol>
                <a:gridCol w="1448091">
                  <a:extLst>
                    <a:ext uri="{9D8B030D-6E8A-4147-A177-3AD203B41FA5}">
                      <a16:colId xmlns:a16="http://schemas.microsoft.com/office/drawing/2014/main" val="1938113145"/>
                    </a:ext>
                  </a:extLst>
                </a:gridCol>
                <a:gridCol w="1448091">
                  <a:extLst>
                    <a:ext uri="{9D8B030D-6E8A-4147-A177-3AD203B41FA5}">
                      <a16:colId xmlns:a16="http://schemas.microsoft.com/office/drawing/2014/main" val="606389991"/>
                    </a:ext>
                  </a:extLst>
                </a:gridCol>
              </a:tblGrid>
              <a:tr h="393800">
                <a:tc>
                  <a:txBody>
                    <a:bodyPr/>
                    <a:lstStyle/>
                    <a:p>
                      <a:endParaRPr lang="en-GB" dirty="0"/>
                    </a:p>
                    <a:p>
                      <a:endParaRPr lang="en-GB" dirty="0"/>
                    </a:p>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28464138"/>
                  </a:ext>
                </a:extLst>
              </a:tr>
              <a:tr h="1137541">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35135451"/>
                  </a:ext>
                </a:extLst>
              </a:tr>
              <a:tr h="1137541">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9953720"/>
                  </a:ext>
                </a:extLst>
              </a:tr>
              <a:tr h="1137541">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02171399"/>
                  </a:ext>
                </a:extLst>
              </a:tr>
            </a:tbl>
          </a:graphicData>
        </a:graphic>
      </p:graphicFrame>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Rectangle 5">
            <a:extLst>
              <a:ext uri="{FF2B5EF4-FFF2-40B4-BE49-F238E27FC236}">
                <a16:creationId xmlns:a16="http://schemas.microsoft.com/office/drawing/2014/main" id="{67F195E3-B4A8-4B57-84B5-E286C7573A0E}"/>
              </a:ext>
            </a:extLst>
          </p:cNvPr>
          <p:cNvSpPr/>
          <p:nvPr/>
        </p:nvSpPr>
        <p:spPr>
          <a:xfrm>
            <a:off x="644541" y="620504"/>
            <a:ext cx="4137254" cy="584775"/>
          </a:xfrm>
          <a:prstGeom prst="rect">
            <a:avLst/>
          </a:prstGeom>
        </p:spPr>
        <p:txBody>
          <a:bodyPr wrap="square">
            <a:spAutoFit/>
          </a:bodyPr>
          <a:lstStyle/>
          <a:p>
            <a:r>
              <a:rPr lang="es-AR" sz="3200" b="1" kern="0" dirty="0" err="1">
                <a:solidFill>
                  <a:srgbClr val="002060"/>
                </a:solidFill>
                <a:latin typeface="Century Gothic" panose="020B0502020202020204" pitchFamily="34" charset="0"/>
                <a:cs typeface="Arial"/>
                <a:sym typeface="Arial"/>
              </a:rPr>
              <a:t>Wo</a:t>
            </a:r>
            <a:r>
              <a:rPr lang="es-AR" sz="3200" b="1" kern="0" dirty="0">
                <a:solidFill>
                  <a:srgbClr val="002060"/>
                </a:solidFill>
                <a:latin typeface="Century Gothic" panose="020B0502020202020204" pitchFamily="34" charset="0"/>
                <a:cs typeface="Arial"/>
                <a:sym typeface="Arial"/>
              </a:rPr>
              <a:t> </a:t>
            </a:r>
            <a:r>
              <a:rPr lang="es-AR" sz="3200" b="1" kern="0" dirty="0" err="1">
                <a:solidFill>
                  <a:srgbClr val="002060"/>
                </a:solidFill>
                <a:latin typeface="Century Gothic" panose="020B0502020202020204" pitchFamily="34" charset="0"/>
                <a:cs typeface="Arial"/>
                <a:sym typeface="Arial"/>
              </a:rPr>
              <a:t>ist</a:t>
            </a:r>
            <a:r>
              <a:rPr lang="es-AR" sz="3200" b="1" kern="0" dirty="0">
                <a:solidFill>
                  <a:srgbClr val="002060"/>
                </a:solidFill>
                <a:latin typeface="Century Gothic" panose="020B0502020202020204" pitchFamily="34" charset="0"/>
                <a:cs typeface="Arial"/>
                <a:sym typeface="Arial"/>
              </a:rPr>
              <a:t> das Gold?  </a:t>
            </a:r>
            <a:endParaRPr lang="en-GB" dirty="0"/>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2">
                    <a:lumMod val="10000"/>
                  </a:schemeClr>
                </a:solidFill>
                <a:latin typeface="Century Gothic" panose="020B0502020202020204" pitchFamily="34" charset="0"/>
              </a:rPr>
              <a:t>sprechen</a:t>
            </a:r>
            <a:endParaRPr lang="en-GB" sz="2000" b="1" kern="0" dirty="0">
              <a:solidFill>
                <a:schemeClr val="bg2">
                  <a:lumMod val="10000"/>
                </a:schemeClr>
              </a:solidFill>
              <a:latin typeface="Century Gothic" panose="020B0502020202020204" pitchFamily="34" charset="0"/>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16" name="TextBox 15">
            <a:extLst>
              <a:ext uri="{FF2B5EF4-FFF2-40B4-BE49-F238E27FC236}">
                <a16:creationId xmlns:a16="http://schemas.microsoft.com/office/drawing/2014/main" id="{CB5625E6-96F7-44B8-836E-D6E9F47B5BD4}"/>
              </a:ext>
            </a:extLst>
          </p:cNvPr>
          <p:cNvSpPr txBox="1"/>
          <p:nvPr/>
        </p:nvSpPr>
        <p:spPr>
          <a:xfrm>
            <a:off x="2312421" y="1943104"/>
            <a:ext cx="589653" cy="369332"/>
          </a:xfrm>
          <a:prstGeom prst="rect">
            <a:avLst/>
          </a:prstGeom>
          <a:noFill/>
        </p:spPr>
        <p:txBody>
          <a:bodyPr wrap="square" rtlCol="0">
            <a:spAutoFit/>
          </a:bodyPr>
          <a:lstStyle/>
          <a:p>
            <a:pPr algn="ctr"/>
            <a:r>
              <a:rPr lang="en-GB" b="1" dirty="0">
                <a:solidFill>
                  <a:srgbClr val="002060"/>
                </a:solidFill>
                <a:latin typeface="Century Gothic" panose="020B0502020202020204" pitchFamily="34" charset="0"/>
              </a:rPr>
              <a:t>m</a:t>
            </a:r>
          </a:p>
        </p:txBody>
      </p:sp>
      <p:sp>
        <p:nvSpPr>
          <p:cNvPr id="17" name="TextBox 16">
            <a:extLst>
              <a:ext uri="{FF2B5EF4-FFF2-40B4-BE49-F238E27FC236}">
                <a16:creationId xmlns:a16="http://schemas.microsoft.com/office/drawing/2014/main" id="{D7E4C7FB-0C22-4C65-B7AE-091A4777A4B5}"/>
              </a:ext>
            </a:extLst>
          </p:cNvPr>
          <p:cNvSpPr txBox="1"/>
          <p:nvPr/>
        </p:nvSpPr>
        <p:spPr>
          <a:xfrm>
            <a:off x="3492347" y="1957687"/>
            <a:ext cx="1180546" cy="369332"/>
          </a:xfrm>
          <a:prstGeom prst="rect">
            <a:avLst/>
          </a:prstGeom>
          <a:noFill/>
        </p:spPr>
        <p:txBody>
          <a:bodyPr wrap="square" rtlCol="0">
            <a:spAutoFit/>
          </a:bodyPr>
          <a:lstStyle/>
          <a:p>
            <a:pPr algn="ctr"/>
            <a:r>
              <a:rPr lang="en-GB" b="1" dirty="0">
                <a:solidFill>
                  <a:srgbClr val="002060"/>
                </a:solidFill>
                <a:latin typeface="Century Gothic" panose="020B0502020202020204" pitchFamily="34" charset="0"/>
              </a:rPr>
              <a:t>f</a:t>
            </a:r>
          </a:p>
        </p:txBody>
      </p:sp>
      <p:sp>
        <p:nvSpPr>
          <p:cNvPr id="18" name="TextBox 17">
            <a:extLst>
              <a:ext uri="{FF2B5EF4-FFF2-40B4-BE49-F238E27FC236}">
                <a16:creationId xmlns:a16="http://schemas.microsoft.com/office/drawing/2014/main" id="{B4D1695E-7EF2-4422-87E2-73FA9BABF58E}"/>
              </a:ext>
            </a:extLst>
          </p:cNvPr>
          <p:cNvSpPr txBox="1"/>
          <p:nvPr/>
        </p:nvSpPr>
        <p:spPr>
          <a:xfrm>
            <a:off x="4965023" y="1957687"/>
            <a:ext cx="1180546" cy="369332"/>
          </a:xfrm>
          <a:prstGeom prst="rect">
            <a:avLst/>
          </a:prstGeom>
          <a:noFill/>
        </p:spPr>
        <p:txBody>
          <a:bodyPr wrap="square" rtlCol="0">
            <a:spAutoFit/>
          </a:bodyPr>
          <a:lstStyle/>
          <a:p>
            <a:pPr algn="ctr"/>
            <a:r>
              <a:rPr lang="en-GB" b="1" dirty="0" err="1">
                <a:solidFill>
                  <a:srgbClr val="002060"/>
                </a:solidFill>
                <a:latin typeface="Century Gothic" panose="020B0502020202020204" pitchFamily="34" charset="0"/>
              </a:rPr>
              <a:t>nt</a:t>
            </a:r>
            <a:endParaRPr lang="en-GB" b="1" dirty="0">
              <a:solidFill>
                <a:srgbClr val="002060"/>
              </a:solidFill>
              <a:latin typeface="Century Gothic" panose="020B0502020202020204" pitchFamily="34" charset="0"/>
            </a:endParaRPr>
          </a:p>
        </p:txBody>
      </p:sp>
      <p:sp>
        <p:nvSpPr>
          <p:cNvPr id="19" name="TextBox 18">
            <a:extLst>
              <a:ext uri="{FF2B5EF4-FFF2-40B4-BE49-F238E27FC236}">
                <a16:creationId xmlns:a16="http://schemas.microsoft.com/office/drawing/2014/main" id="{AB6C0F8A-EAD9-45CB-AF0E-B576F368EF12}"/>
              </a:ext>
            </a:extLst>
          </p:cNvPr>
          <p:cNvSpPr txBox="1"/>
          <p:nvPr/>
        </p:nvSpPr>
        <p:spPr>
          <a:xfrm>
            <a:off x="6370827" y="1957687"/>
            <a:ext cx="1180546" cy="369332"/>
          </a:xfrm>
          <a:prstGeom prst="rect">
            <a:avLst/>
          </a:prstGeom>
          <a:noFill/>
        </p:spPr>
        <p:txBody>
          <a:bodyPr wrap="square" rtlCol="0">
            <a:spAutoFit/>
          </a:bodyPr>
          <a:lstStyle/>
          <a:p>
            <a:pPr algn="ctr"/>
            <a:r>
              <a:rPr lang="en-GB" b="1" dirty="0">
                <a:solidFill>
                  <a:srgbClr val="002060"/>
                </a:solidFill>
                <a:latin typeface="Century Gothic" panose="020B0502020202020204" pitchFamily="34" charset="0"/>
              </a:rPr>
              <a:t>m</a:t>
            </a:r>
          </a:p>
        </p:txBody>
      </p:sp>
      <p:sp>
        <p:nvSpPr>
          <p:cNvPr id="20" name="TextBox 19">
            <a:extLst>
              <a:ext uri="{FF2B5EF4-FFF2-40B4-BE49-F238E27FC236}">
                <a16:creationId xmlns:a16="http://schemas.microsoft.com/office/drawing/2014/main" id="{DDB05940-D929-4C85-A1A0-8521A7B8614A}"/>
              </a:ext>
            </a:extLst>
          </p:cNvPr>
          <p:cNvSpPr txBox="1"/>
          <p:nvPr/>
        </p:nvSpPr>
        <p:spPr>
          <a:xfrm>
            <a:off x="7898351" y="2001396"/>
            <a:ext cx="1180546" cy="369332"/>
          </a:xfrm>
          <a:prstGeom prst="rect">
            <a:avLst/>
          </a:prstGeom>
          <a:noFill/>
        </p:spPr>
        <p:txBody>
          <a:bodyPr wrap="square" rtlCol="0">
            <a:spAutoFit/>
          </a:bodyPr>
          <a:lstStyle/>
          <a:p>
            <a:pPr algn="ctr"/>
            <a:r>
              <a:rPr lang="en-GB" b="1" dirty="0">
                <a:solidFill>
                  <a:srgbClr val="002060"/>
                </a:solidFill>
                <a:latin typeface="Century Gothic" panose="020B0502020202020204" pitchFamily="34" charset="0"/>
              </a:rPr>
              <a:t>f</a:t>
            </a:r>
          </a:p>
        </p:txBody>
      </p:sp>
      <p:sp>
        <p:nvSpPr>
          <p:cNvPr id="21" name="TextBox 20">
            <a:extLst>
              <a:ext uri="{FF2B5EF4-FFF2-40B4-BE49-F238E27FC236}">
                <a16:creationId xmlns:a16="http://schemas.microsoft.com/office/drawing/2014/main" id="{99F6832D-B6D5-47F3-9F45-15DA06BD53B7}"/>
              </a:ext>
            </a:extLst>
          </p:cNvPr>
          <p:cNvSpPr txBox="1"/>
          <p:nvPr/>
        </p:nvSpPr>
        <p:spPr>
          <a:xfrm>
            <a:off x="9249280" y="1977335"/>
            <a:ext cx="1180546" cy="369332"/>
          </a:xfrm>
          <a:prstGeom prst="rect">
            <a:avLst/>
          </a:prstGeom>
          <a:noFill/>
        </p:spPr>
        <p:txBody>
          <a:bodyPr wrap="square" rtlCol="0">
            <a:spAutoFit/>
          </a:bodyPr>
          <a:lstStyle/>
          <a:p>
            <a:pPr algn="ctr"/>
            <a:r>
              <a:rPr lang="en-GB" b="1" dirty="0" err="1">
                <a:solidFill>
                  <a:srgbClr val="002060"/>
                </a:solidFill>
                <a:latin typeface="Century Gothic" panose="020B0502020202020204" pitchFamily="34" charset="0"/>
              </a:rPr>
              <a:t>nt</a:t>
            </a:r>
            <a:endParaRPr lang="en-GB" b="1" dirty="0">
              <a:solidFill>
                <a:srgbClr val="002060"/>
              </a:solidFill>
              <a:latin typeface="Century Gothic" panose="020B0502020202020204" pitchFamily="34" charset="0"/>
            </a:endParaRPr>
          </a:p>
        </p:txBody>
      </p:sp>
      <p:pic>
        <p:nvPicPr>
          <p:cNvPr id="25" name="Picture 24" descr="A picture containing soccer, dome&#10;&#10;Description automatically generated">
            <a:extLst>
              <a:ext uri="{FF2B5EF4-FFF2-40B4-BE49-F238E27FC236}">
                <a16:creationId xmlns:a16="http://schemas.microsoft.com/office/drawing/2014/main" id="{77F33AB8-960C-4110-81F8-5D9A6A317D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2201" y="1759881"/>
            <a:ext cx="537752" cy="537752"/>
          </a:xfrm>
          <a:prstGeom prst="rect">
            <a:avLst/>
          </a:prstGeom>
        </p:spPr>
      </p:pic>
      <p:pic>
        <p:nvPicPr>
          <p:cNvPr id="27" name="Picture 26" descr="Shape&#10;&#10;Description automatically generated with medium confidence">
            <a:extLst>
              <a:ext uri="{FF2B5EF4-FFF2-40B4-BE49-F238E27FC236}">
                <a16:creationId xmlns:a16="http://schemas.microsoft.com/office/drawing/2014/main" id="{503E6BAF-3317-469B-B0BB-131DB9BE3932}"/>
              </a:ext>
            </a:extLst>
          </p:cNvPr>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38777" y="1832308"/>
            <a:ext cx="519147" cy="472099"/>
          </a:xfrm>
          <a:prstGeom prst="rect">
            <a:avLst/>
          </a:prstGeom>
        </p:spPr>
      </p:pic>
      <p:pic>
        <p:nvPicPr>
          <p:cNvPr id="28" name="Picture 27" descr="Icon&#10;&#10;Description automatically generated with medium confidence">
            <a:extLst>
              <a:ext uri="{FF2B5EF4-FFF2-40B4-BE49-F238E27FC236}">
                <a16:creationId xmlns:a16="http://schemas.microsoft.com/office/drawing/2014/main" id="{40593553-60CA-40EB-8712-62D0145798BC}"/>
              </a:ext>
            </a:extLst>
          </p:cNvPr>
          <p:cNvPicPr>
            <a:picLocks noChangeAspect="1"/>
          </p:cNvPicPr>
          <p:nvPr/>
        </p:nvPicPr>
        <p:blipFill rotWithShape="1">
          <a:blip r:embed="rId6">
            <a:extLst>
              <a:ext uri="{28A0092B-C50C-407E-A947-70E740481C1C}">
                <a14:useLocalDpi xmlns:a14="http://schemas.microsoft.com/office/drawing/2010/main" val="0"/>
              </a:ext>
            </a:extLst>
          </a:blip>
          <a:srcRect l="44476" t="-3533" r="-4643" b="9008"/>
          <a:stretch/>
        </p:blipFill>
        <p:spPr>
          <a:xfrm>
            <a:off x="3377905" y="1779186"/>
            <a:ext cx="542600" cy="504809"/>
          </a:xfrm>
          <a:prstGeom prst="rect">
            <a:avLst/>
          </a:prstGeom>
        </p:spPr>
      </p:pic>
      <p:pic>
        <p:nvPicPr>
          <p:cNvPr id="29" name="Picture 28" descr="Icon&#10;&#10;Description automatically generated">
            <a:extLst>
              <a:ext uri="{FF2B5EF4-FFF2-40B4-BE49-F238E27FC236}">
                <a16:creationId xmlns:a16="http://schemas.microsoft.com/office/drawing/2014/main" id="{CA59BE7B-15D8-4AFB-97F1-BBAA9CD7852C}"/>
              </a:ext>
            </a:extLst>
          </p:cNvPr>
          <p:cNvPicPr>
            <a:picLocks noChangeAspect="1"/>
          </p:cNvPicPr>
          <p:nvPr/>
        </p:nvPicPr>
        <p:blipFill rotWithShape="1">
          <a:blip r:embed="rId7">
            <a:extLst>
              <a:ext uri="{28A0092B-C50C-407E-A947-70E740481C1C}">
                <a14:useLocalDpi xmlns:a14="http://schemas.microsoft.com/office/drawing/2010/main" val="0"/>
              </a:ext>
            </a:extLst>
          </a:blip>
          <a:srcRect r="50000"/>
          <a:stretch/>
        </p:blipFill>
        <p:spPr>
          <a:xfrm>
            <a:off x="1460341" y="1923014"/>
            <a:ext cx="371296" cy="371295"/>
          </a:xfrm>
          <a:prstGeom prst="rect">
            <a:avLst/>
          </a:prstGeom>
        </p:spPr>
      </p:pic>
      <p:pic>
        <p:nvPicPr>
          <p:cNvPr id="30" name="Picture 29" descr="Icon&#10;&#10;Description automatically generated">
            <a:extLst>
              <a:ext uri="{FF2B5EF4-FFF2-40B4-BE49-F238E27FC236}">
                <a16:creationId xmlns:a16="http://schemas.microsoft.com/office/drawing/2014/main" id="{AB2D87C9-3D14-46B1-9CB2-D969527FD933}"/>
              </a:ext>
            </a:extLst>
          </p:cNvPr>
          <p:cNvPicPr>
            <a:picLocks noChangeAspect="1"/>
          </p:cNvPicPr>
          <p:nvPr/>
        </p:nvPicPr>
        <p:blipFill rotWithShape="1">
          <a:blip r:embed="rId7">
            <a:extLst>
              <a:ext uri="{28A0092B-C50C-407E-A947-70E740481C1C}">
                <a14:useLocalDpi xmlns:a14="http://schemas.microsoft.com/office/drawing/2010/main" val="0"/>
              </a:ext>
            </a:extLst>
          </a:blip>
          <a:srcRect r="50000"/>
          <a:stretch/>
        </p:blipFill>
        <p:spPr>
          <a:xfrm>
            <a:off x="2931329" y="1956705"/>
            <a:ext cx="371296" cy="371295"/>
          </a:xfrm>
          <a:prstGeom prst="rect">
            <a:avLst/>
          </a:prstGeom>
        </p:spPr>
      </p:pic>
      <p:pic>
        <p:nvPicPr>
          <p:cNvPr id="31" name="Picture 30" descr="Icon&#10;&#10;Description automatically generated">
            <a:extLst>
              <a:ext uri="{FF2B5EF4-FFF2-40B4-BE49-F238E27FC236}">
                <a16:creationId xmlns:a16="http://schemas.microsoft.com/office/drawing/2014/main" id="{2EF613B0-4000-4E34-97BB-9DEBF943A546}"/>
              </a:ext>
            </a:extLst>
          </p:cNvPr>
          <p:cNvPicPr>
            <a:picLocks noChangeAspect="1"/>
          </p:cNvPicPr>
          <p:nvPr/>
        </p:nvPicPr>
        <p:blipFill rotWithShape="1">
          <a:blip r:embed="rId7">
            <a:extLst>
              <a:ext uri="{28A0092B-C50C-407E-A947-70E740481C1C}">
                <a14:useLocalDpi xmlns:a14="http://schemas.microsoft.com/office/drawing/2010/main" val="0"/>
              </a:ext>
            </a:extLst>
          </a:blip>
          <a:srcRect r="50000"/>
          <a:stretch/>
        </p:blipFill>
        <p:spPr>
          <a:xfrm>
            <a:off x="4304434" y="1943104"/>
            <a:ext cx="371296" cy="371295"/>
          </a:xfrm>
          <a:prstGeom prst="rect">
            <a:avLst/>
          </a:prstGeom>
        </p:spPr>
      </p:pic>
      <p:pic>
        <p:nvPicPr>
          <p:cNvPr id="32" name="Picture 31">
            <a:extLst>
              <a:ext uri="{FF2B5EF4-FFF2-40B4-BE49-F238E27FC236}">
                <a16:creationId xmlns:a16="http://schemas.microsoft.com/office/drawing/2014/main" id="{3E69BF2C-3A78-4F99-A058-1736D5A948F7}"/>
              </a:ext>
            </a:extLst>
          </p:cNvPr>
          <p:cNvPicPr>
            <a:picLocks noChangeAspect="1"/>
          </p:cNvPicPr>
          <p:nvPr/>
        </p:nvPicPr>
        <p:blipFill>
          <a:blip r:embed="rId8"/>
          <a:stretch>
            <a:fillRect/>
          </a:stretch>
        </p:blipFill>
        <p:spPr>
          <a:xfrm>
            <a:off x="4789969" y="1692260"/>
            <a:ext cx="589654" cy="602049"/>
          </a:xfrm>
          <a:prstGeom prst="rect">
            <a:avLst/>
          </a:prstGeom>
        </p:spPr>
      </p:pic>
      <p:pic>
        <p:nvPicPr>
          <p:cNvPr id="33" name="Picture 32">
            <a:extLst>
              <a:ext uri="{FF2B5EF4-FFF2-40B4-BE49-F238E27FC236}">
                <a16:creationId xmlns:a16="http://schemas.microsoft.com/office/drawing/2014/main" id="{101E0A83-56F3-402B-A2BC-E428A27E197D}"/>
              </a:ext>
            </a:extLst>
          </p:cNvPr>
          <p:cNvPicPr>
            <a:picLocks noChangeAspect="1"/>
          </p:cNvPicPr>
          <p:nvPr/>
        </p:nvPicPr>
        <p:blipFill>
          <a:blip r:embed="rId9"/>
          <a:stretch>
            <a:fillRect/>
          </a:stretch>
        </p:blipFill>
        <p:spPr>
          <a:xfrm>
            <a:off x="9162860" y="1603469"/>
            <a:ext cx="476605" cy="706472"/>
          </a:xfrm>
          <a:prstGeom prst="rect">
            <a:avLst/>
          </a:prstGeom>
        </p:spPr>
      </p:pic>
      <p:pic>
        <p:nvPicPr>
          <p:cNvPr id="34" name="Picture 33">
            <a:extLst>
              <a:ext uri="{FF2B5EF4-FFF2-40B4-BE49-F238E27FC236}">
                <a16:creationId xmlns:a16="http://schemas.microsoft.com/office/drawing/2014/main" id="{4A851798-C4CA-4B18-A760-005904FD7AC1}"/>
              </a:ext>
            </a:extLst>
          </p:cNvPr>
          <p:cNvPicPr>
            <a:picLocks noChangeAspect="1"/>
          </p:cNvPicPr>
          <p:nvPr/>
        </p:nvPicPr>
        <p:blipFill>
          <a:blip r:embed="rId10"/>
          <a:stretch>
            <a:fillRect/>
          </a:stretch>
        </p:blipFill>
        <p:spPr>
          <a:xfrm>
            <a:off x="1950023" y="1717191"/>
            <a:ext cx="339374" cy="568410"/>
          </a:xfrm>
          <a:prstGeom prst="rect">
            <a:avLst/>
          </a:prstGeom>
        </p:spPr>
      </p:pic>
      <p:pic>
        <p:nvPicPr>
          <p:cNvPr id="37" name="Google Shape;218;p1" descr="C:\Users\Winnie\AppData\Local\Microsoft\Windows\Temporary Internet Files\Content.IE5\9M0I6R03\MC900441717[1].png">
            <a:extLst>
              <a:ext uri="{FF2B5EF4-FFF2-40B4-BE49-F238E27FC236}">
                <a16:creationId xmlns:a16="http://schemas.microsoft.com/office/drawing/2014/main" id="{01B54294-CABC-4749-9577-98FCE9985CD3}"/>
              </a:ext>
            </a:extLst>
          </p:cNvPr>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6126955" y="311540"/>
            <a:ext cx="1229185" cy="1040497"/>
          </a:xfrm>
          <a:prstGeom prst="rect">
            <a:avLst/>
          </a:prstGeom>
          <a:noFill/>
          <a:ln>
            <a:noFill/>
          </a:ln>
        </p:spPr>
      </p:pic>
      <p:pic>
        <p:nvPicPr>
          <p:cNvPr id="39" name="Picture 38" descr="Icon&#10;&#10;Description automatically generated with medium confidence">
            <a:extLst>
              <a:ext uri="{FF2B5EF4-FFF2-40B4-BE49-F238E27FC236}">
                <a16:creationId xmlns:a16="http://schemas.microsoft.com/office/drawing/2014/main" id="{24915797-CA8A-4F80-AA56-3D67D98D606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13407" y="1930196"/>
            <a:ext cx="293401" cy="369332"/>
          </a:xfrm>
          <a:prstGeom prst="rect">
            <a:avLst/>
          </a:prstGeom>
        </p:spPr>
      </p:pic>
      <p:pic>
        <p:nvPicPr>
          <p:cNvPr id="40" name="Picture 39" descr="Icon&#10;&#10;Description automatically generated with medium confidence">
            <a:extLst>
              <a:ext uri="{FF2B5EF4-FFF2-40B4-BE49-F238E27FC236}">
                <a16:creationId xmlns:a16="http://schemas.microsoft.com/office/drawing/2014/main" id="{791256C8-D798-4987-897E-7236DB576B3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68333" y="1956705"/>
            <a:ext cx="293401" cy="369332"/>
          </a:xfrm>
          <a:prstGeom prst="rect">
            <a:avLst/>
          </a:prstGeom>
        </p:spPr>
      </p:pic>
      <p:pic>
        <p:nvPicPr>
          <p:cNvPr id="41" name="Picture 40" descr="Icon&#10;&#10;Description automatically generated with medium confidence">
            <a:extLst>
              <a:ext uri="{FF2B5EF4-FFF2-40B4-BE49-F238E27FC236}">
                <a16:creationId xmlns:a16="http://schemas.microsoft.com/office/drawing/2014/main" id="{6ADC07E2-54E4-45DC-8944-6F1708602B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06966" y="1956705"/>
            <a:ext cx="293401" cy="369332"/>
          </a:xfrm>
          <a:prstGeom prst="rect">
            <a:avLst/>
          </a:prstGeom>
        </p:spPr>
      </p:pic>
      <p:sp>
        <p:nvSpPr>
          <p:cNvPr id="42" name="Rectangle 41">
            <a:extLst>
              <a:ext uri="{FF2B5EF4-FFF2-40B4-BE49-F238E27FC236}">
                <a16:creationId xmlns:a16="http://schemas.microsoft.com/office/drawing/2014/main" id="{B6BBA4FA-7625-4B58-9C8C-F806D7A64B57}"/>
              </a:ext>
            </a:extLst>
          </p:cNvPr>
          <p:cNvSpPr/>
          <p:nvPr/>
        </p:nvSpPr>
        <p:spPr>
          <a:xfrm>
            <a:off x="1400127" y="2366794"/>
            <a:ext cx="1449952" cy="1099940"/>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0C9F4EA1-79C2-40F8-82A5-EA33DC1576EA}"/>
              </a:ext>
            </a:extLst>
          </p:cNvPr>
          <p:cNvSpPr/>
          <p:nvPr/>
        </p:nvSpPr>
        <p:spPr>
          <a:xfrm>
            <a:off x="1400127" y="3480717"/>
            <a:ext cx="1449952" cy="109994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0A79FFB3-E008-4AB1-B4E3-B7D4FDC2A3B5}"/>
              </a:ext>
            </a:extLst>
          </p:cNvPr>
          <p:cNvPicPr>
            <a:picLocks noChangeAspect="1"/>
          </p:cNvPicPr>
          <p:nvPr/>
        </p:nvPicPr>
        <p:blipFill>
          <a:blip r:embed="rId13"/>
          <a:stretch>
            <a:fillRect/>
          </a:stretch>
        </p:blipFill>
        <p:spPr>
          <a:xfrm>
            <a:off x="7308859" y="44871"/>
            <a:ext cx="2910514" cy="1455257"/>
          </a:xfrm>
          <a:prstGeom prst="rect">
            <a:avLst/>
          </a:prstGeom>
        </p:spPr>
      </p:pic>
      <p:pic>
        <p:nvPicPr>
          <p:cNvPr id="23" name="Picture 22">
            <a:extLst>
              <a:ext uri="{FF2B5EF4-FFF2-40B4-BE49-F238E27FC236}">
                <a16:creationId xmlns:a16="http://schemas.microsoft.com/office/drawing/2014/main" id="{70735B1C-FC71-4214-B511-30B678333FB0}"/>
              </a:ext>
            </a:extLst>
          </p:cNvPr>
          <p:cNvPicPr>
            <a:picLocks noChangeAspect="1"/>
          </p:cNvPicPr>
          <p:nvPr/>
        </p:nvPicPr>
        <p:blipFill>
          <a:blip r:embed="rId14"/>
          <a:stretch>
            <a:fillRect/>
          </a:stretch>
        </p:blipFill>
        <p:spPr>
          <a:xfrm>
            <a:off x="1584331" y="4703014"/>
            <a:ext cx="850934" cy="967617"/>
          </a:xfrm>
          <a:prstGeom prst="rect">
            <a:avLst/>
          </a:prstGeom>
        </p:spPr>
      </p:pic>
      <p:pic>
        <p:nvPicPr>
          <p:cNvPr id="22" name="Picture 21">
            <a:extLst>
              <a:ext uri="{FF2B5EF4-FFF2-40B4-BE49-F238E27FC236}">
                <a16:creationId xmlns:a16="http://schemas.microsoft.com/office/drawing/2014/main" id="{433BE428-5539-4C4A-B300-3F1CEC07A2E6}"/>
              </a:ext>
            </a:extLst>
          </p:cNvPr>
          <p:cNvPicPr>
            <a:picLocks noChangeAspect="1"/>
          </p:cNvPicPr>
          <p:nvPr/>
        </p:nvPicPr>
        <p:blipFill>
          <a:blip r:embed="rId15"/>
          <a:stretch>
            <a:fillRect/>
          </a:stretch>
        </p:blipFill>
        <p:spPr>
          <a:xfrm>
            <a:off x="3125333" y="2509802"/>
            <a:ext cx="677185" cy="754895"/>
          </a:xfrm>
          <a:prstGeom prst="rect">
            <a:avLst/>
          </a:prstGeom>
        </p:spPr>
      </p:pic>
      <p:sp>
        <p:nvSpPr>
          <p:cNvPr id="45" name="Rectangle 44">
            <a:extLst>
              <a:ext uri="{FF2B5EF4-FFF2-40B4-BE49-F238E27FC236}">
                <a16:creationId xmlns:a16="http://schemas.microsoft.com/office/drawing/2014/main" id="{893642E5-5858-47AB-95D8-8CB1897AAFB5}"/>
              </a:ext>
            </a:extLst>
          </p:cNvPr>
          <p:cNvSpPr/>
          <p:nvPr/>
        </p:nvSpPr>
        <p:spPr>
          <a:xfrm>
            <a:off x="2855521" y="2366794"/>
            <a:ext cx="1449952" cy="1099940"/>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CED9C338-D78B-41B3-B14E-0A6273ED73C1}"/>
              </a:ext>
            </a:extLst>
          </p:cNvPr>
          <p:cNvSpPr/>
          <p:nvPr/>
        </p:nvSpPr>
        <p:spPr>
          <a:xfrm>
            <a:off x="1400127" y="4627466"/>
            <a:ext cx="1449952" cy="1099940"/>
          </a:xfrm>
          <a:prstGeom prst="rect">
            <a:avLst/>
          </a:prstGeom>
          <a:solidFill>
            <a:srgbClr val="FFD319"/>
          </a:solidFill>
          <a:ln>
            <a:solidFill>
              <a:srgbClr val="FFD3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8E143E86-D103-48A4-AF8E-C976383738D8}"/>
              </a:ext>
            </a:extLst>
          </p:cNvPr>
          <p:cNvSpPr/>
          <p:nvPr/>
        </p:nvSpPr>
        <p:spPr>
          <a:xfrm>
            <a:off x="2855521" y="3480717"/>
            <a:ext cx="1449952" cy="109994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4E08EDAD-D969-41FA-9A58-BBC836766C4A}"/>
              </a:ext>
            </a:extLst>
          </p:cNvPr>
          <p:cNvSpPr/>
          <p:nvPr/>
        </p:nvSpPr>
        <p:spPr>
          <a:xfrm>
            <a:off x="2855521" y="4627466"/>
            <a:ext cx="1449952" cy="1099940"/>
          </a:xfrm>
          <a:prstGeom prst="rect">
            <a:avLst/>
          </a:prstGeom>
          <a:solidFill>
            <a:srgbClr val="FFD319"/>
          </a:solidFill>
          <a:ln>
            <a:solidFill>
              <a:srgbClr val="FFD3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a:extLst>
              <a:ext uri="{FF2B5EF4-FFF2-40B4-BE49-F238E27FC236}">
                <a16:creationId xmlns:a16="http://schemas.microsoft.com/office/drawing/2014/main" id="{A9C642DB-F64A-4C01-B01A-1787A1173556}"/>
              </a:ext>
            </a:extLst>
          </p:cNvPr>
          <p:cNvPicPr>
            <a:picLocks noChangeAspect="1"/>
          </p:cNvPicPr>
          <p:nvPr/>
        </p:nvPicPr>
        <p:blipFill>
          <a:blip r:embed="rId16"/>
          <a:stretch>
            <a:fillRect/>
          </a:stretch>
        </p:blipFill>
        <p:spPr>
          <a:xfrm>
            <a:off x="4525587" y="2635140"/>
            <a:ext cx="396274" cy="195089"/>
          </a:xfrm>
          <a:prstGeom prst="rect">
            <a:avLst/>
          </a:prstGeom>
        </p:spPr>
      </p:pic>
      <p:pic>
        <p:nvPicPr>
          <p:cNvPr id="26" name="Picture 25">
            <a:extLst>
              <a:ext uri="{FF2B5EF4-FFF2-40B4-BE49-F238E27FC236}">
                <a16:creationId xmlns:a16="http://schemas.microsoft.com/office/drawing/2014/main" id="{8CBC363E-584F-40AC-86BB-56A0B123A498}"/>
              </a:ext>
            </a:extLst>
          </p:cNvPr>
          <p:cNvPicPr>
            <a:picLocks noChangeAspect="1"/>
          </p:cNvPicPr>
          <p:nvPr/>
        </p:nvPicPr>
        <p:blipFill>
          <a:blip r:embed="rId16"/>
          <a:stretch>
            <a:fillRect/>
          </a:stretch>
        </p:blipFill>
        <p:spPr>
          <a:xfrm>
            <a:off x="4817091" y="2755309"/>
            <a:ext cx="396274" cy="195089"/>
          </a:xfrm>
          <a:prstGeom prst="rect">
            <a:avLst/>
          </a:prstGeom>
        </p:spPr>
      </p:pic>
      <p:pic>
        <p:nvPicPr>
          <p:cNvPr id="36" name="Picture 35">
            <a:extLst>
              <a:ext uri="{FF2B5EF4-FFF2-40B4-BE49-F238E27FC236}">
                <a16:creationId xmlns:a16="http://schemas.microsoft.com/office/drawing/2014/main" id="{FEA68227-4DFE-4A8F-A8A2-51A5C71BB4A9}"/>
              </a:ext>
            </a:extLst>
          </p:cNvPr>
          <p:cNvPicPr>
            <a:picLocks noChangeAspect="1"/>
          </p:cNvPicPr>
          <p:nvPr/>
        </p:nvPicPr>
        <p:blipFill>
          <a:blip r:embed="rId16"/>
          <a:stretch>
            <a:fillRect/>
          </a:stretch>
        </p:blipFill>
        <p:spPr>
          <a:xfrm>
            <a:off x="4459847" y="2896294"/>
            <a:ext cx="396274" cy="195089"/>
          </a:xfrm>
          <a:prstGeom prst="rect">
            <a:avLst/>
          </a:prstGeom>
        </p:spPr>
      </p:pic>
      <p:pic>
        <p:nvPicPr>
          <p:cNvPr id="38" name="Picture 37">
            <a:extLst>
              <a:ext uri="{FF2B5EF4-FFF2-40B4-BE49-F238E27FC236}">
                <a16:creationId xmlns:a16="http://schemas.microsoft.com/office/drawing/2014/main" id="{221AF41A-3685-4907-A602-02509C90EB60}"/>
              </a:ext>
            </a:extLst>
          </p:cNvPr>
          <p:cNvPicPr>
            <a:picLocks noChangeAspect="1"/>
          </p:cNvPicPr>
          <p:nvPr/>
        </p:nvPicPr>
        <p:blipFill>
          <a:blip r:embed="rId16"/>
          <a:stretch>
            <a:fillRect/>
          </a:stretch>
        </p:blipFill>
        <p:spPr>
          <a:xfrm>
            <a:off x="5174335" y="2635140"/>
            <a:ext cx="396274" cy="195089"/>
          </a:xfrm>
          <a:prstGeom prst="rect">
            <a:avLst/>
          </a:prstGeom>
        </p:spPr>
      </p:pic>
      <p:pic>
        <p:nvPicPr>
          <p:cNvPr id="48" name="Picture 47"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393030" y="2691387"/>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406105" y="2992498"/>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558008" y="3729176"/>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491878" y="4013819"/>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919551" y="3932797"/>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052028" y="3712402"/>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975287" y="5381993"/>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881127" y="4903272"/>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161028" y="5056761"/>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9BD98D01-B3F0-4C6F-A249-07B677B5F50C}"/>
              </a:ext>
            </a:extLst>
          </p:cNvPr>
          <p:cNvPicPr>
            <a:picLocks noChangeAspect="1"/>
          </p:cNvPicPr>
          <p:nvPr/>
        </p:nvPicPr>
        <p:blipFill>
          <a:blip r:embed="rId14"/>
          <a:stretch>
            <a:fillRect/>
          </a:stretch>
        </p:blipFill>
        <p:spPr>
          <a:xfrm>
            <a:off x="7413530" y="3519072"/>
            <a:ext cx="850934" cy="967617"/>
          </a:xfrm>
          <a:prstGeom prst="rect">
            <a:avLst/>
          </a:prstGeom>
        </p:spPr>
      </p:pic>
      <p:pic>
        <p:nvPicPr>
          <p:cNvPr id="58" name="Picture 57">
            <a:extLst>
              <a:ext uri="{FF2B5EF4-FFF2-40B4-BE49-F238E27FC236}">
                <a16:creationId xmlns:a16="http://schemas.microsoft.com/office/drawing/2014/main" id="{9B060155-7C60-4944-B070-5883385ED350}"/>
              </a:ext>
            </a:extLst>
          </p:cNvPr>
          <p:cNvPicPr>
            <a:picLocks noChangeAspect="1"/>
          </p:cNvPicPr>
          <p:nvPr/>
        </p:nvPicPr>
        <p:blipFill>
          <a:blip r:embed="rId18"/>
          <a:stretch>
            <a:fillRect/>
          </a:stretch>
        </p:blipFill>
        <p:spPr>
          <a:xfrm>
            <a:off x="9062804" y="3624293"/>
            <a:ext cx="676715" cy="749873"/>
          </a:xfrm>
          <a:prstGeom prst="rect">
            <a:avLst/>
          </a:prstGeom>
        </p:spPr>
      </p:pic>
      <p:pic>
        <p:nvPicPr>
          <p:cNvPr id="59" name="Picture 58" descr="Lámina, Oro, Moneda, Metal, Dorado, Redondo, 3D">
            <a:extLst>
              <a:ext uri="{FF2B5EF4-FFF2-40B4-BE49-F238E27FC236}">
                <a16:creationId xmlns:a16="http://schemas.microsoft.com/office/drawing/2014/main" id="{F605C1A1-8AEF-41AE-B575-322D8FBB0C3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864786" y="4234399"/>
            <a:ext cx="327704" cy="16385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descr="Lámina, Oro, Moneda, Metal, Dorado, Redondo, 3D">
            <a:extLst>
              <a:ext uri="{FF2B5EF4-FFF2-40B4-BE49-F238E27FC236}">
                <a16:creationId xmlns:a16="http://schemas.microsoft.com/office/drawing/2014/main" id="{B6DBFF30-854A-4CA7-95C6-015E1CCBC0C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641227" y="5285941"/>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a:extLst>
              <a:ext uri="{FF2B5EF4-FFF2-40B4-BE49-F238E27FC236}">
                <a16:creationId xmlns:a16="http://schemas.microsoft.com/office/drawing/2014/main" id="{C5684063-5810-420B-ADDB-70C7220B630F}"/>
              </a:ext>
            </a:extLst>
          </p:cNvPr>
          <p:cNvPicPr>
            <a:picLocks noChangeAspect="1"/>
          </p:cNvPicPr>
          <p:nvPr/>
        </p:nvPicPr>
        <p:blipFill>
          <a:blip r:embed="rId14"/>
          <a:stretch>
            <a:fillRect/>
          </a:stretch>
        </p:blipFill>
        <p:spPr>
          <a:xfrm>
            <a:off x="6012701" y="2423960"/>
            <a:ext cx="850934" cy="967617"/>
          </a:xfrm>
          <a:prstGeom prst="rect">
            <a:avLst/>
          </a:prstGeom>
        </p:spPr>
      </p:pic>
      <p:sp>
        <p:nvSpPr>
          <p:cNvPr id="63" name="Rectangle 62">
            <a:extLst>
              <a:ext uri="{FF2B5EF4-FFF2-40B4-BE49-F238E27FC236}">
                <a16:creationId xmlns:a16="http://schemas.microsoft.com/office/drawing/2014/main" id="{9E20DB8A-7E63-4134-9170-7FC71813A8F8}"/>
              </a:ext>
            </a:extLst>
          </p:cNvPr>
          <p:cNvSpPr/>
          <p:nvPr/>
        </p:nvSpPr>
        <p:spPr>
          <a:xfrm>
            <a:off x="4304332" y="2366794"/>
            <a:ext cx="1449952" cy="1099940"/>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D2BCBD78-EC38-4E71-BE19-FC14CC256006}"/>
              </a:ext>
            </a:extLst>
          </p:cNvPr>
          <p:cNvSpPr/>
          <p:nvPr/>
        </p:nvSpPr>
        <p:spPr>
          <a:xfrm>
            <a:off x="5768148" y="2366794"/>
            <a:ext cx="1449952" cy="1099940"/>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B439BFA7-01A0-4AB5-B8EA-15C81C7DC447}"/>
              </a:ext>
            </a:extLst>
          </p:cNvPr>
          <p:cNvSpPr/>
          <p:nvPr/>
        </p:nvSpPr>
        <p:spPr>
          <a:xfrm>
            <a:off x="7198653" y="2366794"/>
            <a:ext cx="1449952" cy="1099940"/>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CF90C2E-2DCC-4F9B-921C-84FB57817EC3}"/>
              </a:ext>
            </a:extLst>
          </p:cNvPr>
          <p:cNvSpPr/>
          <p:nvPr/>
        </p:nvSpPr>
        <p:spPr>
          <a:xfrm>
            <a:off x="8619597" y="2366794"/>
            <a:ext cx="1449952" cy="1099940"/>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7BBB5CBA-6F3E-4DCD-8B20-7E847E21C7CA}"/>
              </a:ext>
            </a:extLst>
          </p:cNvPr>
          <p:cNvSpPr/>
          <p:nvPr/>
        </p:nvSpPr>
        <p:spPr>
          <a:xfrm>
            <a:off x="4304332" y="3480717"/>
            <a:ext cx="1449952" cy="109994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7225B94B-AEE2-48C9-B8DA-081B6BCC3980}"/>
              </a:ext>
            </a:extLst>
          </p:cNvPr>
          <p:cNvSpPr/>
          <p:nvPr/>
        </p:nvSpPr>
        <p:spPr>
          <a:xfrm>
            <a:off x="5768148" y="3480717"/>
            <a:ext cx="1449952" cy="109994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C332BAD5-B4CE-4715-8ABE-63ECD15B2762}"/>
              </a:ext>
            </a:extLst>
          </p:cNvPr>
          <p:cNvSpPr/>
          <p:nvPr/>
        </p:nvSpPr>
        <p:spPr>
          <a:xfrm>
            <a:off x="7198653" y="3480717"/>
            <a:ext cx="1449952" cy="109994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E5B7BF5A-BC03-4D40-BB64-9A71467346EC}"/>
              </a:ext>
            </a:extLst>
          </p:cNvPr>
          <p:cNvSpPr/>
          <p:nvPr/>
        </p:nvSpPr>
        <p:spPr>
          <a:xfrm>
            <a:off x="8619597" y="3480717"/>
            <a:ext cx="1449952" cy="109994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D1CB3F46-9874-4D18-B3FE-951329C9E7F4}"/>
              </a:ext>
            </a:extLst>
          </p:cNvPr>
          <p:cNvSpPr/>
          <p:nvPr/>
        </p:nvSpPr>
        <p:spPr>
          <a:xfrm>
            <a:off x="4304332" y="4627466"/>
            <a:ext cx="1449952" cy="1099940"/>
          </a:xfrm>
          <a:prstGeom prst="rect">
            <a:avLst/>
          </a:prstGeom>
          <a:solidFill>
            <a:srgbClr val="FFD319"/>
          </a:solidFill>
          <a:ln>
            <a:solidFill>
              <a:srgbClr val="FFD3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A43437ED-CCBE-495A-B4FC-219043C5AA98}"/>
              </a:ext>
            </a:extLst>
          </p:cNvPr>
          <p:cNvSpPr/>
          <p:nvPr/>
        </p:nvSpPr>
        <p:spPr>
          <a:xfrm>
            <a:off x="5768148" y="4627466"/>
            <a:ext cx="1449952" cy="1099940"/>
          </a:xfrm>
          <a:prstGeom prst="rect">
            <a:avLst/>
          </a:prstGeom>
          <a:solidFill>
            <a:srgbClr val="FFD319"/>
          </a:solidFill>
          <a:ln>
            <a:solidFill>
              <a:srgbClr val="FFD3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CC332F09-89CF-4A99-BD7B-63815904BCBA}"/>
              </a:ext>
            </a:extLst>
          </p:cNvPr>
          <p:cNvSpPr/>
          <p:nvPr/>
        </p:nvSpPr>
        <p:spPr>
          <a:xfrm>
            <a:off x="7198653" y="4627466"/>
            <a:ext cx="1449952" cy="1099940"/>
          </a:xfrm>
          <a:prstGeom prst="rect">
            <a:avLst/>
          </a:prstGeom>
          <a:solidFill>
            <a:srgbClr val="FFD319"/>
          </a:solidFill>
          <a:ln>
            <a:solidFill>
              <a:srgbClr val="FFD3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B1A1C365-338C-4B27-B6C5-4E4D1CAF63DF}"/>
              </a:ext>
            </a:extLst>
          </p:cNvPr>
          <p:cNvSpPr/>
          <p:nvPr/>
        </p:nvSpPr>
        <p:spPr>
          <a:xfrm>
            <a:off x="8619597" y="4627466"/>
            <a:ext cx="1449952" cy="1099940"/>
          </a:xfrm>
          <a:prstGeom prst="rect">
            <a:avLst/>
          </a:prstGeom>
          <a:solidFill>
            <a:srgbClr val="FFD319"/>
          </a:solidFill>
          <a:ln>
            <a:solidFill>
              <a:srgbClr val="FFD3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6" name="Picture 75">
            <a:extLst>
              <a:ext uri="{FF2B5EF4-FFF2-40B4-BE49-F238E27FC236}">
                <a16:creationId xmlns:a16="http://schemas.microsoft.com/office/drawing/2014/main" id="{5126F9C6-4E22-4C67-B23D-922A4CD533D9}"/>
              </a:ext>
            </a:extLst>
          </p:cNvPr>
          <p:cNvPicPr>
            <a:picLocks noChangeAspect="1"/>
          </p:cNvPicPr>
          <p:nvPr/>
        </p:nvPicPr>
        <p:blipFill>
          <a:blip r:embed="rId19"/>
          <a:stretch>
            <a:fillRect/>
          </a:stretch>
        </p:blipFill>
        <p:spPr>
          <a:xfrm>
            <a:off x="7265517" y="735451"/>
            <a:ext cx="676715" cy="749873"/>
          </a:xfrm>
          <a:prstGeom prst="rect">
            <a:avLst/>
          </a:prstGeom>
        </p:spPr>
      </p:pic>
      <p:sp>
        <p:nvSpPr>
          <p:cNvPr id="77" name="TextBox 76">
            <a:extLst>
              <a:ext uri="{FF2B5EF4-FFF2-40B4-BE49-F238E27FC236}">
                <a16:creationId xmlns:a16="http://schemas.microsoft.com/office/drawing/2014/main" id="{027EECEB-D00A-427A-8EE5-DEA550F8AAFA}"/>
              </a:ext>
            </a:extLst>
          </p:cNvPr>
          <p:cNvSpPr txBox="1"/>
          <p:nvPr/>
        </p:nvSpPr>
        <p:spPr>
          <a:xfrm>
            <a:off x="52072" y="2463972"/>
            <a:ext cx="1180546"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Das </a:t>
            </a:r>
            <a:r>
              <a:rPr lang="en-GB" sz="2400" b="1" dirty="0" err="1">
                <a:solidFill>
                  <a:srgbClr val="002060"/>
                </a:solidFill>
                <a:latin typeface="Century Gothic" panose="020B0502020202020204" pitchFamily="34" charset="0"/>
              </a:rPr>
              <a:t>ist</a:t>
            </a:r>
            <a:endParaRPr lang="en-GB" sz="2400" b="1" dirty="0">
              <a:solidFill>
                <a:srgbClr val="002060"/>
              </a:solidFill>
              <a:latin typeface="Century Gothic" panose="020B0502020202020204" pitchFamily="34" charset="0"/>
            </a:endParaRPr>
          </a:p>
        </p:txBody>
      </p:sp>
      <p:sp>
        <p:nvSpPr>
          <p:cNvPr id="78" name="TextBox 77">
            <a:extLst>
              <a:ext uri="{FF2B5EF4-FFF2-40B4-BE49-F238E27FC236}">
                <a16:creationId xmlns:a16="http://schemas.microsoft.com/office/drawing/2014/main" id="{45145BD8-5610-4E67-B231-14469080C720}"/>
              </a:ext>
            </a:extLst>
          </p:cNvPr>
          <p:cNvSpPr txBox="1"/>
          <p:nvPr/>
        </p:nvSpPr>
        <p:spPr>
          <a:xfrm>
            <a:off x="-63619" y="3702791"/>
            <a:ext cx="2073417"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Ich </a:t>
            </a:r>
            <a:r>
              <a:rPr lang="en-GB" sz="2400" b="1" dirty="0" err="1">
                <a:solidFill>
                  <a:srgbClr val="002060"/>
                </a:solidFill>
                <a:latin typeface="Century Gothic" panose="020B0502020202020204" pitchFamily="34" charset="0"/>
              </a:rPr>
              <a:t>habe</a:t>
            </a:r>
            <a:endParaRPr lang="en-GB" sz="2400" b="1" dirty="0">
              <a:solidFill>
                <a:srgbClr val="002060"/>
              </a:solidFill>
              <a:latin typeface="Century Gothic" panose="020B0502020202020204" pitchFamily="34" charset="0"/>
            </a:endParaRPr>
          </a:p>
        </p:txBody>
      </p:sp>
      <p:sp>
        <p:nvSpPr>
          <p:cNvPr id="79" name="TextBox 78">
            <a:extLst>
              <a:ext uri="{FF2B5EF4-FFF2-40B4-BE49-F238E27FC236}">
                <a16:creationId xmlns:a16="http://schemas.microsoft.com/office/drawing/2014/main" id="{73518FC8-A38D-473D-A1F2-F0021EC1A670}"/>
              </a:ext>
            </a:extLst>
          </p:cNvPr>
          <p:cNvSpPr txBox="1"/>
          <p:nvPr/>
        </p:nvSpPr>
        <p:spPr>
          <a:xfrm>
            <a:off x="3104" y="5045012"/>
            <a:ext cx="1394302"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Du hast</a:t>
            </a:r>
          </a:p>
        </p:txBody>
      </p:sp>
    </p:spTree>
    <p:extLst>
      <p:ext uri="{BB962C8B-B14F-4D97-AF65-F5344CB8AC3E}">
        <p14:creationId xmlns:p14="http://schemas.microsoft.com/office/powerpoint/2010/main" val="6842633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2"/>
                                        </p:tgtEl>
                                      </p:cBhvr>
                                    </p:animEffect>
                                    <p:set>
                                      <p:cBhvr>
                                        <p:cTn id="7"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8" restart="whenNotActive" fill="hold" evtFilter="cancelBubble" nodeType="interactiveSeq">
                <p:stCondLst>
                  <p:cond evt="onClick" delay="0">
                    <p:tgtEl>
                      <p:spTgt spid="4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44"/>
                                        </p:tgtEl>
                                      </p:cBhvr>
                                    </p:animEffect>
                                    <p:set>
                                      <p:cBhvr>
                                        <p:cTn id="13"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4" restart="whenNotActive" fill="hold" evtFilter="cancelBubble" nodeType="interactiveSeq">
                <p:stCondLst>
                  <p:cond evt="onClick" delay="0">
                    <p:tgtEl>
                      <p:spTgt spid="4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43"/>
                                        </p:tgtEl>
                                      </p:cBhvr>
                                    </p:animEffect>
                                    <p:set>
                                      <p:cBhvr>
                                        <p:cTn id="19"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20" restart="whenNotActive" fill="hold" evtFilter="cancelBubble" nodeType="interactiveSeq">
                <p:stCondLst>
                  <p:cond evt="onClick" delay="0">
                    <p:tgtEl>
                      <p:spTgt spid="4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45"/>
                                        </p:tgtEl>
                                      </p:cBhvr>
                                    </p:animEffect>
                                    <p:set>
                                      <p:cBhvr>
                                        <p:cTn id="25"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26" restart="whenNotActive" fill="hold" evtFilter="cancelBubble" nodeType="interactiveSeq">
                <p:stCondLst>
                  <p:cond evt="onClick" delay="0">
                    <p:tgtEl>
                      <p:spTgt spid="4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46"/>
                                        </p:tgtEl>
                                      </p:cBhvr>
                                    </p:animEffect>
                                    <p:set>
                                      <p:cBhvr>
                                        <p:cTn id="31"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2" restart="whenNotActive" fill="hold" evtFilter="cancelBubble" nodeType="interactiveSeq">
                <p:stCondLst>
                  <p:cond evt="onClick" delay="0">
                    <p:tgtEl>
                      <p:spTgt spid="4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47"/>
                                        </p:tgtEl>
                                      </p:cBhvr>
                                    </p:animEffect>
                                    <p:set>
                                      <p:cBhvr>
                                        <p:cTn id="37"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38" restart="whenNotActive" fill="hold" evtFilter="cancelBubble" nodeType="interactiveSeq">
                <p:stCondLst>
                  <p:cond evt="onClick" delay="0">
                    <p:tgtEl>
                      <p:spTgt spid="63"/>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63"/>
                                        </p:tgtEl>
                                      </p:cBhvr>
                                    </p:animEffect>
                                    <p:set>
                                      <p:cBhvr>
                                        <p:cTn id="43"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44" restart="whenNotActive" fill="hold" evtFilter="cancelBubble" nodeType="interactiveSeq">
                <p:stCondLst>
                  <p:cond evt="onClick" delay="0">
                    <p:tgtEl>
                      <p:spTgt spid="64"/>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64"/>
                                        </p:tgtEl>
                                      </p:cBhvr>
                                    </p:animEffect>
                                    <p:set>
                                      <p:cBhvr>
                                        <p:cTn id="49"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50" restart="whenNotActive" fill="hold" evtFilter="cancelBubble" nodeType="interactiveSeq">
                <p:stCondLst>
                  <p:cond evt="onClick" delay="0">
                    <p:tgtEl>
                      <p:spTgt spid="65"/>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65"/>
                                        </p:tgtEl>
                                      </p:cBhvr>
                                    </p:animEffect>
                                    <p:set>
                                      <p:cBhvr>
                                        <p:cTn id="55"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56" restart="whenNotActive" fill="hold" evtFilter="cancelBubble" nodeType="interactiveSeq">
                <p:stCondLst>
                  <p:cond evt="onClick" delay="0">
                    <p:tgtEl>
                      <p:spTgt spid="66"/>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66"/>
                                        </p:tgtEl>
                                      </p:cBhvr>
                                    </p:animEffect>
                                    <p:set>
                                      <p:cBhvr>
                                        <p:cTn id="61"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62" restart="whenNotActive" fill="hold" evtFilter="cancelBubble" nodeType="interactiveSeq">
                <p:stCondLst>
                  <p:cond evt="onClick" delay="0">
                    <p:tgtEl>
                      <p:spTgt spid="67"/>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67"/>
                                        </p:tgtEl>
                                      </p:cBhvr>
                                    </p:animEffect>
                                    <p:set>
                                      <p:cBhvr>
                                        <p:cTn id="67"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68" restart="whenNotActive" fill="hold" evtFilter="cancelBubble" nodeType="interactiveSeq">
                <p:stCondLst>
                  <p:cond evt="onClick" delay="0">
                    <p:tgtEl>
                      <p:spTgt spid="68"/>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68"/>
                                        </p:tgtEl>
                                      </p:cBhvr>
                                    </p:animEffect>
                                    <p:set>
                                      <p:cBhvr>
                                        <p:cTn id="73"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74" restart="whenNotActive" fill="hold" evtFilter="cancelBubble" nodeType="interactiveSeq">
                <p:stCondLst>
                  <p:cond evt="onClick" delay="0">
                    <p:tgtEl>
                      <p:spTgt spid="69"/>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69"/>
                                        </p:tgtEl>
                                      </p:cBhvr>
                                    </p:animEffect>
                                    <p:set>
                                      <p:cBhvr>
                                        <p:cTn id="79"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80" restart="whenNotActive" fill="hold" evtFilter="cancelBubble" nodeType="interactiveSeq">
                <p:stCondLst>
                  <p:cond evt="onClick" delay="0">
                    <p:tgtEl>
                      <p:spTgt spid="70"/>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70"/>
                                        </p:tgtEl>
                                      </p:cBhvr>
                                    </p:animEffect>
                                    <p:set>
                                      <p:cBhvr>
                                        <p:cTn id="85"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86" restart="whenNotActive" fill="hold" evtFilter="cancelBubble" nodeType="interactiveSeq">
                <p:stCondLst>
                  <p:cond evt="onClick" delay="0">
                    <p:tgtEl>
                      <p:spTgt spid="71"/>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71"/>
                                        </p:tgtEl>
                                      </p:cBhvr>
                                    </p:animEffect>
                                    <p:set>
                                      <p:cBhvr>
                                        <p:cTn id="91"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92" restart="whenNotActive" fill="hold" evtFilter="cancelBubble" nodeType="interactiveSeq">
                <p:stCondLst>
                  <p:cond evt="onClick" delay="0">
                    <p:tgtEl>
                      <p:spTgt spid="72"/>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72"/>
                                        </p:tgtEl>
                                      </p:cBhvr>
                                    </p:animEffect>
                                    <p:set>
                                      <p:cBhvr>
                                        <p:cTn id="97"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98" restart="whenNotActive" fill="hold" evtFilter="cancelBubble" nodeType="interactiveSeq">
                <p:stCondLst>
                  <p:cond evt="onClick" delay="0">
                    <p:tgtEl>
                      <p:spTgt spid="73"/>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0" nodeType="clickEffect">
                                  <p:stCondLst>
                                    <p:cond delay="0"/>
                                  </p:stCondLst>
                                  <p:childTnLst>
                                    <p:animEffect transition="out" filter="fade">
                                      <p:cBhvr>
                                        <p:cTn id="102" dur="500"/>
                                        <p:tgtEl>
                                          <p:spTgt spid="73"/>
                                        </p:tgtEl>
                                      </p:cBhvr>
                                    </p:animEffect>
                                    <p:set>
                                      <p:cBhvr>
                                        <p:cTn id="103" dur="1" fill="hold">
                                          <p:stCondLst>
                                            <p:cond delay="4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104" restart="whenNotActive" fill="hold" evtFilter="cancelBubble" nodeType="interactiveSeq">
                <p:stCondLst>
                  <p:cond evt="onClick" delay="0">
                    <p:tgtEl>
                      <p:spTgt spid="74"/>
                    </p:tgtEl>
                  </p:cond>
                </p:stCondLst>
                <p:endSync evt="end" delay="0">
                  <p:rtn val="all"/>
                </p:endSync>
                <p:childTnLst>
                  <p:par>
                    <p:cTn id="105" fill="hold">
                      <p:stCondLst>
                        <p:cond delay="0"/>
                      </p:stCondLst>
                      <p:childTnLst>
                        <p:par>
                          <p:cTn id="106" fill="hold">
                            <p:stCondLst>
                              <p:cond delay="0"/>
                            </p:stCondLst>
                            <p:childTnLst>
                              <p:par>
                                <p:cTn id="107" presetID="10" presetClass="exit" presetSubtype="0" fill="hold" grpId="0" nodeType="clickEffect">
                                  <p:stCondLst>
                                    <p:cond delay="0"/>
                                  </p:stCondLst>
                                  <p:childTnLst>
                                    <p:animEffect transition="out" filter="fade">
                                      <p:cBhvr>
                                        <p:cTn id="108" dur="500"/>
                                        <p:tgtEl>
                                          <p:spTgt spid="74"/>
                                        </p:tgtEl>
                                      </p:cBhvr>
                                    </p:animEffect>
                                    <p:set>
                                      <p:cBhvr>
                                        <p:cTn id="109"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childTnLst>
        </p:cTn>
      </p:par>
    </p:tnLst>
    <p:bldLst>
      <p:bldP spid="42" grpId="0" animBg="1"/>
      <p:bldP spid="43" grpId="0" animBg="1"/>
      <p:bldP spid="45" grpId="0" animBg="1"/>
      <p:bldP spid="44" grpId="0" animBg="1"/>
      <p:bldP spid="46" grpId="0" animBg="1"/>
      <p:bldP spid="47"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480540210"/>
              </p:ext>
            </p:extLst>
          </p:nvPr>
        </p:nvGraphicFramePr>
        <p:xfrm>
          <a:off x="395766" y="949598"/>
          <a:ext cx="10492415" cy="5495710"/>
        </p:xfrm>
        <a:graphic>
          <a:graphicData uri="http://schemas.openxmlformats.org/drawingml/2006/table">
            <a:tbl>
              <a:tblPr firstRow="1" bandRow="1"/>
              <a:tblGrid>
                <a:gridCol w="1850676">
                  <a:extLst>
                    <a:ext uri="{9D8B030D-6E8A-4147-A177-3AD203B41FA5}">
                      <a16:colId xmlns:a16="http://schemas.microsoft.com/office/drawing/2014/main" val="1203737284"/>
                    </a:ext>
                  </a:extLst>
                </a:gridCol>
                <a:gridCol w="2851848">
                  <a:extLst>
                    <a:ext uri="{9D8B030D-6E8A-4147-A177-3AD203B41FA5}">
                      <a16:colId xmlns:a16="http://schemas.microsoft.com/office/drawing/2014/main" val="1810222861"/>
                    </a:ext>
                  </a:extLst>
                </a:gridCol>
                <a:gridCol w="3016155">
                  <a:extLst>
                    <a:ext uri="{9D8B030D-6E8A-4147-A177-3AD203B41FA5}">
                      <a16:colId xmlns:a16="http://schemas.microsoft.com/office/drawing/2014/main" val="274413866"/>
                    </a:ext>
                  </a:extLst>
                </a:gridCol>
                <a:gridCol w="2773736">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der </a:t>
                      </a:r>
                      <a:r>
                        <a:rPr lang="en-GB" sz="2400" b="1" dirty="0" err="1">
                          <a:solidFill>
                            <a:srgbClr val="00B0F0"/>
                          </a:solidFill>
                          <a:latin typeface="Century Gothic" panose="020B0502020202020204" pitchFamily="34" charset="0"/>
                        </a:rPr>
                        <a:t>Punkt</a:t>
                      </a:r>
                      <a:endParaRPr lang="en-GB" sz="2400" b="1" dirty="0">
                        <a:solidFill>
                          <a:srgbClr val="00B0F0"/>
                        </a:solidFill>
                        <a:latin typeface="Century Gothic" panose="020B0502020202020204" pitchFamily="34" charset="0"/>
                      </a:endParaRPr>
                    </a:p>
                    <a:p>
                      <a:endParaRPr lang="en-GB" sz="2400" b="1" dirty="0">
                        <a:solidFill>
                          <a:srgbClr val="00B0F0"/>
                        </a:solidFill>
                        <a:latin typeface="Century Gothic" panose="020B0502020202020204" pitchFamily="34" charset="0"/>
                      </a:endParaRPr>
                    </a:p>
                    <a:p>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Wie </a:t>
                      </a:r>
                      <a:r>
                        <a:rPr lang="en-GB" sz="2400" b="1" dirty="0" err="1">
                          <a:solidFill>
                            <a:srgbClr val="00B0F0"/>
                          </a:solidFill>
                          <a:latin typeface="Century Gothic" panose="020B0502020202020204" pitchFamily="34" charset="0"/>
                        </a:rPr>
                        <a:t>geht’s</a:t>
                      </a:r>
                      <a:r>
                        <a:rPr lang="en-GB" sz="2400" b="1" dirty="0">
                          <a:solidFill>
                            <a:srgbClr val="00B0F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auch</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gut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nicht</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aber</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das Wasser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kein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keine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Hund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das Wort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das Handy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sie</a:t>
                      </a:r>
                      <a:r>
                        <a:rPr lang="en-GB" sz="2400" b="1" dirty="0">
                          <a:solidFill>
                            <a:srgbClr val="FF3399"/>
                          </a:solidFill>
                          <a:latin typeface="Century Gothic" panose="020B0502020202020204" pitchFamily="34" charset="0"/>
                        </a:rPr>
                        <a:t> hat</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es hat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ich </a:t>
                      </a:r>
                      <a:r>
                        <a:rPr lang="en-GB" sz="2400" b="1" dirty="0" err="1">
                          <a:solidFill>
                            <a:srgbClr val="FF3399"/>
                          </a:solidFill>
                          <a:latin typeface="Century Gothic" panose="020B0502020202020204" pitchFamily="34" charset="0"/>
                        </a:rPr>
                        <a:t>habe</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haben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er hat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du hast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521400" y="3353932"/>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335" y="141691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515697" y="5142768"/>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22949" y="5782268"/>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22949" y="3642762"/>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258315" y="6024012"/>
            <a:ext cx="2736391"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have, having</a:t>
            </a:r>
          </a:p>
        </p:txBody>
      </p:sp>
      <p:sp>
        <p:nvSpPr>
          <p:cNvPr id="56" name="TextBox 55">
            <a:extLst>
              <a:ext uri="{FF2B5EF4-FFF2-40B4-BE49-F238E27FC236}">
                <a16:creationId xmlns:a16="http://schemas.microsoft.com/office/drawing/2014/main" id="{862CFA1C-E682-4099-8294-19B044354D55}"/>
              </a:ext>
            </a:extLst>
          </p:cNvPr>
          <p:cNvSpPr txBox="1"/>
          <p:nvPr/>
        </p:nvSpPr>
        <p:spPr>
          <a:xfrm>
            <a:off x="5049672" y="5980508"/>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he has</a:t>
            </a:r>
          </a:p>
        </p:txBody>
      </p:sp>
      <p:sp>
        <p:nvSpPr>
          <p:cNvPr id="57" name="TextBox 56">
            <a:extLst>
              <a:ext uri="{FF2B5EF4-FFF2-40B4-BE49-F238E27FC236}">
                <a16:creationId xmlns:a16="http://schemas.microsoft.com/office/drawing/2014/main" id="{DF64A05B-A2E8-4E6A-AE16-0B9A2F39F702}"/>
              </a:ext>
            </a:extLst>
          </p:cNvPr>
          <p:cNvSpPr txBox="1"/>
          <p:nvPr/>
        </p:nvSpPr>
        <p:spPr>
          <a:xfrm>
            <a:off x="8145476" y="6013589"/>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you have</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245551" y="5115824"/>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she has</a:t>
            </a:r>
          </a:p>
        </p:txBody>
      </p:sp>
      <p:sp>
        <p:nvSpPr>
          <p:cNvPr id="59" name="TextBox 58">
            <a:extLst>
              <a:ext uri="{FF2B5EF4-FFF2-40B4-BE49-F238E27FC236}">
                <a16:creationId xmlns:a16="http://schemas.microsoft.com/office/drawing/2014/main" id="{5EAB8AEE-2EFB-4FCD-B290-9EBB073016C9}"/>
              </a:ext>
            </a:extLst>
          </p:cNvPr>
          <p:cNvSpPr txBox="1"/>
          <p:nvPr/>
        </p:nvSpPr>
        <p:spPr>
          <a:xfrm>
            <a:off x="5049672" y="5158376"/>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it has</a:t>
            </a:r>
          </a:p>
        </p:txBody>
      </p:sp>
      <p:sp>
        <p:nvSpPr>
          <p:cNvPr id="60" name="TextBox 59">
            <a:extLst>
              <a:ext uri="{FF2B5EF4-FFF2-40B4-BE49-F238E27FC236}">
                <a16:creationId xmlns:a16="http://schemas.microsoft.com/office/drawing/2014/main" id="{D18B8898-B477-43E3-BE8C-9D0576976DA9}"/>
              </a:ext>
            </a:extLst>
          </p:cNvPr>
          <p:cNvSpPr txBox="1"/>
          <p:nvPr/>
        </p:nvSpPr>
        <p:spPr>
          <a:xfrm>
            <a:off x="8137405" y="5134202"/>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I have</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194721" y="4290019"/>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dog</a:t>
            </a:r>
          </a:p>
        </p:txBody>
      </p:sp>
      <p:sp>
        <p:nvSpPr>
          <p:cNvPr id="62" name="TextBox 61">
            <a:extLst>
              <a:ext uri="{FF2B5EF4-FFF2-40B4-BE49-F238E27FC236}">
                <a16:creationId xmlns:a16="http://schemas.microsoft.com/office/drawing/2014/main" id="{E34A5B3A-1E1D-4D72-9D2C-CEF166467DEF}"/>
              </a:ext>
            </a:extLst>
          </p:cNvPr>
          <p:cNvSpPr txBox="1"/>
          <p:nvPr/>
        </p:nvSpPr>
        <p:spPr>
          <a:xfrm>
            <a:off x="4974646" y="4313804"/>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(the) word</a:t>
            </a:r>
          </a:p>
        </p:txBody>
      </p:sp>
      <p:sp>
        <p:nvSpPr>
          <p:cNvPr id="63" name="TextBox 62">
            <a:extLst>
              <a:ext uri="{FF2B5EF4-FFF2-40B4-BE49-F238E27FC236}">
                <a16:creationId xmlns:a16="http://schemas.microsoft.com/office/drawing/2014/main" id="{4288424B-C932-4547-A012-B49F40F7D00B}"/>
              </a:ext>
            </a:extLst>
          </p:cNvPr>
          <p:cNvSpPr txBox="1"/>
          <p:nvPr/>
        </p:nvSpPr>
        <p:spPr>
          <a:xfrm>
            <a:off x="8033532" y="4254815"/>
            <a:ext cx="216176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mobile</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206078" y="3378403"/>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water</a:t>
            </a:r>
          </a:p>
        </p:txBody>
      </p:sp>
      <p:sp>
        <p:nvSpPr>
          <p:cNvPr id="65" name="TextBox 64">
            <a:extLst>
              <a:ext uri="{FF2B5EF4-FFF2-40B4-BE49-F238E27FC236}">
                <a16:creationId xmlns:a16="http://schemas.microsoft.com/office/drawing/2014/main" id="{14BEB3B8-B887-4DEB-A486-6CD05DC01D9A}"/>
              </a:ext>
            </a:extLst>
          </p:cNvPr>
          <p:cNvSpPr txBox="1"/>
          <p:nvPr/>
        </p:nvSpPr>
        <p:spPr>
          <a:xfrm>
            <a:off x="5105124" y="3434115"/>
            <a:ext cx="297953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not a/no (m, </a:t>
            </a:r>
            <a:r>
              <a:rPr lang="en-GB" sz="2400" kern="0" dirty="0" err="1">
                <a:solidFill>
                  <a:srgbClr val="002060"/>
                </a:solidFill>
                <a:latin typeface="Century Gothic" panose="020B0502020202020204" pitchFamily="34" charset="0"/>
                <a:cs typeface="Arial"/>
                <a:sym typeface="Arial"/>
              </a:rPr>
              <a:t>nt</a:t>
            </a:r>
            <a:r>
              <a:rPr lang="en-GB" sz="2400" kern="0" dirty="0">
                <a:solidFill>
                  <a:srgbClr val="002060"/>
                </a:solidFill>
                <a:latin typeface="Century Gothic" panose="020B0502020202020204" pitchFamily="34" charset="0"/>
                <a:cs typeface="Arial"/>
                <a:sym typeface="Arial"/>
              </a:rPr>
              <a:t>)</a:t>
            </a:r>
          </a:p>
        </p:txBody>
      </p:sp>
      <p:sp>
        <p:nvSpPr>
          <p:cNvPr id="66" name="TextBox 65">
            <a:extLst>
              <a:ext uri="{FF2B5EF4-FFF2-40B4-BE49-F238E27FC236}">
                <a16:creationId xmlns:a16="http://schemas.microsoft.com/office/drawing/2014/main" id="{9A77445A-237C-48F8-B46C-8170B7D37559}"/>
              </a:ext>
            </a:extLst>
          </p:cNvPr>
          <p:cNvSpPr txBox="1"/>
          <p:nvPr/>
        </p:nvSpPr>
        <p:spPr>
          <a:xfrm>
            <a:off x="8134336" y="3432447"/>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not a/no (f)</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246060" y="2566621"/>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good</a:t>
            </a:r>
          </a:p>
        </p:txBody>
      </p:sp>
      <p:sp>
        <p:nvSpPr>
          <p:cNvPr id="68" name="TextBox 67">
            <a:extLst>
              <a:ext uri="{FF2B5EF4-FFF2-40B4-BE49-F238E27FC236}">
                <a16:creationId xmlns:a16="http://schemas.microsoft.com/office/drawing/2014/main" id="{171C234B-E1D8-4BA7-9BB6-CEE92AB173E3}"/>
              </a:ext>
            </a:extLst>
          </p:cNvPr>
          <p:cNvSpPr txBox="1"/>
          <p:nvPr/>
        </p:nvSpPr>
        <p:spPr>
          <a:xfrm>
            <a:off x="5087733" y="2586447"/>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not</a:t>
            </a:r>
          </a:p>
        </p:txBody>
      </p:sp>
      <p:sp>
        <p:nvSpPr>
          <p:cNvPr id="69" name="TextBox 68">
            <a:extLst>
              <a:ext uri="{FF2B5EF4-FFF2-40B4-BE49-F238E27FC236}">
                <a16:creationId xmlns:a16="http://schemas.microsoft.com/office/drawing/2014/main" id="{5C29C5FA-AFAC-4818-90A1-7B59F3E335C7}"/>
              </a:ext>
            </a:extLst>
          </p:cNvPr>
          <p:cNvSpPr txBox="1"/>
          <p:nvPr/>
        </p:nvSpPr>
        <p:spPr>
          <a:xfrm>
            <a:off x="8145476" y="2564111"/>
            <a:ext cx="248907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but</a:t>
            </a:r>
          </a:p>
        </p:txBody>
      </p:sp>
      <p:sp>
        <p:nvSpPr>
          <p:cNvPr id="70" name="TextBox 69">
            <a:extLst>
              <a:ext uri="{FF2B5EF4-FFF2-40B4-BE49-F238E27FC236}">
                <a16:creationId xmlns:a16="http://schemas.microsoft.com/office/drawing/2014/main" id="{3BD33182-986E-45CA-86E6-40DC81B590C8}"/>
              </a:ext>
            </a:extLst>
          </p:cNvPr>
          <p:cNvSpPr txBox="1"/>
          <p:nvPr/>
        </p:nvSpPr>
        <p:spPr>
          <a:xfrm>
            <a:off x="2246060" y="1372543"/>
            <a:ext cx="2736391" cy="830997"/>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dot, point, full stop</a:t>
            </a:r>
          </a:p>
        </p:txBody>
      </p:sp>
      <p:sp>
        <p:nvSpPr>
          <p:cNvPr id="71" name="TextBox 70">
            <a:extLst>
              <a:ext uri="{FF2B5EF4-FFF2-40B4-BE49-F238E27FC236}">
                <a16:creationId xmlns:a16="http://schemas.microsoft.com/office/drawing/2014/main" id="{D4662F6F-BB7A-440E-99DB-3FEB806B34CB}"/>
              </a:ext>
            </a:extLst>
          </p:cNvPr>
          <p:cNvSpPr txBox="1"/>
          <p:nvPr/>
        </p:nvSpPr>
        <p:spPr>
          <a:xfrm>
            <a:off x="4982451" y="1395920"/>
            <a:ext cx="264868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How are you?</a:t>
            </a:r>
          </a:p>
        </p:txBody>
      </p:sp>
      <p:sp>
        <p:nvSpPr>
          <p:cNvPr id="72" name="TextBox 71">
            <a:extLst>
              <a:ext uri="{FF2B5EF4-FFF2-40B4-BE49-F238E27FC236}">
                <a16:creationId xmlns:a16="http://schemas.microsoft.com/office/drawing/2014/main" id="{80DD82C3-D3C7-45A3-B5A4-90223E7359A7}"/>
              </a:ext>
            </a:extLst>
          </p:cNvPr>
          <p:cNvSpPr txBox="1"/>
          <p:nvPr/>
        </p:nvSpPr>
        <p:spPr>
          <a:xfrm>
            <a:off x="8084659" y="139592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also</a:t>
            </a:r>
          </a:p>
        </p:txBody>
      </p:sp>
    </p:spTree>
    <p:extLst>
      <p:ext uri="{BB962C8B-B14F-4D97-AF65-F5344CB8AC3E}">
        <p14:creationId xmlns:p14="http://schemas.microsoft.com/office/powerpoint/2010/main" val="275876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352021758"/>
              </p:ext>
            </p:extLst>
          </p:nvPr>
        </p:nvGraphicFramePr>
        <p:xfrm>
          <a:off x="586048" y="1453794"/>
          <a:ext cx="10629640" cy="5168388"/>
        </p:xfrm>
        <a:graphic>
          <a:graphicData uri="http://schemas.openxmlformats.org/drawingml/2006/table">
            <a:tbl>
              <a:tblPr firstRow="1" bandRow="1"/>
              <a:tblGrid>
                <a:gridCol w="1791635">
                  <a:extLst>
                    <a:ext uri="{9D8B030D-6E8A-4147-A177-3AD203B41FA5}">
                      <a16:colId xmlns:a16="http://schemas.microsoft.com/office/drawing/2014/main" val="1203737284"/>
                    </a:ext>
                  </a:extLst>
                </a:gridCol>
                <a:gridCol w="3134315">
                  <a:extLst>
                    <a:ext uri="{9D8B030D-6E8A-4147-A177-3AD203B41FA5}">
                      <a16:colId xmlns:a16="http://schemas.microsoft.com/office/drawing/2014/main" val="1810222861"/>
                    </a:ext>
                  </a:extLst>
                </a:gridCol>
                <a:gridCol w="2512886">
                  <a:extLst>
                    <a:ext uri="{9D8B030D-6E8A-4147-A177-3AD203B41FA5}">
                      <a16:colId xmlns:a16="http://schemas.microsoft.com/office/drawing/2014/main" val="274413866"/>
                    </a:ext>
                  </a:extLst>
                </a:gridCol>
                <a:gridCol w="3190804">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also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not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How are you?</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B0F0"/>
                          </a:solidFill>
                          <a:latin typeface="Century Gothic" panose="020B0502020202020204" pitchFamily="34" charset="0"/>
                        </a:rPr>
                        <a:t>(the) dot, point, full stop</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good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but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dog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water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word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not a/no (m, </a:t>
                      </a:r>
                      <a:r>
                        <a:rPr lang="en-GB" sz="2400" b="1" dirty="0" err="1">
                          <a:solidFill>
                            <a:srgbClr val="92D050"/>
                          </a:solidFill>
                          <a:latin typeface="Century Gothic" panose="020B0502020202020204" pitchFamily="34" charset="0"/>
                        </a:rPr>
                        <a:t>nt</a:t>
                      </a:r>
                      <a:r>
                        <a:rPr lang="en-GB" sz="2400" b="1" dirty="0">
                          <a:solidFill>
                            <a:srgbClr val="92D05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not a/no (f)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mobile phone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dirty="0"/>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He has</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She has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It has</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You have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have, having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I have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86609" y="3400470"/>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1571741"/>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710262" y="5337687"/>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243500" y="6146532"/>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du hast</a:t>
            </a:r>
          </a:p>
        </p:txBody>
      </p:sp>
      <p:sp>
        <p:nvSpPr>
          <p:cNvPr id="56" name="TextBox 55">
            <a:extLst>
              <a:ext uri="{FF2B5EF4-FFF2-40B4-BE49-F238E27FC236}">
                <a16:creationId xmlns:a16="http://schemas.microsoft.com/office/drawing/2014/main" id="{862CFA1C-E682-4099-8294-19B044354D55}"/>
              </a:ext>
            </a:extLst>
          </p:cNvPr>
          <p:cNvSpPr txBox="1"/>
          <p:nvPr/>
        </p:nvSpPr>
        <p:spPr>
          <a:xfrm>
            <a:off x="5473236" y="6137143"/>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haben</a:t>
            </a:r>
            <a:endParaRPr lang="en-GB" sz="2400" kern="0" dirty="0">
              <a:solidFill>
                <a:srgbClr val="002060"/>
              </a:solidFill>
              <a:latin typeface="Century Gothic" panose="020B0502020202020204" pitchFamily="34" charset="0"/>
              <a:cs typeface="Arial"/>
              <a:sym typeface="Arial"/>
            </a:endParaRPr>
          </a:p>
        </p:txBody>
      </p:sp>
      <p:sp>
        <p:nvSpPr>
          <p:cNvPr id="57" name="TextBox 56">
            <a:extLst>
              <a:ext uri="{FF2B5EF4-FFF2-40B4-BE49-F238E27FC236}">
                <a16:creationId xmlns:a16="http://schemas.microsoft.com/office/drawing/2014/main" id="{DF64A05B-A2E8-4E6A-AE16-0B9A2F39F702}"/>
              </a:ext>
            </a:extLst>
          </p:cNvPr>
          <p:cNvSpPr txBox="1"/>
          <p:nvPr/>
        </p:nvSpPr>
        <p:spPr>
          <a:xfrm>
            <a:off x="8045612" y="6137142"/>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ich </a:t>
            </a:r>
            <a:r>
              <a:rPr lang="en-GB" sz="2400" kern="0" dirty="0" err="1">
                <a:solidFill>
                  <a:srgbClr val="002060"/>
                </a:solidFill>
                <a:latin typeface="Century Gothic" panose="020B0502020202020204" pitchFamily="34" charset="0"/>
                <a:cs typeface="Arial"/>
                <a:sym typeface="Arial"/>
              </a:rPr>
              <a:t>habe</a:t>
            </a:r>
            <a:endParaRPr lang="en-GB" sz="2400" kern="0" dirty="0">
              <a:solidFill>
                <a:srgbClr val="002060"/>
              </a:solidFill>
              <a:latin typeface="Century Gothic" panose="020B0502020202020204" pitchFamily="34" charset="0"/>
              <a:cs typeface="Arial"/>
              <a:sym typeface="Arial"/>
            </a:endParaRPr>
          </a:p>
        </p:txBody>
      </p:sp>
      <p:sp>
        <p:nvSpPr>
          <p:cNvPr id="58" name="TextBox 57">
            <a:extLst>
              <a:ext uri="{FF2B5EF4-FFF2-40B4-BE49-F238E27FC236}">
                <a16:creationId xmlns:a16="http://schemas.microsoft.com/office/drawing/2014/main" id="{EF239C35-C144-491F-AEA8-CD145B46436E}"/>
              </a:ext>
            </a:extLst>
          </p:cNvPr>
          <p:cNvSpPr txBox="1"/>
          <p:nvPr/>
        </p:nvSpPr>
        <p:spPr>
          <a:xfrm>
            <a:off x="2377860" y="5281013"/>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er hat</a:t>
            </a:r>
          </a:p>
        </p:txBody>
      </p:sp>
      <p:sp>
        <p:nvSpPr>
          <p:cNvPr id="59" name="TextBox 58">
            <a:extLst>
              <a:ext uri="{FF2B5EF4-FFF2-40B4-BE49-F238E27FC236}">
                <a16:creationId xmlns:a16="http://schemas.microsoft.com/office/drawing/2014/main" id="{5EAB8AEE-2EFB-4FCD-B290-9EBB073016C9}"/>
              </a:ext>
            </a:extLst>
          </p:cNvPr>
          <p:cNvSpPr txBox="1"/>
          <p:nvPr/>
        </p:nvSpPr>
        <p:spPr>
          <a:xfrm>
            <a:off x="5525313" y="5296719"/>
            <a:ext cx="2414666"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sie</a:t>
            </a:r>
            <a:r>
              <a:rPr lang="en-GB" sz="2400" kern="0" dirty="0">
                <a:solidFill>
                  <a:srgbClr val="002060"/>
                </a:solidFill>
                <a:latin typeface="Century Gothic" panose="020B0502020202020204" pitchFamily="34" charset="0"/>
                <a:cs typeface="Arial"/>
                <a:sym typeface="Arial"/>
              </a:rPr>
              <a:t> hat</a:t>
            </a:r>
          </a:p>
        </p:txBody>
      </p:sp>
      <p:sp>
        <p:nvSpPr>
          <p:cNvPr id="60" name="TextBox 59">
            <a:extLst>
              <a:ext uri="{FF2B5EF4-FFF2-40B4-BE49-F238E27FC236}">
                <a16:creationId xmlns:a16="http://schemas.microsoft.com/office/drawing/2014/main" id="{D18B8898-B477-43E3-BE8C-9D0576976DA9}"/>
              </a:ext>
            </a:extLst>
          </p:cNvPr>
          <p:cNvSpPr txBox="1"/>
          <p:nvPr/>
        </p:nvSpPr>
        <p:spPr>
          <a:xfrm>
            <a:off x="8045612" y="5281012"/>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es hat</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394851" y="4448953"/>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kein</a:t>
            </a:r>
            <a:endParaRPr lang="en-GB" sz="2400" kern="0" dirty="0">
              <a:solidFill>
                <a:srgbClr val="002060"/>
              </a:solidFill>
              <a:latin typeface="Century Gothic" panose="020B0502020202020204" pitchFamily="34" charset="0"/>
              <a:cs typeface="Arial"/>
              <a:sym typeface="Arial"/>
            </a:endParaRPr>
          </a:p>
        </p:txBody>
      </p:sp>
      <p:sp>
        <p:nvSpPr>
          <p:cNvPr id="62" name="TextBox 61">
            <a:extLst>
              <a:ext uri="{FF2B5EF4-FFF2-40B4-BE49-F238E27FC236}">
                <a16:creationId xmlns:a16="http://schemas.microsoft.com/office/drawing/2014/main" id="{E34A5B3A-1E1D-4D72-9D2C-CEF166467DEF}"/>
              </a:ext>
            </a:extLst>
          </p:cNvPr>
          <p:cNvSpPr txBox="1"/>
          <p:nvPr/>
        </p:nvSpPr>
        <p:spPr>
          <a:xfrm>
            <a:off x="5525435" y="4437213"/>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keine</a:t>
            </a:r>
            <a:endParaRPr lang="en-GB" sz="2400" kern="0" dirty="0">
              <a:solidFill>
                <a:srgbClr val="002060"/>
              </a:solidFill>
              <a:latin typeface="Century Gothic" panose="020B0502020202020204" pitchFamily="34" charset="0"/>
              <a:cs typeface="Arial"/>
              <a:sym typeface="Arial"/>
            </a:endParaRPr>
          </a:p>
        </p:txBody>
      </p:sp>
      <p:sp>
        <p:nvSpPr>
          <p:cNvPr id="63" name="TextBox 62">
            <a:extLst>
              <a:ext uri="{FF2B5EF4-FFF2-40B4-BE49-F238E27FC236}">
                <a16:creationId xmlns:a16="http://schemas.microsoft.com/office/drawing/2014/main" id="{4288424B-C932-4547-A012-B49F40F7D00B}"/>
              </a:ext>
            </a:extLst>
          </p:cNvPr>
          <p:cNvSpPr txBox="1"/>
          <p:nvPr/>
        </p:nvSpPr>
        <p:spPr>
          <a:xfrm>
            <a:off x="8030708" y="4448953"/>
            <a:ext cx="216176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Handy</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394851" y="3577061"/>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Hund</a:t>
            </a:r>
          </a:p>
        </p:txBody>
      </p:sp>
      <p:sp>
        <p:nvSpPr>
          <p:cNvPr id="65" name="TextBox 64">
            <a:extLst>
              <a:ext uri="{FF2B5EF4-FFF2-40B4-BE49-F238E27FC236}">
                <a16:creationId xmlns:a16="http://schemas.microsoft.com/office/drawing/2014/main" id="{14BEB3B8-B887-4DEB-A486-6CD05DC01D9A}"/>
              </a:ext>
            </a:extLst>
          </p:cNvPr>
          <p:cNvSpPr txBox="1"/>
          <p:nvPr/>
        </p:nvSpPr>
        <p:spPr>
          <a:xfrm>
            <a:off x="5525313" y="3567964"/>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Wasser</a:t>
            </a:r>
          </a:p>
        </p:txBody>
      </p:sp>
      <p:sp>
        <p:nvSpPr>
          <p:cNvPr id="66" name="TextBox 65">
            <a:extLst>
              <a:ext uri="{FF2B5EF4-FFF2-40B4-BE49-F238E27FC236}">
                <a16:creationId xmlns:a16="http://schemas.microsoft.com/office/drawing/2014/main" id="{9A77445A-237C-48F8-B46C-8170B7D37559}"/>
              </a:ext>
            </a:extLst>
          </p:cNvPr>
          <p:cNvSpPr txBox="1"/>
          <p:nvPr/>
        </p:nvSpPr>
        <p:spPr>
          <a:xfrm>
            <a:off x="8030708" y="3594949"/>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Wort</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377859" y="267945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a:t>
            </a:r>
            <a:r>
              <a:rPr lang="en-GB" sz="2400" kern="0" dirty="0" err="1">
                <a:solidFill>
                  <a:srgbClr val="002060"/>
                </a:solidFill>
                <a:latin typeface="Century Gothic" panose="020B0502020202020204" pitchFamily="34" charset="0"/>
                <a:cs typeface="Arial"/>
                <a:sym typeface="Arial"/>
              </a:rPr>
              <a:t>Punkt</a:t>
            </a:r>
            <a:endParaRPr lang="en-GB" sz="2400" kern="0" dirty="0">
              <a:solidFill>
                <a:srgbClr val="002060"/>
              </a:solidFill>
              <a:latin typeface="Century Gothic" panose="020B0502020202020204" pitchFamily="34" charset="0"/>
              <a:cs typeface="Arial"/>
              <a:sym typeface="Arial"/>
            </a:endParaRPr>
          </a:p>
        </p:txBody>
      </p:sp>
      <p:sp>
        <p:nvSpPr>
          <p:cNvPr id="68" name="TextBox 67">
            <a:extLst>
              <a:ext uri="{FF2B5EF4-FFF2-40B4-BE49-F238E27FC236}">
                <a16:creationId xmlns:a16="http://schemas.microsoft.com/office/drawing/2014/main" id="{171C234B-E1D8-4BA7-9BB6-CEE92AB173E3}"/>
              </a:ext>
            </a:extLst>
          </p:cNvPr>
          <p:cNvSpPr txBox="1"/>
          <p:nvPr/>
        </p:nvSpPr>
        <p:spPr>
          <a:xfrm>
            <a:off x="5525313" y="2689597"/>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gut</a:t>
            </a:r>
          </a:p>
        </p:txBody>
      </p:sp>
      <p:sp>
        <p:nvSpPr>
          <p:cNvPr id="69" name="TextBox 68">
            <a:extLst>
              <a:ext uri="{FF2B5EF4-FFF2-40B4-BE49-F238E27FC236}">
                <a16:creationId xmlns:a16="http://schemas.microsoft.com/office/drawing/2014/main" id="{5C29C5FA-AFAC-4818-90A1-7B59F3E335C7}"/>
              </a:ext>
            </a:extLst>
          </p:cNvPr>
          <p:cNvSpPr txBox="1"/>
          <p:nvPr/>
        </p:nvSpPr>
        <p:spPr>
          <a:xfrm>
            <a:off x="8059255" y="2696619"/>
            <a:ext cx="2489073"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aber</a:t>
            </a:r>
            <a:endParaRPr lang="en-GB" sz="2400" kern="0" dirty="0">
              <a:solidFill>
                <a:srgbClr val="002060"/>
              </a:solidFill>
              <a:latin typeface="Century Gothic" panose="020B0502020202020204" pitchFamily="34" charset="0"/>
              <a:cs typeface="Arial"/>
              <a:sym typeface="Arial"/>
            </a:endParaRPr>
          </a:p>
        </p:txBody>
      </p:sp>
      <p:sp>
        <p:nvSpPr>
          <p:cNvPr id="70" name="TextBox 69">
            <a:extLst>
              <a:ext uri="{FF2B5EF4-FFF2-40B4-BE49-F238E27FC236}">
                <a16:creationId xmlns:a16="http://schemas.microsoft.com/office/drawing/2014/main" id="{3BD33182-986E-45CA-86E6-40DC81B590C8}"/>
              </a:ext>
            </a:extLst>
          </p:cNvPr>
          <p:cNvSpPr txBox="1"/>
          <p:nvPr/>
        </p:nvSpPr>
        <p:spPr>
          <a:xfrm>
            <a:off x="2394850" y="1818586"/>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auch</a:t>
            </a:r>
            <a:endParaRPr lang="en-GB" sz="2400" kern="0" dirty="0">
              <a:solidFill>
                <a:srgbClr val="002060"/>
              </a:solidFill>
              <a:latin typeface="Century Gothic" panose="020B0502020202020204" pitchFamily="34" charset="0"/>
              <a:cs typeface="Arial"/>
              <a:sym typeface="Arial"/>
            </a:endParaRPr>
          </a:p>
        </p:txBody>
      </p:sp>
      <p:sp>
        <p:nvSpPr>
          <p:cNvPr id="71" name="TextBox 70">
            <a:extLst>
              <a:ext uri="{FF2B5EF4-FFF2-40B4-BE49-F238E27FC236}">
                <a16:creationId xmlns:a16="http://schemas.microsoft.com/office/drawing/2014/main" id="{D4662F6F-BB7A-440E-99DB-3FEB806B34CB}"/>
              </a:ext>
            </a:extLst>
          </p:cNvPr>
          <p:cNvSpPr txBox="1"/>
          <p:nvPr/>
        </p:nvSpPr>
        <p:spPr>
          <a:xfrm>
            <a:off x="5498360" y="1851635"/>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nicht</a:t>
            </a:r>
            <a:endParaRPr lang="en-GB" sz="2400" kern="0" dirty="0">
              <a:solidFill>
                <a:srgbClr val="002060"/>
              </a:solidFill>
              <a:latin typeface="Century Gothic" panose="020B0502020202020204" pitchFamily="34" charset="0"/>
              <a:cs typeface="Arial"/>
              <a:sym typeface="Arial"/>
            </a:endParaRPr>
          </a:p>
        </p:txBody>
      </p:sp>
      <p:sp>
        <p:nvSpPr>
          <p:cNvPr id="72" name="TextBox 71">
            <a:extLst>
              <a:ext uri="{FF2B5EF4-FFF2-40B4-BE49-F238E27FC236}">
                <a16:creationId xmlns:a16="http://schemas.microsoft.com/office/drawing/2014/main" id="{80DD82C3-D3C7-45A3-B5A4-90223E7359A7}"/>
              </a:ext>
            </a:extLst>
          </p:cNvPr>
          <p:cNvSpPr txBox="1"/>
          <p:nvPr/>
        </p:nvSpPr>
        <p:spPr>
          <a:xfrm>
            <a:off x="8045612" y="1877910"/>
            <a:ext cx="214685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Wie </a:t>
            </a:r>
            <a:r>
              <a:rPr lang="en-GB" sz="2400" kern="0" dirty="0" err="1">
                <a:solidFill>
                  <a:srgbClr val="002060"/>
                </a:solidFill>
                <a:latin typeface="Century Gothic" panose="020B0502020202020204" pitchFamily="34" charset="0"/>
                <a:cs typeface="Arial"/>
                <a:sym typeface="Arial"/>
              </a:rPr>
              <a:t>geht’s</a:t>
            </a:r>
            <a:r>
              <a:rPr lang="en-GB" sz="2400" kern="0" dirty="0">
                <a:solidFill>
                  <a:srgbClr val="002060"/>
                </a:solidFill>
                <a:latin typeface="Century Gothic" panose="020B0502020202020204" pitchFamily="34" charset="0"/>
                <a:cs typeface="Arial"/>
                <a:sym typeface="Arial"/>
              </a:rPr>
              <a:t>?</a:t>
            </a:r>
          </a:p>
        </p:txBody>
      </p:sp>
    </p:spTree>
    <p:extLst>
      <p:ext uri="{BB962C8B-B14F-4D97-AF65-F5344CB8AC3E}">
        <p14:creationId xmlns:p14="http://schemas.microsoft.com/office/powerpoint/2010/main" val="253356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07C148F-45EB-4409-B006-B3FFBC980597}"/>
              </a:ext>
            </a:extLst>
          </p:cNvPr>
          <p:cNvSpPr txBox="1"/>
          <p:nvPr/>
        </p:nvSpPr>
        <p:spPr>
          <a:xfrm>
            <a:off x="646256" y="485139"/>
            <a:ext cx="3742371" cy="523220"/>
          </a:xfrm>
          <a:prstGeom prst="rect">
            <a:avLst/>
          </a:prstGeom>
          <a:noFill/>
        </p:spPr>
        <p:txBody>
          <a:bodyPr wrap="none" rtlCol="0">
            <a:spAutoFit/>
          </a:bodyPr>
          <a:lstStyle/>
          <a:p>
            <a:pPr lvl="0">
              <a:buClr>
                <a:srgbClr val="000000"/>
              </a:buClr>
              <a:defRPr/>
            </a:pPr>
            <a:r>
              <a:rPr lang="en-GB" sz="2800" b="1" spc="-1" dirty="0" err="1">
                <a:solidFill>
                  <a:srgbClr val="002060"/>
                </a:solidFill>
                <a:latin typeface="Century Gothic" panose="020B0502020202020204" pitchFamily="34" charset="0"/>
                <a:ea typeface="Century Gothic"/>
              </a:rPr>
              <a:t>Schreib</a:t>
            </a:r>
            <a:r>
              <a:rPr lang="en-GB" sz="2800" b="1" spc="-1" dirty="0">
                <a:solidFill>
                  <a:srgbClr val="002060"/>
                </a:solidFill>
                <a:latin typeface="Century Gothic" panose="020B0502020202020204" pitchFamily="34" charset="0"/>
                <a:ea typeface="Century Gothic"/>
              </a:rPr>
              <a:t> auf Deutsch.</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5" name="Title 2">
            <a:extLst>
              <a:ext uri="{FF2B5EF4-FFF2-40B4-BE49-F238E27FC236}">
                <a16:creationId xmlns:a16="http://schemas.microsoft.com/office/drawing/2014/main" id="{A07B77A2-087B-4C31-8349-A1BF802D89D6}"/>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schreiben</a:t>
            </a:r>
            <a:endParaRPr lang="en-GB" sz="2000" b="1" kern="0" dirty="0">
              <a:solidFill>
                <a:schemeClr val="bg1"/>
              </a:solidFill>
              <a:latin typeface="Century Gothic" panose="020B0502020202020204" pitchFamily="34" charset="0"/>
            </a:endParaRPr>
          </a:p>
        </p:txBody>
      </p:sp>
      <p:pic>
        <p:nvPicPr>
          <p:cNvPr id="36" name="Graphic 35" descr="Blackboard">
            <a:extLst>
              <a:ext uri="{FF2B5EF4-FFF2-40B4-BE49-F238E27FC236}">
                <a16:creationId xmlns:a16="http://schemas.microsoft.com/office/drawing/2014/main" id="{E3085AD7-7431-428E-BF5B-88094B1F8B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19121" y="-110706"/>
            <a:ext cx="1256675" cy="1256675"/>
          </a:xfrm>
          <a:prstGeom prst="rect">
            <a:avLst/>
          </a:prstGeom>
        </p:spPr>
      </p:pic>
      <p:sp>
        <p:nvSpPr>
          <p:cNvPr id="33" name="Title 2">
            <a:extLst>
              <a:ext uri="{FF2B5EF4-FFF2-40B4-BE49-F238E27FC236}">
                <a16:creationId xmlns:a16="http://schemas.microsoft.com/office/drawing/2014/main" id="{3653E245-4008-4E44-93C1-756AE28CC146}"/>
              </a:ext>
            </a:extLst>
          </p:cNvPr>
          <p:cNvSpPr txBox="1">
            <a:spLocks/>
          </p:cNvSpPr>
          <p:nvPr/>
        </p:nvSpPr>
        <p:spPr>
          <a:xfrm>
            <a:off x="10826458" y="2355214"/>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2">
                    <a:lumMod val="10000"/>
                  </a:schemeClr>
                </a:solidFill>
                <a:latin typeface="Century Gothic" panose="020B0502020202020204" pitchFamily="34" charset="0"/>
              </a:rPr>
              <a:t>sprechen</a:t>
            </a:r>
            <a:endParaRPr lang="en-GB" sz="2000" b="1" kern="0" dirty="0">
              <a:solidFill>
                <a:schemeClr val="bg2">
                  <a:lumMod val="10000"/>
                </a:schemeClr>
              </a:solidFill>
              <a:latin typeface="Century Gothic" panose="020B0502020202020204" pitchFamily="34" charset="0"/>
            </a:endParaRPr>
          </a:p>
        </p:txBody>
      </p:sp>
      <p:pic>
        <p:nvPicPr>
          <p:cNvPr id="34" name="Picture 33" descr="Icon&#10;&#10;Description automatically generated">
            <a:extLst>
              <a:ext uri="{FF2B5EF4-FFF2-40B4-BE49-F238E27FC236}">
                <a16:creationId xmlns:a16="http://schemas.microsoft.com/office/drawing/2014/main" id="{3FDEC5B5-0E6C-4571-A222-2D5329C6D4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65048" y="1464492"/>
            <a:ext cx="1585097" cy="1066892"/>
          </a:xfrm>
          <a:prstGeom prst="rect">
            <a:avLst/>
          </a:prstGeom>
        </p:spPr>
      </p:pic>
      <p:pic>
        <p:nvPicPr>
          <p:cNvPr id="11" name="Picture 10" descr="Graphical user interface, application, Teams&#10;&#10;Description automatically generated">
            <a:extLst>
              <a:ext uri="{FF2B5EF4-FFF2-40B4-BE49-F238E27FC236}">
                <a16:creationId xmlns:a16="http://schemas.microsoft.com/office/drawing/2014/main" id="{4764B917-01CB-42D7-8D88-B33BC7D1D7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16482" y="164033"/>
            <a:ext cx="2022914" cy="1393914"/>
          </a:xfrm>
          <a:prstGeom prst="rect">
            <a:avLst/>
          </a:prstGeom>
        </p:spPr>
      </p:pic>
      <p:sp>
        <p:nvSpPr>
          <p:cNvPr id="12" name="TextBox 11">
            <a:extLst>
              <a:ext uri="{FF2B5EF4-FFF2-40B4-BE49-F238E27FC236}">
                <a16:creationId xmlns:a16="http://schemas.microsoft.com/office/drawing/2014/main" id="{5F0D56A5-9622-4DB7-B7E3-894C00431D14}"/>
              </a:ext>
            </a:extLst>
          </p:cNvPr>
          <p:cNvSpPr txBox="1"/>
          <p:nvPr/>
        </p:nvSpPr>
        <p:spPr>
          <a:xfrm>
            <a:off x="105303" y="1022349"/>
            <a:ext cx="986737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Choose three objects and write three sentences in </a:t>
            </a:r>
            <a:r>
              <a:rPr lang="en-GB" sz="2200" dirty="0">
                <a:solidFill>
                  <a:srgbClr val="4472C4">
                    <a:lumMod val="50000"/>
                  </a:srgbClr>
                </a:solidFill>
                <a:latin typeface="Century Gothic" panose="020F0302020204030204"/>
              </a:rPr>
              <a:t>German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saying what you have: ‘I have a…’. </a:t>
            </a:r>
          </a:p>
        </p:txBody>
      </p:sp>
      <p:sp>
        <p:nvSpPr>
          <p:cNvPr id="14" name="TextBox 13">
            <a:extLst>
              <a:ext uri="{FF2B5EF4-FFF2-40B4-BE49-F238E27FC236}">
                <a16:creationId xmlns:a16="http://schemas.microsoft.com/office/drawing/2014/main" id="{41D0928F-9E5C-440E-8432-8CDCBFACB3E1}"/>
              </a:ext>
            </a:extLst>
          </p:cNvPr>
          <p:cNvSpPr txBox="1"/>
          <p:nvPr/>
        </p:nvSpPr>
        <p:spPr>
          <a:xfrm>
            <a:off x="78977" y="1938524"/>
            <a:ext cx="9640866"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Choose three more objects and write three sentences saying what your partner has:</a:t>
            </a:r>
            <a:r>
              <a:rPr kumimoji="0" lang="en-GB" sz="2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‘You have a…’</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AC17EC75-2824-4724-B698-E2FD5DBB1B8A}"/>
              </a:ext>
            </a:extLst>
          </p:cNvPr>
          <p:cNvSpPr txBox="1"/>
          <p:nvPr/>
        </p:nvSpPr>
        <p:spPr>
          <a:xfrm>
            <a:off x="64223" y="2752658"/>
            <a:ext cx="11045055"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Read your sentences aloud. If your partner has the same sentence as you, play rock-paper-scissors. The loser must </a:t>
            </a:r>
            <a:r>
              <a:rPr lang="en-GB" sz="2200" dirty="0">
                <a:solidFill>
                  <a:srgbClr val="4472C4">
                    <a:lumMod val="50000"/>
                  </a:srgbClr>
                </a:solidFill>
                <a:latin typeface="Century Gothic" panose="020F0302020204030204"/>
              </a:rPr>
              <a:t>make their sentence negative with ‘</a:t>
            </a:r>
            <a:r>
              <a:rPr lang="en-GB" sz="2200" dirty="0" err="1">
                <a:solidFill>
                  <a:srgbClr val="4472C4">
                    <a:lumMod val="50000"/>
                  </a:srgbClr>
                </a:solidFill>
                <a:latin typeface="Century Gothic" panose="020F0302020204030204"/>
              </a:rPr>
              <a:t>kein</a:t>
            </a:r>
            <a:r>
              <a:rPr lang="en-GB" sz="2200" dirty="0">
                <a:solidFill>
                  <a:srgbClr val="4472C4">
                    <a:lumMod val="50000"/>
                  </a:srgbClr>
                </a:solidFill>
                <a:latin typeface="Century Gothic" panose="020F0302020204030204"/>
              </a:rPr>
              <a:t>’ and say a new sentence. </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Play until you have successfully said all your sentences.</a:t>
            </a:r>
          </a:p>
        </p:txBody>
      </p:sp>
      <p:sp>
        <p:nvSpPr>
          <p:cNvPr id="17" name="TextBox 16">
            <a:extLst>
              <a:ext uri="{FF2B5EF4-FFF2-40B4-BE49-F238E27FC236}">
                <a16:creationId xmlns:a16="http://schemas.microsoft.com/office/drawing/2014/main" id="{498A30D4-9342-4E85-86CE-344AEBE8932C}"/>
              </a:ext>
            </a:extLst>
          </p:cNvPr>
          <p:cNvSpPr txBox="1"/>
          <p:nvPr/>
        </p:nvSpPr>
        <p:spPr>
          <a:xfrm>
            <a:off x="123171" y="5101038"/>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a:t>
            </a:r>
          </a:p>
        </p:txBody>
      </p:sp>
      <p:sp>
        <p:nvSpPr>
          <p:cNvPr id="18" name="TextBox 17">
            <a:extLst>
              <a:ext uri="{FF2B5EF4-FFF2-40B4-BE49-F238E27FC236}">
                <a16:creationId xmlns:a16="http://schemas.microsoft.com/office/drawing/2014/main" id="{4EAC7A3C-DE43-4525-9EFE-095362170381}"/>
              </a:ext>
            </a:extLst>
          </p:cNvPr>
          <p:cNvSpPr txBox="1"/>
          <p:nvPr/>
        </p:nvSpPr>
        <p:spPr>
          <a:xfrm>
            <a:off x="141946" y="4183149"/>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4472C4">
                    <a:lumMod val="50000"/>
                  </a:srgbClr>
                </a:solidFill>
                <a:latin typeface="Century Gothic" panose="020F0302020204030204"/>
              </a:rPr>
              <a:t>Beispiel</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9" name="Speech Bubble: Rectangle with Corners Rounded 18">
            <a:extLst>
              <a:ext uri="{FF2B5EF4-FFF2-40B4-BE49-F238E27FC236}">
                <a16:creationId xmlns:a16="http://schemas.microsoft.com/office/drawing/2014/main" id="{2B9799EF-93C0-4762-8D0F-E538ACA7FF11}"/>
              </a:ext>
            </a:extLst>
          </p:cNvPr>
          <p:cNvSpPr/>
          <p:nvPr/>
        </p:nvSpPr>
        <p:spPr>
          <a:xfrm>
            <a:off x="2527546" y="4093385"/>
            <a:ext cx="2549421" cy="791741"/>
          </a:xfrm>
          <a:prstGeom prst="wedgeRoundRectCallout">
            <a:avLst>
              <a:gd name="adj1" fmla="val -49328"/>
              <a:gd name="adj2" fmla="val 100491"/>
              <a:gd name="adj3" fmla="val 16667"/>
            </a:avLst>
          </a:prstGeom>
          <a:solidFill>
            <a:srgbClr val="00206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habe</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einen</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Hund</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21" name="TextBox 20">
            <a:extLst>
              <a:ext uri="{FF2B5EF4-FFF2-40B4-BE49-F238E27FC236}">
                <a16:creationId xmlns:a16="http://schemas.microsoft.com/office/drawing/2014/main" id="{32DA9F9E-7439-4F62-957B-65B4AD24E794}"/>
              </a:ext>
            </a:extLst>
          </p:cNvPr>
          <p:cNvSpPr txBox="1"/>
          <p:nvPr/>
        </p:nvSpPr>
        <p:spPr>
          <a:xfrm>
            <a:off x="6792240" y="5170798"/>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a:t>
            </a:r>
          </a:p>
        </p:txBody>
      </p:sp>
      <p:sp>
        <p:nvSpPr>
          <p:cNvPr id="22" name="Speech Bubble: Rectangle with Corners Rounded 21">
            <a:extLst>
              <a:ext uri="{FF2B5EF4-FFF2-40B4-BE49-F238E27FC236}">
                <a16:creationId xmlns:a16="http://schemas.microsoft.com/office/drawing/2014/main" id="{25296DCA-A2A2-414D-B4C9-70C994EF92D3}"/>
              </a:ext>
            </a:extLst>
          </p:cNvPr>
          <p:cNvSpPr/>
          <p:nvPr/>
        </p:nvSpPr>
        <p:spPr>
          <a:xfrm>
            <a:off x="5699872" y="4112185"/>
            <a:ext cx="3096624" cy="791741"/>
          </a:xfrm>
          <a:prstGeom prst="wedgeRoundRectCallout">
            <a:avLst>
              <a:gd name="adj1" fmla="val 29817"/>
              <a:gd name="adj2" fmla="val 85295"/>
              <a:gd name="adj3" fmla="val 16667"/>
            </a:avLst>
          </a:prstGeom>
          <a:solidFill>
            <a:srgbClr val="00206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habe</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auch</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einen</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Hund</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23" name="Imagen 10">
            <a:extLst>
              <a:ext uri="{FF2B5EF4-FFF2-40B4-BE49-F238E27FC236}">
                <a16:creationId xmlns:a16="http://schemas.microsoft.com/office/drawing/2014/main" id="{72B7EE99-9B37-4449-AD0F-BB293F96C179}"/>
              </a:ext>
            </a:extLst>
          </p:cNvPr>
          <p:cNvPicPr>
            <a:picLocks noChangeAspect="1"/>
          </p:cNvPicPr>
          <p:nvPr/>
        </p:nvPicPr>
        <p:blipFill rotWithShape="1">
          <a:blip r:embed="rId7">
            <a:clrChange>
              <a:clrFrom>
                <a:srgbClr val="FEFEFE"/>
              </a:clrFrom>
              <a:clrTo>
                <a:srgbClr val="FEFEFE">
                  <a:alpha val="0"/>
                </a:srgbClr>
              </a:clrTo>
            </a:clrChange>
          </a:blip>
          <a:srcRect r="68395"/>
          <a:stretch/>
        </p:blipFill>
        <p:spPr>
          <a:xfrm>
            <a:off x="5156207" y="4888135"/>
            <a:ext cx="1302500" cy="1916518"/>
          </a:xfrm>
          <a:prstGeom prst="rect">
            <a:avLst/>
          </a:prstGeom>
        </p:spPr>
      </p:pic>
      <p:pic>
        <p:nvPicPr>
          <p:cNvPr id="24" name="Imagen 37">
            <a:extLst>
              <a:ext uri="{FF2B5EF4-FFF2-40B4-BE49-F238E27FC236}">
                <a16:creationId xmlns:a16="http://schemas.microsoft.com/office/drawing/2014/main" id="{90510499-1A35-4958-99FF-892941FE48BE}"/>
              </a:ext>
            </a:extLst>
          </p:cNvPr>
          <p:cNvPicPr>
            <a:picLocks noChangeAspect="1"/>
          </p:cNvPicPr>
          <p:nvPr/>
        </p:nvPicPr>
        <p:blipFill rotWithShape="1">
          <a:blip r:embed="rId7">
            <a:clrChange>
              <a:clrFrom>
                <a:srgbClr val="FEFEFE"/>
              </a:clrFrom>
              <a:clrTo>
                <a:srgbClr val="FEFEFE">
                  <a:alpha val="0"/>
                </a:srgbClr>
              </a:clrTo>
            </a:clrChange>
          </a:blip>
          <a:srcRect l="59276"/>
          <a:stretch/>
        </p:blipFill>
        <p:spPr>
          <a:xfrm>
            <a:off x="4011832" y="5011084"/>
            <a:ext cx="1495261" cy="1707517"/>
          </a:xfrm>
          <a:prstGeom prst="rect">
            <a:avLst/>
          </a:prstGeom>
        </p:spPr>
      </p:pic>
      <p:sp>
        <p:nvSpPr>
          <p:cNvPr id="25" name="Speech Bubble: Rectangle with Corners Rounded 24">
            <a:extLst>
              <a:ext uri="{FF2B5EF4-FFF2-40B4-BE49-F238E27FC236}">
                <a16:creationId xmlns:a16="http://schemas.microsoft.com/office/drawing/2014/main" id="{D5AEA370-67A8-487F-9312-E2564C85D985}"/>
              </a:ext>
            </a:extLst>
          </p:cNvPr>
          <p:cNvSpPr/>
          <p:nvPr/>
        </p:nvSpPr>
        <p:spPr>
          <a:xfrm>
            <a:off x="9095712" y="4279720"/>
            <a:ext cx="2954342" cy="1045264"/>
          </a:xfrm>
          <a:prstGeom prst="wedgeRoundRectCallout">
            <a:avLst>
              <a:gd name="adj1" fmla="val -67743"/>
              <a:gd name="adj2" fmla="val 38186"/>
              <a:gd name="adj3" fmla="val 16667"/>
            </a:avLst>
          </a:prstGeom>
          <a:solidFill>
            <a:srgbClr val="00206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prstClr val="white"/>
                </a:solidFill>
                <a:latin typeface="Century Gothic" panose="020B0502020202020204" pitchFamily="34" charset="0"/>
              </a:rPr>
              <a:t>Ich </a:t>
            </a:r>
            <a:r>
              <a:rPr lang="en-GB" sz="2400" dirty="0" err="1">
                <a:solidFill>
                  <a:prstClr val="white"/>
                </a:solidFill>
                <a:latin typeface="Century Gothic" panose="020B0502020202020204" pitchFamily="34" charset="0"/>
              </a:rPr>
              <a:t>habe</a:t>
            </a:r>
            <a:r>
              <a:rPr lang="en-GB" sz="2400" dirty="0">
                <a:solidFill>
                  <a:prstClr val="white"/>
                </a:solidFill>
                <a:latin typeface="Century Gothic" panose="020B0502020202020204" pitchFamily="34" charset="0"/>
              </a:rPr>
              <a:t> </a:t>
            </a:r>
            <a:r>
              <a:rPr lang="en-GB" sz="2400" b="1" dirty="0" err="1">
                <a:solidFill>
                  <a:prstClr val="white"/>
                </a:solidFill>
                <a:latin typeface="Century Gothic" panose="020B0502020202020204" pitchFamily="34" charset="0"/>
              </a:rPr>
              <a:t>keinen</a:t>
            </a:r>
            <a:r>
              <a:rPr lang="en-GB" sz="2400" dirty="0">
                <a:solidFill>
                  <a:prstClr val="white"/>
                </a:solidFill>
                <a:latin typeface="Century Gothic" panose="020B0502020202020204" pitchFamily="34" charset="0"/>
              </a:rPr>
              <a:t> Hund. Ich </a:t>
            </a:r>
            <a:r>
              <a:rPr lang="en-GB" sz="2400" dirty="0" err="1">
                <a:solidFill>
                  <a:prstClr val="white"/>
                </a:solidFill>
                <a:latin typeface="Century Gothic" panose="020B0502020202020204" pitchFamily="34" charset="0"/>
              </a:rPr>
              <a:t>habe</a:t>
            </a:r>
            <a:r>
              <a:rPr lang="en-GB" sz="2400" dirty="0">
                <a:solidFill>
                  <a:prstClr val="white"/>
                </a:solidFill>
                <a:latin typeface="Century Gothic" panose="020B0502020202020204" pitchFamily="34" charset="0"/>
              </a:rPr>
              <a:t> </a:t>
            </a:r>
            <a:r>
              <a:rPr lang="en-GB" sz="2400" dirty="0" err="1">
                <a:solidFill>
                  <a:prstClr val="white"/>
                </a:solidFill>
                <a:latin typeface="Century Gothic" panose="020B0502020202020204" pitchFamily="34" charset="0"/>
              </a:rPr>
              <a:t>ein</a:t>
            </a:r>
            <a:r>
              <a:rPr lang="en-GB" sz="2400" dirty="0">
                <a:solidFill>
                  <a:prstClr val="white"/>
                </a:solidFill>
                <a:latin typeface="Century Gothic" panose="020B0502020202020204" pitchFamily="34" charset="0"/>
              </a:rPr>
              <a:t> Handy!</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BB2A11E4-9FE0-46F1-9934-85845A4A0201}"/>
              </a:ext>
            </a:extLst>
          </p:cNvPr>
          <p:cNvPicPr>
            <a:picLocks noChangeAspect="1"/>
          </p:cNvPicPr>
          <p:nvPr/>
        </p:nvPicPr>
        <p:blipFill>
          <a:blip r:embed="rId8"/>
          <a:stretch>
            <a:fillRect/>
          </a:stretch>
        </p:blipFill>
        <p:spPr>
          <a:xfrm>
            <a:off x="2807184" y="5508131"/>
            <a:ext cx="615153" cy="1021592"/>
          </a:xfrm>
          <a:prstGeom prst="rect">
            <a:avLst/>
          </a:prstGeom>
        </p:spPr>
      </p:pic>
      <p:pic>
        <p:nvPicPr>
          <p:cNvPr id="26" name="Picture 25">
            <a:extLst>
              <a:ext uri="{FF2B5EF4-FFF2-40B4-BE49-F238E27FC236}">
                <a16:creationId xmlns:a16="http://schemas.microsoft.com/office/drawing/2014/main" id="{A56B3DF2-FA5B-4F0D-880A-28AEF69ABFE5}"/>
              </a:ext>
            </a:extLst>
          </p:cNvPr>
          <p:cNvPicPr>
            <a:picLocks noChangeAspect="1"/>
          </p:cNvPicPr>
          <p:nvPr/>
        </p:nvPicPr>
        <p:blipFill>
          <a:blip r:embed="rId8"/>
          <a:stretch>
            <a:fillRect/>
          </a:stretch>
        </p:blipFill>
        <p:spPr>
          <a:xfrm>
            <a:off x="7240963" y="5665425"/>
            <a:ext cx="615153" cy="1021592"/>
          </a:xfrm>
          <a:prstGeom prst="rect">
            <a:avLst/>
          </a:prstGeom>
        </p:spPr>
      </p:pic>
      <p:sp>
        <p:nvSpPr>
          <p:cNvPr id="30" name="Title 1">
            <a:extLst>
              <a:ext uri="{FF2B5EF4-FFF2-40B4-BE49-F238E27FC236}">
                <a16:creationId xmlns:a16="http://schemas.microsoft.com/office/drawing/2014/main" id="{84F23146-713F-4A29-8A3A-64DFA51781CF}"/>
              </a:ext>
            </a:extLst>
          </p:cNvPr>
          <p:cNvSpPr txBox="1">
            <a:spLocks/>
          </p:cNvSpPr>
          <p:nvPr/>
        </p:nvSpPr>
        <p:spPr>
          <a:xfrm>
            <a:off x="4275884" y="-23926"/>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200" dirty="0" err="1">
                <a:solidFill>
                  <a:srgbClr val="002060"/>
                </a:solidFill>
                <a:latin typeface="Century Gothic"/>
                <a:sym typeface="Century Gothic"/>
              </a:rPr>
              <a:t>Schere</a:t>
            </a:r>
            <a:r>
              <a:rPr lang="en-GB" sz="3200" dirty="0">
                <a:solidFill>
                  <a:srgbClr val="002060"/>
                </a:solidFill>
                <a:latin typeface="Century Gothic"/>
                <a:sym typeface="Century Gothic"/>
              </a:rPr>
              <a:t>-Stein-Papier</a:t>
            </a:r>
            <a:r>
              <a:rPr kumimoji="0" lang="en-GB" sz="3200" b="0" i="0" u="none" strike="noStrike" kern="1200" cap="none" spc="0" normalizeH="0" baseline="0" noProof="0" dirty="0">
                <a:ln>
                  <a:noFill/>
                </a:ln>
                <a:solidFill>
                  <a:srgbClr val="002060"/>
                </a:solidFill>
                <a:effectLst/>
                <a:uLnTx/>
                <a:uFillTx/>
                <a:latin typeface="Century Gothic"/>
                <a:ea typeface="+mj-ea"/>
                <a:cs typeface="+mj-cs"/>
                <a:sym typeface="Century Gothic"/>
              </a:rPr>
              <a:t>*</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31" name="TextBox 30">
            <a:extLst>
              <a:ext uri="{FF2B5EF4-FFF2-40B4-BE49-F238E27FC236}">
                <a16:creationId xmlns:a16="http://schemas.microsoft.com/office/drawing/2014/main" id="{84A5DB4B-A178-45D6-AF19-5A21D761FB17}"/>
              </a:ext>
            </a:extLst>
          </p:cNvPr>
          <p:cNvSpPr txBox="1"/>
          <p:nvPr/>
        </p:nvSpPr>
        <p:spPr>
          <a:xfrm>
            <a:off x="9501347" y="6460959"/>
            <a:ext cx="2690654"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*Rock-paper-scissors</a:t>
            </a:r>
          </a:p>
        </p:txBody>
      </p:sp>
      <p:sp>
        <p:nvSpPr>
          <p:cNvPr id="32" name="Speech Bubble: Rectangle with Corners Rounded 31">
            <a:extLst>
              <a:ext uri="{FF2B5EF4-FFF2-40B4-BE49-F238E27FC236}">
                <a16:creationId xmlns:a16="http://schemas.microsoft.com/office/drawing/2014/main" id="{E619C18C-6248-4AFB-B27E-FB17BEB6BA12}"/>
              </a:ext>
            </a:extLst>
          </p:cNvPr>
          <p:cNvSpPr/>
          <p:nvPr/>
        </p:nvSpPr>
        <p:spPr>
          <a:xfrm>
            <a:off x="5397437" y="2038137"/>
            <a:ext cx="3399059" cy="1107996"/>
          </a:xfrm>
          <a:prstGeom prst="wedgeRoundRectCallout">
            <a:avLst>
              <a:gd name="adj1" fmla="val -73390"/>
              <a:gd name="adj2" fmla="val 136500"/>
              <a:gd name="adj3" fmla="val 16667"/>
            </a:avLst>
          </a:prstGeom>
          <a:solidFill>
            <a:srgbClr val="00206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to change </a:t>
            </a:r>
            <a:r>
              <a:rPr kumimoji="0" lang="en-GB" sz="2400" b="1"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ein</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to </a:t>
            </a:r>
            <a:r>
              <a:rPr kumimoji="0" lang="en-GB" sz="2400" b="1"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einen</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for masculine nouns. </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9" name="Imagen 10">
            <a:extLst>
              <a:ext uri="{FF2B5EF4-FFF2-40B4-BE49-F238E27FC236}">
                <a16:creationId xmlns:a16="http://schemas.microsoft.com/office/drawing/2014/main" id="{0F1B0678-3C6B-4506-B523-3CC4D7168C41}"/>
              </a:ext>
            </a:extLst>
          </p:cNvPr>
          <p:cNvPicPr>
            <a:picLocks noChangeAspect="1"/>
          </p:cNvPicPr>
          <p:nvPr/>
        </p:nvPicPr>
        <p:blipFill rotWithShape="1">
          <a:blip r:embed="rId7">
            <a:clrChange>
              <a:clrFrom>
                <a:srgbClr val="FEFEFE"/>
              </a:clrFrom>
              <a:clrTo>
                <a:srgbClr val="FEFEFE">
                  <a:alpha val="0"/>
                </a:srgbClr>
              </a:clrTo>
            </a:clrChange>
          </a:blip>
          <a:srcRect r="68395"/>
          <a:stretch/>
        </p:blipFill>
        <p:spPr>
          <a:xfrm>
            <a:off x="4015875" y="4927530"/>
            <a:ext cx="1302500" cy="1916518"/>
          </a:xfrm>
          <a:prstGeom prst="rect">
            <a:avLst/>
          </a:prstGeom>
        </p:spPr>
      </p:pic>
      <p:grpSp>
        <p:nvGrpSpPr>
          <p:cNvPr id="7" name="Group 6">
            <a:extLst>
              <a:ext uri="{FF2B5EF4-FFF2-40B4-BE49-F238E27FC236}">
                <a16:creationId xmlns:a16="http://schemas.microsoft.com/office/drawing/2014/main" id="{58E0C416-321E-44B6-A270-ABF5AE8CDDF1}"/>
              </a:ext>
            </a:extLst>
          </p:cNvPr>
          <p:cNvGrpSpPr/>
          <p:nvPr/>
        </p:nvGrpSpPr>
        <p:grpSpPr>
          <a:xfrm>
            <a:off x="9727951" y="5432408"/>
            <a:ext cx="1785440" cy="1021592"/>
            <a:chOff x="9727951" y="5432408"/>
            <a:chExt cx="1785440" cy="1021592"/>
          </a:xfrm>
        </p:grpSpPr>
        <p:pic>
          <p:nvPicPr>
            <p:cNvPr id="40" name="Picture 39">
              <a:extLst>
                <a:ext uri="{FF2B5EF4-FFF2-40B4-BE49-F238E27FC236}">
                  <a16:creationId xmlns:a16="http://schemas.microsoft.com/office/drawing/2014/main" id="{335501F5-DDDD-4068-907C-F45756AEA6D5}"/>
                </a:ext>
              </a:extLst>
            </p:cNvPr>
            <p:cNvPicPr>
              <a:picLocks noChangeAspect="1"/>
            </p:cNvPicPr>
            <p:nvPr/>
          </p:nvPicPr>
          <p:blipFill>
            <a:blip r:embed="rId8"/>
            <a:stretch>
              <a:fillRect/>
            </a:stretch>
          </p:blipFill>
          <p:spPr>
            <a:xfrm>
              <a:off x="9927939" y="5432408"/>
              <a:ext cx="615153" cy="1021592"/>
            </a:xfrm>
            <a:prstGeom prst="rect">
              <a:avLst/>
            </a:prstGeom>
          </p:spPr>
        </p:pic>
        <p:pic>
          <p:nvPicPr>
            <p:cNvPr id="41" name="Picture 40" descr="Icon&#10;&#10;Description automatically generated with medium confidence">
              <a:extLst>
                <a:ext uri="{FF2B5EF4-FFF2-40B4-BE49-F238E27FC236}">
                  <a16:creationId xmlns:a16="http://schemas.microsoft.com/office/drawing/2014/main" id="{F5CA9A2F-3E05-4276-9236-079B4DC3C99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7951" y="5661364"/>
              <a:ext cx="629678" cy="792636"/>
            </a:xfrm>
            <a:prstGeom prst="rect">
              <a:avLst/>
            </a:prstGeom>
          </p:spPr>
        </p:pic>
        <p:pic>
          <p:nvPicPr>
            <p:cNvPr id="6" name="Picture 5">
              <a:extLst>
                <a:ext uri="{FF2B5EF4-FFF2-40B4-BE49-F238E27FC236}">
                  <a16:creationId xmlns:a16="http://schemas.microsoft.com/office/drawing/2014/main" id="{88EFDAF4-F1F6-4406-B3BB-FD9F4AD7D884}"/>
                </a:ext>
              </a:extLst>
            </p:cNvPr>
            <p:cNvPicPr>
              <a:picLocks noChangeAspect="1"/>
            </p:cNvPicPr>
            <p:nvPr/>
          </p:nvPicPr>
          <p:blipFill>
            <a:blip r:embed="rId10"/>
            <a:stretch>
              <a:fillRect/>
            </a:stretch>
          </p:blipFill>
          <p:spPr>
            <a:xfrm>
              <a:off x="10743080" y="5472929"/>
              <a:ext cx="770311" cy="783826"/>
            </a:xfrm>
            <a:prstGeom prst="rect">
              <a:avLst/>
            </a:prstGeom>
          </p:spPr>
        </p:pic>
      </p:grpSp>
    </p:spTree>
    <p:extLst>
      <p:ext uri="{BB962C8B-B14F-4D97-AF65-F5344CB8AC3E}">
        <p14:creationId xmlns:p14="http://schemas.microsoft.com/office/powerpoint/2010/main" val="114426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6" presetClass="emph" presetSubtype="0" fill="hold" nodeType="clickEffect">
                                  <p:stCondLst>
                                    <p:cond delay="0"/>
                                  </p:stCondLst>
                                  <p:childTnLst>
                                    <p:animEffect transition="out" filter="fade">
                                      <p:cBhvr>
                                        <p:cTn id="48" dur="500" tmFilter="0, 0; .2, .5; .8, .5; 1, 0"/>
                                        <p:tgtEl>
                                          <p:spTgt spid="39"/>
                                        </p:tgtEl>
                                      </p:cBhvr>
                                    </p:animEffect>
                                    <p:animScale>
                                      <p:cBhvr>
                                        <p:cTn id="49" dur="250" autoRev="1" fill="hold"/>
                                        <p:tgtEl>
                                          <p:spTgt spid="39"/>
                                        </p:tgtEl>
                                      </p:cBhvr>
                                      <p:by x="105000" y="105000"/>
                                    </p:animScale>
                                  </p:childTnLst>
                                </p:cTn>
                              </p:par>
                              <p:par>
                                <p:cTn id="50" presetID="26" presetClass="emph" presetSubtype="0" fill="hold" nodeType="withEffect">
                                  <p:stCondLst>
                                    <p:cond delay="0"/>
                                  </p:stCondLst>
                                  <p:childTnLst>
                                    <p:animEffect transition="out" filter="fade">
                                      <p:cBhvr>
                                        <p:cTn id="51" dur="500" tmFilter="0, 0; .2, .5; .8, .5; 1, 0"/>
                                        <p:tgtEl>
                                          <p:spTgt spid="23"/>
                                        </p:tgtEl>
                                      </p:cBhvr>
                                    </p:animEffect>
                                    <p:animScale>
                                      <p:cBhvr>
                                        <p:cTn id="52" dur="250" autoRev="1" fill="hold"/>
                                        <p:tgtEl>
                                          <p:spTgt spid="23"/>
                                        </p:tgtEl>
                                      </p:cBhvr>
                                      <p:by x="105000" y="105000"/>
                                    </p:animScale>
                                  </p:childTnLst>
                                </p:cTn>
                              </p:par>
                            </p:childTnLst>
                          </p:cTn>
                        </p:par>
                        <p:par>
                          <p:cTn id="53" fill="hold">
                            <p:stCondLst>
                              <p:cond delay="500"/>
                            </p:stCondLst>
                            <p:childTnLst>
                              <p:par>
                                <p:cTn id="54" presetID="26" presetClass="emph" presetSubtype="0" fill="hold" nodeType="afterEffect">
                                  <p:stCondLst>
                                    <p:cond delay="0"/>
                                  </p:stCondLst>
                                  <p:childTnLst>
                                    <p:animEffect transition="out" filter="fade">
                                      <p:cBhvr>
                                        <p:cTn id="55" dur="500" tmFilter="0, 0; .2, .5; .8, .5; 1, 0"/>
                                        <p:tgtEl>
                                          <p:spTgt spid="39"/>
                                        </p:tgtEl>
                                      </p:cBhvr>
                                    </p:animEffect>
                                    <p:animScale>
                                      <p:cBhvr>
                                        <p:cTn id="56" dur="250" autoRev="1" fill="hold"/>
                                        <p:tgtEl>
                                          <p:spTgt spid="39"/>
                                        </p:tgtEl>
                                      </p:cBhvr>
                                      <p:by x="105000" y="105000"/>
                                    </p:animScale>
                                  </p:childTnLst>
                                </p:cTn>
                              </p:par>
                              <p:par>
                                <p:cTn id="57" presetID="26" presetClass="emph" presetSubtype="0" fill="hold" nodeType="withEffect">
                                  <p:stCondLst>
                                    <p:cond delay="0"/>
                                  </p:stCondLst>
                                  <p:childTnLst>
                                    <p:animEffect transition="out" filter="fade">
                                      <p:cBhvr>
                                        <p:cTn id="58" dur="500" tmFilter="0, 0; .2, .5; .8, .5; 1, 0"/>
                                        <p:tgtEl>
                                          <p:spTgt spid="23"/>
                                        </p:tgtEl>
                                      </p:cBhvr>
                                    </p:animEffect>
                                    <p:animScale>
                                      <p:cBhvr>
                                        <p:cTn id="59" dur="250" autoRev="1" fill="hold"/>
                                        <p:tgtEl>
                                          <p:spTgt spid="23"/>
                                        </p:tgtEl>
                                      </p:cBhvr>
                                      <p:by x="105000" y="105000"/>
                                    </p:animScale>
                                  </p:childTnLst>
                                </p:cTn>
                              </p:par>
                            </p:childTnLst>
                          </p:cTn>
                        </p:par>
                        <p:par>
                          <p:cTn id="60" fill="hold">
                            <p:stCondLst>
                              <p:cond delay="1000"/>
                            </p:stCondLst>
                            <p:childTnLst>
                              <p:par>
                                <p:cTn id="61" presetID="26" presetClass="emph" presetSubtype="0" fill="hold" nodeType="afterEffect">
                                  <p:stCondLst>
                                    <p:cond delay="0"/>
                                  </p:stCondLst>
                                  <p:childTnLst>
                                    <p:animEffect transition="out" filter="fade">
                                      <p:cBhvr>
                                        <p:cTn id="62" dur="500" tmFilter="0, 0; .2, .5; .8, .5; 1, 0"/>
                                        <p:tgtEl>
                                          <p:spTgt spid="39"/>
                                        </p:tgtEl>
                                      </p:cBhvr>
                                    </p:animEffect>
                                    <p:animScale>
                                      <p:cBhvr>
                                        <p:cTn id="63" dur="250" autoRev="1" fill="hold"/>
                                        <p:tgtEl>
                                          <p:spTgt spid="39"/>
                                        </p:tgtEl>
                                      </p:cBhvr>
                                      <p:by x="105000" y="105000"/>
                                    </p:animScale>
                                  </p:childTnLst>
                                </p:cTn>
                              </p:par>
                              <p:par>
                                <p:cTn id="64" presetID="26" presetClass="emph" presetSubtype="0" fill="hold" nodeType="withEffect">
                                  <p:stCondLst>
                                    <p:cond delay="0"/>
                                  </p:stCondLst>
                                  <p:childTnLst>
                                    <p:animEffect transition="out" filter="fade">
                                      <p:cBhvr>
                                        <p:cTn id="65" dur="500" tmFilter="0, 0; .2, .5; .8, .5; 1, 0"/>
                                        <p:tgtEl>
                                          <p:spTgt spid="23"/>
                                        </p:tgtEl>
                                      </p:cBhvr>
                                    </p:animEffect>
                                    <p:animScale>
                                      <p:cBhvr>
                                        <p:cTn id="66" dur="250" autoRev="1" fill="hold"/>
                                        <p:tgtEl>
                                          <p:spTgt spid="23"/>
                                        </p:tgtEl>
                                      </p:cBhvr>
                                      <p:by x="105000" y="105000"/>
                                    </p:animScale>
                                  </p:childTnLst>
                                </p:cTn>
                              </p:par>
                            </p:childTnLst>
                          </p:cTn>
                        </p:par>
                        <p:par>
                          <p:cTn id="67" fill="hold">
                            <p:stCondLst>
                              <p:cond delay="1500"/>
                            </p:stCondLst>
                            <p:childTnLst>
                              <p:par>
                                <p:cTn id="68" presetID="1" presetClass="exit" presetSubtype="0" fill="hold" nodeType="afterEffect">
                                  <p:stCondLst>
                                    <p:cond delay="0"/>
                                  </p:stCondLst>
                                  <p:childTnLst>
                                    <p:set>
                                      <p:cBhvr>
                                        <p:cTn id="69" dur="1" fill="hold">
                                          <p:stCondLst>
                                            <p:cond delay="0"/>
                                          </p:stCondLst>
                                        </p:cTn>
                                        <p:tgtEl>
                                          <p:spTgt spid="39"/>
                                        </p:tgtEl>
                                        <p:attrNameLst>
                                          <p:attrName>style.visibility</p:attrName>
                                        </p:attrNameLst>
                                      </p:cBhvr>
                                      <p:to>
                                        <p:strVal val="hidden"/>
                                      </p:to>
                                    </p:set>
                                  </p:childTnLst>
                                </p:cTn>
                              </p:par>
                              <p:par>
                                <p:cTn id="70" presetID="1" presetClass="entr" presetSubtype="0" fill="hold" nodeType="withEffect">
                                  <p:stCondLst>
                                    <p:cond delay="0"/>
                                  </p:stCondLst>
                                  <p:childTnLst>
                                    <p:set>
                                      <p:cBhvr>
                                        <p:cTn id="71" dur="1" fill="hold">
                                          <p:stCondLst>
                                            <p:cond delay="0"/>
                                          </p:stCondLst>
                                        </p:cTn>
                                        <p:tgtEl>
                                          <p:spTgt spid="24"/>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25"/>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7"/>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2" grpId="0"/>
      <p:bldP spid="14" grpId="0"/>
      <p:bldP spid="16" grpId="0"/>
      <p:bldP spid="17" grpId="0"/>
      <p:bldP spid="18" grpId="0"/>
      <p:bldP spid="19" grpId="0" animBg="1"/>
      <p:bldP spid="21" grpId="0"/>
      <p:bldP spid="22" grpId="0" animBg="1"/>
      <p:bldP spid="25" grpId="0" animBg="1"/>
      <p:bldP spid="3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9" name="TextBox 18">
            <a:extLst>
              <a:ext uri="{FF2B5EF4-FFF2-40B4-BE49-F238E27FC236}">
                <a16:creationId xmlns:a16="http://schemas.microsoft.com/office/drawing/2014/main" id="{10E8354F-E409-4473-9716-E13A8F7F3866}"/>
              </a:ext>
            </a:extLst>
          </p:cNvPr>
          <p:cNvSpPr txBox="1"/>
          <p:nvPr/>
        </p:nvSpPr>
        <p:spPr>
          <a:xfrm>
            <a:off x="272955" y="941696"/>
            <a:ext cx="3262554" cy="3174987"/>
          </a:xfrm>
          <a:prstGeom prst="rect">
            <a:avLst/>
          </a:prstGeom>
          <a:noFill/>
          <a:ln w="47625">
            <a:solidFill>
              <a:srgbClr val="00B0F0"/>
            </a:solidFill>
          </a:ln>
        </p:spPr>
        <p:txBody>
          <a:bodyPr wrap="square" rtlCol="0">
            <a:spAutoFit/>
          </a:bodyPr>
          <a:lstStyle/>
          <a:p>
            <a:endParaRPr lang="en-GB" dirty="0"/>
          </a:p>
        </p:txBody>
      </p:sp>
      <p:sp>
        <p:nvSpPr>
          <p:cNvPr id="54" name="TextBox 53">
            <a:extLst>
              <a:ext uri="{FF2B5EF4-FFF2-40B4-BE49-F238E27FC236}">
                <a16:creationId xmlns:a16="http://schemas.microsoft.com/office/drawing/2014/main" id="{9C544FB1-A76E-425C-BA86-F2CFB5C59AC4}"/>
              </a:ext>
            </a:extLst>
          </p:cNvPr>
          <p:cNvSpPr txBox="1"/>
          <p:nvPr/>
        </p:nvSpPr>
        <p:spPr>
          <a:xfrm>
            <a:off x="4141413" y="956088"/>
            <a:ext cx="3262554" cy="3174987"/>
          </a:xfrm>
          <a:prstGeom prst="rect">
            <a:avLst/>
          </a:prstGeom>
          <a:noFill/>
          <a:ln w="47625">
            <a:solidFill>
              <a:srgbClr val="FF0000"/>
            </a:solidFill>
          </a:ln>
        </p:spPr>
        <p:txBody>
          <a:bodyPr wrap="square" rtlCol="0">
            <a:spAutoFit/>
          </a:bodyPr>
          <a:lstStyle/>
          <a:p>
            <a:endParaRPr lang="en-GB" dirty="0"/>
          </a:p>
        </p:txBody>
      </p:sp>
      <p:sp>
        <p:nvSpPr>
          <p:cNvPr id="55" name="TextBox 54">
            <a:extLst>
              <a:ext uri="{FF2B5EF4-FFF2-40B4-BE49-F238E27FC236}">
                <a16:creationId xmlns:a16="http://schemas.microsoft.com/office/drawing/2014/main" id="{779F77FF-73B7-47C2-BF58-D2EF3F05F407}"/>
              </a:ext>
            </a:extLst>
          </p:cNvPr>
          <p:cNvSpPr txBox="1"/>
          <p:nvPr/>
        </p:nvSpPr>
        <p:spPr>
          <a:xfrm>
            <a:off x="7870070" y="956088"/>
            <a:ext cx="3262554" cy="3174987"/>
          </a:xfrm>
          <a:prstGeom prst="rect">
            <a:avLst/>
          </a:prstGeom>
          <a:noFill/>
          <a:ln w="47625">
            <a:solidFill>
              <a:srgbClr val="00B050"/>
            </a:solidFill>
          </a:ln>
        </p:spPr>
        <p:txBody>
          <a:bodyPr wrap="square" rtlCol="0">
            <a:spAutoFit/>
          </a:bodyPr>
          <a:lstStyle/>
          <a:p>
            <a:endParaRPr lang="en-GB" dirty="0"/>
          </a:p>
        </p:txBody>
      </p:sp>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 </a:t>
            </a:r>
            <a:endParaRPr lang="en-GB" sz="3200" dirty="0"/>
          </a:p>
        </p:txBody>
      </p:sp>
      <p:sp>
        <p:nvSpPr>
          <p:cNvPr id="109" name="Title 1">
            <a:extLst>
              <a:ext uri="{FF2B5EF4-FFF2-40B4-BE49-F238E27FC236}">
                <a16:creationId xmlns:a16="http://schemas.microsoft.com/office/drawing/2014/main" id="{BA5BB38B-43DA-47D1-9636-112EF46494C3}"/>
              </a:ext>
            </a:extLst>
          </p:cNvPr>
          <p:cNvSpPr txBox="1">
            <a:spLocks/>
          </p:cNvSpPr>
          <p:nvPr/>
        </p:nvSpPr>
        <p:spPr>
          <a:xfrm>
            <a:off x="3456452" y="86763"/>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200" dirty="0" err="1">
                <a:solidFill>
                  <a:srgbClr val="002060"/>
                </a:solidFill>
                <a:latin typeface="Century Gothic"/>
                <a:sym typeface="Century Gothic"/>
              </a:rPr>
              <a:t>Schere</a:t>
            </a:r>
            <a:r>
              <a:rPr lang="en-GB" sz="3200" dirty="0">
                <a:solidFill>
                  <a:srgbClr val="002060"/>
                </a:solidFill>
                <a:latin typeface="Century Gothic"/>
                <a:sym typeface="Century Gothic"/>
              </a:rPr>
              <a:t>-Stein-Papier</a:t>
            </a:r>
            <a:r>
              <a:rPr kumimoji="0" lang="en-GB" sz="3200" b="0" i="0" u="none" strike="noStrike" kern="1200" cap="none" spc="0" normalizeH="0" baseline="0" noProof="0" dirty="0">
                <a:ln>
                  <a:noFill/>
                </a:ln>
                <a:solidFill>
                  <a:srgbClr val="002060"/>
                </a:solidFill>
                <a:effectLst/>
                <a:uLnTx/>
                <a:uFillTx/>
                <a:latin typeface="Century Gothic"/>
                <a:ea typeface="+mj-ea"/>
                <a:cs typeface="+mj-cs"/>
                <a:sym typeface="Century Gothic"/>
              </a:rPr>
              <a:t>*</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4FCCA9E4-E7C1-46FE-9958-E2AE73CF5602}"/>
              </a:ext>
            </a:extLst>
          </p:cNvPr>
          <p:cNvSpPr txBox="1"/>
          <p:nvPr/>
        </p:nvSpPr>
        <p:spPr>
          <a:xfrm>
            <a:off x="9501347" y="6460959"/>
            <a:ext cx="2690654"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*rock-paper-scissors</a:t>
            </a:r>
          </a:p>
        </p:txBody>
      </p:sp>
      <p:pic>
        <p:nvPicPr>
          <p:cNvPr id="11" name="Picture 10" descr="Graphical user interface, application, Teams&#10;&#10;Description automatically generated">
            <a:extLst>
              <a:ext uri="{FF2B5EF4-FFF2-40B4-BE49-F238E27FC236}">
                <a16:creationId xmlns:a16="http://schemas.microsoft.com/office/drawing/2014/main" id="{9D42F998-E322-423A-BDFC-7C1AD20E04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662" y="4321116"/>
            <a:ext cx="2022914" cy="1393914"/>
          </a:xfrm>
          <a:prstGeom prst="rect">
            <a:avLst/>
          </a:prstGeom>
        </p:spPr>
      </p:pic>
      <p:pic>
        <p:nvPicPr>
          <p:cNvPr id="18" name="Picture 17" descr="Logo, icon&#10;&#10;Description automatically generated">
            <a:extLst>
              <a:ext uri="{FF2B5EF4-FFF2-40B4-BE49-F238E27FC236}">
                <a16:creationId xmlns:a16="http://schemas.microsoft.com/office/drawing/2014/main" id="{AA8DEB32-4139-4FC7-9AE1-BDD441A6B4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32604" y="2076641"/>
            <a:ext cx="1137486" cy="1166652"/>
          </a:xfrm>
          <a:prstGeom prst="rect">
            <a:avLst/>
          </a:prstGeom>
        </p:spPr>
      </p:pic>
      <p:pic>
        <p:nvPicPr>
          <p:cNvPr id="36" name="Picture 35" descr="A picture containing soccer, dome&#10;&#10;Description automatically generated">
            <a:extLst>
              <a:ext uri="{FF2B5EF4-FFF2-40B4-BE49-F238E27FC236}">
                <a16:creationId xmlns:a16="http://schemas.microsoft.com/office/drawing/2014/main" id="{8E6A9FBA-6518-449F-A9D3-B8A4720132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8017" y="2099337"/>
            <a:ext cx="996112" cy="996112"/>
          </a:xfrm>
          <a:prstGeom prst="rect">
            <a:avLst/>
          </a:prstGeom>
        </p:spPr>
      </p:pic>
      <p:pic>
        <p:nvPicPr>
          <p:cNvPr id="37" name="Picture 36" descr="Shape&#10;&#10;Description automatically generated with medium confidence">
            <a:extLst>
              <a:ext uri="{FF2B5EF4-FFF2-40B4-BE49-F238E27FC236}">
                <a16:creationId xmlns:a16="http://schemas.microsoft.com/office/drawing/2014/main" id="{37021512-94CC-4F9A-A96D-1A90C4A7B32E}"/>
              </a:ext>
            </a:extLst>
          </p:cNvPr>
          <p:cNvPicPr>
            <a:picLocks noChangeAspect="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458485" y="2545493"/>
            <a:ext cx="1095383" cy="996113"/>
          </a:xfrm>
          <a:prstGeom prst="rect">
            <a:avLst/>
          </a:prstGeom>
        </p:spPr>
      </p:pic>
      <p:pic>
        <p:nvPicPr>
          <p:cNvPr id="38" name="Picture 37" descr="Icon&#10;&#10;Description automatically generated with medium confidence">
            <a:extLst>
              <a:ext uri="{FF2B5EF4-FFF2-40B4-BE49-F238E27FC236}">
                <a16:creationId xmlns:a16="http://schemas.microsoft.com/office/drawing/2014/main" id="{6C7FEBAF-92CE-4C09-857B-AA6D05E3A562}"/>
              </a:ext>
            </a:extLst>
          </p:cNvPr>
          <p:cNvPicPr>
            <a:picLocks noChangeAspect="1"/>
          </p:cNvPicPr>
          <p:nvPr/>
        </p:nvPicPr>
        <p:blipFill rotWithShape="1">
          <a:blip r:embed="rId7">
            <a:extLst>
              <a:ext uri="{28A0092B-C50C-407E-A947-70E740481C1C}">
                <a14:useLocalDpi xmlns:a14="http://schemas.microsoft.com/office/drawing/2010/main" val="0"/>
              </a:ext>
            </a:extLst>
          </a:blip>
          <a:srcRect l="44476" t="-3533" r="-4643" b="9008"/>
          <a:stretch/>
        </p:blipFill>
        <p:spPr>
          <a:xfrm>
            <a:off x="4458485" y="1381567"/>
            <a:ext cx="1223985" cy="1138737"/>
          </a:xfrm>
          <a:prstGeom prst="rect">
            <a:avLst/>
          </a:prstGeom>
        </p:spPr>
      </p:pic>
      <p:pic>
        <p:nvPicPr>
          <p:cNvPr id="39" name="Picture 38">
            <a:extLst>
              <a:ext uri="{FF2B5EF4-FFF2-40B4-BE49-F238E27FC236}">
                <a16:creationId xmlns:a16="http://schemas.microsoft.com/office/drawing/2014/main" id="{80276DAE-09EB-49CF-A1FA-0546F98F6C53}"/>
              </a:ext>
            </a:extLst>
          </p:cNvPr>
          <p:cNvPicPr>
            <a:picLocks noChangeAspect="1"/>
          </p:cNvPicPr>
          <p:nvPr/>
        </p:nvPicPr>
        <p:blipFill>
          <a:blip r:embed="rId8"/>
          <a:stretch>
            <a:fillRect/>
          </a:stretch>
        </p:blipFill>
        <p:spPr>
          <a:xfrm>
            <a:off x="9897981" y="2621050"/>
            <a:ext cx="1044184" cy="1066134"/>
          </a:xfrm>
          <a:prstGeom prst="rect">
            <a:avLst/>
          </a:prstGeom>
        </p:spPr>
      </p:pic>
      <p:pic>
        <p:nvPicPr>
          <p:cNvPr id="41" name="Picture 40">
            <a:extLst>
              <a:ext uri="{FF2B5EF4-FFF2-40B4-BE49-F238E27FC236}">
                <a16:creationId xmlns:a16="http://schemas.microsoft.com/office/drawing/2014/main" id="{0C7743A3-F912-4E00-AE73-929B8BEBABCE}"/>
              </a:ext>
            </a:extLst>
          </p:cNvPr>
          <p:cNvPicPr>
            <a:picLocks noChangeAspect="1"/>
          </p:cNvPicPr>
          <p:nvPr/>
        </p:nvPicPr>
        <p:blipFill>
          <a:blip r:embed="rId9"/>
          <a:stretch>
            <a:fillRect/>
          </a:stretch>
        </p:blipFill>
        <p:spPr>
          <a:xfrm>
            <a:off x="641037" y="1216531"/>
            <a:ext cx="666976" cy="1117104"/>
          </a:xfrm>
          <a:prstGeom prst="rect">
            <a:avLst/>
          </a:prstGeom>
        </p:spPr>
      </p:pic>
      <p:pic>
        <p:nvPicPr>
          <p:cNvPr id="3" name="Picture 2">
            <a:extLst>
              <a:ext uri="{FF2B5EF4-FFF2-40B4-BE49-F238E27FC236}">
                <a16:creationId xmlns:a16="http://schemas.microsoft.com/office/drawing/2014/main" id="{B82B62AC-1E0B-490C-8E6B-9A603C13A889}"/>
              </a:ext>
            </a:extLst>
          </p:cNvPr>
          <p:cNvPicPr>
            <a:picLocks noChangeAspect="1"/>
          </p:cNvPicPr>
          <p:nvPr/>
        </p:nvPicPr>
        <p:blipFill>
          <a:blip r:embed="rId10"/>
          <a:stretch>
            <a:fillRect/>
          </a:stretch>
        </p:blipFill>
        <p:spPr>
          <a:xfrm>
            <a:off x="1460788" y="1039918"/>
            <a:ext cx="1071210" cy="1042740"/>
          </a:xfrm>
          <a:prstGeom prst="rect">
            <a:avLst/>
          </a:prstGeom>
        </p:spPr>
      </p:pic>
      <p:pic>
        <p:nvPicPr>
          <p:cNvPr id="5" name="Picture 4">
            <a:extLst>
              <a:ext uri="{FF2B5EF4-FFF2-40B4-BE49-F238E27FC236}">
                <a16:creationId xmlns:a16="http://schemas.microsoft.com/office/drawing/2014/main" id="{64ED2DF4-DAD7-49B0-AD18-952D2B87E90A}"/>
              </a:ext>
            </a:extLst>
          </p:cNvPr>
          <p:cNvPicPr>
            <a:picLocks noChangeAspect="1"/>
          </p:cNvPicPr>
          <p:nvPr/>
        </p:nvPicPr>
        <p:blipFill>
          <a:blip r:embed="rId11"/>
          <a:stretch>
            <a:fillRect/>
          </a:stretch>
        </p:blipFill>
        <p:spPr>
          <a:xfrm>
            <a:off x="5682470" y="1381567"/>
            <a:ext cx="662757" cy="1138737"/>
          </a:xfrm>
          <a:prstGeom prst="rect">
            <a:avLst/>
          </a:prstGeom>
        </p:spPr>
      </p:pic>
      <p:pic>
        <p:nvPicPr>
          <p:cNvPr id="7" name="Picture 6">
            <a:extLst>
              <a:ext uri="{FF2B5EF4-FFF2-40B4-BE49-F238E27FC236}">
                <a16:creationId xmlns:a16="http://schemas.microsoft.com/office/drawing/2014/main" id="{8F9AEC1E-F6C2-4C37-857B-45269999140F}"/>
              </a:ext>
            </a:extLst>
          </p:cNvPr>
          <p:cNvPicPr>
            <a:picLocks noChangeAspect="1"/>
          </p:cNvPicPr>
          <p:nvPr/>
        </p:nvPicPr>
        <p:blipFill>
          <a:blip r:embed="rId12"/>
          <a:stretch>
            <a:fillRect/>
          </a:stretch>
        </p:blipFill>
        <p:spPr>
          <a:xfrm>
            <a:off x="8835957" y="1258974"/>
            <a:ext cx="1394408" cy="698261"/>
          </a:xfrm>
          <a:prstGeom prst="rect">
            <a:avLst/>
          </a:prstGeom>
        </p:spPr>
      </p:pic>
      <p:pic>
        <p:nvPicPr>
          <p:cNvPr id="10" name="Picture 9">
            <a:extLst>
              <a:ext uri="{FF2B5EF4-FFF2-40B4-BE49-F238E27FC236}">
                <a16:creationId xmlns:a16="http://schemas.microsoft.com/office/drawing/2014/main" id="{1ADA69C1-5F1B-4E02-AC99-65891FCDEBB5}"/>
              </a:ext>
            </a:extLst>
          </p:cNvPr>
          <p:cNvPicPr>
            <a:picLocks noChangeAspect="1"/>
          </p:cNvPicPr>
          <p:nvPr/>
        </p:nvPicPr>
        <p:blipFill>
          <a:blip r:embed="rId13"/>
          <a:stretch>
            <a:fillRect/>
          </a:stretch>
        </p:blipFill>
        <p:spPr>
          <a:xfrm>
            <a:off x="8060529" y="3004355"/>
            <a:ext cx="1218059" cy="846699"/>
          </a:xfrm>
          <a:prstGeom prst="rect">
            <a:avLst/>
          </a:prstGeom>
        </p:spPr>
      </p:pic>
      <p:pic>
        <p:nvPicPr>
          <p:cNvPr id="13" name="Picture 12">
            <a:extLst>
              <a:ext uri="{FF2B5EF4-FFF2-40B4-BE49-F238E27FC236}">
                <a16:creationId xmlns:a16="http://schemas.microsoft.com/office/drawing/2014/main" id="{67FA4169-A06B-4B12-B40B-7D4F5234D0ED}"/>
              </a:ext>
            </a:extLst>
          </p:cNvPr>
          <p:cNvPicPr>
            <a:picLocks noChangeAspect="1"/>
          </p:cNvPicPr>
          <p:nvPr/>
        </p:nvPicPr>
        <p:blipFill>
          <a:blip r:embed="rId14"/>
          <a:stretch>
            <a:fillRect/>
          </a:stretch>
        </p:blipFill>
        <p:spPr>
          <a:xfrm>
            <a:off x="8000819" y="1071772"/>
            <a:ext cx="708937" cy="1406622"/>
          </a:xfrm>
          <a:prstGeom prst="rect">
            <a:avLst/>
          </a:prstGeom>
        </p:spPr>
      </p:pic>
      <p:pic>
        <p:nvPicPr>
          <p:cNvPr id="14" name="Picture 13">
            <a:extLst>
              <a:ext uri="{FF2B5EF4-FFF2-40B4-BE49-F238E27FC236}">
                <a16:creationId xmlns:a16="http://schemas.microsoft.com/office/drawing/2014/main" id="{1BE5FCA8-8AB4-4E79-91ED-B5BA7DA31470}"/>
              </a:ext>
            </a:extLst>
          </p:cNvPr>
          <p:cNvPicPr>
            <a:picLocks noChangeAspect="1"/>
          </p:cNvPicPr>
          <p:nvPr/>
        </p:nvPicPr>
        <p:blipFill>
          <a:blip r:embed="rId15"/>
          <a:stretch>
            <a:fillRect/>
          </a:stretch>
        </p:blipFill>
        <p:spPr>
          <a:xfrm>
            <a:off x="6575973" y="1580834"/>
            <a:ext cx="498057" cy="996113"/>
          </a:xfrm>
          <a:prstGeom prst="rect">
            <a:avLst/>
          </a:prstGeom>
        </p:spPr>
      </p:pic>
      <p:pic>
        <p:nvPicPr>
          <p:cNvPr id="15" name="Picture 14">
            <a:extLst>
              <a:ext uri="{FF2B5EF4-FFF2-40B4-BE49-F238E27FC236}">
                <a16:creationId xmlns:a16="http://schemas.microsoft.com/office/drawing/2014/main" id="{356B86E6-721B-4CEE-826D-74F26E999846}"/>
              </a:ext>
            </a:extLst>
          </p:cNvPr>
          <p:cNvPicPr>
            <a:picLocks noChangeAspect="1"/>
          </p:cNvPicPr>
          <p:nvPr/>
        </p:nvPicPr>
        <p:blipFill>
          <a:blip r:embed="rId16"/>
          <a:stretch>
            <a:fillRect/>
          </a:stretch>
        </p:blipFill>
        <p:spPr>
          <a:xfrm>
            <a:off x="686381" y="2367183"/>
            <a:ext cx="1371719" cy="719390"/>
          </a:xfrm>
          <a:prstGeom prst="rect">
            <a:avLst/>
          </a:prstGeom>
        </p:spPr>
      </p:pic>
      <p:sp>
        <p:nvSpPr>
          <p:cNvPr id="46" name="Speech Bubble: Rectangle with Corners Rounded 45">
            <a:extLst>
              <a:ext uri="{FF2B5EF4-FFF2-40B4-BE49-F238E27FC236}">
                <a16:creationId xmlns:a16="http://schemas.microsoft.com/office/drawing/2014/main" id="{EE9E335F-03D8-418A-94CB-2372F113EA85}"/>
              </a:ext>
            </a:extLst>
          </p:cNvPr>
          <p:cNvSpPr/>
          <p:nvPr/>
        </p:nvSpPr>
        <p:spPr>
          <a:xfrm>
            <a:off x="2521056" y="4432260"/>
            <a:ext cx="2549421" cy="791741"/>
          </a:xfrm>
          <a:prstGeom prst="wedgeRoundRectCallout">
            <a:avLst>
              <a:gd name="adj1" fmla="val -49328"/>
              <a:gd name="adj2" fmla="val 100491"/>
              <a:gd name="adj3" fmla="val 16667"/>
            </a:avLst>
          </a:prstGeom>
          <a:solidFill>
            <a:srgbClr val="00206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habe</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einen</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Hund</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47" name="Speech Bubble: Rectangle with Corners Rounded 46">
            <a:extLst>
              <a:ext uri="{FF2B5EF4-FFF2-40B4-BE49-F238E27FC236}">
                <a16:creationId xmlns:a16="http://schemas.microsoft.com/office/drawing/2014/main" id="{B68080A3-D296-4B9D-97F3-64524888E0E2}"/>
              </a:ext>
            </a:extLst>
          </p:cNvPr>
          <p:cNvSpPr/>
          <p:nvPr/>
        </p:nvSpPr>
        <p:spPr>
          <a:xfrm>
            <a:off x="5682470" y="4432260"/>
            <a:ext cx="3096624" cy="791741"/>
          </a:xfrm>
          <a:prstGeom prst="wedgeRoundRectCallout">
            <a:avLst>
              <a:gd name="adj1" fmla="val 29817"/>
              <a:gd name="adj2" fmla="val 85295"/>
              <a:gd name="adj3" fmla="val 16667"/>
            </a:avLst>
          </a:prstGeom>
          <a:solidFill>
            <a:srgbClr val="00206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habe</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auch</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einen</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Hund</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48" name="Speech Bubble: Rectangle with Corners Rounded 47">
            <a:extLst>
              <a:ext uri="{FF2B5EF4-FFF2-40B4-BE49-F238E27FC236}">
                <a16:creationId xmlns:a16="http://schemas.microsoft.com/office/drawing/2014/main" id="{1B602778-6952-4880-B56E-B339E402FA68}"/>
              </a:ext>
            </a:extLst>
          </p:cNvPr>
          <p:cNvSpPr/>
          <p:nvPr/>
        </p:nvSpPr>
        <p:spPr>
          <a:xfrm>
            <a:off x="9043707" y="4240363"/>
            <a:ext cx="2857141" cy="1441754"/>
          </a:xfrm>
          <a:prstGeom prst="wedgeRoundRectCallout">
            <a:avLst>
              <a:gd name="adj1" fmla="val -67743"/>
              <a:gd name="adj2" fmla="val 38186"/>
              <a:gd name="adj3" fmla="val 16667"/>
            </a:avLst>
          </a:prstGeom>
          <a:solidFill>
            <a:srgbClr val="00206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prstClr val="white"/>
                </a:solidFill>
                <a:latin typeface="Century Gothic" panose="020B0502020202020204" pitchFamily="34" charset="0"/>
              </a:rPr>
              <a:t>Ich </a:t>
            </a:r>
            <a:r>
              <a:rPr lang="en-GB" sz="2400" dirty="0" err="1">
                <a:solidFill>
                  <a:prstClr val="white"/>
                </a:solidFill>
                <a:latin typeface="Century Gothic" panose="020B0502020202020204" pitchFamily="34" charset="0"/>
              </a:rPr>
              <a:t>habe</a:t>
            </a:r>
            <a:r>
              <a:rPr lang="en-GB" sz="2400" dirty="0">
                <a:solidFill>
                  <a:prstClr val="white"/>
                </a:solidFill>
                <a:latin typeface="Century Gothic" panose="020B0502020202020204" pitchFamily="34" charset="0"/>
              </a:rPr>
              <a:t> </a:t>
            </a:r>
            <a:r>
              <a:rPr lang="en-GB" sz="2400" dirty="0" err="1">
                <a:solidFill>
                  <a:prstClr val="white"/>
                </a:solidFill>
                <a:latin typeface="Century Gothic" panose="020B0502020202020204" pitchFamily="34" charset="0"/>
              </a:rPr>
              <a:t>keinen</a:t>
            </a:r>
            <a:r>
              <a:rPr lang="en-GB" sz="2400" dirty="0">
                <a:solidFill>
                  <a:prstClr val="white"/>
                </a:solidFill>
                <a:latin typeface="Century Gothic" panose="020B0502020202020204" pitchFamily="34" charset="0"/>
              </a:rPr>
              <a:t> Hund. Ich </a:t>
            </a:r>
            <a:r>
              <a:rPr lang="en-GB" sz="2400" dirty="0" err="1">
                <a:solidFill>
                  <a:prstClr val="white"/>
                </a:solidFill>
                <a:latin typeface="Century Gothic" panose="020B0502020202020204" pitchFamily="34" charset="0"/>
              </a:rPr>
              <a:t>habe</a:t>
            </a:r>
            <a:r>
              <a:rPr lang="en-GB" sz="2400" dirty="0">
                <a:solidFill>
                  <a:prstClr val="white"/>
                </a:solidFill>
                <a:latin typeface="Century Gothic" panose="020B0502020202020204" pitchFamily="34" charset="0"/>
              </a:rPr>
              <a:t> </a:t>
            </a:r>
            <a:r>
              <a:rPr lang="en-GB" sz="2400" dirty="0" err="1">
                <a:solidFill>
                  <a:prstClr val="white"/>
                </a:solidFill>
                <a:latin typeface="Century Gothic" panose="020B0502020202020204" pitchFamily="34" charset="0"/>
              </a:rPr>
              <a:t>ein</a:t>
            </a:r>
            <a:r>
              <a:rPr lang="en-GB" sz="2400" dirty="0">
                <a:solidFill>
                  <a:prstClr val="white"/>
                </a:solidFill>
                <a:latin typeface="Century Gothic" panose="020B0502020202020204" pitchFamily="34" charset="0"/>
              </a:rPr>
              <a:t> Handy</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49" name="TextBox 48">
            <a:extLst>
              <a:ext uri="{FF2B5EF4-FFF2-40B4-BE49-F238E27FC236}">
                <a16:creationId xmlns:a16="http://schemas.microsoft.com/office/drawing/2014/main" id="{1F9C3E5D-AD7B-43F8-86EB-C12DA323DCA2}"/>
              </a:ext>
            </a:extLst>
          </p:cNvPr>
          <p:cNvSpPr txBox="1"/>
          <p:nvPr/>
        </p:nvSpPr>
        <p:spPr>
          <a:xfrm>
            <a:off x="6749389" y="5601545"/>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a:t>
            </a:r>
          </a:p>
        </p:txBody>
      </p:sp>
      <p:sp>
        <p:nvSpPr>
          <p:cNvPr id="50" name="TextBox 49">
            <a:extLst>
              <a:ext uri="{FF2B5EF4-FFF2-40B4-BE49-F238E27FC236}">
                <a16:creationId xmlns:a16="http://schemas.microsoft.com/office/drawing/2014/main" id="{D6896C9F-6003-4BEF-B660-F5CC5DA513A6}"/>
              </a:ext>
            </a:extLst>
          </p:cNvPr>
          <p:cNvSpPr txBox="1"/>
          <p:nvPr/>
        </p:nvSpPr>
        <p:spPr>
          <a:xfrm>
            <a:off x="1566207" y="5622560"/>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t>
            </a:r>
            <a:r>
              <a:rPr lang="en-GB" sz="2800" b="1" dirty="0">
                <a:solidFill>
                  <a:srgbClr val="4472C4">
                    <a:lumMod val="50000"/>
                  </a:srgbClr>
                </a:solidFill>
                <a:latin typeface="Century Gothic" panose="020F0302020204030204"/>
              </a:rPr>
              <a:t>A</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7" name="Picture 16">
            <a:extLst>
              <a:ext uri="{FF2B5EF4-FFF2-40B4-BE49-F238E27FC236}">
                <a16:creationId xmlns:a16="http://schemas.microsoft.com/office/drawing/2014/main" id="{2BA2ACE5-40E4-40DB-A455-4504F0F68EF1}"/>
              </a:ext>
            </a:extLst>
          </p:cNvPr>
          <p:cNvPicPr>
            <a:picLocks noChangeAspect="1"/>
          </p:cNvPicPr>
          <p:nvPr/>
        </p:nvPicPr>
        <p:blipFill>
          <a:blip r:embed="rId17"/>
          <a:stretch>
            <a:fillRect/>
          </a:stretch>
        </p:blipFill>
        <p:spPr>
          <a:xfrm>
            <a:off x="5405950" y="5129758"/>
            <a:ext cx="1298561" cy="1914310"/>
          </a:xfrm>
          <a:prstGeom prst="rect">
            <a:avLst/>
          </a:prstGeom>
        </p:spPr>
      </p:pic>
      <p:pic>
        <p:nvPicPr>
          <p:cNvPr id="52" name="Imagen 37">
            <a:extLst>
              <a:ext uri="{FF2B5EF4-FFF2-40B4-BE49-F238E27FC236}">
                <a16:creationId xmlns:a16="http://schemas.microsoft.com/office/drawing/2014/main" id="{14F081A7-47EF-4DE4-814B-23E1C10A88EB}"/>
              </a:ext>
            </a:extLst>
          </p:cNvPr>
          <p:cNvPicPr>
            <a:picLocks noChangeAspect="1"/>
          </p:cNvPicPr>
          <p:nvPr/>
        </p:nvPicPr>
        <p:blipFill rotWithShape="1">
          <a:blip r:embed="rId18">
            <a:clrChange>
              <a:clrFrom>
                <a:srgbClr val="FEFEFE"/>
              </a:clrFrom>
              <a:clrTo>
                <a:srgbClr val="FEFEFE">
                  <a:alpha val="0"/>
                </a:srgbClr>
              </a:clrTo>
            </a:clrChange>
          </a:blip>
          <a:srcRect l="59276"/>
          <a:stretch/>
        </p:blipFill>
        <p:spPr>
          <a:xfrm>
            <a:off x="4191185" y="5539578"/>
            <a:ext cx="1095383" cy="1250875"/>
          </a:xfrm>
          <a:prstGeom prst="rect">
            <a:avLst/>
          </a:prstGeom>
        </p:spPr>
      </p:pic>
      <p:pic>
        <p:nvPicPr>
          <p:cNvPr id="21" name="Picture 20">
            <a:extLst>
              <a:ext uri="{FF2B5EF4-FFF2-40B4-BE49-F238E27FC236}">
                <a16:creationId xmlns:a16="http://schemas.microsoft.com/office/drawing/2014/main" id="{B28D7DE1-0F20-40E2-AED0-33B2D11BBA27}"/>
              </a:ext>
            </a:extLst>
          </p:cNvPr>
          <p:cNvPicPr>
            <a:picLocks noChangeAspect="1"/>
          </p:cNvPicPr>
          <p:nvPr/>
        </p:nvPicPr>
        <p:blipFill>
          <a:blip r:embed="rId19"/>
          <a:stretch>
            <a:fillRect/>
          </a:stretch>
        </p:blipFill>
        <p:spPr>
          <a:xfrm>
            <a:off x="5772690" y="3004355"/>
            <a:ext cx="1194920" cy="609653"/>
          </a:xfrm>
          <a:prstGeom prst="rect">
            <a:avLst/>
          </a:prstGeom>
        </p:spPr>
      </p:pic>
      <p:pic>
        <p:nvPicPr>
          <p:cNvPr id="23" name="Picture 22">
            <a:extLst>
              <a:ext uri="{FF2B5EF4-FFF2-40B4-BE49-F238E27FC236}">
                <a16:creationId xmlns:a16="http://schemas.microsoft.com/office/drawing/2014/main" id="{B67EAF15-9862-4F5E-891D-88007D005B7A}"/>
              </a:ext>
            </a:extLst>
          </p:cNvPr>
          <p:cNvPicPr>
            <a:picLocks noChangeAspect="1"/>
          </p:cNvPicPr>
          <p:nvPr/>
        </p:nvPicPr>
        <p:blipFill>
          <a:blip r:embed="rId20"/>
          <a:stretch>
            <a:fillRect/>
          </a:stretch>
        </p:blipFill>
        <p:spPr>
          <a:xfrm>
            <a:off x="1486677" y="3121129"/>
            <a:ext cx="780356" cy="829128"/>
          </a:xfrm>
          <a:prstGeom prst="rect">
            <a:avLst/>
          </a:prstGeom>
        </p:spPr>
      </p:pic>
      <p:sp>
        <p:nvSpPr>
          <p:cNvPr id="42" name="TextBox 41">
            <a:extLst>
              <a:ext uri="{FF2B5EF4-FFF2-40B4-BE49-F238E27FC236}">
                <a16:creationId xmlns:a16="http://schemas.microsoft.com/office/drawing/2014/main" id="{2409B6DD-24E8-4F55-A4E8-4FFDE3DB2A85}"/>
              </a:ext>
            </a:extLst>
          </p:cNvPr>
          <p:cNvSpPr txBox="1"/>
          <p:nvPr/>
        </p:nvSpPr>
        <p:spPr>
          <a:xfrm>
            <a:off x="2795476" y="3614008"/>
            <a:ext cx="737820" cy="523220"/>
          </a:xfrm>
          <a:prstGeom prst="rect">
            <a:avLst/>
          </a:prstGeom>
          <a:noFill/>
        </p:spPr>
        <p:txBody>
          <a:bodyPr wrap="square" rtlCol="0">
            <a:spAutoFit/>
          </a:bodyPr>
          <a:lstStyle/>
          <a:p>
            <a:r>
              <a:rPr lang="en-GB" sz="2800" dirty="0">
                <a:solidFill>
                  <a:srgbClr val="00B0F0"/>
                </a:solidFill>
                <a:latin typeface="Century Gothic" panose="020B0502020202020204" pitchFamily="34" charset="0"/>
              </a:rPr>
              <a:t>m</a:t>
            </a:r>
          </a:p>
        </p:txBody>
      </p:sp>
      <p:sp>
        <p:nvSpPr>
          <p:cNvPr id="59" name="TextBox 58">
            <a:extLst>
              <a:ext uri="{FF2B5EF4-FFF2-40B4-BE49-F238E27FC236}">
                <a16:creationId xmlns:a16="http://schemas.microsoft.com/office/drawing/2014/main" id="{7A267AA6-DFF9-4F59-B7CD-6CF5DDB76D40}"/>
              </a:ext>
            </a:extLst>
          </p:cNvPr>
          <p:cNvSpPr txBox="1"/>
          <p:nvPr/>
        </p:nvSpPr>
        <p:spPr>
          <a:xfrm>
            <a:off x="6749215" y="3621165"/>
            <a:ext cx="737820" cy="523220"/>
          </a:xfrm>
          <a:prstGeom prst="rect">
            <a:avLst/>
          </a:prstGeom>
          <a:noFill/>
        </p:spPr>
        <p:txBody>
          <a:bodyPr wrap="square" rtlCol="0">
            <a:spAutoFit/>
          </a:bodyPr>
          <a:lstStyle/>
          <a:p>
            <a:r>
              <a:rPr lang="en-GB" sz="2800" dirty="0">
                <a:solidFill>
                  <a:srgbClr val="FF0000"/>
                </a:solidFill>
                <a:latin typeface="Century Gothic" panose="020B0502020202020204" pitchFamily="34" charset="0"/>
              </a:rPr>
              <a:t>f</a:t>
            </a:r>
          </a:p>
        </p:txBody>
      </p:sp>
      <p:sp>
        <p:nvSpPr>
          <p:cNvPr id="60" name="TextBox 59">
            <a:extLst>
              <a:ext uri="{FF2B5EF4-FFF2-40B4-BE49-F238E27FC236}">
                <a16:creationId xmlns:a16="http://schemas.microsoft.com/office/drawing/2014/main" id="{C90369C7-ADB3-4C86-892A-08D065C23DBE}"/>
              </a:ext>
            </a:extLst>
          </p:cNvPr>
          <p:cNvSpPr txBox="1"/>
          <p:nvPr/>
        </p:nvSpPr>
        <p:spPr>
          <a:xfrm>
            <a:off x="10613719" y="3597624"/>
            <a:ext cx="737820" cy="523220"/>
          </a:xfrm>
          <a:prstGeom prst="rect">
            <a:avLst/>
          </a:prstGeom>
          <a:noFill/>
        </p:spPr>
        <p:txBody>
          <a:bodyPr wrap="square" rtlCol="0">
            <a:spAutoFit/>
          </a:bodyPr>
          <a:lstStyle/>
          <a:p>
            <a:r>
              <a:rPr lang="en-GB" sz="2800" dirty="0">
                <a:solidFill>
                  <a:srgbClr val="00B050"/>
                </a:solidFill>
                <a:latin typeface="Century Gothic" panose="020B0502020202020204" pitchFamily="34" charset="0"/>
              </a:rPr>
              <a:t>n</a:t>
            </a:r>
          </a:p>
        </p:txBody>
      </p:sp>
    </p:spTree>
    <p:extLst>
      <p:ext uri="{BB962C8B-B14F-4D97-AF65-F5344CB8AC3E}">
        <p14:creationId xmlns:p14="http://schemas.microsoft.com/office/powerpoint/2010/main" val="159743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p:bldP spid="5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a:lstStyle/>
          <a:p>
            <a:endParaRPr lang="en-GB"/>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rPr>
              <a:t>Tschüss</a:t>
            </a:r>
            <a:r>
              <a:rPr lang="en-GB" sz="6000" b="1" dirty="0">
                <a:solidFill>
                  <a:schemeClr val="bg1"/>
                </a:solidFill>
                <a:latin typeface="Century Gothic" panose="020B0502020202020204" pitchFamily="34" charset="0"/>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rPr>
              <a:t>rot</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4129433866"/>
              </p:ext>
            </p:extLst>
          </p:nvPr>
        </p:nvGraphicFramePr>
        <p:xfrm>
          <a:off x="395766" y="949598"/>
          <a:ext cx="10492415" cy="5495710"/>
        </p:xfrm>
        <a:graphic>
          <a:graphicData uri="http://schemas.openxmlformats.org/drawingml/2006/table">
            <a:tbl>
              <a:tblPr firstRow="1" bandRow="1"/>
              <a:tblGrid>
                <a:gridCol w="1850676">
                  <a:extLst>
                    <a:ext uri="{9D8B030D-6E8A-4147-A177-3AD203B41FA5}">
                      <a16:colId xmlns:a16="http://schemas.microsoft.com/office/drawing/2014/main" val="1203737284"/>
                    </a:ext>
                  </a:extLst>
                </a:gridCol>
                <a:gridCol w="2851848">
                  <a:extLst>
                    <a:ext uri="{9D8B030D-6E8A-4147-A177-3AD203B41FA5}">
                      <a16:colId xmlns:a16="http://schemas.microsoft.com/office/drawing/2014/main" val="1810222861"/>
                    </a:ext>
                  </a:extLst>
                </a:gridCol>
                <a:gridCol w="3016155">
                  <a:extLst>
                    <a:ext uri="{9D8B030D-6E8A-4147-A177-3AD203B41FA5}">
                      <a16:colId xmlns:a16="http://schemas.microsoft.com/office/drawing/2014/main" val="274413866"/>
                    </a:ext>
                  </a:extLst>
                </a:gridCol>
                <a:gridCol w="2773736">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a:t>
                      </a:r>
                      <a:r>
                        <a:rPr lang="en-GB" sz="2400" b="1" dirty="0" err="1">
                          <a:solidFill>
                            <a:srgbClr val="002060"/>
                          </a:solidFill>
                          <a:latin typeface="Century Gothic" panose="020B0502020202020204" pitchFamily="34" charset="0"/>
                        </a:rPr>
                        <a:t>Punkt</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Wie </a:t>
                      </a:r>
                      <a:r>
                        <a:rPr lang="en-GB" sz="2400" b="1" dirty="0" err="1">
                          <a:solidFill>
                            <a:srgbClr val="002060"/>
                          </a:solidFill>
                          <a:latin typeface="Century Gothic" panose="020B0502020202020204" pitchFamily="34" charset="0"/>
                        </a:rPr>
                        <a:t>geht’s</a:t>
                      </a:r>
                      <a:r>
                        <a:rPr lang="en-GB" sz="2400" b="1"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auch</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gut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nicht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aber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Wasser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kein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keine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Hund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Wort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Handy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sie</a:t>
                      </a:r>
                      <a:r>
                        <a:rPr lang="en-GB" sz="2400" b="1" dirty="0">
                          <a:solidFill>
                            <a:srgbClr val="002060"/>
                          </a:solidFill>
                          <a:latin typeface="Century Gothic" panose="020B0502020202020204" pitchFamily="34" charset="0"/>
                        </a:rPr>
                        <a:t> hat</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es hat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ich </a:t>
                      </a:r>
                      <a:r>
                        <a:rPr lang="en-GB" sz="2400" b="1" dirty="0" err="1">
                          <a:solidFill>
                            <a:srgbClr val="002060"/>
                          </a:solidFill>
                          <a:latin typeface="Century Gothic" panose="020B0502020202020204" pitchFamily="34" charset="0"/>
                        </a:rPr>
                        <a:t>habe</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haben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er hat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du hast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521400" y="3353932"/>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335" y="141691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515697" y="5142768"/>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22949" y="5782268"/>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22949" y="3642762"/>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Tree>
    <p:extLst>
      <p:ext uri="{BB962C8B-B14F-4D97-AF65-F5344CB8AC3E}">
        <p14:creationId xmlns:p14="http://schemas.microsoft.com/office/powerpoint/2010/main" val="39140046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626772537"/>
              </p:ext>
            </p:extLst>
          </p:nvPr>
        </p:nvGraphicFramePr>
        <p:xfrm>
          <a:off x="353765" y="1062044"/>
          <a:ext cx="10629640" cy="5168388"/>
        </p:xfrm>
        <a:graphic>
          <a:graphicData uri="http://schemas.openxmlformats.org/drawingml/2006/table">
            <a:tbl>
              <a:tblPr firstRow="1" bandRow="1"/>
              <a:tblGrid>
                <a:gridCol w="1791635">
                  <a:extLst>
                    <a:ext uri="{9D8B030D-6E8A-4147-A177-3AD203B41FA5}">
                      <a16:colId xmlns:a16="http://schemas.microsoft.com/office/drawing/2014/main" val="1203737284"/>
                    </a:ext>
                  </a:extLst>
                </a:gridCol>
                <a:gridCol w="3134315">
                  <a:extLst>
                    <a:ext uri="{9D8B030D-6E8A-4147-A177-3AD203B41FA5}">
                      <a16:colId xmlns:a16="http://schemas.microsoft.com/office/drawing/2014/main" val="1810222861"/>
                    </a:ext>
                  </a:extLst>
                </a:gridCol>
                <a:gridCol w="2512886">
                  <a:extLst>
                    <a:ext uri="{9D8B030D-6E8A-4147-A177-3AD203B41FA5}">
                      <a16:colId xmlns:a16="http://schemas.microsoft.com/office/drawing/2014/main" val="274413866"/>
                    </a:ext>
                  </a:extLst>
                </a:gridCol>
                <a:gridCol w="3190804">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also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not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How are you?</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(the) dot, point, full stop</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good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but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dog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water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word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not a/no (m, </a:t>
                      </a:r>
                      <a:r>
                        <a:rPr lang="en-GB" sz="2400" b="1" dirty="0" err="1">
                          <a:solidFill>
                            <a:srgbClr val="002060"/>
                          </a:solidFill>
                          <a:latin typeface="Century Gothic" panose="020B0502020202020204" pitchFamily="34" charset="0"/>
                        </a:rPr>
                        <a:t>nt</a:t>
                      </a:r>
                      <a:r>
                        <a:rPr lang="en-GB" sz="2400" b="1"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not a/no (f)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mobile phone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dirty="0"/>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He has</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She has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It has</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You have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have, having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 have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84491" y="53413"/>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477095" y="3155948"/>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749" y="1333195"/>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500748" y="4787068"/>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505417" y="5303530"/>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535516" y="3355449"/>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563072" y="166929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Tree>
    <p:extLst>
      <p:ext uri="{BB962C8B-B14F-4D97-AF65-F5344CB8AC3E}">
        <p14:creationId xmlns:p14="http://schemas.microsoft.com/office/powerpoint/2010/main" val="2507106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4223653"/>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H</a:t>
            </a:r>
            <a:r>
              <a:rPr kumimoji="0" lang="en-GB" sz="115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au</a:t>
            </a: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s</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135924" y="-49"/>
            <a:ext cx="3863899" cy="1323439"/>
          </a:xfrm>
          <a:prstGeom prst="rect">
            <a:avLst/>
          </a:prstGeom>
          <a:noFill/>
        </p:spPr>
        <p:txBody>
          <a:bodyPr wrap="square" rtlCol="0">
            <a:spAutoFit/>
          </a:bodyPr>
          <a:lstStyle/>
          <a:p>
            <a:r>
              <a:rPr lang="en-GB" sz="8000" dirty="0">
                <a:solidFill>
                  <a:srgbClr val="002060"/>
                </a:solidFill>
              </a:rPr>
              <a:t>[</a:t>
            </a:r>
            <a:r>
              <a:rPr lang="en-GB" sz="8000" dirty="0">
                <a:solidFill>
                  <a:srgbClr val="FF0066"/>
                </a:solidFill>
              </a:rPr>
              <a:t>au</a:t>
            </a:r>
            <a:r>
              <a:rPr lang="en-GB" sz="80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pic>
        <p:nvPicPr>
          <p:cNvPr id="10" name="Picture 9" descr="house">
            <a:extLst>
              <a:ext uri="{FF2B5EF4-FFF2-40B4-BE49-F238E27FC236}">
                <a16:creationId xmlns:a16="http://schemas.microsoft.com/office/drawing/2014/main" id="{0C2D6404-571A-481F-B74B-BCC692201F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9823" y="1660099"/>
            <a:ext cx="3893040" cy="2563554"/>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4241066"/>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H</a:t>
            </a:r>
            <a:r>
              <a:rPr kumimoji="0" lang="en-GB" sz="72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au</a:t>
            </a:r>
            <a:r>
              <a:rPr kumimoji="0" lang="en-GB" sz="7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s</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135924" y="-49"/>
            <a:ext cx="3863899" cy="1323439"/>
          </a:xfrm>
          <a:prstGeom prst="rect">
            <a:avLst/>
          </a:prstGeom>
          <a:noFill/>
        </p:spPr>
        <p:txBody>
          <a:bodyPr wrap="square" rtlCol="0">
            <a:spAutoFit/>
          </a:bodyPr>
          <a:lstStyle/>
          <a:p>
            <a:r>
              <a:rPr lang="en-GB" sz="8000" dirty="0">
                <a:solidFill>
                  <a:srgbClr val="002060"/>
                </a:solidFill>
              </a:rPr>
              <a:t>[</a:t>
            </a:r>
            <a:r>
              <a:rPr lang="en-GB" sz="8000" dirty="0">
                <a:solidFill>
                  <a:srgbClr val="FF0066"/>
                </a:solidFill>
              </a:rPr>
              <a:t>au</a:t>
            </a:r>
            <a:r>
              <a:rPr lang="en-GB" sz="80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pic>
        <p:nvPicPr>
          <p:cNvPr id="10" name="Picture 9" descr="house">
            <a:extLst>
              <a:ext uri="{FF2B5EF4-FFF2-40B4-BE49-F238E27FC236}">
                <a16:creationId xmlns:a16="http://schemas.microsoft.com/office/drawing/2014/main" id="{0C2D6404-571A-481F-B74B-BCC692201F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9823" y="1660099"/>
            <a:ext cx="3893040" cy="2563554"/>
          </a:xfrm>
          <a:prstGeom prst="rect">
            <a:avLst/>
          </a:prstGeom>
        </p:spPr>
      </p:pic>
      <p:pic>
        <p:nvPicPr>
          <p:cNvPr id="2" name="Picture 1">
            <a:extLst>
              <a:ext uri="{FF2B5EF4-FFF2-40B4-BE49-F238E27FC236}">
                <a16:creationId xmlns:a16="http://schemas.microsoft.com/office/drawing/2014/main" id="{B307A536-A682-4F30-9EC4-D1F4774E3A91}"/>
              </a:ext>
            </a:extLst>
          </p:cNvPr>
          <p:cNvPicPr>
            <a:picLocks noChangeAspect="1"/>
          </p:cNvPicPr>
          <p:nvPr/>
        </p:nvPicPr>
        <p:blipFill>
          <a:blip r:embed="rId5"/>
          <a:stretch>
            <a:fillRect/>
          </a:stretch>
        </p:blipFill>
        <p:spPr>
          <a:xfrm>
            <a:off x="702710" y="2050587"/>
            <a:ext cx="2195969" cy="2796365"/>
          </a:xfrm>
          <a:prstGeom prst="rect">
            <a:avLst/>
          </a:prstGeom>
        </p:spPr>
      </p:pic>
      <p:sp>
        <p:nvSpPr>
          <p:cNvPr id="13" name="CustomShape 2">
            <a:extLst>
              <a:ext uri="{FF2B5EF4-FFF2-40B4-BE49-F238E27FC236}">
                <a16:creationId xmlns:a16="http://schemas.microsoft.com/office/drawing/2014/main" id="{6120F610-9DDD-4D7B-9E3B-281A043D73BC}"/>
              </a:ext>
            </a:extLst>
          </p:cNvPr>
          <p:cNvSpPr/>
          <p:nvPr/>
        </p:nvSpPr>
        <p:spPr>
          <a:xfrm>
            <a:off x="-971586" y="4732209"/>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7200" spc="-1" dirty="0">
                <a:solidFill>
                  <a:srgbClr val="002060"/>
                </a:solidFill>
                <a:latin typeface="Century Gothic" panose="020B0502020202020204" pitchFamily="34" charset="0"/>
                <a:ea typeface="Century Gothic"/>
              </a:rPr>
              <a:t>bl</a:t>
            </a:r>
            <a:r>
              <a:rPr kumimoji="0" lang="en-GB" sz="72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au</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6" name="CustomShape 2">
            <a:extLst>
              <a:ext uri="{FF2B5EF4-FFF2-40B4-BE49-F238E27FC236}">
                <a16:creationId xmlns:a16="http://schemas.microsoft.com/office/drawing/2014/main" id="{8E7A19A3-703D-408C-BBB6-294C1BF3A57D}"/>
              </a:ext>
            </a:extLst>
          </p:cNvPr>
          <p:cNvSpPr/>
          <p:nvPr/>
        </p:nvSpPr>
        <p:spPr>
          <a:xfrm>
            <a:off x="7083843" y="477673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7200" spc="-1" noProof="0" dirty="0" err="1">
                <a:solidFill>
                  <a:srgbClr val="002060"/>
                </a:solidFill>
                <a:latin typeface="Century Gothic" panose="020B0502020202020204" pitchFamily="34" charset="0"/>
                <a:ea typeface="Century Gothic"/>
              </a:rPr>
              <a:t>l</a:t>
            </a:r>
            <a:r>
              <a:rPr kumimoji="0" lang="en-GB" sz="72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au</a:t>
            </a: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fen</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6" name="TextBox 5">
            <a:extLst>
              <a:ext uri="{FF2B5EF4-FFF2-40B4-BE49-F238E27FC236}">
                <a16:creationId xmlns:a16="http://schemas.microsoft.com/office/drawing/2014/main" id="{419322CD-5EDD-4625-AF53-09437E43C13B}"/>
              </a:ext>
            </a:extLst>
          </p:cNvPr>
          <p:cNvSpPr txBox="1"/>
          <p:nvPr/>
        </p:nvSpPr>
        <p:spPr>
          <a:xfrm>
            <a:off x="8818645" y="4459393"/>
            <a:ext cx="3155583" cy="523220"/>
          </a:xfrm>
          <a:prstGeom prst="rect">
            <a:avLst/>
          </a:prstGeom>
          <a:noFill/>
        </p:spPr>
        <p:txBody>
          <a:bodyPr wrap="square" rtlCol="0">
            <a:spAutoFit/>
          </a:bodyPr>
          <a:lstStyle/>
          <a:p>
            <a:r>
              <a:rPr lang="en-GB" sz="2800" dirty="0">
                <a:solidFill>
                  <a:srgbClr val="002060"/>
                </a:solidFill>
              </a:rPr>
              <a:t>[to run, running]</a:t>
            </a:r>
          </a:p>
        </p:txBody>
      </p:sp>
      <p:pic>
        <p:nvPicPr>
          <p:cNvPr id="8" name="Picture 7">
            <a:extLst>
              <a:ext uri="{FF2B5EF4-FFF2-40B4-BE49-F238E27FC236}">
                <a16:creationId xmlns:a16="http://schemas.microsoft.com/office/drawing/2014/main" id="{9E28A55A-5238-457B-A833-A580A6631FD6}"/>
              </a:ext>
            </a:extLst>
          </p:cNvPr>
          <p:cNvPicPr>
            <a:picLocks noChangeAspect="1"/>
          </p:cNvPicPr>
          <p:nvPr/>
        </p:nvPicPr>
        <p:blipFill>
          <a:blip r:embed="rId6"/>
          <a:stretch>
            <a:fillRect/>
          </a:stretch>
        </p:blipFill>
        <p:spPr>
          <a:xfrm>
            <a:off x="8970648" y="2114129"/>
            <a:ext cx="2074658" cy="2345264"/>
          </a:xfrm>
          <a:prstGeom prst="rect">
            <a:avLst/>
          </a:prstGeom>
        </p:spPr>
      </p:pic>
    </p:spTree>
    <p:extLst>
      <p:ext uri="{BB962C8B-B14F-4D97-AF65-F5344CB8AC3E}">
        <p14:creationId xmlns:p14="http://schemas.microsoft.com/office/powerpoint/2010/main" val="230472248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1597389" y="4429930"/>
            <a:ext cx="938847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0" spc="-1" dirty="0">
                <a:solidFill>
                  <a:srgbClr val="002060"/>
                </a:solidFill>
                <a:latin typeface="Century Gothic" panose="020B0502020202020204" pitchFamily="34" charset="0"/>
              </a:rPr>
              <a:t>D</a:t>
            </a:r>
            <a:r>
              <a:rPr lang="en-GB" sz="8000" spc="-1" dirty="0">
                <a:solidFill>
                  <a:srgbClr val="FF0066"/>
                </a:solidFill>
                <a:latin typeface="Century Gothic" panose="020B0502020202020204" pitchFamily="34" charset="0"/>
              </a:rPr>
              <a:t>eu</a:t>
            </a:r>
            <a:r>
              <a:rPr lang="en-GB" sz="8000" spc="-1" dirty="0">
                <a:solidFill>
                  <a:srgbClr val="002060"/>
                </a:solidFill>
                <a:latin typeface="Century Gothic" panose="020B0502020202020204" pitchFamily="34" charset="0"/>
              </a:rPr>
              <a:t>tschland</a:t>
            </a:r>
            <a:endPar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r>
              <a:rPr lang="en-GB" sz="11500" dirty="0">
                <a:solidFill>
                  <a:srgbClr val="002060"/>
                </a:solidFill>
              </a:rPr>
              <a:t>[</a:t>
            </a:r>
            <a:r>
              <a:rPr lang="en-GB" sz="11500" dirty="0" err="1">
                <a:solidFill>
                  <a:srgbClr val="FF0066"/>
                </a:solidFill>
              </a:rPr>
              <a:t>eu</a:t>
            </a:r>
            <a:r>
              <a:rPr lang="en-GB" sz="115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pic>
        <p:nvPicPr>
          <p:cNvPr id="2" name="Picture 1">
            <a:extLst>
              <a:ext uri="{FF2B5EF4-FFF2-40B4-BE49-F238E27FC236}">
                <a16:creationId xmlns:a16="http://schemas.microsoft.com/office/drawing/2014/main" id="{474BB74A-19B9-451B-B350-99F4DC11CA40}"/>
              </a:ext>
            </a:extLst>
          </p:cNvPr>
          <p:cNvPicPr>
            <a:picLocks noChangeAspect="1"/>
          </p:cNvPicPr>
          <p:nvPr/>
        </p:nvPicPr>
        <p:blipFill>
          <a:blip r:embed="rId4"/>
          <a:stretch>
            <a:fillRect/>
          </a:stretch>
        </p:blipFill>
        <p:spPr>
          <a:xfrm>
            <a:off x="4218363" y="554815"/>
            <a:ext cx="3863899" cy="3863899"/>
          </a:xfrm>
          <a:prstGeom prst="rect">
            <a:avLst/>
          </a:prstGeom>
        </p:spPr>
      </p:pic>
    </p:spTree>
    <p:extLst>
      <p:ext uri="{BB962C8B-B14F-4D97-AF65-F5344CB8AC3E}">
        <p14:creationId xmlns:p14="http://schemas.microsoft.com/office/powerpoint/2010/main" val="72199649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1728017" y="5014080"/>
            <a:ext cx="866842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spc="-1" dirty="0">
                <a:solidFill>
                  <a:srgbClr val="002060"/>
                </a:solidFill>
                <a:latin typeface="Century Gothic" panose="020B0502020202020204" pitchFamily="34" charset="0"/>
              </a:rPr>
              <a:t>D</a:t>
            </a:r>
            <a:r>
              <a:rPr lang="en-GB" sz="6000" spc="-1" dirty="0">
                <a:solidFill>
                  <a:srgbClr val="FF0066"/>
                </a:solidFill>
                <a:latin typeface="Century Gothic" panose="020B0502020202020204" pitchFamily="34" charset="0"/>
              </a:rPr>
              <a:t>eu</a:t>
            </a:r>
            <a:r>
              <a:rPr lang="en-GB" sz="6000" spc="-1" dirty="0">
                <a:solidFill>
                  <a:srgbClr val="002060"/>
                </a:solidFill>
                <a:latin typeface="Century Gothic" panose="020B0502020202020204" pitchFamily="34" charset="0"/>
              </a:rPr>
              <a:t>tschland</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r>
              <a:rPr lang="en-GB" sz="11500" dirty="0">
                <a:solidFill>
                  <a:srgbClr val="002060"/>
                </a:solidFill>
              </a:rPr>
              <a:t>[</a:t>
            </a:r>
            <a:r>
              <a:rPr lang="en-GB" sz="11500" dirty="0" err="1">
                <a:solidFill>
                  <a:srgbClr val="FF0066"/>
                </a:solidFill>
              </a:rPr>
              <a:t>eu</a:t>
            </a:r>
            <a:r>
              <a:rPr lang="en-GB" sz="115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pic>
        <p:nvPicPr>
          <p:cNvPr id="2" name="Picture 1">
            <a:extLst>
              <a:ext uri="{FF2B5EF4-FFF2-40B4-BE49-F238E27FC236}">
                <a16:creationId xmlns:a16="http://schemas.microsoft.com/office/drawing/2014/main" id="{474BB74A-19B9-451B-B350-99F4DC11CA40}"/>
              </a:ext>
            </a:extLst>
          </p:cNvPr>
          <p:cNvPicPr>
            <a:picLocks noChangeAspect="1"/>
          </p:cNvPicPr>
          <p:nvPr/>
        </p:nvPicPr>
        <p:blipFill>
          <a:blip r:embed="rId4"/>
          <a:stretch>
            <a:fillRect/>
          </a:stretch>
        </p:blipFill>
        <p:spPr>
          <a:xfrm>
            <a:off x="4338576" y="1395962"/>
            <a:ext cx="3514848" cy="3514848"/>
          </a:xfrm>
          <a:prstGeom prst="rect">
            <a:avLst/>
          </a:prstGeom>
        </p:spPr>
      </p:pic>
      <p:sp>
        <p:nvSpPr>
          <p:cNvPr id="9" name="CustomShape 2">
            <a:extLst>
              <a:ext uri="{FF2B5EF4-FFF2-40B4-BE49-F238E27FC236}">
                <a16:creationId xmlns:a16="http://schemas.microsoft.com/office/drawing/2014/main" id="{B5B2E0FD-B943-43EE-A5A7-E76007F6B723}"/>
              </a:ext>
            </a:extLst>
          </p:cNvPr>
          <p:cNvSpPr/>
          <p:nvPr/>
        </p:nvSpPr>
        <p:spPr>
          <a:xfrm>
            <a:off x="-968125" y="4196581"/>
            <a:ext cx="5682281" cy="127735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dirty="0">
                <a:solidFill>
                  <a:srgbClr val="002060"/>
                </a:solidFill>
                <a:latin typeface="Century Gothic" panose="020B0502020202020204" pitchFamily="34" charset="0"/>
              </a:rPr>
              <a:t>Fr</a:t>
            </a:r>
            <a:r>
              <a:rPr lang="en-GB" sz="6600" spc="-1" dirty="0">
                <a:solidFill>
                  <a:srgbClr val="FF0066"/>
                </a:solidFill>
                <a:latin typeface="Century Gothic" panose="020B0502020202020204" pitchFamily="34" charset="0"/>
              </a:rPr>
              <a:t>eu</a:t>
            </a:r>
            <a:r>
              <a:rPr lang="en-GB" sz="6600" spc="-1" dirty="0">
                <a:solidFill>
                  <a:srgbClr val="002060"/>
                </a:solidFill>
                <a:latin typeface="Century Gothic" panose="020B0502020202020204" pitchFamily="34" charset="0"/>
              </a:rPr>
              <a:t>nd</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0" name="CustomShape 2">
            <a:extLst>
              <a:ext uri="{FF2B5EF4-FFF2-40B4-BE49-F238E27FC236}">
                <a16:creationId xmlns:a16="http://schemas.microsoft.com/office/drawing/2014/main" id="{A1F87DA0-5734-498D-8D0D-BE1475630E45}"/>
              </a:ext>
            </a:extLst>
          </p:cNvPr>
          <p:cNvSpPr/>
          <p:nvPr/>
        </p:nvSpPr>
        <p:spPr>
          <a:xfrm>
            <a:off x="7622842" y="4081217"/>
            <a:ext cx="5682281" cy="127735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dirty="0" err="1">
                <a:solidFill>
                  <a:srgbClr val="002060"/>
                </a:solidFill>
                <a:latin typeface="Century Gothic" panose="020B0502020202020204" pitchFamily="34" charset="0"/>
              </a:rPr>
              <a:t>h</a:t>
            </a:r>
            <a:r>
              <a:rPr lang="en-GB" sz="6600" spc="-1" dirty="0" err="1">
                <a:solidFill>
                  <a:srgbClr val="FF0066"/>
                </a:solidFill>
                <a:latin typeface="Century Gothic" panose="020B0502020202020204" pitchFamily="34" charset="0"/>
              </a:rPr>
              <a:t>eu</a:t>
            </a:r>
            <a:r>
              <a:rPr lang="en-GB" sz="6600" spc="-1" dirty="0" err="1">
                <a:solidFill>
                  <a:srgbClr val="002060"/>
                </a:solidFill>
                <a:latin typeface="Century Gothic" panose="020B0502020202020204" pitchFamily="34" charset="0"/>
              </a:rPr>
              <a:t>te</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grpSp>
        <p:nvGrpSpPr>
          <p:cNvPr id="11" name="Group 10" descr="today, day on the calendar circled">
            <a:extLst>
              <a:ext uri="{FF2B5EF4-FFF2-40B4-BE49-F238E27FC236}">
                <a16:creationId xmlns:a16="http://schemas.microsoft.com/office/drawing/2014/main" id="{39DB8413-03A7-4799-ADFE-D19442F2F14A}"/>
              </a:ext>
            </a:extLst>
          </p:cNvPr>
          <p:cNvGrpSpPr/>
          <p:nvPr/>
        </p:nvGrpSpPr>
        <p:grpSpPr>
          <a:xfrm>
            <a:off x="9505256" y="2203832"/>
            <a:ext cx="1611235" cy="1499158"/>
            <a:chOff x="9004659" y="1640742"/>
            <a:chExt cx="914407" cy="912883"/>
          </a:xfrm>
        </p:grpSpPr>
        <p:pic>
          <p:nvPicPr>
            <p:cNvPr id="12" name="Picture 11">
              <a:extLst>
                <a:ext uri="{FF2B5EF4-FFF2-40B4-BE49-F238E27FC236}">
                  <a16:creationId xmlns:a16="http://schemas.microsoft.com/office/drawing/2014/main" id="{662938EC-ACCB-4927-BC8E-BDF35F2D61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04659" y="1640742"/>
              <a:ext cx="914407" cy="912883"/>
            </a:xfrm>
            <a:prstGeom prst="rect">
              <a:avLst/>
            </a:prstGeom>
          </p:spPr>
        </p:pic>
        <p:sp>
          <p:nvSpPr>
            <p:cNvPr id="13" name="Oval 12">
              <a:extLst>
                <a:ext uri="{FF2B5EF4-FFF2-40B4-BE49-F238E27FC236}">
                  <a16:creationId xmlns:a16="http://schemas.microsoft.com/office/drawing/2014/main" id="{CBA1689F-D3C1-4840-A74A-0216B7FE63D9}"/>
                </a:ext>
              </a:extLst>
            </p:cNvPr>
            <p:cNvSpPr/>
            <p:nvPr/>
          </p:nvSpPr>
          <p:spPr>
            <a:xfrm>
              <a:off x="9239659" y="2048447"/>
              <a:ext cx="304800" cy="307201"/>
            </a:xfrm>
            <a:prstGeom prst="ellipse">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sp>
        <p:nvSpPr>
          <p:cNvPr id="4" name="TextBox 3">
            <a:extLst>
              <a:ext uri="{FF2B5EF4-FFF2-40B4-BE49-F238E27FC236}">
                <a16:creationId xmlns:a16="http://schemas.microsoft.com/office/drawing/2014/main" id="{043ACF4C-80F6-4F2B-BD12-C2C36328ECAF}"/>
              </a:ext>
            </a:extLst>
          </p:cNvPr>
          <p:cNvSpPr txBox="1"/>
          <p:nvPr/>
        </p:nvSpPr>
        <p:spPr>
          <a:xfrm>
            <a:off x="9505256" y="3693749"/>
            <a:ext cx="2468880" cy="523220"/>
          </a:xfrm>
          <a:prstGeom prst="rect">
            <a:avLst/>
          </a:prstGeom>
          <a:noFill/>
        </p:spPr>
        <p:txBody>
          <a:bodyPr wrap="square" rtlCol="0">
            <a:spAutoFit/>
          </a:bodyPr>
          <a:lstStyle/>
          <a:p>
            <a:r>
              <a:rPr lang="en-GB" sz="2800" dirty="0">
                <a:solidFill>
                  <a:srgbClr val="002060"/>
                </a:solidFill>
              </a:rPr>
              <a:t>[today]</a:t>
            </a:r>
          </a:p>
        </p:txBody>
      </p:sp>
      <p:pic>
        <p:nvPicPr>
          <p:cNvPr id="6" name="Picture 5">
            <a:extLst>
              <a:ext uri="{FF2B5EF4-FFF2-40B4-BE49-F238E27FC236}">
                <a16:creationId xmlns:a16="http://schemas.microsoft.com/office/drawing/2014/main" id="{F737969C-BCB6-4595-A0F8-D7C94E83CDD9}"/>
              </a:ext>
            </a:extLst>
          </p:cNvPr>
          <p:cNvPicPr>
            <a:picLocks noChangeAspect="1"/>
          </p:cNvPicPr>
          <p:nvPr/>
        </p:nvPicPr>
        <p:blipFill>
          <a:blip r:embed="rId6"/>
          <a:stretch>
            <a:fillRect/>
          </a:stretch>
        </p:blipFill>
        <p:spPr>
          <a:xfrm>
            <a:off x="931870" y="1991090"/>
            <a:ext cx="1754874" cy="1764569"/>
          </a:xfrm>
          <a:prstGeom prst="rect">
            <a:avLst/>
          </a:prstGeom>
        </p:spPr>
      </p:pic>
      <p:sp>
        <p:nvSpPr>
          <p:cNvPr id="16" name="TextBox 15">
            <a:extLst>
              <a:ext uri="{FF2B5EF4-FFF2-40B4-BE49-F238E27FC236}">
                <a16:creationId xmlns:a16="http://schemas.microsoft.com/office/drawing/2014/main" id="{67F70C75-4298-4730-847E-10E3D1E6F2E8}"/>
              </a:ext>
            </a:extLst>
          </p:cNvPr>
          <p:cNvSpPr txBox="1"/>
          <p:nvPr/>
        </p:nvSpPr>
        <p:spPr>
          <a:xfrm>
            <a:off x="1043780" y="3858294"/>
            <a:ext cx="1642964" cy="523220"/>
          </a:xfrm>
          <a:prstGeom prst="rect">
            <a:avLst/>
          </a:prstGeom>
          <a:noFill/>
        </p:spPr>
        <p:txBody>
          <a:bodyPr wrap="square" rtlCol="0">
            <a:spAutoFit/>
          </a:bodyPr>
          <a:lstStyle/>
          <a:p>
            <a:r>
              <a:rPr lang="en-GB" sz="2800" dirty="0">
                <a:solidFill>
                  <a:srgbClr val="002060"/>
                </a:solidFill>
              </a:rPr>
              <a:t>[friend]</a:t>
            </a:r>
          </a:p>
        </p:txBody>
      </p:sp>
    </p:spTree>
    <p:extLst>
      <p:ext uri="{BB962C8B-B14F-4D97-AF65-F5344CB8AC3E}">
        <p14:creationId xmlns:p14="http://schemas.microsoft.com/office/powerpoint/2010/main" val="293863834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9" name="Google Shape;129;p2"/>
          <p:cNvSpPr txBox="1"/>
          <p:nvPr/>
        </p:nvSpPr>
        <p:spPr>
          <a:xfrm>
            <a:off x="150697" y="2784528"/>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1</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0" name="Google Shape;130;p2"/>
          <p:cNvSpPr txBox="1"/>
          <p:nvPr/>
        </p:nvSpPr>
        <p:spPr>
          <a:xfrm>
            <a:off x="2192513" y="2825281"/>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2</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1" name="Google Shape;131;p2"/>
          <p:cNvSpPr txBox="1"/>
          <p:nvPr/>
        </p:nvSpPr>
        <p:spPr>
          <a:xfrm>
            <a:off x="1163266" y="3858956"/>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4</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32" name="Google Shape;132;p2">
            <a:hlinkClick r:id="" action="ppaction://noaction">
              <a:snd r:embed="rId6" name="T2_W4F_6.2.wav"/>
            </a:hlinkClick>
          </p:cNvPr>
          <p:cNvSpPr txBox="1"/>
          <p:nvPr/>
        </p:nvSpPr>
        <p:spPr>
          <a:xfrm>
            <a:off x="5983159" y="294612"/>
            <a:ext cx="574382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 </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Lies</a:t>
            </a:r>
            <a:r>
              <a:rPr kumimoji="0" lang="en-GB" sz="24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 die </a:t>
            </a:r>
            <a:r>
              <a:rPr kumimoji="0" lang="en-GB" sz="2400" b="0" i="0" u="none" strike="noStrike" kern="0" cap="none" spc="0" normalizeH="0" noProof="0" dirty="0" err="1">
                <a:ln>
                  <a:noFill/>
                </a:ln>
                <a:solidFill>
                  <a:srgbClr val="002060"/>
                </a:solidFill>
                <a:effectLst/>
                <a:uLnTx/>
                <a:uFillTx/>
                <a:latin typeface="Century Gothic"/>
                <a:ea typeface="Century Gothic"/>
                <a:cs typeface="Century Gothic"/>
                <a:sym typeface="Century Gothic"/>
              </a:rPr>
              <a:t>Wörter</a:t>
            </a:r>
            <a:r>
              <a:rPr kumimoji="0" lang="en-GB" sz="24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a:t>
            </a: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cxnSp>
        <p:nvCxnSpPr>
          <p:cNvPr id="133" name="Google Shape;133;p2"/>
          <p:cNvCxnSpPr/>
          <p:nvPr/>
        </p:nvCxnSpPr>
        <p:spPr>
          <a:xfrm>
            <a:off x="6083723" y="966590"/>
            <a:ext cx="0" cy="5306561"/>
          </a:xfrm>
          <a:prstGeom prst="straightConnector1">
            <a:avLst/>
          </a:prstGeom>
          <a:noFill/>
          <a:ln w="57150" cap="flat" cmpd="sng">
            <a:solidFill>
              <a:srgbClr val="002060"/>
            </a:solidFill>
            <a:prstDash val="solid"/>
            <a:miter lim="800000"/>
            <a:headEnd type="none" w="sm" len="sm"/>
            <a:tailEnd type="none" w="sm" len="sm"/>
          </a:ln>
        </p:spPr>
      </p:cxnSp>
      <p:sp>
        <p:nvSpPr>
          <p:cNvPr id="153" name="Google Shape;153;p2"/>
          <p:cNvSpPr txBox="1"/>
          <p:nvPr/>
        </p:nvSpPr>
        <p:spPr>
          <a:xfrm>
            <a:off x="3162217" y="-66884"/>
            <a:ext cx="1370304"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[au]</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5" name="Google Shape;155;p2"/>
          <p:cNvSpPr txBox="1"/>
          <p:nvPr/>
        </p:nvSpPr>
        <p:spPr>
          <a:xfrm>
            <a:off x="4174119" y="-59331"/>
            <a:ext cx="1370304"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4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eu</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7" name="Google Shape;157;p2">
            <a:hlinkClick r:id="" action="ppaction://noaction">
              <a:snd r:embed="rId7" name="T2_W4F_6.1.wav"/>
            </a:hlinkClick>
          </p:cNvPr>
          <p:cNvSpPr txBox="1"/>
          <p:nvPr/>
        </p:nvSpPr>
        <p:spPr>
          <a:xfrm>
            <a:off x="166983" y="949686"/>
            <a:ext cx="574382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Hör</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zu</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58" name="Google Shape;158;p2"/>
          <p:cNvSpPr txBox="1"/>
          <p:nvPr/>
        </p:nvSpPr>
        <p:spPr>
          <a:xfrm>
            <a:off x="1267913" y="1420594"/>
            <a:ext cx="606544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is number ________.</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59" name="Google Shape;159;p2"/>
          <p:cNvSpPr txBox="1"/>
          <p:nvPr/>
        </p:nvSpPr>
        <p:spPr>
          <a:xfrm>
            <a:off x="2614017" y="2118855"/>
            <a:ext cx="300595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is number _______.</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60" name="Google Shape;160;p2"/>
          <p:cNvSpPr txBox="1"/>
          <p:nvPr/>
        </p:nvSpPr>
        <p:spPr>
          <a:xfrm>
            <a:off x="45660" y="5251207"/>
            <a:ext cx="119776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a:ea typeface="Century Gothic"/>
                <a:cs typeface="Century Gothic"/>
                <a:sym typeface="Century Gothic"/>
              </a:rPr>
              <a:t>H</a:t>
            </a:r>
            <a:r>
              <a:rPr lang="en-GB" sz="2400" b="1" kern="0" dirty="0">
                <a:solidFill>
                  <a:srgbClr val="002060"/>
                </a:solidFill>
                <a:latin typeface="Century Gothic"/>
                <a:ea typeface="Century Gothic"/>
                <a:cs typeface="Century Gothic"/>
                <a:sym typeface="Century Gothic"/>
              </a:rPr>
              <a:t>au</a:t>
            </a:r>
            <a:r>
              <a:rPr lang="en-GB" sz="2400" kern="0" dirty="0">
                <a:solidFill>
                  <a:srgbClr val="002060"/>
                </a:solidFill>
                <a:latin typeface="Century Gothic"/>
                <a:ea typeface="Century Gothic"/>
                <a:cs typeface="Century Gothic"/>
                <a:sym typeface="Century Gothic"/>
              </a:rPr>
              <a:t>s</a:t>
            </a:r>
            <a:endParaRPr kumimoji="0" sz="240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61" name="Google Shape;161;p2"/>
          <p:cNvSpPr txBox="1"/>
          <p:nvPr/>
        </p:nvSpPr>
        <p:spPr>
          <a:xfrm>
            <a:off x="2313754" y="5102798"/>
            <a:ext cx="226306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D</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eu</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tschland</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62" name="Google Shape;162;p2"/>
          <p:cNvSpPr/>
          <p:nvPr/>
        </p:nvSpPr>
        <p:spPr>
          <a:xfrm>
            <a:off x="4422207" y="4857146"/>
            <a:ext cx="1197761" cy="1085183"/>
          </a:xfrm>
          <a:prstGeom prst="roundRect">
            <a:avLst>
              <a:gd name="adj" fmla="val 16667"/>
            </a:avLst>
          </a:prstGeom>
          <a:solidFill>
            <a:schemeClr val="lt1"/>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3" name="Google Shape;163;p2"/>
          <p:cNvSpPr/>
          <p:nvPr/>
        </p:nvSpPr>
        <p:spPr>
          <a:xfrm>
            <a:off x="970482" y="5077586"/>
            <a:ext cx="1197761" cy="1085183"/>
          </a:xfrm>
          <a:prstGeom prst="roundRect">
            <a:avLst>
              <a:gd name="adj" fmla="val 16667"/>
            </a:avLst>
          </a:prstGeom>
          <a:solidFill>
            <a:schemeClr val="lt1"/>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5" name="Google Shape;165;p2"/>
          <p:cNvSpPr txBox="1"/>
          <p:nvPr/>
        </p:nvSpPr>
        <p:spPr>
          <a:xfrm>
            <a:off x="150697" y="4658842"/>
            <a:ext cx="557359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B </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Draw it!</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57989" y="43400"/>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10" name="Picture 9">
            <a:hlinkClick r:id="" action="ppaction://noaction">
              <a:snd r:embed="rId8" name="T2_W4F_6.3.wav"/>
            </a:hlinkClick>
            <a:extLst>
              <a:ext uri="{FF2B5EF4-FFF2-40B4-BE49-F238E27FC236}">
                <a16:creationId xmlns:a16="http://schemas.microsoft.com/office/drawing/2014/main" id="{D9785DC0-170B-425E-A474-55AF6486D6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4914" y="2897596"/>
            <a:ext cx="891104" cy="840473"/>
          </a:xfrm>
          <a:prstGeom prst="rect">
            <a:avLst/>
          </a:prstGeom>
          <a:effectLst>
            <a:outerShdw blurRad="50800" dist="38100" dir="5400000" algn="t" rotWithShape="0">
              <a:prstClr val="black">
                <a:alpha val="40000"/>
              </a:prstClr>
            </a:outerShdw>
          </a:effectLst>
        </p:spPr>
      </p:pic>
      <p:pic>
        <p:nvPicPr>
          <p:cNvPr id="34" name="Picture 33">
            <a:hlinkClick r:id="" action="ppaction://noaction">
              <a:snd r:embed="rId5" name="T2_W4F_6.4.wav"/>
            </a:hlinkClick>
            <a:extLst>
              <a:ext uri="{FF2B5EF4-FFF2-40B4-BE49-F238E27FC236}">
                <a16:creationId xmlns:a16="http://schemas.microsoft.com/office/drawing/2014/main" id="{00D41B6C-802E-4AAA-84F2-217F387A4F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76679" y="2896301"/>
            <a:ext cx="891104" cy="840473"/>
          </a:xfrm>
          <a:prstGeom prst="rect">
            <a:avLst/>
          </a:prstGeom>
          <a:effectLst>
            <a:outerShdw blurRad="50800" dist="38100" dir="5400000" algn="t" rotWithShape="0">
              <a:prstClr val="black">
                <a:alpha val="40000"/>
              </a:prstClr>
            </a:outerShdw>
          </a:effectLst>
        </p:spPr>
      </p:pic>
      <p:pic>
        <p:nvPicPr>
          <p:cNvPr id="35" name="Picture 34">
            <a:hlinkClick r:id="" action="ppaction://noaction">
              <a:snd r:embed="rId10" name="T2_W4F_6.6.wav"/>
            </a:hlinkClick>
            <a:extLst>
              <a:ext uri="{FF2B5EF4-FFF2-40B4-BE49-F238E27FC236}">
                <a16:creationId xmlns:a16="http://schemas.microsoft.com/office/drawing/2014/main" id="{5E6CB58D-DDA2-423F-AFE9-442D2B66AD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35333" y="3801282"/>
            <a:ext cx="891104" cy="840473"/>
          </a:xfrm>
          <a:prstGeom prst="rect">
            <a:avLst/>
          </a:prstGeom>
          <a:effectLst>
            <a:outerShdw blurRad="50800" dist="38100" dir="5400000" algn="t" rotWithShape="0">
              <a:prstClr val="black">
                <a:alpha val="40000"/>
              </a:prstClr>
            </a:outerShdw>
          </a:effectLst>
        </p:spPr>
      </p:pic>
      <p:pic>
        <p:nvPicPr>
          <p:cNvPr id="12" name="Picture 11" descr="Icon&#10;&#10;Description automatically generated">
            <a:extLst>
              <a:ext uri="{FF2B5EF4-FFF2-40B4-BE49-F238E27FC236}">
                <a16:creationId xmlns:a16="http://schemas.microsoft.com/office/drawing/2014/main" id="{69FB4895-9CE3-4724-A615-F6B29A8AB2D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00736" y="70831"/>
            <a:ext cx="1579001" cy="963251"/>
          </a:xfrm>
          <a:prstGeom prst="rect">
            <a:avLst/>
          </a:prstGeom>
        </p:spPr>
      </p:pic>
      <p:sp>
        <p:nvSpPr>
          <p:cNvPr id="38" name="CustomShape 3">
            <a:extLst>
              <a:ext uri="{FF2B5EF4-FFF2-40B4-BE49-F238E27FC236}">
                <a16:creationId xmlns:a16="http://schemas.microsoft.com/office/drawing/2014/main" id="{19D5FCAD-0914-4381-BED5-9658EC2C5B54}"/>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9" name="Title 4">
            <a:extLst>
              <a:ext uri="{FF2B5EF4-FFF2-40B4-BE49-F238E27FC236}">
                <a16:creationId xmlns:a16="http://schemas.microsoft.com/office/drawing/2014/main" id="{17908F93-AFA4-441F-A7C3-E0017C9E594F}"/>
              </a:ext>
            </a:extLst>
          </p:cNvPr>
          <p:cNvSpPr txBox="1">
            <a:spLocks/>
          </p:cNvSpPr>
          <p:nvPr/>
        </p:nvSpPr>
        <p:spPr>
          <a:xfrm>
            <a:off x="10391820" y="1144439"/>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dirty="0" err="1">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sp>
        <p:nvSpPr>
          <p:cNvPr id="28" name="Google Shape;131;p2">
            <a:extLst>
              <a:ext uri="{FF2B5EF4-FFF2-40B4-BE49-F238E27FC236}">
                <a16:creationId xmlns:a16="http://schemas.microsoft.com/office/drawing/2014/main" id="{B9744F22-B845-4B64-BE36-F313754CC47F}"/>
              </a:ext>
            </a:extLst>
          </p:cNvPr>
          <p:cNvSpPr txBox="1"/>
          <p:nvPr/>
        </p:nvSpPr>
        <p:spPr>
          <a:xfrm>
            <a:off x="4174119" y="2859751"/>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3</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29" name="Picture 28">
            <a:hlinkClick r:id="" action="ppaction://noaction">
              <a:snd r:embed="rId12" name="T2_W4F_6.5.wav"/>
            </a:hlinkClick>
            <a:extLst>
              <a:ext uri="{FF2B5EF4-FFF2-40B4-BE49-F238E27FC236}">
                <a16:creationId xmlns:a16="http://schemas.microsoft.com/office/drawing/2014/main" id="{CCA40B83-25BD-4D38-80B2-349E2BB093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46186" y="2803971"/>
            <a:ext cx="891104" cy="840473"/>
          </a:xfrm>
          <a:prstGeom prst="rect">
            <a:avLst/>
          </a:prstGeom>
          <a:effectLst>
            <a:outerShdw blurRad="50800" dist="38100" dir="5400000" algn="t" rotWithShape="0">
              <a:prstClr val="black">
                <a:alpha val="40000"/>
              </a:prstClr>
            </a:outerShdw>
          </a:effectLst>
        </p:spPr>
      </p:pic>
      <p:sp>
        <p:nvSpPr>
          <p:cNvPr id="30" name="Google Shape;131;p2">
            <a:extLst>
              <a:ext uri="{FF2B5EF4-FFF2-40B4-BE49-F238E27FC236}">
                <a16:creationId xmlns:a16="http://schemas.microsoft.com/office/drawing/2014/main" id="{C6D3D435-8EC6-444B-941B-5F510D0E03B1}"/>
              </a:ext>
            </a:extLst>
          </p:cNvPr>
          <p:cNvSpPr txBox="1"/>
          <p:nvPr/>
        </p:nvSpPr>
        <p:spPr>
          <a:xfrm>
            <a:off x="3283015" y="3824139"/>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002060"/>
                </a:solidFill>
                <a:latin typeface="Century Gothic"/>
                <a:ea typeface="Calibri"/>
                <a:cs typeface="Calibri"/>
                <a:sym typeface="Century Gothic"/>
              </a:rPr>
              <a:t>5</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31" name="Picture 30">
            <a:hlinkClick r:id="" action="ppaction://noaction">
              <a:snd r:embed="rId13" name="T2_W4F_6.7.wav"/>
            </a:hlinkClick>
            <a:extLst>
              <a:ext uri="{FF2B5EF4-FFF2-40B4-BE49-F238E27FC236}">
                <a16:creationId xmlns:a16="http://schemas.microsoft.com/office/drawing/2014/main" id="{1EA2BA61-CA7B-4BF4-A955-3E100F074B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55082" y="3768359"/>
            <a:ext cx="891104" cy="840473"/>
          </a:xfrm>
          <a:prstGeom prst="rect">
            <a:avLst/>
          </a:prstGeom>
          <a:effectLst>
            <a:outerShdw blurRad="50800" dist="38100" dir="5400000" algn="t" rotWithShape="0">
              <a:prstClr val="black">
                <a:alpha val="40000"/>
              </a:prstClr>
            </a:outerShdw>
          </a:effectLst>
        </p:spPr>
      </p:pic>
      <p:grpSp>
        <p:nvGrpSpPr>
          <p:cNvPr id="32" name="Group 31" descr="today, day on the calendar circled">
            <a:extLst>
              <a:ext uri="{FF2B5EF4-FFF2-40B4-BE49-F238E27FC236}">
                <a16:creationId xmlns:a16="http://schemas.microsoft.com/office/drawing/2014/main" id="{4372C6BD-3EE6-4CE8-A06E-4EAF2AD250C1}"/>
              </a:ext>
            </a:extLst>
          </p:cNvPr>
          <p:cNvGrpSpPr/>
          <p:nvPr/>
        </p:nvGrpSpPr>
        <p:grpSpPr>
          <a:xfrm>
            <a:off x="1921186" y="1965718"/>
            <a:ext cx="615447" cy="664172"/>
            <a:chOff x="9004659" y="1640742"/>
            <a:chExt cx="914407" cy="912883"/>
          </a:xfrm>
        </p:grpSpPr>
        <p:pic>
          <p:nvPicPr>
            <p:cNvPr id="33" name="Picture 32">
              <a:extLst>
                <a:ext uri="{FF2B5EF4-FFF2-40B4-BE49-F238E27FC236}">
                  <a16:creationId xmlns:a16="http://schemas.microsoft.com/office/drawing/2014/main" id="{DAB6CB77-F663-4C6E-8A80-88F53E699BA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004659" y="1640742"/>
              <a:ext cx="914407" cy="912883"/>
            </a:xfrm>
            <a:prstGeom prst="rect">
              <a:avLst/>
            </a:prstGeom>
          </p:spPr>
        </p:pic>
        <p:sp>
          <p:nvSpPr>
            <p:cNvPr id="36" name="Oval 35">
              <a:extLst>
                <a:ext uri="{FF2B5EF4-FFF2-40B4-BE49-F238E27FC236}">
                  <a16:creationId xmlns:a16="http://schemas.microsoft.com/office/drawing/2014/main" id="{211561F2-7C46-4BB4-93AD-1D3EA245316A}"/>
                </a:ext>
              </a:extLst>
            </p:cNvPr>
            <p:cNvSpPr/>
            <p:nvPr/>
          </p:nvSpPr>
          <p:spPr>
            <a:xfrm>
              <a:off x="9239659" y="2048447"/>
              <a:ext cx="304800" cy="307201"/>
            </a:xfrm>
            <a:prstGeom prst="ellipse">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pic>
        <p:nvPicPr>
          <p:cNvPr id="4" name="Picture 3" descr="A city at night&#10;&#10;Description automatically generated with low confidence">
            <a:extLst>
              <a:ext uri="{FF2B5EF4-FFF2-40B4-BE49-F238E27FC236}">
                <a16:creationId xmlns:a16="http://schemas.microsoft.com/office/drawing/2014/main" id="{A85C198F-F6F7-43F2-964B-AD824BABAA9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20919" y="1501156"/>
            <a:ext cx="839106" cy="951334"/>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ED2125C7-2F56-427B-B76F-2EF593C8963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106287" y="855514"/>
            <a:ext cx="876190" cy="1130159"/>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BAA899FB-B780-42A8-872E-AA518B80368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600288" y="1578199"/>
            <a:ext cx="876190" cy="1092063"/>
          </a:xfrm>
          <a:prstGeom prst="rect">
            <a:avLst/>
          </a:prstGeom>
        </p:spPr>
      </p:pic>
      <p:pic>
        <p:nvPicPr>
          <p:cNvPr id="41" name="Picture 40" descr="outline of Germany, filled with the colours of the German flag">
            <a:extLst>
              <a:ext uri="{FF2B5EF4-FFF2-40B4-BE49-F238E27FC236}">
                <a16:creationId xmlns:a16="http://schemas.microsoft.com/office/drawing/2014/main" id="{583EC6E1-A0A6-4306-9F33-D8147F4F08DE}"/>
              </a:ext>
            </a:extLst>
          </p:cNvPr>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03202" y="4889654"/>
            <a:ext cx="973276" cy="973276"/>
          </a:xfrm>
          <a:prstGeom prst="rect">
            <a:avLst/>
          </a:prstGeom>
        </p:spPr>
      </p:pic>
      <p:pic>
        <p:nvPicPr>
          <p:cNvPr id="42" name="Picture 41" descr="house">
            <a:extLst>
              <a:ext uri="{FF2B5EF4-FFF2-40B4-BE49-F238E27FC236}">
                <a16:creationId xmlns:a16="http://schemas.microsoft.com/office/drawing/2014/main" id="{787D160D-5527-4C15-9F8A-CAC86ADE21BA}"/>
              </a:ext>
            </a:extLst>
          </p:cNvPr>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6771" y="5232283"/>
            <a:ext cx="1122438" cy="739122"/>
          </a:xfrm>
          <a:prstGeom prst="rect">
            <a:avLst/>
          </a:prstGeom>
        </p:spPr>
      </p:pic>
      <p:sp>
        <p:nvSpPr>
          <p:cNvPr id="45" name="Google Shape;387;p19">
            <a:extLst>
              <a:ext uri="{FF2B5EF4-FFF2-40B4-BE49-F238E27FC236}">
                <a16:creationId xmlns:a16="http://schemas.microsoft.com/office/drawing/2014/main" id="{E348A842-7A1F-4343-8130-37F9F32EB391}"/>
              </a:ext>
            </a:extLst>
          </p:cNvPr>
          <p:cNvSpPr/>
          <p:nvPr/>
        </p:nvSpPr>
        <p:spPr>
          <a:xfrm>
            <a:off x="11002736" y="1881617"/>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latin typeface="Century Gothic"/>
              <a:ea typeface="Century Gothic"/>
              <a:cs typeface="Century Gothic"/>
              <a:sym typeface="Century Gothic"/>
            </a:endParaRPr>
          </a:p>
        </p:txBody>
      </p:sp>
      <p:sp>
        <p:nvSpPr>
          <p:cNvPr id="46" name="Google Shape;388;p19">
            <a:extLst>
              <a:ext uri="{FF2B5EF4-FFF2-40B4-BE49-F238E27FC236}">
                <a16:creationId xmlns:a16="http://schemas.microsoft.com/office/drawing/2014/main" id="{DDCC4D07-36D3-461E-A63B-90DB6F644567}"/>
              </a:ext>
            </a:extLst>
          </p:cNvPr>
          <p:cNvSpPr/>
          <p:nvPr/>
        </p:nvSpPr>
        <p:spPr>
          <a:xfrm>
            <a:off x="11001339" y="1881615"/>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latin typeface="Century Gothic"/>
              <a:ea typeface="Century Gothic"/>
              <a:cs typeface="Century Gothic"/>
              <a:sym typeface="Century Gothic"/>
            </a:endParaRPr>
          </a:p>
        </p:txBody>
      </p:sp>
      <p:cxnSp>
        <p:nvCxnSpPr>
          <p:cNvPr id="47" name="Google Shape;389;p19">
            <a:extLst>
              <a:ext uri="{FF2B5EF4-FFF2-40B4-BE49-F238E27FC236}">
                <a16:creationId xmlns:a16="http://schemas.microsoft.com/office/drawing/2014/main" id="{AD773FB8-DCD2-48A9-9008-4E9C3A59BBC9}"/>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8" name="Google Shape;390;p19">
            <a:extLst>
              <a:ext uri="{FF2B5EF4-FFF2-40B4-BE49-F238E27FC236}">
                <a16:creationId xmlns:a16="http://schemas.microsoft.com/office/drawing/2014/main" id="{F49ECFA2-16A7-4FF3-B39C-655C6EFA0DD5}"/>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49" name="Google Shape;391;p19">
            <a:extLst>
              <a:ext uri="{FF2B5EF4-FFF2-40B4-BE49-F238E27FC236}">
                <a16:creationId xmlns:a16="http://schemas.microsoft.com/office/drawing/2014/main" id="{CD54F04C-FF18-4AE0-A476-D1FB78932431}"/>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50" name="Google Shape;393;p19">
            <a:extLst>
              <a:ext uri="{FF2B5EF4-FFF2-40B4-BE49-F238E27FC236}">
                <a16:creationId xmlns:a16="http://schemas.microsoft.com/office/drawing/2014/main" id="{F620971A-AC6B-4EFE-A4ED-AAC3C312551C}"/>
              </a:ext>
            </a:extLst>
          </p:cNvPr>
          <p:cNvSpPr txBox="1"/>
          <p:nvPr/>
        </p:nvSpPr>
        <p:spPr>
          <a:xfrm>
            <a:off x="11839584" y="1713920"/>
            <a:ext cx="957385"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30</a:t>
            </a:r>
            <a:endParaRPr sz="1400" kern="0" dirty="0">
              <a:solidFill>
                <a:srgbClr val="000000"/>
              </a:solidFill>
              <a:cs typeface="Arial"/>
              <a:sym typeface="Arial"/>
            </a:endParaRPr>
          </a:p>
        </p:txBody>
      </p:sp>
      <p:sp>
        <p:nvSpPr>
          <p:cNvPr id="51" name="Google Shape;394;p19">
            <a:extLst>
              <a:ext uri="{FF2B5EF4-FFF2-40B4-BE49-F238E27FC236}">
                <a16:creationId xmlns:a16="http://schemas.microsoft.com/office/drawing/2014/main" id="{61DDC168-2B68-4144-847F-41D677C90EC5}"/>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0</a:t>
            </a:r>
            <a:endParaRPr sz="1400" kern="0" dirty="0">
              <a:solidFill>
                <a:srgbClr val="000000"/>
              </a:solidFill>
              <a:cs typeface="Arial"/>
              <a:sym typeface="Arial"/>
            </a:endParaRPr>
          </a:p>
        </p:txBody>
      </p:sp>
      <p:sp>
        <p:nvSpPr>
          <p:cNvPr id="52" name="Google Shape;395;p19">
            <a:extLst>
              <a:ext uri="{FF2B5EF4-FFF2-40B4-BE49-F238E27FC236}">
                <a16:creationId xmlns:a16="http://schemas.microsoft.com/office/drawing/2014/main" id="{A8939059-AE71-4891-87E0-C9FF05147CF9}"/>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algn="ctr">
              <a:buClr>
                <a:srgbClr val="FFFFFF"/>
              </a:buClr>
              <a:buSzPts val="1800"/>
              <a:buFont typeface="Century Gothic"/>
              <a:buNone/>
              <a:defRPr/>
            </a:pPr>
            <a:r>
              <a:rPr lang="en-GB" sz="2000" b="1" kern="0" dirty="0">
                <a:solidFill>
                  <a:srgbClr val="FFFFFF"/>
                </a:solidFill>
                <a:latin typeface="Century Gothic"/>
                <a:ea typeface="Century Gothic"/>
                <a:cs typeface="Century Gothic"/>
                <a:sym typeface="Century Gothic"/>
              </a:rPr>
              <a:t>START</a:t>
            </a:r>
            <a:endParaRPr sz="1600" kern="0" dirty="0">
              <a:solidFill>
                <a:srgbClr val="000000"/>
              </a:solidFill>
              <a:cs typeface="Arial"/>
              <a:sym typeface="Arial"/>
            </a:endParaRPr>
          </a:p>
        </p:txBody>
      </p:sp>
      <p:sp>
        <p:nvSpPr>
          <p:cNvPr id="53" name="CustomShape 3">
            <a:extLst>
              <a:ext uri="{FF2B5EF4-FFF2-40B4-BE49-F238E27FC236}">
                <a16:creationId xmlns:a16="http://schemas.microsoft.com/office/drawing/2014/main" id="{253B40AA-F8DA-49E0-BA92-2EB85F03F995}"/>
              </a:ext>
            </a:extLst>
          </p:cNvPr>
          <p:cNvSpPr/>
          <p:nvPr/>
        </p:nvSpPr>
        <p:spPr>
          <a:xfrm>
            <a:off x="10396437" y="1197782"/>
            <a:ext cx="1800180" cy="396360"/>
          </a:xfrm>
          <a:prstGeom prst="rect">
            <a:avLst/>
          </a:prstGeom>
          <a:solidFill>
            <a:srgbClr val="FF0000"/>
          </a:solidFill>
          <a:ln>
            <a:noFill/>
          </a:ln>
          <a:effectLst/>
        </p:spPr>
        <p:txBody>
          <a:bodyPr lIns="90000" tIns="45000" rIns="90000" bIns="4500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4" name="Title 4">
            <a:extLst>
              <a:ext uri="{FF2B5EF4-FFF2-40B4-BE49-F238E27FC236}">
                <a16:creationId xmlns:a16="http://schemas.microsoft.com/office/drawing/2014/main" id="{7514BC58-E57A-4437-B29B-3DA30736F1CC}"/>
              </a:ext>
            </a:extLst>
          </p:cNvPr>
          <p:cNvSpPr txBox="1">
            <a:spLocks/>
          </p:cNvSpPr>
          <p:nvPr/>
        </p:nvSpPr>
        <p:spPr>
          <a:xfrm>
            <a:off x="10405198" y="1165602"/>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000000"/>
              </a:buClr>
            </a:pPr>
            <a:r>
              <a:rPr lang="en-GB" sz="2000" b="1" kern="0" dirty="0" err="1">
                <a:solidFill>
                  <a:srgbClr val="FFFFFF"/>
                </a:solidFill>
                <a:latin typeface="Century Gothic" panose="020B0502020202020204" pitchFamily="34" charset="0"/>
              </a:rPr>
              <a:t>aussprechen</a:t>
            </a:r>
            <a:endParaRPr lang="en-GB" sz="2000" b="1" kern="0" dirty="0">
              <a:solidFill>
                <a:srgbClr val="FFFFFF"/>
              </a:solidFill>
              <a:latin typeface="Century Gothic" panose="020B0502020202020204" pitchFamily="34" charset="0"/>
            </a:endParaRPr>
          </a:p>
        </p:txBody>
      </p:sp>
      <p:sp>
        <p:nvSpPr>
          <p:cNvPr id="56" name="Google Shape;161;p2">
            <a:extLst>
              <a:ext uri="{FF2B5EF4-FFF2-40B4-BE49-F238E27FC236}">
                <a16:creationId xmlns:a16="http://schemas.microsoft.com/office/drawing/2014/main" id="{5B168328-535D-4231-9F6B-6339BDBAD3B6}"/>
              </a:ext>
            </a:extLst>
          </p:cNvPr>
          <p:cNvSpPr txBox="1"/>
          <p:nvPr/>
        </p:nvSpPr>
        <p:spPr>
          <a:xfrm>
            <a:off x="1491343" y="6211827"/>
            <a:ext cx="1508675"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a:ea typeface="Century Gothic"/>
                <a:cs typeface="Century Gothic"/>
                <a:sym typeface="Century Gothic"/>
              </a:rPr>
              <a:t>Fr</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eu</a:t>
            </a:r>
            <a:r>
              <a:rPr lang="en-GB" sz="2400" kern="0" dirty="0" err="1">
                <a:solidFill>
                  <a:srgbClr val="002060"/>
                </a:solidFill>
                <a:latin typeface="Century Gothic"/>
                <a:ea typeface="Century Gothic"/>
                <a:cs typeface="Century Gothic"/>
                <a:sym typeface="Century Gothic"/>
              </a:rPr>
              <a:t>nd</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7" name="Google Shape;163;p2">
            <a:extLst>
              <a:ext uri="{FF2B5EF4-FFF2-40B4-BE49-F238E27FC236}">
                <a16:creationId xmlns:a16="http://schemas.microsoft.com/office/drawing/2014/main" id="{44ADAD60-4796-4505-9A25-36B5C5E86F10}"/>
              </a:ext>
            </a:extLst>
          </p:cNvPr>
          <p:cNvSpPr/>
          <p:nvPr/>
        </p:nvSpPr>
        <p:spPr>
          <a:xfrm>
            <a:off x="2733765" y="5757891"/>
            <a:ext cx="1197761" cy="1085183"/>
          </a:xfrm>
          <a:prstGeom prst="roundRect">
            <a:avLst>
              <a:gd name="adj" fmla="val 16667"/>
            </a:avLst>
          </a:prstGeom>
          <a:solidFill>
            <a:schemeClr val="lt1"/>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 name="Picture 2">
            <a:extLst>
              <a:ext uri="{FF2B5EF4-FFF2-40B4-BE49-F238E27FC236}">
                <a16:creationId xmlns:a16="http://schemas.microsoft.com/office/drawing/2014/main" id="{C2BBF17A-80A3-4A0B-917A-86089699CBC4}"/>
              </a:ext>
            </a:extLst>
          </p:cNvPr>
          <p:cNvPicPr>
            <a:picLocks noChangeAspect="1"/>
          </p:cNvPicPr>
          <p:nvPr/>
        </p:nvPicPr>
        <p:blipFill>
          <a:blip r:embed="rId20"/>
          <a:stretch>
            <a:fillRect/>
          </a:stretch>
        </p:blipFill>
        <p:spPr>
          <a:xfrm>
            <a:off x="2939061" y="5904059"/>
            <a:ext cx="790101" cy="792845"/>
          </a:xfrm>
          <a:prstGeom prst="rect">
            <a:avLst/>
          </a:prstGeom>
        </p:spPr>
      </p:pic>
      <p:sp>
        <p:nvSpPr>
          <p:cNvPr id="58" name="CustomShape 2">
            <a:hlinkClick r:id="" action="ppaction://noaction">
              <a:snd r:embed="rId21" name="T2_W4F_6.8.wav"/>
            </a:hlinkClick>
            <a:extLst>
              <a:ext uri="{FF2B5EF4-FFF2-40B4-BE49-F238E27FC236}">
                <a16:creationId xmlns:a16="http://schemas.microsoft.com/office/drawing/2014/main" id="{CA274592-C27C-40BC-AF77-2D6D8D70249C}"/>
              </a:ext>
            </a:extLst>
          </p:cNvPr>
          <p:cNvSpPr/>
          <p:nvPr/>
        </p:nvSpPr>
        <p:spPr>
          <a:xfrm rot="21146026">
            <a:off x="6199673" y="1137086"/>
            <a:ext cx="1794246" cy="394066"/>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p:style>
        <p:txBody>
          <a:bodyPr lIns="90000" tIns="45000" rIns="90000" bIns="45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spc="-1" dirty="0">
                <a:solidFill>
                  <a:srgbClr val="002060"/>
                </a:solidFill>
                <a:latin typeface="Century Gothic" panose="020B0502020202020204" pitchFamily="34" charset="0"/>
                <a:sym typeface="Arial"/>
              </a:rPr>
              <a:t>B</a:t>
            </a:r>
            <a:r>
              <a:rPr lang="en-GB" sz="2400" b="1" spc="-1" dirty="0">
                <a:solidFill>
                  <a:srgbClr val="002060"/>
                </a:solidFill>
                <a:latin typeface="Century Gothic" panose="020B0502020202020204" pitchFamily="34" charset="0"/>
                <a:sym typeface="Arial"/>
              </a:rPr>
              <a:t>au</a:t>
            </a:r>
            <a:r>
              <a:rPr lang="en-GB" sz="2400" spc="-1" dirty="0">
                <a:solidFill>
                  <a:srgbClr val="002060"/>
                </a:solidFill>
                <a:latin typeface="Century Gothic" panose="020B0502020202020204" pitchFamily="34" charset="0"/>
                <a:sym typeface="Arial"/>
              </a:rPr>
              <a:t>m</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59" name="CustomShape 2">
            <a:hlinkClick r:id="" action="ppaction://noaction">
              <a:snd r:embed="rId22" name="T2_W4F_6.12.wav"/>
            </a:hlinkClick>
            <a:extLst>
              <a:ext uri="{FF2B5EF4-FFF2-40B4-BE49-F238E27FC236}">
                <a16:creationId xmlns:a16="http://schemas.microsoft.com/office/drawing/2014/main" id="{38AF231D-090F-4F2F-98EE-765D861874D5}"/>
              </a:ext>
            </a:extLst>
          </p:cNvPr>
          <p:cNvSpPr/>
          <p:nvPr/>
        </p:nvSpPr>
        <p:spPr>
          <a:xfrm>
            <a:off x="7202633" y="2831851"/>
            <a:ext cx="1794246" cy="394066"/>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p:style>
        <p:txBody>
          <a:bodyPr lIns="90000" tIns="45000" rIns="90000" bIns="45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spc="-1" dirty="0" err="1">
                <a:solidFill>
                  <a:srgbClr val="002060"/>
                </a:solidFill>
                <a:latin typeface="Century Gothic" panose="020B0502020202020204" pitchFamily="34" charset="0"/>
                <a:sym typeface="Arial"/>
              </a:rPr>
              <a:t>Tr</a:t>
            </a:r>
            <a:r>
              <a:rPr lang="en-GB" sz="2400" b="1" spc="-1" dirty="0" err="1">
                <a:solidFill>
                  <a:srgbClr val="002060"/>
                </a:solidFill>
                <a:latin typeface="Century Gothic" panose="020B0502020202020204" pitchFamily="34" charset="0"/>
                <a:sym typeface="Arial"/>
              </a:rPr>
              <a:t>au</a:t>
            </a:r>
            <a:r>
              <a:rPr lang="en-GB" sz="2400" spc="-1" dirty="0" err="1">
                <a:solidFill>
                  <a:srgbClr val="002060"/>
                </a:solidFill>
                <a:latin typeface="Century Gothic" panose="020B0502020202020204" pitchFamily="34" charset="0"/>
                <a:sym typeface="Arial"/>
              </a:rPr>
              <a:t>m</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60" name="CustomShape 2">
            <a:hlinkClick r:id="" action="ppaction://noaction">
              <a:snd r:embed="rId23" name="T2_W4F_6.18.wav"/>
            </a:hlinkClick>
            <a:extLst>
              <a:ext uri="{FF2B5EF4-FFF2-40B4-BE49-F238E27FC236}">
                <a16:creationId xmlns:a16="http://schemas.microsoft.com/office/drawing/2014/main" id="{7DACAC28-B24D-4C72-B53A-057CCA8C2C07}"/>
              </a:ext>
            </a:extLst>
          </p:cNvPr>
          <p:cNvSpPr/>
          <p:nvPr/>
        </p:nvSpPr>
        <p:spPr>
          <a:xfrm rot="21146026">
            <a:off x="6318899" y="5038452"/>
            <a:ext cx="1420889" cy="473141"/>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p:style>
        <p:txBody>
          <a:bodyPr lIns="90000" tIns="45000" rIns="90000" bIns="45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spc="-1" dirty="0" err="1">
                <a:solidFill>
                  <a:srgbClr val="002060"/>
                </a:solidFill>
                <a:latin typeface="Century Gothic" panose="020B0502020202020204" pitchFamily="34" charset="0"/>
                <a:sym typeface="Arial"/>
              </a:rPr>
              <a:t>l</a:t>
            </a:r>
            <a:r>
              <a:rPr lang="en-GB" sz="2400" b="1" spc="-1" dirty="0" err="1">
                <a:solidFill>
                  <a:srgbClr val="002060"/>
                </a:solidFill>
                <a:latin typeface="Century Gothic" panose="020B0502020202020204" pitchFamily="34" charset="0"/>
                <a:sym typeface="Arial"/>
              </a:rPr>
              <a:t>au</a:t>
            </a:r>
            <a:r>
              <a:rPr lang="en-GB" sz="2400" spc="-1" dirty="0" err="1">
                <a:solidFill>
                  <a:srgbClr val="002060"/>
                </a:solidFill>
                <a:latin typeface="Century Gothic" panose="020B0502020202020204" pitchFamily="34" charset="0"/>
                <a:sym typeface="Arial"/>
              </a:rPr>
              <a:t>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61" name="CustomShape 2">
            <a:hlinkClick r:id="" action="ppaction://noaction">
              <a:snd r:embed="rId24" name="T2_W4F_6.14.wav"/>
            </a:hlinkClick>
            <a:extLst>
              <a:ext uri="{FF2B5EF4-FFF2-40B4-BE49-F238E27FC236}">
                <a16:creationId xmlns:a16="http://schemas.microsoft.com/office/drawing/2014/main" id="{9F3EE0DC-1A3E-49E7-A90E-D68283F35D4B}"/>
              </a:ext>
            </a:extLst>
          </p:cNvPr>
          <p:cNvSpPr/>
          <p:nvPr/>
        </p:nvSpPr>
        <p:spPr>
          <a:xfrm rot="21146026">
            <a:off x="6274775" y="3614991"/>
            <a:ext cx="1794246" cy="394066"/>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p:style>
        <p:txBody>
          <a:bodyPr lIns="90000" tIns="45000" rIns="90000" bIns="45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sym typeface="Arial"/>
              </a:rPr>
              <a:t>gl</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sym typeface="Arial"/>
              </a:rPr>
              <a:t>au</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sym typeface="Arial"/>
              </a:rPr>
              <a:t>ben</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sym typeface="Arial"/>
            </a:endParaRPr>
          </a:p>
        </p:txBody>
      </p:sp>
      <p:sp>
        <p:nvSpPr>
          <p:cNvPr id="62" name="CustomShape 2">
            <a:hlinkClick r:id="" action="ppaction://noaction">
              <a:snd r:embed="rId25" name="T2_W4F_6.20.wav"/>
            </a:hlinkClick>
            <a:extLst>
              <a:ext uri="{FF2B5EF4-FFF2-40B4-BE49-F238E27FC236}">
                <a16:creationId xmlns:a16="http://schemas.microsoft.com/office/drawing/2014/main" id="{69B9FCE1-3C6A-452B-A50E-AE5EDBF910F5}"/>
              </a:ext>
            </a:extLst>
          </p:cNvPr>
          <p:cNvSpPr/>
          <p:nvPr/>
        </p:nvSpPr>
        <p:spPr>
          <a:xfrm rot="21146026">
            <a:off x="6514695" y="5939945"/>
            <a:ext cx="1794246" cy="394066"/>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p:style>
        <p:txBody>
          <a:bodyPr lIns="90000" tIns="45000" rIns="90000" bIns="45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spc="-1" dirty="0" err="1">
                <a:solidFill>
                  <a:srgbClr val="002060"/>
                </a:solidFill>
                <a:latin typeface="Century Gothic" panose="020B0502020202020204" pitchFamily="34" charset="0"/>
                <a:sym typeface="Arial"/>
              </a:rPr>
              <a:t>b</a:t>
            </a:r>
            <a:r>
              <a:rPr lang="en-GB" sz="2400" b="1" spc="-1" dirty="0" err="1">
                <a:solidFill>
                  <a:srgbClr val="002060"/>
                </a:solidFill>
                <a:latin typeface="Century Gothic" panose="020B0502020202020204" pitchFamily="34" charset="0"/>
                <a:sym typeface="Arial"/>
              </a:rPr>
              <a:t>au</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sym typeface="Arial"/>
              </a:rPr>
              <a:t>en</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63" name="CustomShape 2">
            <a:hlinkClick r:id="" action="ppaction://noaction">
              <a:snd r:embed="rId26" name="T2_W4F_6.10.wav"/>
            </a:hlinkClick>
            <a:extLst>
              <a:ext uri="{FF2B5EF4-FFF2-40B4-BE49-F238E27FC236}">
                <a16:creationId xmlns:a16="http://schemas.microsoft.com/office/drawing/2014/main" id="{8894C634-D5A3-47F8-9B9B-49BC8B1D78B0}"/>
              </a:ext>
            </a:extLst>
          </p:cNvPr>
          <p:cNvSpPr/>
          <p:nvPr/>
        </p:nvSpPr>
        <p:spPr>
          <a:xfrm>
            <a:off x="7580198" y="1683466"/>
            <a:ext cx="1794246" cy="394066"/>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p:style>
        <p:txBody>
          <a:bodyPr lIns="90000" tIns="45000" rIns="90000" bIns="4500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sym typeface="Arial"/>
              </a:rPr>
              <a:t>Fr</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sym typeface="Arial"/>
              </a:rPr>
              <a:t>eu</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sym typeface="Arial"/>
              </a:rPr>
              <a:t>ndin</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sym typeface="Arial"/>
            </a:endParaRPr>
          </a:p>
        </p:txBody>
      </p:sp>
      <p:sp>
        <p:nvSpPr>
          <p:cNvPr id="64" name="CustomShape 2">
            <a:hlinkClick r:id="" action="ppaction://noaction">
              <a:snd r:embed="rId27" name="T2_W4F_6.17.wav"/>
            </a:hlinkClick>
            <a:extLst>
              <a:ext uri="{FF2B5EF4-FFF2-40B4-BE49-F238E27FC236}">
                <a16:creationId xmlns:a16="http://schemas.microsoft.com/office/drawing/2014/main" id="{F58FB746-7945-473E-A9DE-0CD7FF26285E}"/>
              </a:ext>
            </a:extLst>
          </p:cNvPr>
          <p:cNvSpPr/>
          <p:nvPr/>
        </p:nvSpPr>
        <p:spPr>
          <a:xfrm rot="21146026">
            <a:off x="8707694" y="4474786"/>
            <a:ext cx="1794246" cy="394066"/>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p:style>
        <p:txBody>
          <a:bodyPr lIns="90000" tIns="45000" rIns="90000" bIns="45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rPr>
              <a:t>M</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rPr>
              <a:t>au</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rPr>
              <a:t>s</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sym typeface="Arial"/>
            </a:endParaRPr>
          </a:p>
        </p:txBody>
      </p:sp>
      <p:sp>
        <p:nvSpPr>
          <p:cNvPr id="65" name="CustomShape 2">
            <a:hlinkClick r:id="" action="ppaction://noaction">
              <a:snd r:embed="rId28" name="T2_W4F_6.13.wav"/>
            </a:hlinkClick>
            <a:extLst>
              <a:ext uri="{FF2B5EF4-FFF2-40B4-BE49-F238E27FC236}">
                <a16:creationId xmlns:a16="http://schemas.microsoft.com/office/drawing/2014/main" id="{E541BFEB-702B-4714-BAD0-DA1986E1EFCF}"/>
              </a:ext>
            </a:extLst>
          </p:cNvPr>
          <p:cNvSpPr/>
          <p:nvPr/>
        </p:nvSpPr>
        <p:spPr>
          <a:xfrm rot="21146026">
            <a:off x="8999957" y="2309117"/>
            <a:ext cx="1794246" cy="394066"/>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p:style>
        <p:txBody>
          <a:bodyPr lIns="90000" tIns="45000" rIns="90000" bIns="45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spc="-1" dirty="0" err="1">
                <a:solidFill>
                  <a:srgbClr val="002060"/>
                </a:solidFill>
                <a:latin typeface="Century Gothic" panose="020B0502020202020204" pitchFamily="34" charset="0"/>
                <a:sym typeface="Arial"/>
              </a:rPr>
              <a:t>br</a:t>
            </a:r>
            <a:r>
              <a:rPr lang="en-GB" sz="2400" b="1" spc="-1" dirty="0" err="1">
                <a:solidFill>
                  <a:srgbClr val="002060"/>
                </a:solidFill>
                <a:latin typeface="Century Gothic" panose="020B0502020202020204" pitchFamily="34" charset="0"/>
                <a:sym typeface="Arial"/>
              </a:rPr>
              <a:t>au</a:t>
            </a:r>
            <a:r>
              <a:rPr lang="en-GB" sz="2400" spc="-1" dirty="0" err="1">
                <a:solidFill>
                  <a:srgbClr val="002060"/>
                </a:solidFill>
                <a:latin typeface="Century Gothic" panose="020B0502020202020204" pitchFamily="34" charset="0"/>
                <a:sym typeface="Arial"/>
              </a:rPr>
              <a:t>n</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67" name="CustomShape 2">
            <a:hlinkClick r:id="" action="ppaction://noaction">
              <a:snd r:embed="rId29" name="T2_W4F_6.9.wav"/>
            </a:hlinkClick>
            <a:extLst>
              <a:ext uri="{FF2B5EF4-FFF2-40B4-BE49-F238E27FC236}">
                <a16:creationId xmlns:a16="http://schemas.microsoft.com/office/drawing/2014/main" id="{CEA26EBD-0F04-4F97-880B-5A348FB9BD43}"/>
              </a:ext>
            </a:extLst>
          </p:cNvPr>
          <p:cNvSpPr/>
          <p:nvPr/>
        </p:nvSpPr>
        <p:spPr>
          <a:xfrm rot="636066">
            <a:off x="8271227" y="849460"/>
            <a:ext cx="1451301" cy="374948"/>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p:style>
        <p:txBody>
          <a:bodyPr lIns="90000" tIns="45000" rIns="90000" bIns="45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sym typeface="Arial"/>
              </a:rPr>
              <a:t>t</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sym typeface="Arial"/>
              </a:rPr>
              <a:t>eu</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sym typeface="Arial"/>
              </a:rPr>
              <a:t>er</a:t>
            </a:r>
            <a:endPar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68" name="CustomShape 2">
            <a:hlinkClick r:id="" action="ppaction://noaction">
              <a:snd r:embed="rId30" name="T2_W4F_6.11.wav"/>
            </a:hlinkClick>
            <a:extLst>
              <a:ext uri="{FF2B5EF4-FFF2-40B4-BE49-F238E27FC236}">
                <a16:creationId xmlns:a16="http://schemas.microsoft.com/office/drawing/2014/main" id="{87221E57-3DD8-4151-9231-2345A1DDF101}"/>
              </a:ext>
            </a:extLst>
          </p:cNvPr>
          <p:cNvSpPr/>
          <p:nvPr/>
        </p:nvSpPr>
        <p:spPr>
          <a:xfrm rot="318325">
            <a:off x="6218346" y="2277619"/>
            <a:ext cx="1391988" cy="366883"/>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p:style>
        <p:txBody>
          <a:bodyPr lIns="90000" tIns="45000" rIns="90000" bIns="45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rPr>
              <a:t>L</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rPr>
              <a:t>eu</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rPr>
              <a:t>te</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sym typeface="Arial"/>
            </a:endParaRPr>
          </a:p>
        </p:txBody>
      </p:sp>
      <p:sp>
        <p:nvSpPr>
          <p:cNvPr id="69" name="CustomShape 2">
            <a:hlinkClick r:id="" action="ppaction://noaction">
              <a:snd r:embed="rId31" name="T2_W4F_6.15.wav"/>
            </a:hlinkClick>
            <a:extLst>
              <a:ext uri="{FF2B5EF4-FFF2-40B4-BE49-F238E27FC236}">
                <a16:creationId xmlns:a16="http://schemas.microsoft.com/office/drawing/2014/main" id="{EE938301-1F89-48C0-9DFC-ACE14DEF30A2}"/>
              </a:ext>
            </a:extLst>
          </p:cNvPr>
          <p:cNvSpPr/>
          <p:nvPr/>
        </p:nvSpPr>
        <p:spPr>
          <a:xfrm>
            <a:off x="9115109" y="3271887"/>
            <a:ext cx="1395063" cy="330518"/>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p:style>
        <p:txBody>
          <a:bodyPr lIns="90000" tIns="45000" rIns="90000" bIns="45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pc="-1" dirty="0">
                <a:solidFill>
                  <a:srgbClr val="002060"/>
                </a:solidFill>
                <a:latin typeface="Century Gothic" panose="020B0502020202020204" pitchFamily="34" charset="0"/>
                <a:sym typeface="Arial"/>
              </a:rPr>
              <a:t>Eu</a:t>
            </a:r>
            <a:r>
              <a:rPr lang="en-GB" sz="2400" spc="-1" dirty="0">
                <a:solidFill>
                  <a:srgbClr val="002060"/>
                </a:solidFill>
                <a:latin typeface="Century Gothic" panose="020B0502020202020204" pitchFamily="34" charset="0"/>
                <a:sym typeface="Arial"/>
              </a:rPr>
              <a:t>ro</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70" name="CustomShape 2">
            <a:hlinkClick r:id="" action="ppaction://noaction">
              <a:snd r:embed="rId32" name="T2_W4F_6.16.wav"/>
            </a:hlinkClick>
            <a:extLst>
              <a:ext uri="{FF2B5EF4-FFF2-40B4-BE49-F238E27FC236}">
                <a16:creationId xmlns:a16="http://schemas.microsoft.com/office/drawing/2014/main" id="{2DDA3676-8943-4E06-B25D-51FE175A8348}"/>
              </a:ext>
            </a:extLst>
          </p:cNvPr>
          <p:cNvSpPr/>
          <p:nvPr/>
        </p:nvSpPr>
        <p:spPr>
          <a:xfrm rot="21146026">
            <a:off x="7900358" y="3979963"/>
            <a:ext cx="1794246" cy="394066"/>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p:style>
        <p:txBody>
          <a:bodyPr lIns="90000" tIns="45000" rIns="90000" bIns="45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spc="-1" dirty="0" err="1">
                <a:solidFill>
                  <a:srgbClr val="002060"/>
                </a:solidFill>
                <a:latin typeface="Century Gothic" panose="020B0502020202020204" pitchFamily="34" charset="0"/>
                <a:sym typeface="Arial"/>
              </a:rPr>
              <a:t>Flugz</a:t>
            </a:r>
            <a:r>
              <a:rPr lang="en-GB" sz="2400" b="1" spc="-1" dirty="0" err="1">
                <a:solidFill>
                  <a:srgbClr val="002060"/>
                </a:solidFill>
                <a:latin typeface="Century Gothic" panose="020B0502020202020204" pitchFamily="34" charset="0"/>
                <a:sym typeface="Arial"/>
              </a:rPr>
              <a:t>eu</a:t>
            </a:r>
            <a:r>
              <a:rPr lang="en-GB" sz="2400" spc="-1" dirty="0" err="1">
                <a:solidFill>
                  <a:srgbClr val="002060"/>
                </a:solidFill>
                <a:latin typeface="Century Gothic" panose="020B0502020202020204" pitchFamily="34" charset="0"/>
                <a:sym typeface="Arial"/>
              </a:rPr>
              <a:t>g</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71" name="CustomShape 2">
            <a:hlinkClick r:id="" action="ppaction://noaction">
              <a:snd r:embed="rId33" name="T2_W4F_6.21.wav"/>
            </a:hlinkClick>
            <a:extLst>
              <a:ext uri="{FF2B5EF4-FFF2-40B4-BE49-F238E27FC236}">
                <a16:creationId xmlns:a16="http://schemas.microsoft.com/office/drawing/2014/main" id="{D60904C4-2B7F-404A-BDDF-6F73EAD2801C}"/>
              </a:ext>
            </a:extLst>
          </p:cNvPr>
          <p:cNvSpPr/>
          <p:nvPr/>
        </p:nvSpPr>
        <p:spPr>
          <a:xfrm rot="21413200">
            <a:off x="8825259" y="5995084"/>
            <a:ext cx="1438672" cy="394443"/>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p:style>
        <p:txBody>
          <a:bodyPr lIns="90000" tIns="45000" rIns="90000" bIns="45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spc="-1" dirty="0" err="1">
                <a:solidFill>
                  <a:srgbClr val="002060"/>
                </a:solidFill>
                <a:latin typeface="Century Gothic" panose="020B0502020202020204" pitchFamily="34" charset="0"/>
                <a:sym typeface="Arial"/>
              </a:rPr>
              <a:t>sch</a:t>
            </a:r>
            <a:r>
              <a:rPr lang="en-GB" sz="2400" b="1" spc="-1" dirty="0" err="1">
                <a:solidFill>
                  <a:srgbClr val="002060"/>
                </a:solidFill>
                <a:latin typeface="Century Gothic" panose="020B0502020202020204" pitchFamily="34" charset="0"/>
                <a:sym typeface="Arial"/>
              </a:rPr>
              <a:t>eu</a:t>
            </a:r>
            <a:endParaRPr kumimoji="0" lang="en-GB" sz="2400" b="1"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72" name="CustomShape 2">
            <a:hlinkClick r:id="" action="ppaction://noaction">
              <a:snd r:embed="rId34" name="T2_W4F_6.19.wav"/>
            </a:hlinkClick>
            <a:extLst>
              <a:ext uri="{FF2B5EF4-FFF2-40B4-BE49-F238E27FC236}">
                <a16:creationId xmlns:a16="http://schemas.microsoft.com/office/drawing/2014/main" id="{B9CF8CDE-27AF-4DB7-AA50-36219CBD3684}"/>
              </a:ext>
            </a:extLst>
          </p:cNvPr>
          <p:cNvSpPr/>
          <p:nvPr/>
        </p:nvSpPr>
        <p:spPr>
          <a:xfrm>
            <a:off x="8647473" y="5236876"/>
            <a:ext cx="1794246" cy="394066"/>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p:style>
        <p:txBody>
          <a:bodyPr lIns="90000" tIns="45000" rIns="90000" bIns="45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pc="-1" dirty="0">
                <a:solidFill>
                  <a:srgbClr val="002060"/>
                </a:solidFill>
                <a:latin typeface="Century Gothic" panose="020B0502020202020204" pitchFamily="34" charset="0"/>
                <a:sym typeface="Arial"/>
              </a:rPr>
              <a:t>Eu</a:t>
            </a:r>
            <a:r>
              <a:rPr lang="en-GB" sz="2400" spc="-1" dirty="0">
                <a:solidFill>
                  <a:srgbClr val="002060"/>
                </a:solidFill>
                <a:latin typeface="Century Gothic" panose="020B0502020202020204" pitchFamily="34" charset="0"/>
                <a:sym typeface="Arial"/>
              </a:rPr>
              <a:t>ropa</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pic>
        <p:nvPicPr>
          <p:cNvPr id="73" name="Picture 72">
            <a:extLst>
              <a:ext uri="{FF2B5EF4-FFF2-40B4-BE49-F238E27FC236}">
                <a16:creationId xmlns:a16="http://schemas.microsoft.com/office/drawing/2014/main" id="{AD6C208D-B1C8-44D3-B0FB-50247850CDEF}"/>
              </a:ext>
            </a:extLst>
          </p:cNvPr>
          <p:cNvPicPr>
            <a:picLocks noChangeAspect="1"/>
          </p:cNvPicPr>
          <p:nvPr/>
        </p:nvPicPr>
        <p:blipFill>
          <a:blip r:embed="rId35"/>
          <a:stretch>
            <a:fillRect/>
          </a:stretch>
        </p:blipFill>
        <p:spPr>
          <a:xfrm>
            <a:off x="7405925" y="815551"/>
            <a:ext cx="604046" cy="654062"/>
          </a:xfrm>
          <a:prstGeom prst="rect">
            <a:avLst/>
          </a:prstGeom>
        </p:spPr>
      </p:pic>
      <p:pic>
        <p:nvPicPr>
          <p:cNvPr id="74" name="Picture 73">
            <a:extLst>
              <a:ext uri="{FF2B5EF4-FFF2-40B4-BE49-F238E27FC236}">
                <a16:creationId xmlns:a16="http://schemas.microsoft.com/office/drawing/2014/main" id="{F9F995EC-80DF-4F99-B2A4-5DA9CAFE3F33}"/>
              </a:ext>
            </a:extLst>
          </p:cNvPr>
          <p:cNvPicPr>
            <a:picLocks noChangeAspect="1"/>
          </p:cNvPicPr>
          <p:nvPr/>
        </p:nvPicPr>
        <p:blipFill>
          <a:blip r:embed="rId36"/>
          <a:stretch>
            <a:fillRect/>
          </a:stretch>
        </p:blipFill>
        <p:spPr>
          <a:xfrm>
            <a:off x="9871540" y="4198203"/>
            <a:ext cx="640611" cy="633162"/>
          </a:xfrm>
          <a:prstGeom prst="rect">
            <a:avLst/>
          </a:prstGeom>
        </p:spPr>
      </p:pic>
      <p:pic>
        <p:nvPicPr>
          <p:cNvPr id="75" name="Picture 74">
            <a:extLst>
              <a:ext uri="{FF2B5EF4-FFF2-40B4-BE49-F238E27FC236}">
                <a16:creationId xmlns:a16="http://schemas.microsoft.com/office/drawing/2014/main" id="{A87C96A3-64DC-4D0D-8792-CA03856F3E6B}"/>
              </a:ext>
            </a:extLst>
          </p:cNvPr>
          <p:cNvPicPr>
            <a:picLocks noChangeAspect="1"/>
          </p:cNvPicPr>
          <p:nvPr/>
        </p:nvPicPr>
        <p:blipFill>
          <a:blip r:embed="rId37"/>
          <a:stretch>
            <a:fillRect/>
          </a:stretch>
        </p:blipFill>
        <p:spPr>
          <a:xfrm>
            <a:off x="10159873" y="3109347"/>
            <a:ext cx="625582" cy="627427"/>
          </a:xfrm>
          <a:prstGeom prst="rect">
            <a:avLst/>
          </a:prstGeom>
        </p:spPr>
      </p:pic>
      <p:pic>
        <p:nvPicPr>
          <p:cNvPr id="76" name="Picture 75">
            <a:extLst>
              <a:ext uri="{FF2B5EF4-FFF2-40B4-BE49-F238E27FC236}">
                <a16:creationId xmlns:a16="http://schemas.microsoft.com/office/drawing/2014/main" id="{3F9710F5-7109-4A9E-A38E-CFCED869F1E7}"/>
              </a:ext>
            </a:extLst>
          </p:cNvPr>
          <p:cNvPicPr>
            <a:picLocks noChangeAspect="1"/>
          </p:cNvPicPr>
          <p:nvPr/>
        </p:nvPicPr>
        <p:blipFill>
          <a:blip r:embed="rId38"/>
          <a:stretch>
            <a:fillRect/>
          </a:stretch>
        </p:blipFill>
        <p:spPr>
          <a:xfrm>
            <a:off x="7318584" y="2185518"/>
            <a:ext cx="646332" cy="646332"/>
          </a:xfrm>
          <a:prstGeom prst="rect">
            <a:avLst/>
          </a:prstGeom>
        </p:spPr>
      </p:pic>
      <p:pic>
        <p:nvPicPr>
          <p:cNvPr id="7" name="Picture 6">
            <a:extLst>
              <a:ext uri="{FF2B5EF4-FFF2-40B4-BE49-F238E27FC236}">
                <a16:creationId xmlns:a16="http://schemas.microsoft.com/office/drawing/2014/main" id="{A264D02D-305A-4023-BA43-60EF7E95ED7B}"/>
              </a:ext>
            </a:extLst>
          </p:cNvPr>
          <p:cNvPicPr>
            <a:picLocks noChangeAspect="1"/>
          </p:cNvPicPr>
          <p:nvPr/>
        </p:nvPicPr>
        <p:blipFill>
          <a:blip r:embed="rId39"/>
          <a:stretch>
            <a:fillRect/>
          </a:stretch>
        </p:blipFill>
        <p:spPr>
          <a:xfrm>
            <a:off x="9587315" y="619851"/>
            <a:ext cx="711373" cy="770276"/>
          </a:xfrm>
          <a:prstGeom prst="rect">
            <a:avLst/>
          </a:prstGeom>
        </p:spPr>
      </p:pic>
      <p:pic>
        <p:nvPicPr>
          <p:cNvPr id="9" name="Picture 8">
            <a:extLst>
              <a:ext uri="{FF2B5EF4-FFF2-40B4-BE49-F238E27FC236}">
                <a16:creationId xmlns:a16="http://schemas.microsoft.com/office/drawing/2014/main" id="{A51D0EAC-F357-4D95-AA8F-B7D294E577DF}"/>
              </a:ext>
            </a:extLst>
          </p:cNvPr>
          <p:cNvPicPr>
            <a:picLocks noChangeAspect="1"/>
          </p:cNvPicPr>
          <p:nvPr/>
        </p:nvPicPr>
        <p:blipFill>
          <a:blip r:embed="rId40"/>
          <a:stretch>
            <a:fillRect/>
          </a:stretch>
        </p:blipFill>
        <p:spPr>
          <a:xfrm>
            <a:off x="9090695" y="1552809"/>
            <a:ext cx="674679" cy="626889"/>
          </a:xfrm>
          <a:prstGeom prst="rect">
            <a:avLst/>
          </a:prstGeom>
        </p:spPr>
      </p:pic>
      <p:pic>
        <p:nvPicPr>
          <p:cNvPr id="90" name="Picture 89">
            <a:extLst>
              <a:ext uri="{FF2B5EF4-FFF2-40B4-BE49-F238E27FC236}">
                <a16:creationId xmlns:a16="http://schemas.microsoft.com/office/drawing/2014/main" id="{5DFDF331-5CFD-451F-9E86-101E05B75DEE}"/>
              </a:ext>
            </a:extLst>
          </p:cNvPr>
          <p:cNvPicPr>
            <a:picLocks noChangeAspect="1"/>
          </p:cNvPicPr>
          <p:nvPr/>
        </p:nvPicPr>
        <p:blipFill>
          <a:blip r:embed="rId41">
            <a:duotone>
              <a:schemeClr val="accent2">
                <a:shade val="45000"/>
                <a:satMod val="135000"/>
              </a:schemeClr>
              <a:prstClr val="white"/>
            </a:duotone>
          </a:blip>
          <a:stretch>
            <a:fillRect/>
          </a:stretch>
        </p:blipFill>
        <p:spPr>
          <a:xfrm>
            <a:off x="10262280" y="1925183"/>
            <a:ext cx="719390" cy="682811"/>
          </a:xfrm>
          <a:prstGeom prst="rect">
            <a:avLst/>
          </a:prstGeom>
          <a:noFill/>
        </p:spPr>
      </p:pic>
      <p:pic>
        <p:nvPicPr>
          <p:cNvPr id="11" name="Picture 10">
            <a:extLst>
              <a:ext uri="{FF2B5EF4-FFF2-40B4-BE49-F238E27FC236}">
                <a16:creationId xmlns:a16="http://schemas.microsoft.com/office/drawing/2014/main" id="{97490D0B-76A3-4BCC-A93D-30D7C454C821}"/>
              </a:ext>
            </a:extLst>
          </p:cNvPr>
          <p:cNvPicPr>
            <a:picLocks noChangeAspect="1"/>
          </p:cNvPicPr>
          <p:nvPr/>
        </p:nvPicPr>
        <p:blipFill>
          <a:blip r:embed="rId42"/>
          <a:stretch>
            <a:fillRect/>
          </a:stretch>
        </p:blipFill>
        <p:spPr>
          <a:xfrm>
            <a:off x="8557611" y="2761303"/>
            <a:ext cx="593105" cy="646332"/>
          </a:xfrm>
          <a:prstGeom prst="rect">
            <a:avLst/>
          </a:prstGeom>
        </p:spPr>
      </p:pic>
      <p:sp>
        <p:nvSpPr>
          <p:cNvPr id="13" name="Rectangle 12">
            <a:extLst>
              <a:ext uri="{FF2B5EF4-FFF2-40B4-BE49-F238E27FC236}">
                <a16:creationId xmlns:a16="http://schemas.microsoft.com/office/drawing/2014/main" id="{C6D06755-E7F4-44EF-B483-C17B6F7DFDF9}"/>
              </a:ext>
            </a:extLst>
          </p:cNvPr>
          <p:cNvSpPr/>
          <p:nvPr/>
        </p:nvSpPr>
        <p:spPr>
          <a:xfrm rot="21105279">
            <a:off x="6309684" y="3902883"/>
            <a:ext cx="1904882" cy="400110"/>
          </a:xfrm>
          <a:prstGeom prst="rect">
            <a:avLst/>
          </a:prstGeom>
          <a:noFill/>
        </p:spPr>
        <p:txBody>
          <a:bodyPr wrap="square" lIns="91440" tIns="45720" rIns="91440" bIns="45720">
            <a:spAutoFit/>
          </a:bodyPr>
          <a:lstStyle/>
          <a:p>
            <a:pPr algn="ctr"/>
            <a:r>
              <a:rPr lang="en-US" sz="2000" dirty="0">
                <a:ln w="0"/>
                <a:solidFill>
                  <a:srgbClr val="002060"/>
                </a:solidFill>
                <a:latin typeface="Century Gothic" panose="020B0502020202020204" pitchFamily="34" charset="0"/>
              </a:rPr>
              <a:t>[believe]</a:t>
            </a:r>
            <a:endParaRPr lang="en-US" sz="2000" b="0" cap="none" spc="0" dirty="0">
              <a:ln w="0"/>
              <a:solidFill>
                <a:srgbClr val="002060"/>
              </a:solidFill>
              <a:latin typeface="Century Gothic" panose="020B0502020202020204" pitchFamily="34" charset="0"/>
            </a:endParaRPr>
          </a:p>
        </p:txBody>
      </p:sp>
      <p:pic>
        <p:nvPicPr>
          <p:cNvPr id="14" name="Picture 13">
            <a:extLst>
              <a:ext uri="{FF2B5EF4-FFF2-40B4-BE49-F238E27FC236}">
                <a16:creationId xmlns:a16="http://schemas.microsoft.com/office/drawing/2014/main" id="{455DEE15-731F-4230-817E-96E359535B6B}"/>
              </a:ext>
            </a:extLst>
          </p:cNvPr>
          <p:cNvPicPr>
            <a:picLocks noChangeAspect="1"/>
          </p:cNvPicPr>
          <p:nvPr/>
        </p:nvPicPr>
        <p:blipFill>
          <a:blip r:embed="rId43"/>
          <a:stretch>
            <a:fillRect/>
          </a:stretch>
        </p:blipFill>
        <p:spPr>
          <a:xfrm>
            <a:off x="7651280" y="4356202"/>
            <a:ext cx="793687" cy="484477"/>
          </a:xfrm>
          <a:prstGeom prst="rect">
            <a:avLst/>
          </a:prstGeom>
        </p:spPr>
      </p:pic>
      <p:pic>
        <p:nvPicPr>
          <p:cNvPr id="15" name="Picture 14">
            <a:extLst>
              <a:ext uri="{FF2B5EF4-FFF2-40B4-BE49-F238E27FC236}">
                <a16:creationId xmlns:a16="http://schemas.microsoft.com/office/drawing/2014/main" id="{51D4A43A-96CD-407D-A45A-9300298F57D7}"/>
              </a:ext>
            </a:extLst>
          </p:cNvPr>
          <p:cNvPicPr>
            <a:picLocks noChangeAspect="1"/>
          </p:cNvPicPr>
          <p:nvPr/>
        </p:nvPicPr>
        <p:blipFill>
          <a:blip r:embed="rId44"/>
          <a:stretch>
            <a:fillRect/>
          </a:stretch>
        </p:blipFill>
        <p:spPr>
          <a:xfrm>
            <a:off x="7433621" y="4914136"/>
            <a:ext cx="688944" cy="688944"/>
          </a:xfrm>
          <a:prstGeom prst="rect">
            <a:avLst/>
          </a:prstGeom>
        </p:spPr>
      </p:pic>
      <p:pic>
        <p:nvPicPr>
          <p:cNvPr id="16" name="Picture 15">
            <a:extLst>
              <a:ext uri="{FF2B5EF4-FFF2-40B4-BE49-F238E27FC236}">
                <a16:creationId xmlns:a16="http://schemas.microsoft.com/office/drawing/2014/main" id="{A4EC5D57-3752-417F-AF75-715C65D98EC2}"/>
              </a:ext>
            </a:extLst>
          </p:cNvPr>
          <p:cNvPicPr>
            <a:picLocks noChangeAspect="1"/>
          </p:cNvPicPr>
          <p:nvPr/>
        </p:nvPicPr>
        <p:blipFill>
          <a:blip r:embed="rId45"/>
          <a:stretch>
            <a:fillRect/>
          </a:stretch>
        </p:blipFill>
        <p:spPr>
          <a:xfrm>
            <a:off x="10121651" y="5051064"/>
            <a:ext cx="667959" cy="772470"/>
          </a:xfrm>
          <a:prstGeom prst="rect">
            <a:avLst/>
          </a:prstGeom>
        </p:spPr>
      </p:pic>
      <p:pic>
        <p:nvPicPr>
          <p:cNvPr id="17" name="Picture 16">
            <a:extLst>
              <a:ext uri="{FF2B5EF4-FFF2-40B4-BE49-F238E27FC236}">
                <a16:creationId xmlns:a16="http://schemas.microsoft.com/office/drawing/2014/main" id="{50E296E9-F704-464E-912B-A5E61C4B9E58}"/>
              </a:ext>
            </a:extLst>
          </p:cNvPr>
          <p:cNvPicPr>
            <a:picLocks noChangeAspect="1"/>
          </p:cNvPicPr>
          <p:nvPr/>
        </p:nvPicPr>
        <p:blipFill>
          <a:blip r:embed="rId46"/>
          <a:stretch>
            <a:fillRect/>
          </a:stretch>
        </p:blipFill>
        <p:spPr>
          <a:xfrm>
            <a:off x="7890181" y="5737163"/>
            <a:ext cx="648620" cy="801930"/>
          </a:xfrm>
          <a:prstGeom prst="rect">
            <a:avLst/>
          </a:prstGeom>
        </p:spPr>
      </p:pic>
      <p:pic>
        <p:nvPicPr>
          <p:cNvPr id="18" name="Picture 17">
            <a:extLst>
              <a:ext uri="{FF2B5EF4-FFF2-40B4-BE49-F238E27FC236}">
                <a16:creationId xmlns:a16="http://schemas.microsoft.com/office/drawing/2014/main" id="{32BA53EE-8CBB-4F41-B8A9-DA641FDC2434}"/>
              </a:ext>
            </a:extLst>
          </p:cNvPr>
          <p:cNvPicPr>
            <a:picLocks noChangeAspect="1"/>
          </p:cNvPicPr>
          <p:nvPr/>
        </p:nvPicPr>
        <p:blipFill>
          <a:blip r:embed="rId47"/>
          <a:stretch>
            <a:fillRect/>
          </a:stretch>
        </p:blipFill>
        <p:spPr>
          <a:xfrm>
            <a:off x="10071821" y="5882555"/>
            <a:ext cx="428916" cy="857832"/>
          </a:xfrm>
          <a:prstGeom prst="rect">
            <a:avLst/>
          </a:prstGeom>
        </p:spPr>
      </p:pic>
      <p:sp>
        <p:nvSpPr>
          <p:cNvPr id="79" name="Rectangle 78">
            <a:extLst>
              <a:ext uri="{FF2B5EF4-FFF2-40B4-BE49-F238E27FC236}">
                <a16:creationId xmlns:a16="http://schemas.microsoft.com/office/drawing/2014/main" id="{7C0AB32E-864B-4262-BD49-E103C1F03573}"/>
              </a:ext>
            </a:extLst>
          </p:cNvPr>
          <p:cNvSpPr/>
          <p:nvPr/>
        </p:nvSpPr>
        <p:spPr>
          <a:xfrm rot="21250327">
            <a:off x="8618509" y="6301598"/>
            <a:ext cx="1904882" cy="400110"/>
          </a:xfrm>
          <a:prstGeom prst="rect">
            <a:avLst/>
          </a:prstGeom>
          <a:noFill/>
        </p:spPr>
        <p:txBody>
          <a:bodyPr wrap="square" lIns="91440" tIns="45720" rIns="91440" bIns="45720">
            <a:spAutoFit/>
          </a:bodyPr>
          <a:lstStyle/>
          <a:p>
            <a:pPr algn="ctr"/>
            <a:r>
              <a:rPr lang="en-US" sz="2000" dirty="0">
                <a:ln w="0"/>
                <a:solidFill>
                  <a:srgbClr val="002060"/>
                </a:solidFill>
                <a:latin typeface="Century Gothic" panose="020B0502020202020204" pitchFamily="34" charset="0"/>
              </a:rPr>
              <a:t>[shy]</a:t>
            </a:r>
            <a:endParaRPr lang="en-US" sz="2000" b="0" cap="none" spc="0" dirty="0">
              <a:ln w="0"/>
              <a:solidFill>
                <a:srgbClr val="002060"/>
              </a:solidFill>
              <a:latin typeface="Century Gothic" panose="020B0502020202020204" pitchFamily="34" charset="0"/>
            </a:endParaRPr>
          </a:p>
        </p:txBody>
      </p:sp>
      <p:sp>
        <p:nvSpPr>
          <p:cNvPr id="80" name="Rectangle 79">
            <a:extLst>
              <a:ext uri="{FF2B5EF4-FFF2-40B4-BE49-F238E27FC236}">
                <a16:creationId xmlns:a16="http://schemas.microsoft.com/office/drawing/2014/main" id="{74977C3B-C099-4716-A394-398AE0D203D7}"/>
              </a:ext>
            </a:extLst>
          </p:cNvPr>
          <p:cNvSpPr/>
          <p:nvPr/>
        </p:nvSpPr>
        <p:spPr>
          <a:xfrm rot="602245">
            <a:off x="7960888" y="1075468"/>
            <a:ext cx="1904882" cy="400110"/>
          </a:xfrm>
          <a:prstGeom prst="rect">
            <a:avLst/>
          </a:prstGeom>
          <a:noFill/>
        </p:spPr>
        <p:txBody>
          <a:bodyPr wrap="square" lIns="91440" tIns="45720" rIns="91440" bIns="45720">
            <a:spAutoFit/>
          </a:bodyPr>
          <a:lstStyle/>
          <a:p>
            <a:pPr algn="ctr"/>
            <a:r>
              <a:rPr lang="en-US" sz="2000" dirty="0">
                <a:ln w="0"/>
                <a:solidFill>
                  <a:srgbClr val="002060"/>
                </a:solidFill>
                <a:latin typeface="Century Gothic" panose="020B0502020202020204" pitchFamily="34" charset="0"/>
              </a:rPr>
              <a:t>[expensive]</a:t>
            </a:r>
            <a:endParaRPr lang="en-US" sz="2000" b="0" cap="none" spc="0" dirty="0">
              <a:ln w="0"/>
              <a:solidFill>
                <a:srgbClr val="002060"/>
              </a:solidFill>
              <a:latin typeface="Century Gothic" panose="020B0502020202020204" pitchFamily="34" charset="0"/>
            </a:endParaRPr>
          </a:p>
        </p:txBody>
      </p:sp>
      <p:sp>
        <p:nvSpPr>
          <p:cNvPr id="81" name="Rectangle 80">
            <a:extLst>
              <a:ext uri="{FF2B5EF4-FFF2-40B4-BE49-F238E27FC236}">
                <a16:creationId xmlns:a16="http://schemas.microsoft.com/office/drawing/2014/main" id="{DF277F4D-84A2-4699-8659-B6CA6FB8A820}"/>
              </a:ext>
            </a:extLst>
          </p:cNvPr>
          <p:cNvSpPr/>
          <p:nvPr/>
        </p:nvSpPr>
        <p:spPr>
          <a:xfrm>
            <a:off x="7139958" y="3104950"/>
            <a:ext cx="1904882" cy="400110"/>
          </a:xfrm>
          <a:prstGeom prst="rect">
            <a:avLst/>
          </a:prstGeom>
          <a:noFill/>
        </p:spPr>
        <p:txBody>
          <a:bodyPr wrap="square" lIns="91440" tIns="45720" rIns="91440" bIns="45720">
            <a:spAutoFit/>
          </a:bodyPr>
          <a:lstStyle/>
          <a:p>
            <a:pPr algn="ctr"/>
            <a:r>
              <a:rPr lang="en-US" sz="2000" dirty="0">
                <a:ln w="0"/>
                <a:solidFill>
                  <a:srgbClr val="002060"/>
                </a:solidFill>
                <a:latin typeface="Century Gothic" panose="020B0502020202020204" pitchFamily="34" charset="0"/>
              </a:rPr>
              <a:t>[dream]</a:t>
            </a:r>
            <a:endParaRPr lang="en-US" sz="2000" b="0" cap="none" spc="0" dirty="0">
              <a:ln w="0"/>
              <a:solidFill>
                <a:srgbClr val="002060"/>
              </a:solidFill>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60"/>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61"/>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6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63"/>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65"/>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56"/>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57"/>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fade">
                                      <p:cBhvr>
                                        <p:cTn id="44" dur="500"/>
                                        <p:tgtEl>
                                          <p:spTgt spid="42"/>
                                        </p:tgtEl>
                                      </p:cBhvr>
                                    </p:animEffect>
                                  </p:childTnLst>
                                  <p:subTnLst>
                                    <p:audio>
                                      <p:cMediaNode>
                                        <p:cTn display="0" masterRel="sameClick">
                                          <p:stCondLst>
                                            <p:cond evt="begin" delay="0">
                                              <p:tn val="42"/>
                                            </p:cond>
                                          </p:stCondLst>
                                          <p:endCondLst>
                                            <p:cond evt="onStopAudio" delay="0">
                                              <p:tgtEl>
                                                <p:sldTgt/>
                                              </p:tgtEl>
                                            </p:cond>
                                          </p:endCondLst>
                                        </p:cTn>
                                        <p:tgtEl>
                                          <p:sndTgt r:embed="rId3" name="Haus new.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500"/>
                                        <p:tgtEl>
                                          <p:spTgt spid="41"/>
                                        </p:tgtEl>
                                      </p:cBhvr>
                                    </p:animEffect>
                                  </p:childTnLst>
                                  <p:subTnLst>
                                    <p:audio>
                                      <p:cMediaNode>
                                        <p:cTn display="0" masterRel="sameClick">
                                          <p:stCondLst>
                                            <p:cond evt="begin" delay="0">
                                              <p:tn val="47"/>
                                            </p:cond>
                                          </p:stCondLst>
                                          <p:endCondLst>
                                            <p:cond evt="onStopAudio" delay="0">
                                              <p:tgtEl>
                                                <p:sldTgt/>
                                              </p:tgtEl>
                                            </p:cond>
                                          </p:endCondLst>
                                        </p:cTn>
                                        <p:tgtEl>
                                          <p:sndTgt r:embed="rId4" name="Deutschland new.wav"/>
                                        </p:tgtEl>
                                      </p:cMediaNode>
                                    </p:audio>
                                  </p:sub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5" name="T2_W4F_6.4.wav"/>
                                        </p:tgtEl>
                                      </p:cMediaNode>
                                    </p:audio>
                                  </p:sub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58"/>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132"/>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67"/>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63"/>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68"/>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65"/>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59"/>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61"/>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69"/>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70"/>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60"/>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64"/>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72"/>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62"/>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71"/>
                                        </p:tgtEl>
                                        <p:attrNameLst>
                                          <p:attrName>style.visibility</p:attrName>
                                        </p:attrNameLst>
                                      </p:cBhvr>
                                      <p:to>
                                        <p:strVal val="visible"/>
                                      </p:to>
                                    </p:set>
                                  </p:childTnLst>
                                </p:cTn>
                              </p:par>
                              <p:par>
                                <p:cTn id="86" presetID="1" presetClass="entr" presetSubtype="0" fill="hold" grpId="1" nodeType="withEffect">
                                  <p:stCondLst>
                                    <p:cond delay="0"/>
                                  </p:stCondLst>
                                  <p:childTnLst>
                                    <p:set>
                                      <p:cBhvr>
                                        <p:cTn id="87" dur="1" fill="hold">
                                          <p:stCondLst>
                                            <p:cond delay="0"/>
                                          </p:stCondLst>
                                        </p:cTn>
                                        <p:tgtEl>
                                          <p:spTgt spid="46"/>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47"/>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52"/>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50"/>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51"/>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47"/>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45"/>
                                        </p:tgtEl>
                                        <p:attrNameLst>
                                          <p:attrName>style.visibility</p:attrName>
                                        </p:attrNameLst>
                                      </p:cBhvr>
                                      <p:to>
                                        <p:strVal val="visible"/>
                                      </p:to>
                                    </p:set>
                                  </p:childTnLst>
                                </p:cTn>
                              </p:par>
                              <p:par>
                                <p:cTn id="100" presetID="1" presetClass="entr" presetSubtype="0" fill="hold" nodeType="withEffect">
                                  <p:stCondLst>
                                    <p:cond delay="0"/>
                                  </p:stCondLst>
                                  <p:childTnLst>
                                    <p:set>
                                      <p:cBhvr>
                                        <p:cTn id="101" dur="1" fill="hold">
                                          <p:stCondLst>
                                            <p:cond delay="0"/>
                                          </p:stCondLst>
                                        </p:cTn>
                                        <p:tgtEl>
                                          <p:spTgt spid="49"/>
                                        </p:tgtEl>
                                        <p:attrNameLst>
                                          <p:attrName>style.visibility</p:attrName>
                                        </p:attrNameLst>
                                      </p:cBhvr>
                                      <p:to>
                                        <p:strVal val="visible"/>
                                      </p:to>
                                    </p:set>
                                  </p:childTnLst>
                                </p:cTn>
                              </p:par>
                              <p:par>
                                <p:cTn id="102" presetID="1" presetClass="entr" presetSubtype="0" fill="hold" nodeType="withEffect">
                                  <p:stCondLst>
                                    <p:cond delay="0"/>
                                  </p:stCondLst>
                                  <p:childTnLst>
                                    <p:set>
                                      <p:cBhvr>
                                        <p:cTn id="103" dur="1" fill="hold">
                                          <p:stCondLst>
                                            <p:cond delay="0"/>
                                          </p:stCondLst>
                                        </p:cTn>
                                        <p:tgtEl>
                                          <p:spTgt spid="48"/>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nodeType="clickEffect">
                                  <p:stCondLst>
                                    <p:cond delay="0"/>
                                  </p:stCondLst>
                                  <p:childTnLst>
                                    <p:set>
                                      <p:cBhvr>
                                        <p:cTn id="107" dur="1" fill="hold">
                                          <p:stCondLst>
                                            <p:cond delay="0"/>
                                          </p:stCondLst>
                                        </p:cTn>
                                        <p:tgtEl>
                                          <p:spTgt spid="73"/>
                                        </p:tgtEl>
                                        <p:attrNameLst>
                                          <p:attrName>style.visibility</p:attrName>
                                        </p:attrNameLst>
                                      </p:cBhvr>
                                      <p:to>
                                        <p:strVal val="visible"/>
                                      </p:to>
                                    </p:set>
                                  </p:childTnLst>
                                </p:cTn>
                              </p:par>
                              <p:par>
                                <p:cTn id="108" presetID="1" presetClass="entr" presetSubtype="0" fill="hold" nodeType="withEffect">
                                  <p:stCondLst>
                                    <p:cond delay="0"/>
                                  </p:stCondLst>
                                  <p:childTnLst>
                                    <p:set>
                                      <p:cBhvr>
                                        <p:cTn id="109" dur="1" fill="hold">
                                          <p:stCondLst>
                                            <p:cond delay="0"/>
                                          </p:stCondLst>
                                        </p:cTn>
                                        <p:tgtEl>
                                          <p:spTgt spid="7"/>
                                        </p:tgtEl>
                                        <p:attrNameLst>
                                          <p:attrName>style.visibility</p:attrName>
                                        </p:attrNameLst>
                                      </p:cBhvr>
                                      <p:to>
                                        <p:strVal val="visible"/>
                                      </p:to>
                                    </p:set>
                                  </p:childTnLst>
                                </p:cTn>
                              </p:par>
                              <p:par>
                                <p:cTn id="110" presetID="1" presetClass="entr" presetSubtype="0" fill="hold" nodeType="withEffect">
                                  <p:stCondLst>
                                    <p:cond delay="0"/>
                                  </p:stCondLst>
                                  <p:childTnLst>
                                    <p:set>
                                      <p:cBhvr>
                                        <p:cTn id="111" dur="1" fill="hold">
                                          <p:stCondLst>
                                            <p:cond delay="0"/>
                                          </p:stCondLst>
                                        </p:cTn>
                                        <p:tgtEl>
                                          <p:spTgt spid="9"/>
                                        </p:tgtEl>
                                        <p:attrNameLst>
                                          <p:attrName>style.visibility</p:attrName>
                                        </p:attrNameLst>
                                      </p:cBhvr>
                                      <p:to>
                                        <p:strVal val="visible"/>
                                      </p:to>
                                    </p:set>
                                  </p:childTnLst>
                                </p:cTn>
                              </p:par>
                              <p:par>
                                <p:cTn id="112" presetID="1" presetClass="entr" presetSubtype="0" fill="hold" nodeType="withEffect">
                                  <p:stCondLst>
                                    <p:cond delay="0"/>
                                  </p:stCondLst>
                                  <p:childTnLst>
                                    <p:set>
                                      <p:cBhvr>
                                        <p:cTn id="113" dur="1" fill="hold">
                                          <p:stCondLst>
                                            <p:cond delay="0"/>
                                          </p:stCondLst>
                                        </p:cTn>
                                        <p:tgtEl>
                                          <p:spTgt spid="76"/>
                                        </p:tgtEl>
                                        <p:attrNameLst>
                                          <p:attrName>style.visibility</p:attrName>
                                        </p:attrNameLst>
                                      </p:cBhvr>
                                      <p:to>
                                        <p:strVal val="visible"/>
                                      </p:to>
                                    </p:set>
                                  </p:childTnLst>
                                </p:cTn>
                              </p:par>
                              <p:par>
                                <p:cTn id="114" presetID="1" presetClass="entr" presetSubtype="0" fill="hold" nodeType="withEffect">
                                  <p:stCondLst>
                                    <p:cond delay="0"/>
                                  </p:stCondLst>
                                  <p:childTnLst>
                                    <p:set>
                                      <p:cBhvr>
                                        <p:cTn id="115" dur="1" fill="hold">
                                          <p:stCondLst>
                                            <p:cond delay="0"/>
                                          </p:stCondLst>
                                        </p:cTn>
                                        <p:tgtEl>
                                          <p:spTgt spid="90"/>
                                        </p:tgtEl>
                                        <p:attrNameLst>
                                          <p:attrName>style.visibility</p:attrName>
                                        </p:attrNameLst>
                                      </p:cBhvr>
                                      <p:to>
                                        <p:strVal val="visible"/>
                                      </p:to>
                                    </p:set>
                                  </p:childTnLst>
                                </p:cTn>
                              </p:par>
                              <p:par>
                                <p:cTn id="116" presetID="1" presetClass="entr" presetSubtype="0" fill="hold" nodeType="withEffect">
                                  <p:stCondLst>
                                    <p:cond delay="0"/>
                                  </p:stCondLst>
                                  <p:childTnLst>
                                    <p:set>
                                      <p:cBhvr>
                                        <p:cTn id="117" dur="1" fill="hold">
                                          <p:stCondLst>
                                            <p:cond delay="0"/>
                                          </p:stCondLst>
                                        </p:cTn>
                                        <p:tgtEl>
                                          <p:spTgt spid="11"/>
                                        </p:tgtEl>
                                        <p:attrNameLst>
                                          <p:attrName>style.visibility</p:attrName>
                                        </p:attrNameLst>
                                      </p:cBhvr>
                                      <p:to>
                                        <p:strVal val="visible"/>
                                      </p:to>
                                    </p:set>
                                  </p:childTnLst>
                                </p:cTn>
                              </p:par>
                              <p:par>
                                <p:cTn id="118" presetID="1" presetClass="entr" presetSubtype="0" fill="hold" nodeType="withEffect">
                                  <p:stCondLst>
                                    <p:cond delay="0"/>
                                  </p:stCondLst>
                                  <p:childTnLst>
                                    <p:set>
                                      <p:cBhvr>
                                        <p:cTn id="119" dur="1" fill="hold">
                                          <p:stCondLst>
                                            <p:cond delay="0"/>
                                          </p:stCondLst>
                                        </p:cTn>
                                        <p:tgtEl>
                                          <p:spTgt spid="75"/>
                                        </p:tgtEl>
                                        <p:attrNameLst>
                                          <p:attrName>style.visibility</p:attrName>
                                        </p:attrNameLst>
                                      </p:cBhvr>
                                      <p:to>
                                        <p:strVal val="visible"/>
                                      </p:to>
                                    </p:set>
                                  </p:childTnLst>
                                </p:cTn>
                              </p:par>
                              <p:par>
                                <p:cTn id="120" presetID="1" presetClass="entr" presetSubtype="0" fill="hold" grpId="0" nodeType="withEffect">
                                  <p:stCondLst>
                                    <p:cond delay="0"/>
                                  </p:stCondLst>
                                  <p:childTnLst>
                                    <p:set>
                                      <p:cBhvr>
                                        <p:cTn id="121" dur="1" fill="hold">
                                          <p:stCondLst>
                                            <p:cond delay="0"/>
                                          </p:stCondLst>
                                        </p:cTn>
                                        <p:tgtEl>
                                          <p:spTgt spid="13"/>
                                        </p:tgtEl>
                                        <p:attrNameLst>
                                          <p:attrName>style.visibility</p:attrName>
                                        </p:attrNameLst>
                                      </p:cBhvr>
                                      <p:to>
                                        <p:strVal val="visible"/>
                                      </p:to>
                                    </p:set>
                                  </p:childTnLst>
                                </p:cTn>
                              </p:par>
                              <p:par>
                                <p:cTn id="122" presetID="1" presetClass="entr" presetSubtype="0" fill="hold" nodeType="withEffect">
                                  <p:stCondLst>
                                    <p:cond delay="0"/>
                                  </p:stCondLst>
                                  <p:childTnLst>
                                    <p:set>
                                      <p:cBhvr>
                                        <p:cTn id="123" dur="1" fill="hold">
                                          <p:stCondLst>
                                            <p:cond delay="0"/>
                                          </p:stCondLst>
                                        </p:cTn>
                                        <p:tgtEl>
                                          <p:spTgt spid="14"/>
                                        </p:tgtEl>
                                        <p:attrNameLst>
                                          <p:attrName>style.visibility</p:attrName>
                                        </p:attrNameLst>
                                      </p:cBhvr>
                                      <p:to>
                                        <p:strVal val="visible"/>
                                      </p:to>
                                    </p:set>
                                  </p:childTnLst>
                                </p:cTn>
                              </p:par>
                              <p:par>
                                <p:cTn id="124" presetID="1" presetClass="entr" presetSubtype="0" fill="hold" nodeType="withEffect">
                                  <p:stCondLst>
                                    <p:cond delay="0"/>
                                  </p:stCondLst>
                                  <p:childTnLst>
                                    <p:set>
                                      <p:cBhvr>
                                        <p:cTn id="125" dur="1" fill="hold">
                                          <p:stCondLst>
                                            <p:cond delay="0"/>
                                          </p:stCondLst>
                                        </p:cTn>
                                        <p:tgtEl>
                                          <p:spTgt spid="15"/>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16"/>
                                        </p:tgtEl>
                                        <p:attrNameLst>
                                          <p:attrName>style.visibility</p:attrName>
                                        </p:attrNameLst>
                                      </p:cBhvr>
                                      <p:to>
                                        <p:strVal val="visible"/>
                                      </p:to>
                                    </p:set>
                                  </p:childTnLst>
                                </p:cTn>
                              </p:par>
                              <p:par>
                                <p:cTn id="128" presetID="1" presetClass="entr" presetSubtype="0" fill="hold" nodeType="withEffect">
                                  <p:stCondLst>
                                    <p:cond delay="0"/>
                                  </p:stCondLst>
                                  <p:childTnLst>
                                    <p:set>
                                      <p:cBhvr>
                                        <p:cTn id="129" dur="1" fill="hold">
                                          <p:stCondLst>
                                            <p:cond delay="0"/>
                                          </p:stCondLst>
                                        </p:cTn>
                                        <p:tgtEl>
                                          <p:spTgt spid="17"/>
                                        </p:tgtEl>
                                        <p:attrNameLst>
                                          <p:attrName>style.visibility</p:attrName>
                                        </p:attrNameLst>
                                      </p:cBhvr>
                                      <p:to>
                                        <p:strVal val="visible"/>
                                      </p:to>
                                    </p:set>
                                  </p:childTnLst>
                                </p:cTn>
                              </p:par>
                              <p:par>
                                <p:cTn id="130" presetID="1" presetClass="entr" presetSubtype="0" fill="hold" nodeType="withEffect">
                                  <p:stCondLst>
                                    <p:cond delay="0"/>
                                  </p:stCondLst>
                                  <p:childTnLst>
                                    <p:set>
                                      <p:cBhvr>
                                        <p:cTn id="131" dur="1" fill="hold">
                                          <p:stCondLst>
                                            <p:cond delay="0"/>
                                          </p:stCondLst>
                                        </p:cTn>
                                        <p:tgtEl>
                                          <p:spTgt spid="74"/>
                                        </p:tgtEl>
                                        <p:attrNameLst>
                                          <p:attrName>style.visibility</p:attrName>
                                        </p:attrNameLst>
                                      </p:cBhvr>
                                      <p:to>
                                        <p:strVal val="visible"/>
                                      </p:to>
                                    </p:set>
                                  </p:childTnLst>
                                </p:cTn>
                              </p:par>
                              <p:par>
                                <p:cTn id="132" presetID="1" presetClass="entr" presetSubtype="0" fill="hold" nodeType="withEffect">
                                  <p:stCondLst>
                                    <p:cond delay="0"/>
                                  </p:stCondLst>
                                  <p:childTnLst>
                                    <p:set>
                                      <p:cBhvr>
                                        <p:cTn id="133" dur="1" fill="hold">
                                          <p:stCondLst>
                                            <p:cond delay="0"/>
                                          </p:stCondLst>
                                        </p:cTn>
                                        <p:tgtEl>
                                          <p:spTgt spid="18"/>
                                        </p:tgtEl>
                                        <p:attrNameLst>
                                          <p:attrName>style.visibility</p:attrName>
                                        </p:attrNameLst>
                                      </p:cBhvr>
                                      <p:to>
                                        <p:strVal val="visible"/>
                                      </p:to>
                                    </p:set>
                                  </p:childTnLst>
                                </p:cTn>
                              </p:par>
                              <p:par>
                                <p:cTn id="134" presetID="1" presetClass="entr" presetSubtype="0" fill="hold" grpId="0" nodeType="withEffect">
                                  <p:stCondLst>
                                    <p:cond delay="0"/>
                                  </p:stCondLst>
                                  <p:childTnLst>
                                    <p:set>
                                      <p:cBhvr>
                                        <p:cTn id="135" dur="1" fill="hold">
                                          <p:stCondLst>
                                            <p:cond delay="0"/>
                                          </p:stCondLst>
                                        </p:cTn>
                                        <p:tgtEl>
                                          <p:spTgt spid="79"/>
                                        </p:tgtEl>
                                        <p:attrNameLst>
                                          <p:attrName>style.visibility</p:attrName>
                                        </p:attrNameLst>
                                      </p:cBhvr>
                                      <p:to>
                                        <p:strVal val="visible"/>
                                      </p:to>
                                    </p:set>
                                  </p:childTnLst>
                                </p:cTn>
                              </p:par>
                              <p:par>
                                <p:cTn id="136" presetID="1" presetClass="entr" presetSubtype="0" fill="hold" grpId="0" nodeType="withEffect">
                                  <p:stCondLst>
                                    <p:cond delay="0"/>
                                  </p:stCondLst>
                                  <p:childTnLst>
                                    <p:set>
                                      <p:cBhvr>
                                        <p:cTn id="137" dur="1" fill="hold">
                                          <p:stCondLst>
                                            <p:cond delay="0"/>
                                          </p:stCondLst>
                                        </p:cTn>
                                        <p:tgtEl>
                                          <p:spTgt spid="80"/>
                                        </p:tgtEl>
                                        <p:attrNameLst>
                                          <p:attrName>style.visibility</p:attrName>
                                        </p:attrNameLst>
                                      </p:cBhvr>
                                      <p:to>
                                        <p:strVal val="visible"/>
                                      </p:to>
                                    </p:set>
                                  </p:childTnLst>
                                </p:cTn>
                              </p:par>
                              <p:par>
                                <p:cTn id="138" presetID="1" presetClass="entr" presetSubtype="0" fill="hold" grpId="0" nodeType="withEffect">
                                  <p:stCondLst>
                                    <p:cond delay="0"/>
                                  </p:stCondLst>
                                  <p:childTnLst>
                                    <p:set>
                                      <p:cBhvr>
                                        <p:cTn id="139"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0" restart="whenNotActive" fill="hold" evtFilter="cancelBubble" nodeType="interactiveSeq">
                <p:stCondLst>
                  <p:cond evt="onClick" delay="0">
                    <p:tgtEl>
                      <p:spTgt spid="52"/>
                    </p:tgtEl>
                  </p:cond>
                </p:stCondLst>
                <p:endSync evt="end" delay="0">
                  <p:rtn val="all"/>
                </p:endSync>
                <p:childTnLst>
                  <p:par>
                    <p:cTn id="141" fill="hold">
                      <p:stCondLst>
                        <p:cond delay="0"/>
                      </p:stCondLst>
                      <p:childTnLst>
                        <p:par>
                          <p:cTn id="142" fill="hold">
                            <p:stCondLst>
                              <p:cond delay="0"/>
                            </p:stCondLst>
                            <p:childTnLst>
                              <p:par>
                                <p:cTn id="143" presetID="12" presetClass="exit" presetSubtype="4" fill="remove" grpId="0" nodeType="clickEffect">
                                  <p:stCondLst>
                                    <p:cond delay="0"/>
                                  </p:stCondLst>
                                  <p:childTnLst>
                                    <p:anim calcmode="lin" valueType="num">
                                      <p:cBhvr additive="base">
                                        <p:cTn id="144" dur="30000"/>
                                        <p:tgtEl>
                                          <p:spTgt spid="46"/>
                                        </p:tgtEl>
                                        <p:attrNameLst>
                                          <p:attrName>ppt_y</p:attrName>
                                        </p:attrNameLst>
                                      </p:cBhvr>
                                      <p:tavLst>
                                        <p:tav tm="0">
                                          <p:val>
                                            <p:strVal val="#ppt_y"/>
                                          </p:val>
                                        </p:tav>
                                        <p:tav tm="100000">
                                          <p:val>
                                            <p:strVal val="#ppt_y+#ppt_h*1.125000"/>
                                          </p:val>
                                        </p:tav>
                                      </p:tavLst>
                                    </p:anim>
                                    <p:animEffect transition="out" filter="wipe(down)">
                                      <p:cBhvr>
                                        <p:cTn id="145" dur="30000"/>
                                        <p:tgtEl>
                                          <p:spTgt spid="46"/>
                                        </p:tgtEl>
                                      </p:cBhvr>
                                    </p:animEffect>
                                    <p:set>
                                      <p:cBhvr>
                                        <p:cTn id="146" dur="1" fill="hold">
                                          <p:stCondLst>
                                            <p:cond delay="29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bldLst>
      <p:bldP spid="132" grpId="0"/>
      <p:bldP spid="157" grpId="0"/>
      <p:bldP spid="158" grpId="0"/>
      <p:bldP spid="159" grpId="0"/>
      <p:bldP spid="160" grpId="0"/>
      <p:bldP spid="161" grpId="0"/>
      <p:bldP spid="162" grpId="0" animBg="1"/>
      <p:bldP spid="163" grpId="0" animBg="1"/>
      <p:bldP spid="165" grpId="0"/>
      <p:bldP spid="45" grpId="0" animBg="1"/>
      <p:bldP spid="46" grpId="0" animBg="1"/>
      <p:bldP spid="46" grpId="1" animBg="1"/>
      <p:bldP spid="50" grpId="0"/>
      <p:bldP spid="51" grpId="0"/>
      <p:bldP spid="52" grpId="0" animBg="1"/>
      <p:bldP spid="56" grpId="0"/>
      <p:bldP spid="57" grpId="0" animBg="1"/>
      <p:bldP spid="58" grpId="0" animBg="1"/>
      <p:bldP spid="59" grpId="0" animBg="1"/>
      <p:bldP spid="60" grpId="0" animBg="1"/>
      <p:bldP spid="61" grpId="0" animBg="1"/>
      <p:bldP spid="62" grpId="0" animBg="1"/>
      <p:bldP spid="63" grpId="0" animBg="1"/>
      <p:bldP spid="64" grpId="0" animBg="1"/>
      <p:bldP spid="65" grpId="0" animBg="1"/>
      <p:bldP spid="67" grpId="0" animBg="1"/>
      <p:bldP spid="68" grpId="0" animBg="1"/>
      <p:bldP spid="69" grpId="0" animBg="1"/>
      <p:bldP spid="70" grpId="0" animBg="1"/>
      <p:bldP spid="71" grpId="0" animBg="1"/>
      <p:bldP spid="72" grpId="0" animBg="1"/>
      <p:bldP spid="13" grpId="0"/>
      <p:bldP spid="79" grpId="0"/>
      <p:bldP spid="80" grpId="0"/>
      <p:bldP spid="8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 name="Google Shape;341;p8">
            <a:extLst>
              <a:ext uri="{FF2B5EF4-FFF2-40B4-BE49-F238E27FC236}">
                <a16:creationId xmlns:a16="http://schemas.microsoft.com/office/drawing/2014/main" id="{0C547196-C09D-42AF-860B-BD60F5EC9B1F}"/>
              </a:ext>
            </a:extLst>
          </p:cNvPr>
          <p:cNvGraphicFramePr/>
          <p:nvPr/>
        </p:nvGraphicFramePr>
        <p:xfrm>
          <a:off x="1239196" y="3714705"/>
          <a:ext cx="6048844" cy="822970"/>
        </p:xfrm>
        <a:graphic>
          <a:graphicData uri="http://schemas.openxmlformats.org/drawingml/2006/table">
            <a:tbl>
              <a:tblPr firstRow="1" bandRow="1">
                <a:noFill/>
              </a:tblPr>
              <a:tblGrid>
                <a:gridCol w="1737627">
                  <a:extLst>
                    <a:ext uri="{9D8B030D-6E8A-4147-A177-3AD203B41FA5}">
                      <a16:colId xmlns:a16="http://schemas.microsoft.com/office/drawing/2014/main" val="20000"/>
                    </a:ext>
                  </a:extLst>
                </a:gridCol>
                <a:gridCol w="2001910">
                  <a:extLst>
                    <a:ext uri="{9D8B030D-6E8A-4147-A177-3AD203B41FA5}">
                      <a16:colId xmlns:a16="http://schemas.microsoft.com/office/drawing/2014/main" val="20001"/>
                    </a:ext>
                  </a:extLst>
                </a:gridCol>
                <a:gridCol w="2309307">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Do you have?</a:t>
                      </a:r>
                      <a:endParaRPr sz="2400"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How are you?</a:t>
                      </a:r>
                      <a:endParaRPr sz="2400"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Are you?</a:t>
                      </a:r>
                      <a:endParaRPr sz="2400"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0"/>
                  </a:ext>
                </a:extLst>
              </a:tr>
            </a:tbl>
          </a:graphicData>
        </a:graphic>
      </p:graphicFrame>
      <p:graphicFrame>
        <p:nvGraphicFramePr>
          <p:cNvPr id="120" name="Google Shape;341;p8">
            <a:extLst>
              <a:ext uri="{FF2B5EF4-FFF2-40B4-BE49-F238E27FC236}">
                <a16:creationId xmlns:a16="http://schemas.microsoft.com/office/drawing/2014/main" id="{05B077D8-CCFA-4F35-B8E9-87C354DA1FD2}"/>
              </a:ext>
            </a:extLst>
          </p:cNvPr>
          <p:cNvGraphicFramePr/>
          <p:nvPr/>
        </p:nvGraphicFramePr>
        <p:xfrm>
          <a:off x="1239196" y="3141109"/>
          <a:ext cx="6043125" cy="457210"/>
        </p:xfrm>
        <a:graphic>
          <a:graphicData uri="http://schemas.openxmlformats.org/drawingml/2006/table">
            <a:tbl>
              <a:tblPr firstRow="1" bandRow="1">
                <a:noFill/>
              </a:tblPr>
              <a:tblGrid>
                <a:gridCol w="1666966">
                  <a:extLst>
                    <a:ext uri="{9D8B030D-6E8A-4147-A177-3AD203B41FA5}">
                      <a16:colId xmlns:a16="http://schemas.microsoft.com/office/drawing/2014/main" val="20000"/>
                    </a:ext>
                  </a:extLst>
                </a:gridCol>
                <a:gridCol w="2000816">
                  <a:extLst>
                    <a:ext uri="{9D8B030D-6E8A-4147-A177-3AD203B41FA5}">
                      <a16:colId xmlns:a16="http://schemas.microsoft.com/office/drawing/2014/main" val="20001"/>
                    </a:ext>
                  </a:extLst>
                </a:gridCol>
                <a:gridCol w="2375343">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no/not a</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has</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not</a:t>
                      </a:r>
                      <a:endParaRPr sz="2400" dirty="0">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53" name="Google Shape;339;p8">
            <a:extLst>
              <a:ext uri="{FF2B5EF4-FFF2-40B4-BE49-F238E27FC236}">
                <a16:creationId xmlns:a16="http://schemas.microsoft.com/office/drawing/2014/main" id="{47B83016-D815-469E-AE0E-DC21434E99D3}"/>
              </a:ext>
            </a:extLst>
          </p:cNvPr>
          <p:cNvGraphicFramePr/>
          <p:nvPr/>
        </p:nvGraphicFramePr>
        <p:xfrm>
          <a:off x="1285276" y="1161591"/>
          <a:ext cx="6002764" cy="457210"/>
        </p:xfrm>
        <a:graphic>
          <a:graphicData uri="http://schemas.openxmlformats.org/drawingml/2006/table">
            <a:tbl>
              <a:tblPr firstRow="1" bandRow="1">
                <a:noFill/>
              </a:tblPr>
              <a:tblGrid>
                <a:gridCol w="1626394">
                  <a:extLst>
                    <a:ext uri="{9D8B030D-6E8A-4147-A177-3AD203B41FA5}">
                      <a16:colId xmlns:a16="http://schemas.microsoft.com/office/drawing/2014/main" val="20000"/>
                    </a:ext>
                  </a:extLst>
                </a:gridCol>
                <a:gridCol w="1998500">
                  <a:extLst>
                    <a:ext uri="{9D8B030D-6E8A-4147-A177-3AD203B41FA5}">
                      <a16:colId xmlns:a16="http://schemas.microsoft.com/office/drawing/2014/main" val="20001"/>
                    </a:ext>
                  </a:extLst>
                </a:gridCol>
                <a:gridCol w="2377870">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I am</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That is</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She is</a:t>
                      </a:r>
                      <a:endParaRPr sz="2400" dirty="0">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55" name="Google Shape;341;p8">
            <a:extLst>
              <a:ext uri="{FF2B5EF4-FFF2-40B4-BE49-F238E27FC236}">
                <a16:creationId xmlns:a16="http://schemas.microsoft.com/office/drawing/2014/main" id="{A79F763F-C4B1-4497-A417-040ABD98236F}"/>
              </a:ext>
            </a:extLst>
          </p:cNvPr>
          <p:cNvGraphicFramePr/>
          <p:nvPr/>
        </p:nvGraphicFramePr>
        <p:xfrm>
          <a:off x="1285277" y="1794536"/>
          <a:ext cx="6002764" cy="457210"/>
        </p:xfrm>
        <a:graphic>
          <a:graphicData uri="http://schemas.openxmlformats.org/drawingml/2006/table">
            <a:tbl>
              <a:tblPr firstRow="1" bandRow="1">
                <a:noFill/>
              </a:tblPr>
              <a:tblGrid>
                <a:gridCol w="1648046">
                  <a:extLst>
                    <a:ext uri="{9D8B030D-6E8A-4147-A177-3AD203B41FA5}">
                      <a16:colId xmlns:a16="http://schemas.microsoft.com/office/drawing/2014/main" val="20000"/>
                    </a:ext>
                  </a:extLst>
                </a:gridCol>
                <a:gridCol w="1964602">
                  <a:extLst>
                    <a:ext uri="{9D8B030D-6E8A-4147-A177-3AD203B41FA5}">
                      <a16:colId xmlns:a16="http://schemas.microsoft.com/office/drawing/2014/main" val="20001"/>
                    </a:ext>
                  </a:extLst>
                </a:gridCol>
                <a:gridCol w="2390116">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You have</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I have</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Do you have?</a:t>
                      </a:r>
                      <a:endParaRPr sz="2400" dirty="0">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sp>
        <p:nvSpPr>
          <p:cNvPr id="64" name="Google Shape;350;p8">
            <a:extLst>
              <a:ext uri="{FF2B5EF4-FFF2-40B4-BE49-F238E27FC236}">
                <a16:creationId xmlns:a16="http://schemas.microsoft.com/office/drawing/2014/main" id="{29B8737E-5E24-443D-AA17-5F552845C6F1}"/>
              </a:ext>
            </a:extLst>
          </p:cNvPr>
          <p:cNvSpPr txBox="1"/>
          <p:nvPr/>
        </p:nvSpPr>
        <p:spPr>
          <a:xfrm>
            <a:off x="88545" y="1141280"/>
            <a:ext cx="46311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B.</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65" name="Google Shape;351;p8">
            <a:extLst>
              <a:ext uri="{FF2B5EF4-FFF2-40B4-BE49-F238E27FC236}">
                <a16:creationId xmlns:a16="http://schemas.microsoft.com/office/drawing/2014/main" id="{9F06F6B7-83D4-4DEF-B230-43DDCC17E914}"/>
              </a:ext>
            </a:extLst>
          </p:cNvPr>
          <p:cNvSpPr txBox="1"/>
          <p:nvPr/>
        </p:nvSpPr>
        <p:spPr>
          <a:xfrm>
            <a:off x="107901" y="1794536"/>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1</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66" name="Google Shape;352;p8">
            <a:extLst>
              <a:ext uri="{FF2B5EF4-FFF2-40B4-BE49-F238E27FC236}">
                <a16:creationId xmlns:a16="http://schemas.microsoft.com/office/drawing/2014/main" id="{2D49EEC7-0FB0-4218-90D2-CF4303CC91F6}"/>
              </a:ext>
            </a:extLst>
          </p:cNvPr>
          <p:cNvSpPr txBox="1"/>
          <p:nvPr/>
        </p:nvSpPr>
        <p:spPr>
          <a:xfrm>
            <a:off x="129335" y="2438840"/>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2</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7" name="Google Shape;353;p8">
            <a:extLst>
              <a:ext uri="{FF2B5EF4-FFF2-40B4-BE49-F238E27FC236}">
                <a16:creationId xmlns:a16="http://schemas.microsoft.com/office/drawing/2014/main" id="{BE942C14-0EB7-4F37-9DF8-2EF33F540204}"/>
              </a:ext>
            </a:extLst>
          </p:cNvPr>
          <p:cNvSpPr txBox="1"/>
          <p:nvPr/>
        </p:nvSpPr>
        <p:spPr>
          <a:xfrm>
            <a:off x="130584" y="3172851"/>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3</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8" name="Google Shape;354;p8">
            <a:extLst>
              <a:ext uri="{FF2B5EF4-FFF2-40B4-BE49-F238E27FC236}">
                <a16:creationId xmlns:a16="http://schemas.microsoft.com/office/drawing/2014/main" id="{B89B2DD6-2386-492F-A273-ED5587CE9C05}"/>
              </a:ext>
            </a:extLst>
          </p:cNvPr>
          <p:cNvSpPr txBox="1"/>
          <p:nvPr/>
        </p:nvSpPr>
        <p:spPr>
          <a:xfrm>
            <a:off x="130584" y="3877581"/>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4</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9" name="Google Shape;355;p8">
            <a:extLst>
              <a:ext uri="{FF2B5EF4-FFF2-40B4-BE49-F238E27FC236}">
                <a16:creationId xmlns:a16="http://schemas.microsoft.com/office/drawing/2014/main" id="{070F7C43-0930-459F-B15D-4BE19EE8DD20}"/>
              </a:ext>
            </a:extLst>
          </p:cNvPr>
          <p:cNvSpPr txBox="1"/>
          <p:nvPr/>
        </p:nvSpPr>
        <p:spPr>
          <a:xfrm>
            <a:off x="107901" y="4898022"/>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5</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70" name="Google Shape;357;p8">
            <a:extLst>
              <a:ext uri="{FF2B5EF4-FFF2-40B4-BE49-F238E27FC236}">
                <a16:creationId xmlns:a16="http://schemas.microsoft.com/office/drawing/2014/main" id="{F8BAACD6-B002-4A19-AF34-4FDFE50AFD6C}"/>
              </a:ext>
            </a:extLst>
          </p:cNvPr>
          <p:cNvSpPr/>
          <p:nvPr/>
        </p:nvSpPr>
        <p:spPr>
          <a:xfrm>
            <a:off x="2940045" y="1185839"/>
            <a:ext cx="1957880" cy="425194"/>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1" name="Google Shape;358;p8">
            <a:extLst>
              <a:ext uri="{FF2B5EF4-FFF2-40B4-BE49-F238E27FC236}">
                <a16:creationId xmlns:a16="http://schemas.microsoft.com/office/drawing/2014/main" id="{AA5BC812-43D7-43B2-BF95-4EEBBAA778F2}"/>
              </a:ext>
            </a:extLst>
          </p:cNvPr>
          <p:cNvSpPr/>
          <p:nvPr/>
        </p:nvSpPr>
        <p:spPr>
          <a:xfrm>
            <a:off x="4916346" y="1801157"/>
            <a:ext cx="2371694" cy="425225"/>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2" name="Google Shape;359;p8">
            <a:extLst>
              <a:ext uri="{FF2B5EF4-FFF2-40B4-BE49-F238E27FC236}">
                <a16:creationId xmlns:a16="http://schemas.microsoft.com/office/drawing/2014/main" id="{3DF3C27B-4DCC-4893-9AC2-98A908A08067}"/>
              </a:ext>
            </a:extLst>
          </p:cNvPr>
          <p:cNvSpPr/>
          <p:nvPr/>
        </p:nvSpPr>
        <p:spPr>
          <a:xfrm>
            <a:off x="4916346" y="2451893"/>
            <a:ext cx="2371694" cy="428419"/>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3" name="Google Shape;360;p8">
            <a:extLst>
              <a:ext uri="{FF2B5EF4-FFF2-40B4-BE49-F238E27FC236}">
                <a16:creationId xmlns:a16="http://schemas.microsoft.com/office/drawing/2014/main" id="{5419FF78-4502-451F-90C9-5057F8B065AD}"/>
              </a:ext>
            </a:extLst>
          </p:cNvPr>
          <p:cNvSpPr/>
          <p:nvPr/>
        </p:nvSpPr>
        <p:spPr>
          <a:xfrm>
            <a:off x="1279112" y="3172851"/>
            <a:ext cx="1660933" cy="425468"/>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4" name="Google Shape;361;p8">
            <a:extLst>
              <a:ext uri="{FF2B5EF4-FFF2-40B4-BE49-F238E27FC236}">
                <a16:creationId xmlns:a16="http://schemas.microsoft.com/office/drawing/2014/main" id="{5FB45F24-F06D-44AA-A8C0-8F780603FE57}"/>
              </a:ext>
            </a:extLst>
          </p:cNvPr>
          <p:cNvSpPr/>
          <p:nvPr/>
        </p:nvSpPr>
        <p:spPr>
          <a:xfrm>
            <a:off x="2990146" y="3756689"/>
            <a:ext cx="1981288" cy="739284"/>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5" name="Google Shape;362;p8">
            <a:extLst>
              <a:ext uri="{FF2B5EF4-FFF2-40B4-BE49-F238E27FC236}">
                <a16:creationId xmlns:a16="http://schemas.microsoft.com/office/drawing/2014/main" id="{F266F3B1-9BB5-461F-9DC8-5612E530A03E}"/>
              </a:ext>
            </a:extLst>
          </p:cNvPr>
          <p:cNvSpPr/>
          <p:nvPr/>
        </p:nvSpPr>
        <p:spPr>
          <a:xfrm>
            <a:off x="2990146" y="4676777"/>
            <a:ext cx="1981288" cy="800536"/>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6" name="Google Shape;369;p8">
            <a:extLst>
              <a:ext uri="{FF2B5EF4-FFF2-40B4-BE49-F238E27FC236}">
                <a16:creationId xmlns:a16="http://schemas.microsoft.com/office/drawing/2014/main" id="{81E3D787-DBE2-47C8-BF1D-98484426E1F0}"/>
              </a:ext>
            </a:extLst>
          </p:cNvPr>
          <p:cNvSpPr txBox="1"/>
          <p:nvPr/>
        </p:nvSpPr>
        <p:spPr>
          <a:xfrm>
            <a:off x="149068" y="674859"/>
            <a:ext cx="5946932" cy="41549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1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a:t>
            </a:r>
            <a:r>
              <a:rPr kumimoji="0" lang="en-GB"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Write the words that </a:t>
            </a:r>
            <a:r>
              <a:rPr lang="en-GB" sz="2100" kern="0" dirty="0">
                <a:solidFill>
                  <a:srgbClr val="002060"/>
                </a:solidFill>
                <a:latin typeface="Century Gothic"/>
                <a:ea typeface="Century Gothic"/>
                <a:cs typeface="Century Gothic"/>
                <a:sym typeface="Century Gothic"/>
              </a:rPr>
              <a:t>are</a:t>
            </a:r>
            <a:r>
              <a:rPr kumimoji="0" lang="en-GB"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mentioned.</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0" name="Title 1">
            <a:extLst>
              <a:ext uri="{FF2B5EF4-FFF2-40B4-BE49-F238E27FC236}">
                <a16:creationId xmlns:a16="http://schemas.microsoft.com/office/drawing/2014/main" id="{7D6A8B94-C49B-4D25-816D-CB9259C471FE}"/>
              </a:ext>
            </a:extLst>
          </p:cNvPr>
          <p:cNvSpPr txBox="1">
            <a:spLocks/>
          </p:cNvSpPr>
          <p:nvPr/>
        </p:nvSpPr>
        <p:spPr>
          <a:xfrm>
            <a:off x="10950576" y="120974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hören</a:t>
            </a:r>
            <a:endParaRPr lang="en-GB" sz="2000" b="1" kern="0" dirty="0">
              <a:solidFill>
                <a:srgbClr val="002060"/>
              </a:solidFill>
              <a:latin typeface="Century Gothic" panose="020B0502020202020204" pitchFamily="34" charset="0"/>
            </a:endParaRPr>
          </a:p>
        </p:txBody>
      </p:sp>
      <p:pic>
        <p:nvPicPr>
          <p:cNvPr id="111" name="Picture 110" descr="A picture containing text, clipart&#10;&#10;Description automatically generated">
            <a:extLst>
              <a:ext uri="{FF2B5EF4-FFF2-40B4-BE49-F238E27FC236}">
                <a16:creationId xmlns:a16="http://schemas.microsoft.com/office/drawing/2014/main" id="{19452294-B199-4904-A7D2-6EF6508CC321}"/>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08" name="Speech Bubble: Rectangle with Corners Rounded 107">
            <a:hlinkClick r:id="" action="ppaction://noaction">
              <a:snd r:embed="rId4" name="T2_W4F_7.1.wav"/>
            </a:hlinkClick>
            <a:extLst>
              <a:ext uri="{FF2B5EF4-FFF2-40B4-BE49-F238E27FC236}">
                <a16:creationId xmlns:a16="http://schemas.microsoft.com/office/drawing/2014/main" id="{A934B39D-99D5-425D-8F77-30EA414462BA}"/>
              </a:ext>
            </a:extLst>
          </p:cNvPr>
          <p:cNvSpPr/>
          <p:nvPr/>
        </p:nvSpPr>
        <p:spPr>
          <a:xfrm>
            <a:off x="4399052" y="122875"/>
            <a:ext cx="4092205"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09" name="Graphic 108" descr="Teacher">
            <a:extLst>
              <a:ext uri="{FF2B5EF4-FFF2-40B4-BE49-F238E27FC236}">
                <a16:creationId xmlns:a16="http://schemas.microsoft.com/office/drawing/2014/main" id="{E5A104C4-8E21-402B-A260-B61E0C98305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22534" y="-31792"/>
            <a:ext cx="914400" cy="914400"/>
          </a:xfrm>
          <a:prstGeom prst="rect">
            <a:avLst/>
          </a:prstGeom>
        </p:spPr>
      </p:pic>
      <p:sp>
        <p:nvSpPr>
          <p:cNvPr id="118" name="Google Shape;108;p3">
            <a:hlinkClick r:id="" action="ppaction://noaction">
              <a:snd r:embed="rId4" name="T2_W4F_7.1.wav"/>
            </a:hlinkClick>
            <a:extLst>
              <a:ext uri="{FF2B5EF4-FFF2-40B4-BE49-F238E27FC236}">
                <a16:creationId xmlns:a16="http://schemas.microsoft.com/office/drawing/2014/main" id="{8BCD6ECA-5DD4-405B-B5F3-063661FD7D87}"/>
              </a:ext>
            </a:extLst>
          </p:cNvPr>
          <p:cNvSpPr txBox="1"/>
          <p:nvPr/>
        </p:nvSpPr>
        <p:spPr>
          <a:xfrm>
            <a:off x="4606954" y="171955"/>
            <a:ext cx="3795069" cy="461624"/>
          </a:xfrm>
          <a:prstGeom prst="rect">
            <a:avLst/>
          </a:prstGeom>
          <a:noFill/>
          <a:ln>
            <a:noFill/>
          </a:ln>
        </p:spPr>
        <p:txBody>
          <a:bodyPr spcFirstLastPara="1" wrap="square" lIns="91425" tIns="45700" rIns="91425" bIns="45700" anchor="t" anchorCtr="0">
            <a:spAutoFit/>
          </a:bodyPr>
          <a:lstStyle/>
          <a:p>
            <a:pPr>
              <a:defRPr/>
            </a:pP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Hör</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zu</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Was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sagt</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Moritz?</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aphicFrame>
        <p:nvGraphicFramePr>
          <p:cNvPr id="121" name="Google Shape;341;p8">
            <a:extLst>
              <a:ext uri="{FF2B5EF4-FFF2-40B4-BE49-F238E27FC236}">
                <a16:creationId xmlns:a16="http://schemas.microsoft.com/office/drawing/2014/main" id="{B139BCB5-B1B5-47DA-BBBD-F400744E0726}"/>
              </a:ext>
            </a:extLst>
          </p:cNvPr>
          <p:cNvGraphicFramePr/>
          <p:nvPr/>
        </p:nvGraphicFramePr>
        <p:xfrm>
          <a:off x="1244916" y="2451893"/>
          <a:ext cx="6043124" cy="457210"/>
        </p:xfrm>
        <a:graphic>
          <a:graphicData uri="http://schemas.openxmlformats.org/drawingml/2006/table">
            <a:tbl>
              <a:tblPr firstRow="1" bandRow="1">
                <a:noFill/>
              </a:tblPr>
              <a:tblGrid>
                <a:gridCol w="1679353">
                  <a:extLst>
                    <a:ext uri="{9D8B030D-6E8A-4147-A177-3AD203B41FA5}">
                      <a16:colId xmlns:a16="http://schemas.microsoft.com/office/drawing/2014/main" val="20000"/>
                    </a:ext>
                  </a:extLst>
                </a:gridCol>
                <a:gridCol w="1982709">
                  <a:extLst>
                    <a:ext uri="{9D8B030D-6E8A-4147-A177-3AD203B41FA5}">
                      <a16:colId xmlns:a16="http://schemas.microsoft.com/office/drawing/2014/main" val="20001"/>
                    </a:ext>
                  </a:extLst>
                </a:gridCol>
                <a:gridCol w="2381062">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not a</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is</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not</a:t>
                      </a:r>
                      <a:endParaRPr sz="2400" dirty="0">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23" name="Google Shape;341;p8">
            <a:extLst>
              <a:ext uri="{FF2B5EF4-FFF2-40B4-BE49-F238E27FC236}">
                <a16:creationId xmlns:a16="http://schemas.microsoft.com/office/drawing/2014/main" id="{15E87F3C-5E8D-41EF-9256-0BF18CBE8963}"/>
              </a:ext>
            </a:extLst>
          </p:cNvPr>
          <p:cNvGraphicFramePr/>
          <p:nvPr/>
        </p:nvGraphicFramePr>
        <p:xfrm>
          <a:off x="1226699" y="4654343"/>
          <a:ext cx="6061341" cy="822970"/>
        </p:xfrm>
        <a:graphic>
          <a:graphicData uri="http://schemas.openxmlformats.org/drawingml/2006/table">
            <a:tbl>
              <a:tblPr firstRow="1" bandRow="1">
                <a:noFill/>
              </a:tblPr>
              <a:tblGrid>
                <a:gridCol w="1752124">
                  <a:extLst>
                    <a:ext uri="{9D8B030D-6E8A-4147-A177-3AD203B41FA5}">
                      <a16:colId xmlns:a16="http://schemas.microsoft.com/office/drawing/2014/main" val="20000"/>
                    </a:ext>
                  </a:extLst>
                </a:gridCol>
                <a:gridCol w="1992962">
                  <a:extLst>
                    <a:ext uri="{9D8B030D-6E8A-4147-A177-3AD203B41FA5}">
                      <a16:colId xmlns:a16="http://schemas.microsoft.com/office/drawing/2014/main" val="20001"/>
                    </a:ext>
                  </a:extLst>
                </a:gridCol>
                <a:gridCol w="2316255">
                  <a:extLst>
                    <a:ext uri="{9D8B030D-6E8A-4147-A177-3AD203B41FA5}">
                      <a16:colId xmlns:a16="http://schemas.microsoft.com/office/drawing/2014/main" val="20002"/>
                    </a:ext>
                  </a:extLst>
                </a:gridCol>
              </a:tblGrid>
              <a:tr h="370884">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a pencil</a:t>
                      </a:r>
                      <a:endParaRPr sz="2400"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a point, dot, full stop</a:t>
                      </a:r>
                      <a:endParaRPr sz="2400"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a  word</a:t>
                      </a:r>
                      <a:endParaRPr sz="2400"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0"/>
                  </a:ext>
                </a:extLst>
              </a:tr>
            </a:tbl>
          </a:graphicData>
        </a:graphic>
      </p:graphicFrame>
      <p:graphicFrame>
        <p:nvGraphicFramePr>
          <p:cNvPr id="124" name="Google Shape;341;p8">
            <a:extLst>
              <a:ext uri="{FF2B5EF4-FFF2-40B4-BE49-F238E27FC236}">
                <a16:creationId xmlns:a16="http://schemas.microsoft.com/office/drawing/2014/main" id="{7D88A08B-F992-4B26-8FAC-4B260E35A083}"/>
              </a:ext>
            </a:extLst>
          </p:cNvPr>
          <p:cNvGraphicFramePr/>
          <p:nvPr/>
        </p:nvGraphicFramePr>
        <p:xfrm>
          <a:off x="1236137" y="5702824"/>
          <a:ext cx="6042849" cy="457210"/>
        </p:xfrm>
        <a:graphic>
          <a:graphicData uri="http://schemas.openxmlformats.org/drawingml/2006/table">
            <a:tbl>
              <a:tblPr firstRow="1" bandRow="1">
                <a:noFill/>
              </a:tblPr>
              <a:tblGrid>
                <a:gridCol w="1702902">
                  <a:extLst>
                    <a:ext uri="{9D8B030D-6E8A-4147-A177-3AD203B41FA5}">
                      <a16:colId xmlns:a16="http://schemas.microsoft.com/office/drawing/2014/main" val="20000"/>
                    </a:ext>
                  </a:extLst>
                </a:gridCol>
                <a:gridCol w="2028360">
                  <a:extLst>
                    <a:ext uri="{9D8B030D-6E8A-4147-A177-3AD203B41FA5}">
                      <a16:colId xmlns:a16="http://schemas.microsoft.com/office/drawing/2014/main" val="20001"/>
                    </a:ext>
                  </a:extLst>
                </a:gridCol>
                <a:gridCol w="2311587">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but</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also</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good</a:t>
                      </a:r>
                      <a:endParaRPr sz="2400" dirty="0">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sp>
        <p:nvSpPr>
          <p:cNvPr id="127" name="Google Shape;355;p8">
            <a:extLst>
              <a:ext uri="{FF2B5EF4-FFF2-40B4-BE49-F238E27FC236}">
                <a16:creationId xmlns:a16="http://schemas.microsoft.com/office/drawing/2014/main" id="{CA980E96-EADE-4338-A28A-935C9AA2FE45}"/>
              </a:ext>
            </a:extLst>
          </p:cNvPr>
          <p:cNvSpPr txBox="1"/>
          <p:nvPr/>
        </p:nvSpPr>
        <p:spPr>
          <a:xfrm>
            <a:off x="123171" y="5773159"/>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002060"/>
                </a:solidFill>
                <a:latin typeface="Century Gothic"/>
                <a:ea typeface="Calibri"/>
                <a:cs typeface="Calibri"/>
                <a:sym typeface="Century Gothic"/>
              </a:rPr>
              <a:t>6</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28" name="Google Shape;357;p8">
            <a:extLst>
              <a:ext uri="{FF2B5EF4-FFF2-40B4-BE49-F238E27FC236}">
                <a16:creationId xmlns:a16="http://schemas.microsoft.com/office/drawing/2014/main" id="{ABF34361-EB08-402C-8558-3C62912B400D}"/>
              </a:ext>
            </a:extLst>
          </p:cNvPr>
          <p:cNvSpPr/>
          <p:nvPr/>
        </p:nvSpPr>
        <p:spPr>
          <a:xfrm>
            <a:off x="1244916" y="5734145"/>
            <a:ext cx="1695129" cy="394567"/>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9" name="Picture 38" descr="A picture containing text, toy, doll, vector graphics&#10;&#10;Description automatically generated">
            <a:extLst>
              <a:ext uri="{FF2B5EF4-FFF2-40B4-BE49-F238E27FC236}">
                <a16:creationId xmlns:a16="http://schemas.microsoft.com/office/drawing/2014/main" id="{D897E6B3-267C-400B-B16D-959333000F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3156" y="1677962"/>
            <a:ext cx="2353139" cy="2279605"/>
          </a:xfrm>
          <a:prstGeom prst="rect">
            <a:avLst/>
          </a:prstGeom>
        </p:spPr>
      </p:pic>
      <p:pic>
        <p:nvPicPr>
          <p:cNvPr id="46" name="Google Shape;348;p8">
            <a:hlinkClick r:id="" action="ppaction://noaction">
              <a:snd r:embed="rId8" name="T2_W4F_7.8.wav"/>
            </a:hlinkClick>
            <a:extLst>
              <a:ext uri="{FF2B5EF4-FFF2-40B4-BE49-F238E27FC236}">
                <a16:creationId xmlns:a16="http://schemas.microsoft.com/office/drawing/2014/main" id="{6BB1C0D3-949D-4D55-B90A-5DECE03C596E}"/>
              </a:ext>
            </a:extLst>
          </p:cNvPr>
          <p:cNvPicPr preferRelativeResize="0"/>
          <p:nvPr/>
        </p:nvPicPr>
        <p:blipFill rotWithShape="1">
          <a:blip r:embed="rId9">
            <a:alphaModFix/>
          </a:blip>
          <a:srcRect/>
          <a:stretch/>
        </p:blipFill>
        <p:spPr>
          <a:xfrm>
            <a:off x="539960" y="5636814"/>
            <a:ext cx="534978" cy="523220"/>
          </a:xfrm>
          <a:prstGeom prst="rect">
            <a:avLst/>
          </a:prstGeom>
          <a:noFill/>
          <a:ln>
            <a:noFill/>
          </a:ln>
          <a:effectLst>
            <a:outerShdw blurRad="50800" dist="38100" dir="5400000" algn="t" rotWithShape="0">
              <a:prstClr val="black">
                <a:alpha val="40000"/>
              </a:prstClr>
            </a:outerShdw>
          </a:effectLst>
        </p:spPr>
      </p:pic>
      <p:pic>
        <p:nvPicPr>
          <p:cNvPr id="47" name="Google Shape;348;p8">
            <a:hlinkClick r:id="" action="ppaction://noaction">
              <a:snd r:embed="rId10" name="T2_W4F_7.7.wav"/>
            </a:hlinkClick>
            <a:extLst>
              <a:ext uri="{FF2B5EF4-FFF2-40B4-BE49-F238E27FC236}">
                <a16:creationId xmlns:a16="http://schemas.microsoft.com/office/drawing/2014/main" id="{14E4D9AB-D7BA-425C-98D8-EB866C191B73}"/>
              </a:ext>
            </a:extLst>
          </p:cNvPr>
          <p:cNvPicPr preferRelativeResize="0"/>
          <p:nvPr/>
        </p:nvPicPr>
        <p:blipFill rotWithShape="1">
          <a:blip r:embed="rId9">
            <a:alphaModFix/>
          </a:blip>
          <a:srcRect/>
          <a:stretch/>
        </p:blipFill>
        <p:spPr>
          <a:xfrm>
            <a:off x="539960" y="4786294"/>
            <a:ext cx="534978" cy="523220"/>
          </a:xfrm>
          <a:prstGeom prst="rect">
            <a:avLst/>
          </a:prstGeom>
          <a:noFill/>
          <a:ln>
            <a:noFill/>
          </a:ln>
          <a:effectLst>
            <a:outerShdw blurRad="50800" dist="38100" dir="5400000" algn="t" rotWithShape="0">
              <a:prstClr val="black">
                <a:alpha val="40000"/>
              </a:prstClr>
            </a:outerShdw>
          </a:effectLst>
        </p:spPr>
      </p:pic>
      <p:pic>
        <p:nvPicPr>
          <p:cNvPr id="48" name="Google Shape;348;p8">
            <a:hlinkClick r:id="" action="ppaction://noaction">
              <a:snd r:embed="rId11" name="T2_W4F_7.4.wav"/>
            </a:hlinkClick>
            <a:extLst>
              <a:ext uri="{FF2B5EF4-FFF2-40B4-BE49-F238E27FC236}">
                <a16:creationId xmlns:a16="http://schemas.microsoft.com/office/drawing/2014/main" id="{C44F190D-71CD-4E32-85D6-5F7F08709055}"/>
              </a:ext>
            </a:extLst>
          </p:cNvPr>
          <p:cNvPicPr preferRelativeResize="0"/>
          <p:nvPr/>
        </p:nvPicPr>
        <p:blipFill rotWithShape="1">
          <a:blip r:embed="rId9">
            <a:alphaModFix/>
          </a:blip>
          <a:srcRect/>
          <a:stretch/>
        </p:blipFill>
        <p:spPr>
          <a:xfrm>
            <a:off x="584514" y="2385883"/>
            <a:ext cx="534978" cy="523220"/>
          </a:xfrm>
          <a:prstGeom prst="rect">
            <a:avLst/>
          </a:prstGeom>
          <a:noFill/>
          <a:ln>
            <a:noFill/>
          </a:ln>
          <a:effectLst>
            <a:outerShdw blurRad="50800" dist="38100" dir="5400000" algn="t" rotWithShape="0">
              <a:prstClr val="black">
                <a:alpha val="40000"/>
              </a:prstClr>
            </a:outerShdw>
          </a:effectLst>
        </p:spPr>
      </p:pic>
      <p:pic>
        <p:nvPicPr>
          <p:cNvPr id="49" name="Google Shape;348;p8">
            <a:hlinkClick r:id="" action="ppaction://noaction">
              <a:snd r:embed="rId12" name="T2_W4F_7.2.wav"/>
            </a:hlinkClick>
            <a:extLst>
              <a:ext uri="{FF2B5EF4-FFF2-40B4-BE49-F238E27FC236}">
                <a16:creationId xmlns:a16="http://schemas.microsoft.com/office/drawing/2014/main" id="{6860F412-AB6B-439E-8F96-240CFBEAD091}"/>
              </a:ext>
            </a:extLst>
          </p:cNvPr>
          <p:cNvPicPr preferRelativeResize="0"/>
          <p:nvPr/>
        </p:nvPicPr>
        <p:blipFill rotWithShape="1">
          <a:blip r:embed="rId9">
            <a:alphaModFix/>
          </a:blip>
          <a:srcRect/>
          <a:stretch/>
        </p:blipFill>
        <p:spPr>
          <a:xfrm>
            <a:off x="584514" y="1134838"/>
            <a:ext cx="534978" cy="523220"/>
          </a:xfrm>
          <a:prstGeom prst="rect">
            <a:avLst/>
          </a:prstGeom>
          <a:noFill/>
          <a:ln>
            <a:noFill/>
          </a:ln>
          <a:effectLst>
            <a:outerShdw blurRad="50800" dist="38100" dir="5400000" algn="t" rotWithShape="0">
              <a:prstClr val="black">
                <a:alpha val="40000"/>
              </a:prstClr>
            </a:outerShdw>
          </a:effectLst>
        </p:spPr>
      </p:pic>
      <p:pic>
        <p:nvPicPr>
          <p:cNvPr id="50" name="Google Shape;348;p8">
            <a:hlinkClick r:id="" action="ppaction://noaction">
              <a:snd r:embed="rId13" name="T2_W4F_7.5.wav"/>
            </a:hlinkClick>
            <a:extLst>
              <a:ext uri="{FF2B5EF4-FFF2-40B4-BE49-F238E27FC236}">
                <a16:creationId xmlns:a16="http://schemas.microsoft.com/office/drawing/2014/main" id="{AACBA046-D403-46BD-A41E-4D503E481651}"/>
              </a:ext>
            </a:extLst>
          </p:cNvPr>
          <p:cNvPicPr preferRelativeResize="0"/>
          <p:nvPr/>
        </p:nvPicPr>
        <p:blipFill rotWithShape="1">
          <a:blip r:embed="rId9">
            <a:alphaModFix/>
          </a:blip>
          <a:srcRect/>
          <a:stretch/>
        </p:blipFill>
        <p:spPr>
          <a:xfrm>
            <a:off x="596602" y="3103424"/>
            <a:ext cx="534978" cy="523220"/>
          </a:xfrm>
          <a:prstGeom prst="rect">
            <a:avLst/>
          </a:prstGeom>
          <a:noFill/>
          <a:ln>
            <a:noFill/>
          </a:ln>
          <a:effectLst>
            <a:outerShdw blurRad="50800" dist="38100" dir="5400000" algn="t" rotWithShape="0">
              <a:prstClr val="black">
                <a:alpha val="40000"/>
              </a:prstClr>
            </a:outerShdw>
          </a:effectLst>
        </p:spPr>
      </p:pic>
      <p:pic>
        <p:nvPicPr>
          <p:cNvPr id="51" name="Google Shape;348;p8">
            <a:hlinkClick r:id="" action="ppaction://noaction">
              <a:snd r:embed="rId14" name="T2_W4F_7.6.wav"/>
            </a:hlinkClick>
            <a:extLst>
              <a:ext uri="{FF2B5EF4-FFF2-40B4-BE49-F238E27FC236}">
                <a16:creationId xmlns:a16="http://schemas.microsoft.com/office/drawing/2014/main" id="{79364A88-0CD1-4B95-94BF-DA2BB9BBB875}"/>
              </a:ext>
            </a:extLst>
          </p:cNvPr>
          <p:cNvPicPr preferRelativeResize="0"/>
          <p:nvPr/>
        </p:nvPicPr>
        <p:blipFill rotWithShape="1">
          <a:blip r:embed="rId9">
            <a:alphaModFix/>
          </a:blip>
          <a:srcRect/>
          <a:stretch/>
        </p:blipFill>
        <p:spPr>
          <a:xfrm>
            <a:off x="539960" y="3877581"/>
            <a:ext cx="534978" cy="523220"/>
          </a:xfrm>
          <a:prstGeom prst="rect">
            <a:avLst/>
          </a:prstGeom>
          <a:noFill/>
          <a:ln>
            <a:noFill/>
          </a:ln>
          <a:effectLst>
            <a:outerShdw blurRad="50800" dist="38100" dir="5400000" algn="t" rotWithShape="0">
              <a:prstClr val="black">
                <a:alpha val="40000"/>
              </a:prstClr>
            </a:outerShdw>
          </a:effectLst>
        </p:spPr>
      </p:pic>
      <p:pic>
        <p:nvPicPr>
          <p:cNvPr id="52" name="Google Shape;348;p8">
            <a:hlinkClick r:id="" action="ppaction://noaction">
              <a:snd r:embed="rId15" name="T2_W4F_7.3.wav"/>
            </a:hlinkClick>
            <a:extLst>
              <a:ext uri="{FF2B5EF4-FFF2-40B4-BE49-F238E27FC236}">
                <a16:creationId xmlns:a16="http://schemas.microsoft.com/office/drawing/2014/main" id="{43998BEB-BB23-478A-AB65-F7CD34217AC5}"/>
              </a:ext>
            </a:extLst>
          </p:cNvPr>
          <p:cNvPicPr preferRelativeResize="0"/>
          <p:nvPr/>
        </p:nvPicPr>
        <p:blipFill rotWithShape="1">
          <a:blip r:embed="rId9">
            <a:alphaModFix/>
          </a:blip>
          <a:srcRect/>
          <a:stretch/>
        </p:blipFill>
        <p:spPr>
          <a:xfrm>
            <a:off x="590430" y="1731840"/>
            <a:ext cx="534978" cy="523220"/>
          </a:xfrm>
          <a:prstGeom prst="rect">
            <a:avLst/>
          </a:prstGeom>
          <a:noFill/>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153683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500"/>
                                        <p:tgtEl>
                                          <p:spTgt spid="7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 calcmode="lin" valueType="num">
                                      <p:cBhvr additive="base">
                                        <p:cTn id="12" dur="500"/>
                                        <p:tgtEl>
                                          <p:spTgt spid="71"/>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2"/>
                                        </p:tgtEl>
                                        <p:attrNameLst>
                                          <p:attrName>style.visibility</p:attrName>
                                        </p:attrNameLst>
                                      </p:cBhvr>
                                      <p:to>
                                        <p:strVal val="visible"/>
                                      </p:to>
                                    </p:set>
                                    <p:anim calcmode="lin" valueType="num">
                                      <p:cBhvr additive="base">
                                        <p:cTn id="17" dur="500"/>
                                        <p:tgtEl>
                                          <p:spTgt spid="7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3"/>
                                        </p:tgtEl>
                                        <p:attrNameLst>
                                          <p:attrName>style.visibility</p:attrName>
                                        </p:attrNameLst>
                                      </p:cBhvr>
                                      <p:to>
                                        <p:strVal val="visible"/>
                                      </p:to>
                                    </p:set>
                                    <p:anim calcmode="lin" valueType="num">
                                      <p:cBhvr additive="base">
                                        <p:cTn id="22" dur="500"/>
                                        <p:tgtEl>
                                          <p:spTgt spid="7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4"/>
                                        </p:tgtEl>
                                        <p:attrNameLst>
                                          <p:attrName>style.visibility</p:attrName>
                                        </p:attrNameLst>
                                      </p:cBhvr>
                                      <p:to>
                                        <p:strVal val="visible"/>
                                      </p:to>
                                    </p:set>
                                    <p:anim calcmode="lin" valueType="num">
                                      <p:cBhvr additive="base">
                                        <p:cTn id="27" dur="500"/>
                                        <p:tgtEl>
                                          <p:spTgt spid="7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75"/>
                                        </p:tgtEl>
                                        <p:attrNameLst>
                                          <p:attrName>style.visibility</p:attrName>
                                        </p:attrNameLst>
                                      </p:cBhvr>
                                      <p:to>
                                        <p:strVal val="visible"/>
                                      </p:to>
                                    </p:set>
                                    <p:anim calcmode="lin" valueType="num">
                                      <p:cBhvr additive="base">
                                        <p:cTn id="32" dur="500"/>
                                        <p:tgtEl>
                                          <p:spTgt spid="7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8"/>
                                        </p:tgtEl>
                                        <p:attrNameLst>
                                          <p:attrName>style.visibility</p:attrName>
                                        </p:attrNameLst>
                                      </p:cBhvr>
                                      <p:to>
                                        <p:strVal val="visible"/>
                                      </p:to>
                                    </p:set>
                                    <p:anim calcmode="lin" valueType="num">
                                      <p:cBhvr additive="base">
                                        <p:cTn id="37" dur="500"/>
                                        <p:tgtEl>
                                          <p:spTgt spid="1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C7BD86F2-8759-48A8-920C-7A5702B8D89F}"/>
              </a:ext>
            </a:extLst>
          </p:cNvPr>
          <p:cNvGraphicFramePr>
            <a:graphicFrameLocks noGrp="1"/>
          </p:cNvGraphicFramePr>
          <p:nvPr>
            <p:extLst>
              <p:ext uri="{D42A27DB-BD31-4B8C-83A1-F6EECF244321}">
                <p14:modId xmlns:p14="http://schemas.microsoft.com/office/powerpoint/2010/main" val="454643337"/>
              </p:ext>
            </p:extLst>
          </p:nvPr>
        </p:nvGraphicFramePr>
        <p:xfrm>
          <a:off x="561854" y="1514027"/>
          <a:ext cx="9304848" cy="4656534"/>
        </p:xfrm>
        <a:graphic>
          <a:graphicData uri="http://schemas.openxmlformats.org/drawingml/2006/table">
            <a:tbl>
              <a:tblPr firstRow="1" bandRow="1">
                <a:tableStyleId>{5940675A-B579-460E-94D1-54222C63F5DA}</a:tableStyleId>
              </a:tblPr>
              <a:tblGrid>
                <a:gridCol w="2326212">
                  <a:extLst>
                    <a:ext uri="{9D8B030D-6E8A-4147-A177-3AD203B41FA5}">
                      <a16:colId xmlns:a16="http://schemas.microsoft.com/office/drawing/2014/main" val="3705192902"/>
                    </a:ext>
                  </a:extLst>
                </a:gridCol>
                <a:gridCol w="2326212">
                  <a:extLst>
                    <a:ext uri="{9D8B030D-6E8A-4147-A177-3AD203B41FA5}">
                      <a16:colId xmlns:a16="http://schemas.microsoft.com/office/drawing/2014/main" val="1615770556"/>
                    </a:ext>
                  </a:extLst>
                </a:gridCol>
                <a:gridCol w="2326212">
                  <a:extLst>
                    <a:ext uri="{9D8B030D-6E8A-4147-A177-3AD203B41FA5}">
                      <a16:colId xmlns:a16="http://schemas.microsoft.com/office/drawing/2014/main" val="3104332929"/>
                    </a:ext>
                  </a:extLst>
                </a:gridCol>
                <a:gridCol w="2326212">
                  <a:extLst>
                    <a:ext uri="{9D8B030D-6E8A-4147-A177-3AD203B41FA5}">
                      <a16:colId xmlns:a16="http://schemas.microsoft.com/office/drawing/2014/main" val="2409308791"/>
                    </a:ext>
                  </a:extLst>
                </a:gridCol>
              </a:tblGrid>
              <a:tr h="1320279">
                <a:tc>
                  <a:txBody>
                    <a:bodyPr/>
                    <a:lstStyle/>
                    <a:p>
                      <a:pPr lvl="2" algn="ctr"/>
                      <a:endParaRPr lang="en-GB" sz="2800" b="1" dirty="0">
                        <a:solidFill>
                          <a:schemeClr val="bg1"/>
                        </a:solidFill>
                        <a:latin typeface="Century Gothic" panose="020B0502020202020204" pitchFamily="34" charset="0"/>
                      </a:endParaRPr>
                    </a:p>
                    <a:p>
                      <a:pPr lvl="2" algn="ctr"/>
                      <a:r>
                        <a:rPr lang="en-GB" sz="2800" b="1" dirty="0">
                          <a:solidFill>
                            <a:schemeClr val="bg1"/>
                          </a:solidFill>
                          <a:latin typeface="Century Gothic" panose="020B0502020202020204" pitchFamily="34" charset="0"/>
                        </a:rPr>
                        <a:t>A</a:t>
                      </a:r>
                    </a:p>
                    <a:p>
                      <a:pPr lvl="2" algn="ctr"/>
                      <a:endParaRPr lang="en-GB" sz="2800" b="1" dirty="0">
                        <a:solidFill>
                          <a:schemeClr val="bg1"/>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lang="en-GB" sz="2800" b="1" dirty="0" err="1">
                          <a:solidFill>
                            <a:srgbClr val="002060"/>
                          </a:solidFill>
                          <a:latin typeface="Century Gothic" panose="020B0502020202020204" pitchFamily="34" charset="0"/>
                        </a:rPr>
                        <a:t>blau</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GB" sz="2800" b="1" dirty="0">
                          <a:solidFill>
                            <a:srgbClr val="002060"/>
                          </a:solidFill>
                          <a:latin typeface="Century Gothic" panose="020B0502020202020204" pitchFamily="34" charset="0"/>
                        </a:rPr>
                        <a:t>gut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GB" sz="2800" b="1" dirty="0" err="1">
                          <a:solidFill>
                            <a:srgbClr val="002060"/>
                          </a:solidFill>
                          <a:latin typeface="Century Gothic" panose="020B0502020202020204" pitchFamily="34" charset="0"/>
                        </a:rPr>
                        <a:t>gelb</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3528464138"/>
                  </a:ext>
                </a:extLst>
              </a:tr>
              <a:tr h="1094978">
                <a:tc>
                  <a:txBody>
                    <a:bodyPr/>
                    <a:lstStyle/>
                    <a:p>
                      <a:pPr lvl="2" algn="ctr"/>
                      <a:r>
                        <a:rPr lang="en-GB" sz="2800" b="1" dirty="0">
                          <a:solidFill>
                            <a:schemeClr val="bg1"/>
                          </a:solidFill>
                          <a:latin typeface="Century Gothic" panose="020B0502020202020204" pitchFamily="34" charset="0"/>
                        </a:rPr>
                        <a:t>B</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lang="en-GB" sz="2800" b="1" dirty="0" err="1">
                          <a:solidFill>
                            <a:srgbClr val="002060"/>
                          </a:solidFill>
                          <a:latin typeface="Century Gothic" panose="020B0502020202020204" pitchFamily="34" charset="0"/>
                        </a:rPr>
                        <a:t>ein</a:t>
                      </a:r>
                      <a:r>
                        <a:rPr lang="en-GB" sz="2800" b="1" dirty="0">
                          <a:solidFill>
                            <a:srgbClr val="002060"/>
                          </a:solidFill>
                          <a:latin typeface="Century Gothic" panose="020B0502020202020204" pitchFamily="34" charset="0"/>
                        </a:rPr>
                        <a:t> Hund</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1" dirty="0" err="1">
                          <a:solidFill>
                            <a:srgbClr val="002060"/>
                          </a:solidFill>
                          <a:latin typeface="Century Gothic" panose="020B0502020202020204" pitchFamily="34" charset="0"/>
                        </a:rPr>
                        <a:t>ein</a:t>
                      </a:r>
                      <a:r>
                        <a:rPr lang="en-GB" sz="2800" b="1" dirty="0">
                          <a:solidFill>
                            <a:srgbClr val="002060"/>
                          </a:solidFill>
                          <a:latin typeface="Century Gothic" panose="020B0502020202020204" pitchFamily="34" charset="0"/>
                        </a:rPr>
                        <a:t> Handy</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1" dirty="0" err="1">
                          <a:solidFill>
                            <a:srgbClr val="002060"/>
                          </a:solidFill>
                          <a:latin typeface="Century Gothic" panose="020B0502020202020204" pitchFamily="34" charset="0"/>
                        </a:rPr>
                        <a:t>kein</a:t>
                      </a:r>
                      <a:r>
                        <a:rPr lang="en-GB" sz="2800" b="1" dirty="0">
                          <a:solidFill>
                            <a:srgbClr val="002060"/>
                          </a:solidFill>
                          <a:latin typeface="Century Gothic" panose="020B0502020202020204" pitchFamily="34" charset="0"/>
                        </a:rPr>
                        <a:t> Wasser</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5135451"/>
                  </a:ext>
                </a:extLst>
              </a:tr>
              <a:tr h="1094978">
                <a:tc>
                  <a:txBody>
                    <a:bodyPr/>
                    <a:lstStyle/>
                    <a:p>
                      <a:pPr lvl="2" algn="ctr"/>
                      <a:r>
                        <a:rPr lang="en-GB" sz="2800" b="1" dirty="0">
                          <a:solidFill>
                            <a:schemeClr val="bg1"/>
                          </a:solidFill>
                          <a:latin typeface="Century Gothic" panose="020B0502020202020204" pitchFamily="34" charset="0"/>
                        </a:rPr>
                        <a:t>C</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lang="en-GB" sz="2800" b="1" dirty="0">
                          <a:solidFill>
                            <a:srgbClr val="002060"/>
                          </a:solidFill>
                        </a:rPr>
                        <a:t>ich </a:t>
                      </a:r>
                      <a:r>
                        <a:rPr lang="en-GB" sz="2800" b="1" dirty="0" err="1">
                          <a:solidFill>
                            <a:srgbClr val="002060"/>
                          </a:solidFill>
                        </a:rPr>
                        <a:t>habe</a:t>
                      </a:r>
                      <a:endParaRPr lang="en-GB" sz="2800" b="1"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GB" sz="2800" b="1" dirty="0">
                          <a:solidFill>
                            <a:srgbClr val="002060"/>
                          </a:solidFill>
                        </a:rPr>
                        <a:t>du hast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GB" sz="2800" b="1" dirty="0">
                          <a:solidFill>
                            <a:srgbClr val="002060"/>
                          </a:solidFill>
                        </a:rPr>
                        <a:t>ich bin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299953720"/>
                  </a:ext>
                </a:extLst>
              </a:tr>
              <a:tr h="1094978">
                <a:tc>
                  <a:txBody>
                    <a:bodyPr/>
                    <a:lstStyle/>
                    <a:p>
                      <a:pPr lvl="2" algn="ctr"/>
                      <a:r>
                        <a:rPr lang="en-GB" sz="2800" b="1" dirty="0">
                          <a:solidFill>
                            <a:schemeClr val="bg1"/>
                          </a:solidFill>
                          <a:latin typeface="Century Gothic" panose="020B0502020202020204" pitchFamily="34" charset="0"/>
                        </a:rPr>
                        <a:t>D</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lang="en-GB" sz="2800" b="1" dirty="0" err="1">
                          <a:solidFill>
                            <a:srgbClr val="002060"/>
                          </a:solidFill>
                        </a:rPr>
                        <a:t>ein</a:t>
                      </a:r>
                      <a:r>
                        <a:rPr lang="en-GB" sz="2800" b="1" dirty="0">
                          <a:solidFill>
                            <a:srgbClr val="002060"/>
                          </a:solidFill>
                        </a:rPr>
                        <a:t> Wort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1" dirty="0" err="1">
                          <a:solidFill>
                            <a:srgbClr val="002060"/>
                          </a:solidFill>
                        </a:rPr>
                        <a:t>auch</a:t>
                      </a:r>
                      <a:endParaRPr lang="en-GB" sz="2800" b="1"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1" dirty="0" err="1">
                          <a:solidFill>
                            <a:srgbClr val="002060"/>
                          </a:solidFill>
                        </a:rPr>
                        <a:t>aber</a:t>
                      </a:r>
                      <a:endParaRPr lang="en-GB" sz="2800" b="1"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2171399"/>
                  </a:ext>
                </a:extLst>
              </a:tr>
            </a:tbl>
          </a:graphicData>
        </a:graphic>
      </p:graphicFrame>
      <p:sp>
        <p:nvSpPr>
          <p:cNvPr id="7" name="Speech Bubble: Rectangle with Corners Rounded 6">
            <a:extLst>
              <a:ext uri="{FF2B5EF4-FFF2-40B4-BE49-F238E27FC236}">
                <a16:creationId xmlns:a16="http://schemas.microsoft.com/office/drawing/2014/main" id="{C5461A21-3AF9-455E-AC37-0FD20AA24D5C}"/>
              </a:ext>
            </a:extLst>
          </p:cNvPr>
          <p:cNvSpPr/>
          <p:nvPr/>
        </p:nvSpPr>
        <p:spPr>
          <a:xfrm>
            <a:off x="5340747" y="407143"/>
            <a:ext cx="5318153" cy="532469"/>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 name="Title 4">
            <a:extLst>
              <a:ext uri="{FF2B5EF4-FFF2-40B4-BE49-F238E27FC236}">
                <a16:creationId xmlns:a16="http://schemas.microsoft.com/office/drawing/2014/main" id="{103DE872-2B80-45E3-AD7B-AA2B2EAC54A3}"/>
              </a:ext>
            </a:extLst>
          </p:cNvPr>
          <p:cNvSpPr txBox="1">
            <a:spLocks/>
          </p:cNvSpPr>
          <p:nvPr/>
        </p:nvSpPr>
        <p:spPr>
          <a:xfrm>
            <a:off x="909328" y="274124"/>
            <a:ext cx="2869907" cy="52322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AR" sz="3200" b="1" kern="0" dirty="0" err="1">
                <a:solidFill>
                  <a:srgbClr val="002060"/>
                </a:solidFill>
                <a:latin typeface="Century Gothic" panose="020B0502020202020204" pitchFamily="34" charset="0"/>
              </a:rPr>
              <a:t>Follow</a:t>
            </a:r>
            <a:r>
              <a:rPr lang="es-AR" sz="3200" b="1" kern="0" dirty="0">
                <a:solidFill>
                  <a:srgbClr val="002060"/>
                </a:solidFill>
                <a:latin typeface="Century Gothic" panose="020B0502020202020204" pitchFamily="34" charset="0"/>
              </a:rPr>
              <a:t> up 2b</a:t>
            </a:r>
            <a:endParaRPr lang="en-GB" sz="3200" kern="0" dirty="0"/>
          </a:p>
        </p:txBody>
      </p:sp>
      <p:sp>
        <p:nvSpPr>
          <p:cNvPr id="4" name="Google Shape;119;p1">
            <a:extLst>
              <a:ext uri="{FF2B5EF4-FFF2-40B4-BE49-F238E27FC236}">
                <a16:creationId xmlns:a16="http://schemas.microsoft.com/office/drawing/2014/main" id="{9BD36C39-B160-4C4A-8D85-3F0C050DA8F7}"/>
              </a:ext>
            </a:extLst>
          </p:cNvPr>
          <p:cNvSpPr/>
          <p:nvPr/>
        </p:nvSpPr>
        <p:spPr>
          <a:xfrm>
            <a:off x="409774" y="258474"/>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5" name="Graphic 4" descr="Teacher">
            <a:extLst>
              <a:ext uri="{FF2B5EF4-FFF2-40B4-BE49-F238E27FC236}">
                <a16:creationId xmlns:a16="http://schemas.microsoft.com/office/drawing/2014/main" id="{B7F96F9A-9E84-4560-BDDB-8F2B53A80C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95991" y="274124"/>
            <a:ext cx="914400" cy="914400"/>
          </a:xfrm>
          <a:prstGeom prst="rect">
            <a:avLst/>
          </a:prstGeom>
        </p:spPr>
      </p:pic>
      <p:sp>
        <p:nvSpPr>
          <p:cNvPr id="6" name="Google Shape;108;p3">
            <a:extLst>
              <a:ext uri="{FF2B5EF4-FFF2-40B4-BE49-F238E27FC236}">
                <a16:creationId xmlns:a16="http://schemas.microsoft.com/office/drawing/2014/main" id="{44931F63-379A-4313-9D22-68B9E26A6B8E}"/>
              </a:ext>
            </a:extLst>
          </p:cNvPr>
          <p:cNvSpPr txBox="1"/>
          <p:nvPr/>
        </p:nvSpPr>
        <p:spPr>
          <a:xfrm>
            <a:off x="5436636" y="456627"/>
            <a:ext cx="5011063" cy="461624"/>
          </a:xfrm>
          <a:prstGeom prst="rect">
            <a:avLst/>
          </a:prstGeom>
          <a:noFill/>
          <a:ln>
            <a:noFill/>
          </a:ln>
        </p:spPr>
        <p:txBody>
          <a:bodyPr spcFirstLastPara="1" wrap="square" lIns="91425" tIns="45700" rIns="91425" bIns="45700" anchor="t" anchorCtr="0">
            <a:spAutoFit/>
          </a:bodyPr>
          <a:lstStyle/>
          <a:p>
            <a:pPr>
              <a:defRPr/>
            </a:pPr>
            <a:r>
              <a:rPr lang="en-GB" sz="2400" b="1" spc="-1" dirty="0">
                <a:solidFill>
                  <a:schemeClr val="bg1"/>
                </a:solidFill>
                <a:latin typeface="Century Gothic" panose="020B0502020202020204" pitchFamily="34" charset="0"/>
                <a:ea typeface="Century Gothic"/>
              </a:rPr>
              <a:t>Which word is the odd one out?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9" name="Google Shape;357;p8">
            <a:extLst>
              <a:ext uri="{FF2B5EF4-FFF2-40B4-BE49-F238E27FC236}">
                <a16:creationId xmlns:a16="http://schemas.microsoft.com/office/drawing/2014/main" id="{2056B2EB-1305-4125-A52E-95B9BC77174A}"/>
              </a:ext>
            </a:extLst>
          </p:cNvPr>
          <p:cNvSpPr/>
          <p:nvPr/>
        </p:nvSpPr>
        <p:spPr>
          <a:xfrm>
            <a:off x="5647203" y="1787783"/>
            <a:ext cx="1557131" cy="748903"/>
          </a:xfrm>
          <a:prstGeom prst="roundRect">
            <a:avLst>
              <a:gd name="adj" fmla="val 16667"/>
            </a:avLst>
          </a:prstGeom>
          <a:no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 name="Google Shape;357;p8">
            <a:extLst>
              <a:ext uri="{FF2B5EF4-FFF2-40B4-BE49-F238E27FC236}">
                <a16:creationId xmlns:a16="http://schemas.microsoft.com/office/drawing/2014/main" id="{C63BBA57-8E81-40CC-935A-C2D5BA540DFD}"/>
              </a:ext>
            </a:extLst>
          </p:cNvPr>
          <p:cNvSpPr/>
          <p:nvPr/>
        </p:nvSpPr>
        <p:spPr>
          <a:xfrm>
            <a:off x="7637823" y="3036892"/>
            <a:ext cx="2157826" cy="748903"/>
          </a:xfrm>
          <a:prstGeom prst="roundRect">
            <a:avLst>
              <a:gd name="adj" fmla="val 16667"/>
            </a:avLst>
          </a:prstGeom>
          <a:no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 name="Google Shape;357;p8">
            <a:extLst>
              <a:ext uri="{FF2B5EF4-FFF2-40B4-BE49-F238E27FC236}">
                <a16:creationId xmlns:a16="http://schemas.microsoft.com/office/drawing/2014/main" id="{07B6BB75-1F9C-46C0-BE4A-CF56AF70CE09}"/>
              </a:ext>
            </a:extLst>
          </p:cNvPr>
          <p:cNvSpPr/>
          <p:nvPr/>
        </p:nvSpPr>
        <p:spPr>
          <a:xfrm>
            <a:off x="3120516" y="3125495"/>
            <a:ext cx="1750950" cy="748903"/>
          </a:xfrm>
          <a:prstGeom prst="roundRect">
            <a:avLst>
              <a:gd name="adj" fmla="val 16667"/>
            </a:avLst>
          </a:prstGeom>
          <a:no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 name="Google Shape;357;p8">
            <a:extLst>
              <a:ext uri="{FF2B5EF4-FFF2-40B4-BE49-F238E27FC236}">
                <a16:creationId xmlns:a16="http://schemas.microsoft.com/office/drawing/2014/main" id="{1B9A15B3-123E-4072-9AA0-AA057384F85F}"/>
              </a:ext>
            </a:extLst>
          </p:cNvPr>
          <p:cNvSpPr/>
          <p:nvPr/>
        </p:nvSpPr>
        <p:spPr>
          <a:xfrm>
            <a:off x="5636522" y="4135350"/>
            <a:ext cx="1557131" cy="748903"/>
          </a:xfrm>
          <a:prstGeom prst="roundRect">
            <a:avLst>
              <a:gd name="adj" fmla="val 16667"/>
            </a:avLst>
          </a:prstGeom>
          <a:no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 name="Google Shape;357;p8">
            <a:extLst>
              <a:ext uri="{FF2B5EF4-FFF2-40B4-BE49-F238E27FC236}">
                <a16:creationId xmlns:a16="http://schemas.microsoft.com/office/drawing/2014/main" id="{E84C4A7C-A598-455A-ADAD-36862B5714A8}"/>
              </a:ext>
            </a:extLst>
          </p:cNvPr>
          <p:cNvSpPr/>
          <p:nvPr/>
        </p:nvSpPr>
        <p:spPr>
          <a:xfrm>
            <a:off x="7938171" y="4231009"/>
            <a:ext cx="1557131" cy="748903"/>
          </a:xfrm>
          <a:prstGeom prst="roundRect">
            <a:avLst>
              <a:gd name="adj" fmla="val 16667"/>
            </a:avLst>
          </a:prstGeom>
          <a:no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357;p8">
            <a:extLst>
              <a:ext uri="{FF2B5EF4-FFF2-40B4-BE49-F238E27FC236}">
                <a16:creationId xmlns:a16="http://schemas.microsoft.com/office/drawing/2014/main" id="{9D813C60-6F5A-4127-9154-810739C6CA79}"/>
              </a:ext>
            </a:extLst>
          </p:cNvPr>
          <p:cNvSpPr/>
          <p:nvPr/>
        </p:nvSpPr>
        <p:spPr>
          <a:xfrm>
            <a:off x="3308790" y="5321006"/>
            <a:ext cx="1557131" cy="748903"/>
          </a:xfrm>
          <a:prstGeom prst="roundRect">
            <a:avLst>
              <a:gd name="adj" fmla="val 16667"/>
            </a:avLst>
          </a:prstGeom>
          <a:no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 name="TextBox 7">
            <a:extLst>
              <a:ext uri="{FF2B5EF4-FFF2-40B4-BE49-F238E27FC236}">
                <a16:creationId xmlns:a16="http://schemas.microsoft.com/office/drawing/2014/main" id="{77755093-5680-4402-B716-7A5F4432AC32}"/>
              </a:ext>
            </a:extLst>
          </p:cNvPr>
          <p:cNvSpPr txBox="1"/>
          <p:nvPr/>
        </p:nvSpPr>
        <p:spPr>
          <a:xfrm>
            <a:off x="276979" y="2885583"/>
            <a:ext cx="10740447" cy="3763806"/>
          </a:xfrm>
          <a:prstGeom prst="rect">
            <a:avLst/>
          </a:prstGeom>
          <a:solidFill>
            <a:schemeClr val="lt1"/>
          </a:solidFill>
        </p:spPr>
        <p:txBody>
          <a:bodyPr wrap="square" rtlCol="0">
            <a:spAutoFit/>
          </a:bodyPr>
          <a:lstStyle/>
          <a:p>
            <a:endParaRPr lang="en-GB" dirty="0"/>
          </a:p>
        </p:txBody>
      </p:sp>
      <p:pic>
        <p:nvPicPr>
          <p:cNvPr id="15" name="Picture 14">
            <a:extLst>
              <a:ext uri="{FF2B5EF4-FFF2-40B4-BE49-F238E27FC236}">
                <a16:creationId xmlns:a16="http://schemas.microsoft.com/office/drawing/2014/main" id="{AF3054C4-6DFD-4649-B2B3-ADD1605B1737}"/>
              </a:ext>
            </a:extLst>
          </p:cNvPr>
          <p:cNvPicPr>
            <a:picLocks noChangeAspect="1"/>
          </p:cNvPicPr>
          <p:nvPr/>
        </p:nvPicPr>
        <p:blipFill>
          <a:blip r:embed="rId5"/>
          <a:stretch>
            <a:fillRect/>
          </a:stretch>
        </p:blipFill>
        <p:spPr>
          <a:xfrm>
            <a:off x="10027009" y="1354450"/>
            <a:ext cx="1915236" cy="1938036"/>
          </a:xfrm>
          <a:prstGeom prst="rect">
            <a:avLst/>
          </a:prstGeom>
        </p:spPr>
      </p:pic>
      <p:sp>
        <p:nvSpPr>
          <p:cNvPr id="16" name="Speech Bubble: Rectangle with Corners Rounded 15">
            <a:extLst>
              <a:ext uri="{FF2B5EF4-FFF2-40B4-BE49-F238E27FC236}">
                <a16:creationId xmlns:a16="http://schemas.microsoft.com/office/drawing/2014/main" id="{675BDC38-5A00-4950-90DD-637F08C93CB4}"/>
              </a:ext>
            </a:extLst>
          </p:cNvPr>
          <p:cNvSpPr/>
          <p:nvPr/>
        </p:nvSpPr>
        <p:spPr>
          <a:xfrm>
            <a:off x="3855711" y="2873827"/>
            <a:ext cx="2373317" cy="791741"/>
          </a:xfrm>
          <a:prstGeom prst="wedgeRoundRectCallout">
            <a:avLst>
              <a:gd name="adj1" fmla="val 45909"/>
              <a:gd name="adj2" fmla="val -111403"/>
              <a:gd name="adj3" fmla="val 16667"/>
            </a:avLst>
          </a:prstGeom>
          <a:solidFill>
            <a:srgbClr val="00206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word is not a colour!</a:t>
            </a:r>
          </a:p>
        </p:txBody>
      </p:sp>
      <p:sp>
        <p:nvSpPr>
          <p:cNvPr id="17" name="Speech Bubble: Rectangle with Corners Rounded 16">
            <a:extLst>
              <a:ext uri="{FF2B5EF4-FFF2-40B4-BE49-F238E27FC236}">
                <a16:creationId xmlns:a16="http://schemas.microsoft.com/office/drawing/2014/main" id="{A966B8E9-2CD6-495F-90CB-E20043D5CAE6}"/>
              </a:ext>
            </a:extLst>
          </p:cNvPr>
          <p:cNvSpPr/>
          <p:nvPr/>
        </p:nvSpPr>
        <p:spPr>
          <a:xfrm>
            <a:off x="6585485" y="1148442"/>
            <a:ext cx="3486150" cy="1364888"/>
          </a:xfrm>
          <a:prstGeom prst="wedgeRoundRectCallout">
            <a:avLst>
              <a:gd name="adj1" fmla="val 10430"/>
              <a:gd name="adj2" fmla="val 78616"/>
              <a:gd name="adj3" fmla="val 16667"/>
            </a:avLst>
          </a:prstGeom>
          <a:solidFill>
            <a:srgbClr val="00206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word has</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the negative ‘not a/no’ instead of ‘a’</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Speech Bubble: Rectangle with Corners Rounded 17">
            <a:extLst>
              <a:ext uri="{FF2B5EF4-FFF2-40B4-BE49-F238E27FC236}">
                <a16:creationId xmlns:a16="http://schemas.microsoft.com/office/drawing/2014/main" id="{F99F4DD0-987D-4587-89F6-D00B53E68D8A}"/>
              </a:ext>
            </a:extLst>
          </p:cNvPr>
          <p:cNvSpPr/>
          <p:nvPr/>
        </p:nvSpPr>
        <p:spPr>
          <a:xfrm>
            <a:off x="1629850" y="1272538"/>
            <a:ext cx="3486150" cy="1494616"/>
          </a:xfrm>
          <a:prstGeom prst="wedgeRoundRectCallout">
            <a:avLst>
              <a:gd name="adj1" fmla="val 10430"/>
              <a:gd name="adj2" fmla="val 78616"/>
              <a:gd name="adj3" fmla="val 16667"/>
            </a:avLst>
          </a:prstGeom>
          <a:solidFill>
            <a:srgbClr val="00206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is the only masculine word here. The others are neuter. </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Speech Bubble: Rectangle with Corners Rounded 18">
            <a:extLst>
              <a:ext uri="{FF2B5EF4-FFF2-40B4-BE49-F238E27FC236}">
                <a16:creationId xmlns:a16="http://schemas.microsoft.com/office/drawing/2014/main" id="{2CB6AF3A-8204-4DE3-B849-6491AA7EE55A}"/>
              </a:ext>
            </a:extLst>
          </p:cNvPr>
          <p:cNvSpPr/>
          <p:nvPr/>
        </p:nvSpPr>
        <p:spPr>
          <a:xfrm>
            <a:off x="6540859" y="2542070"/>
            <a:ext cx="3486150" cy="1364888"/>
          </a:xfrm>
          <a:prstGeom prst="wedgeRoundRectCallout">
            <a:avLst>
              <a:gd name="adj1" fmla="val 10430"/>
              <a:gd name="adj2" fmla="val 78616"/>
              <a:gd name="adj3" fmla="val 16667"/>
            </a:avLst>
          </a:prstGeom>
          <a:solidFill>
            <a:srgbClr val="00206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is part of the verb ‘to be’ and not ‘to have’</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Speech Bubble: Rectangle with Corners Rounded 19">
            <a:extLst>
              <a:ext uri="{FF2B5EF4-FFF2-40B4-BE49-F238E27FC236}">
                <a16:creationId xmlns:a16="http://schemas.microsoft.com/office/drawing/2014/main" id="{985227EB-2424-4274-9688-771FED92BD7D}"/>
              </a:ext>
            </a:extLst>
          </p:cNvPr>
          <p:cNvSpPr/>
          <p:nvPr/>
        </p:nvSpPr>
        <p:spPr>
          <a:xfrm>
            <a:off x="5462806" y="5628014"/>
            <a:ext cx="2695357" cy="1109186"/>
          </a:xfrm>
          <a:prstGeom prst="wedgeRoundRectCallout">
            <a:avLst>
              <a:gd name="adj1" fmla="val -3388"/>
              <a:gd name="adj2" fmla="val -128148"/>
              <a:gd name="adj3" fmla="val 16667"/>
            </a:avLst>
          </a:prstGeom>
          <a:solidFill>
            <a:srgbClr val="00206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verb is in the ‘you’ form, not the ‘I’ form. </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Speech Bubble: Rectangle with Corners Rounded 20">
            <a:extLst>
              <a:ext uri="{FF2B5EF4-FFF2-40B4-BE49-F238E27FC236}">
                <a16:creationId xmlns:a16="http://schemas.microsoft.com/office/drawing/2014/main" id="{351B0D50-73F8-4266-90D0-EF4A0440BC74}"/>
              </a:ext>
            </a:extLst>
          </p:cNvPr>
          <p:cNvSpPr/>
          <p:nvPr/>
        </p:nvSpPr>
        <p:spPr>
          <a:xfrm>
            <a:off x="583003" y="5945459"/>
            <a:ext cx="2373317" cy="791741"/>
          </a:xfrm>
          <a:prstGeom prst="wedgeRoundRectCallout">
            <a:avLst>
              <a:gd name="adj1" fmla="val 67581"/>
              <a:gd name="adj2" fmla="val -62680"/>
              <a:gd name="adj3" fmla="val 16667"/>
            </a:avLst>
          </a:prstGeom>
          <a:solidFill>
            <a:srgbClr val="00206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word is</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the only noun.</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Speech Bubble: Rectangle with Corners Rounded 21">
            <a:extLst>
              <a:ext uri="{FF2B5EF4-FFF2-40B4-BE49-F238E27FC236}">
                <a16:creationId xmlns:a16="http://schemas.microsoft.com/office/drawing/2014/main" id="{C6F9C32C-6072-425E-A3FB-407EEF4E8CCD}"/>
              </a:ext>
            </a:extLst>
          </p:cNvPr>
          <p:cNvSpPr/>
          <p:nvPr/>
        </p:nvSpPr>
        <p:spPr>
          <a:xfrm>
            <a:off x="9088977" y="5695458"/>
            <a:ext cx="3052003" cy="1052788"/>
          </a:xfrm>
          <a:prstGeom prst="wedgeRoundRectCallout">
            <a:avLst>
              <a:gd name="adj1" fmla="val 49792"/>
              <a:gd name="adj2" fmla="val -28393"/>
              <a:gd name="adj3" fmla="val 16667"/>
            </a:avLst>
          </a:prstGeom>
          <a:solidFill>
            <a:srgbClr val="00206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Did you have other good ideas?</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3045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hidden"/>
                                      </p:to>
                                    </p:set>
                                  </p:childTnLst>
                                </p:cTn>
                              </p:par>
                              <p:par>
                                <p:cTn id="16" presetID="1" presetClass="exit" presetSubtype="0" fill="hold" grpId="1" nodeType="withEffect">
                                  <p:stCondLst>
                                    <p:cond delay="0"/>
                                  </p:stCondLst>
                                  <p:childTnLst>
                                    <p:set>
                                      <p:cBhvr>
                                        <p:cTn id="17" dur="1" fill="hold">
                                          <p:stCondLst>
                                            <p:cond delay="0"/>
                                          </p:stCondLst>
                                        </p:cTn>
                                        <p:tgtEl>
                                          <p:spTgt spid="1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p:tgtEl>
                                          <p:spTgt spid="1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grpId="1" nodeType="clickEffect">
                                  <p:stCondLst>
                                    <p:cond delay="0"/>
                                  </p:stCondLst>
                                  <p:childTnLst>
                                    <p:set>
                                      <p:cBhvr>
                                        <p:cTn id="43" dur="1" fill="hold">
                                          <p:stCondLst>
                                            <p:cond delay="0"/>
                                          </p:stCondLst>
                                        </p:cTn>
                                        <p:tgtEl>
                                          <p:spTgt spid="18"/>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additive="base">
                                        <p:cTn id="48" dur="500"/>
                                        <p:tgtEl>
                                          <p:spTgt spid="1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20"/>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p:tgtEl>
                                          <p:spTgt spid="13"/>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19"/>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grpId="1" nodeType="clickEffect">
                                  <p:stCondLst>
                                    <p:cond delay="0"/>
                                  </p:stCondLst>
                                  <p:childTnLst>
                                    <p:set>
                                      <p:cBhvr>
                                        <p:cTn id="69" dur="1" fill="hold">
                                          <p:stCondLst>
                                            <p:cond delay="0"/>
                                          </p:stCondLst>
                                        </p:cTn>
                                        <p:tgtEl>
                                          <p:spTgt spid="19"/>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nodeType="clickEffect">
                                  <p:stCondLst>
                                    <p:cond delay="0"/>
                                  </p:stCondLst>
                                  <p:childTnLst>
                                    <p:set>
                                      <p:cBhvr>
                                        <p:cTn id="73" dur="1" fill="hold">
                                          <p:stCondLst>
                                            <p:cond delay="0"/>
                                          </p:stCondLst>
                                        </p:cTn>
                                        <p:tgtEl>
                                          <p:spTgt spid="14"/>
                                        </p:tgtEl>
                                        <p:attrNameLst>
                                          <p:attrName>style.visibility</p:attrName>
                                        </p:attrNameLst>
                                      </p:cBhvr>
                                      <p:to>
                                        <p:strVal val="visible"/>
                                      </p:to>
                                    </p:set>
                                    <p:anim calcmode="lin" valueType="num">
                                      <p:cBhvr additive="base">
                                        <p:cTn id="74" dur="500"/>
                                        <p:tgtEl>
                                          <p:spTgt spid="14"/>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21"/>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67DF67C-FED2-4263-8836-F4A87752CD73}"/>
              </a:ext>
            </a:extLst>
          </p:cNvPr>
          <p:cNvGraphicFramePr>
            <a:graphicFrameLocks noGrp="1"/>
          </p:cNvGraphicFramePr>
          <p:nvPr>
            <p:extLst>
              <p:ext uri="{D42A27DB-BD31-4B8C-83A1-F6EECF244321}">
                <p14:modId xmlns:p14="http://schemas.microsoft.com/office/powerpoint/2010/main" val="4056368907"/>
              </p:ext>
            </p:extLst>
          </p:nvPr>
        </p:nvGraphicFramePr>
        <p:xfrm>
          <a:off x="1397139" y="1602962"/>
          <a:ext cx="8688546" cy="4144143"/>
        </p:xfrm>
        <a:graphic>
          <a:graphicData uri="http://schemas.openxmlformats.org/drawingml/2006/table">
            <a:tbl>
              <a:tblPr firstRow="1" bandRow="1">
                <a:tableStyleId>{5940675A-B579-460E-94D1-54222C63F5DA}</a:tableStyleId>
              </a:tblPr>
              <a:tblGrid>
                <a:gridCol w="1448091">
                  <a:extLst>
                    <a:ext uri="{9D8B030D-6E8A-4147-A177-3AD203B41FA5}">
                      <a16:colId xmlns:a16="http://schemas.microsoft.com/office/drawing/2014/main" val="3705192902"/>
                    </a:ext>
                  </a:extLst>
                </a:gridCol>
                <a:gridCol w="1448091">
                  <a:extLst>
                    <a:ext uri="{9D8B030D-6E8A-4147-A177-3AD203B41FA5}">
                      <a16:colId xmlns:a16="http://schemas.microsoft.com/office/drawing/2014/main" val="1615770556"/>
                    </a:ext>
                  </a:extLst>
                </a:gridCol>
                <a:gridCol w="1448091">
                  <a:extLst>
                    <a:ext uri="{9D8B030D-6E8A-4147-A177-3AD203B41FA5}">
                      <a16:colId xmlns:a16="http://schemas.microsoft.com/office/drawing/2014/main" val="3104332929"/>
                    </a:ext>
                  </a:extLst>
                </a:gridCol>
                <a:gridCol w="1448091">
                  <a:extLst>
                    <a:ext uri="{9D8B030D-6E8A-4147-A177-3AD203B41FA5}">
                      <a16:colId xmlns:a16="http://schemas.microsoft.com/office/drawing/2014/main" val="2409308791"/>
                    </a:ext>
                  </a:extLst>
                </a:gridCol>
                <a:gridCol w="1448091">
                  <a:extLst>
                    <a:ext uri="{9D8B030D-6E8A-4147-A177-3AD203B41FA5}">
                      <a16:colId xmlns:a16="http://schemas.microsoft.com/office/drawing/2014/main" val="1938113145"/>
                    </a:ext>
                  </a:extLst>
                </a:gridCol>
                <a:gridCol w="1448091">
                  <a:extLst>
                    <a:ext uri="{9D8B030D-6E8A-4147-A177-3AD203B41FA5}">
                      <a16:colId xmlns:a16="http://schemas.microsoft.com/office/drawing/2014/main" val="606389991"/>
                    </a:ext>
                  </a:extLst>
                </a:gridCol>
              </a:tblGrid>
              <a:tr h="393800">
                <a:tc>
                  <a:txBody>
                    <a:bodyPr/>
                    <a:lstStyle/>
                    <a:p>
                      <a:endParaRPr lang="en-GB" dirty="0"/>
                    </a:p>
                    <a:p>
                      <a:endParaRPr lang="en-GB" dirty="0"/>
                    </a:p>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28464138"/>
                  </a:ext>
                </a:extLst>
              </a:tr>
              <a:tr h="1137541">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35135451"/>
                  </a:ext>
                </a:extLst>
              </a:tr>
              <a:tr h="1137541">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9953720"/>
                  </a:ext>
                </a:extLst>
              </a:tr>
              <a:tr h="1137541">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02171399"/>
                  </a:ext>
                </a:extLst>
              </a:tr>
            </a:tbl>
          </a:graphicData>
        </a:graphic>
      </p:graphicFrame>
      <p:pic>
        <p:nvPicPr>
          <p:cNvPr id="55" name="Picture 54"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1127" y="4903272"/>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1028" y="5056761"/>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9B060155-7C60-4944-B070-5883385ED350}"/>
              </a:ext>
            </a:extLst>
          </p:cNvPr>
          <p:cNvPicPr>
            <a:picLocks noChangeAspect="1"/>
          </p:cNvPicPr>
          <p:nvPr/>
        </p:nvPicPr>
        <p:blipFill>
          <a:blip r:embed="rId4"/>
          <a:stretch>
            <a:fillRect/>
          </a:stretch>
        </p:blipFill>
        <p:spPr>
          <a:xfrm>
            <a:off x="7587749" y="4879594"/>
            <a:ext cx="676715" cy="749873"/>
          </a:xfrm>
          <a:prstGeom prst="rect">
            <a:avLst/>
          </a:prstGeom>
        </p:spPr>
      </p:pic>
      <p:sp>
        <p:nvSpPr>
          <p:cNvPr id="69" name="Rectangle 68">
            <a:extLst>
              <a:ext uri="{FF2B5EF4-FFF2-40B4-BE49-F238E27FC236}">
                <a16:creationId xmlns:a16="http://schemas.microsoft.com/office/drawing/2014/main" id="{677F8C33-4E18-442B-B13C-A23DD87F0E33}"/>
              </a:ext>
            </a:extLst>
          </p:cNvPr>
          <p:cNvSpPr/>
          <p:nvPr/>
        </p:nvSpPr>
        <p:spPr>
          <a:xfrm>
            <a:off x="7178797" y="4636852"/>
            <a:ext cx="1449952" cy="1099940"/>
          </a:xfrm>
          <a:prstGeom prst="rect">
            <a:avLst/>
          </a:prstGeom>
          <a:solidFill>
            <a:srgbClr val="FFD319"/>
          </a:solidFill>
          <a:ln>
            <a:solidFill>
              <a:srgbClr val="FFD3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4B6F4229-D16F-47F8-B341-DD778F7CD27E}"/>
              </a:ext>
            </a:extLst>
          </p:cNvPr>
          <p:cNvSpPr/>
          <p:nvPr/>
        </p:nvSpPr>
        <p:spPr>
          <a:xfrm>
            <a:off x="8606749" y="4636852"/>
            <a:ext cx="1449952" cy="1099940"/>
          </a:xfrm>
          <a:prstGeom prst="rect">
            <a:avLst/>
          </a:prstGeom>
          <a:solidFill>
            <a:srgbClr val="FFD319"/>
          </a:solidFill>
          <a:ln>
            <a:solidFill>
              <a:srgbClr val="FFD3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3" name="Picture 72">
            <a:extLst>
              <a:ext uri="{FF2B5EF4-FFF2-40B4-BE49-F238E27FC236}">
                <a16:creationId xmlns:a16="http://schemas.microsoft.com/office/drawing/2014/main" id="{7212CD33-DDB6-4293-B878-FD7440A67827}"/>
              </a:ext>
            </a:extLst>
          </p:cNvPr>
          <p:cNvPicPr>
            <a:picLocks noChangeAspect="1"/>
          </p:cNvPicPr>
          <p:nvPr/>
        </p:nvPicPr>
        <p:blipFill>
          <a:blip r:embed="rId4"/>
          <a:stretch>
            <a:fillRect/>
          </a:stretch>
        </p:blipFill>
        <p:spPr>
          <a:xfrm>
            <a:off x="8916631" y="3683990"/>
            <a:ext cx="676715" cy="749873"/>
          </a:xfrm>
          <a:prstGeom prst="rect">
            <a:avLst/>
          </a:prstGeom>
        </p:spPr>
      </p:pic>
      <p:pic>
        <p:nvPicPr>
          <p:cNvPr id="23" name="Picture 22">
            <a:extLst>
              <a:ext uri="{FF2B5EF4-FFF2-40B4-BE49-F238E27FC236}">
                <a16:creationId xmlns:a16="http://schemas.microsoft.com/office/drawing/2014/main" id="{70735B1C-FC71-4214-B511-30B678333FB0}"/>
              </a:ext>
            </a:extLst>
          </p:cNvPr>
          <p:cNvPicPr>
            <a:picLocks noChangeAspect="1"/>
          </p:cNvPicPr>
          <p:nvPr/>
        </p:nvPicPr>
        <p:blipFill>
          <a:blip r:embed="rId5"/>
          <a:stretch>
            <a:fillRect/>
          </a:stretch>
        </p:blipFill>
        <p:spPr>
          <a:xfrm>
            <a:off x="1584331" y="4703014"/>
            <a:ext cx="850934" cy="967617"/>
          </a:xfrm>
          <a:prstGeom prst="rect">
            <a:avLst/>
          </a:prstGeom>
        </p:spPr>
      </p:pic>
      <p:sp>
        <p:nvSpPr>
          <p:cNvPr id="66" name="Rectangle 65">
            <a:extLst>
              <a:ext uri="{FF2B5EF4-FFF2-40B4-BE49-F238E27FC236}">
                <a16:creationId xmlns:a16="http://schemas.microsoft.com/office/drawing/2014/main" id="{12D21A14-0B85-436E-9729-028FCB17C1B7}"/>
              </a:ext>
            </a:extLst>
          </p:cNvPr>
          <p:cNvSpPr/>
          <p:nvPr/>
        </p:nvSpPr>
        <p:spPr>
          <a:xfrm>
            <a:off x="8606749" y="3492683"/>
            <a:ext cx="1449952" cy="109994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4E08EDAD-D969-41FA-9A58-BBC836766C4A}"/>
              </a:ext>
            </a:extLst>
          </p:cNvPr>
          <p:cNvSpPr/>
          <p:nvPr/>
        </p:nvSpPr>
        <p:spPr>
          <a:xfrm>
            <a:off x="2854482" y="4636852"/>
            <a:ext cx="1449952" cy="1099940"/>
          </a:xfrm>
          <a:prstGeom prst="rect">
            <a:avLst/>
          </a:prstGeom>
          <a:solidFill>
            <a:srgbClr val="FFD319"/>
          </a:solidFill>
          <a:ln>
            <a:solidFill>
              <a:srgbClr val="FFD3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CED9C338-D78B-41B3-B14E-0A6273ED73C1}"/>
              </a:ext>
            </a:extLst>
          </p:cNvPr>
          <p:cNvSpPr/>
          <p:nvPr/>
        </p:nvSpPr>
        <p:spPr>
          <a:xfrm>
            <a:off x="1398776" y="4636852"/>
            <a:ext cx="1449952" cy="1099940"/>
          </a:xfrm>
          <a:prstGeom prst="rect">
            <a:avLst/>
          </a:prstGeom>
          <a:solidFill>
            <a:srgbClr val="FFD319"/>
          </a:solidFill>
          <a:ln>
            <a:solidFill>
              <a:srgbClr val="FFD3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Rectangle 5">
            <a:extLst>
              <a:ext uri="{FF2B5EF4-FFF2-40B4-BE49-F238E27FC236}">
                <a16:creationId xmlns:a16="http://schemas.microsoft.com/office/drawing/2014/main" id="{67F195E3-B4A8-4B57-84B5-E286C7573A0E}"/>
              </a:ext>
            </a:extLst>
          </p:cNvPr>
          <p:cNvSpPr/>
          <p:nvPr/>
        </p:nvSpPr>
        <p:spPr>
          <a:xfrm>
            <a:off x="3445807" y="5550"/>
            <a:ext cx="3922915" cy="584775"/>
          </a:xfrm>
          <a:prstGeom prst="rect">
            <a:avLst/>
          </a:prstGeom>
        </p:spPr>
        <p:txBody>
          <a:bodyPr wrap="square">
            <a:spAutoFit/>
          </a:bodyPr>
          <a:lstStyle/>
          <a:p>
            <a:r>
              <a:rPr lang="es-AR" sz="3200" b="1" kern="0" dirty="0" err="1">
                <a:solidFill>
                  <a:srgbClr val="002060"/>
                </a:solidFill>
                <a:latin typeface="Century Gothic" panose="020B0502020202020204" pitchFamily="34" charset="0"/>
                <a:cs typeface="Arial"/>
                <a:sym typeface="Arial"/>
              </a:rPr>
              <a:t>Wo</a:t>
            </a:r>
            <a:r>
              <a:rPr lang="es-AR" sz="3200" b="1" kern="0" dirty="0">
                <a:solidFill>
                  <a:srgbClr val="002060"/>
                </a:solidFill>
                <a:latin typeface="Century Gothic" panose="020B0502020202020204" pitchFamily="34" charset="0"/>
                <a:cs typeface="Arial"/>
                <a:sym typeface="Arial"/>
              </a:rPr>
              <a:t> </a:t>
            </a:r>
            <a:r>
              <a:rPr lang="es-AR" sz="3200" b="1" kern="0" dirty="0" err="1">
                <a:solidFill>
                  <a:srgbClr val="002060"/>
                </a:solidFill>
                <a:latin typeface="Century Gothic" panose="020B0502020202020204" pitchFamily="34" charset="0"/>
                <a:cs typeface="Arial"/>
                <a:sym typeface="Arial"/>
              </a:rPr>
              <a:t>ist</a:t>
            </a:r>
            <a:r>
              <a:rPr lang="es-AR" sz="3200" b="1" kern="0" dirty="0">
                <a:solidFill>
                  <a:srgbClr val="002060"/>
                </a:solidFill>
                <a:latin typeface="Century Gothic" panose="020B0502020202020204" pitchFamily="34" charset="0"/>
                <a:cs typeface="Arial"/>
                <a:sym typeface="Arial"/>
              </a:rPr>
              <a:t> das Gold?  </a:t>
            </a:r>
            <a:endParaRPr lang="en-GB" dirty="0"/>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2">
                    <a:lumMod val="10000"/>
                  </a:schemeClr>
                </a:solidFill>
                <a:latin typeface="Century Gothic" panose="020B0502020202020204" pitchFamily="34" charset="0"/>
              </a:rPr>
              <a:t>sprechen</a:t>
            </a:r>
            <a:endParaRPr lang="en-GB" sz="2000" b="1" kern="0" dirty="0">
              <a:solidFill>
                <a:schemeClr val="bg2">
                  <a:lumMod val="10000"/>
                </a:schemeClr>
              </a:solidFill>
              <a:latin typeface="Century Gothic" panose="020B0502020202020204" pitchFamily="34" charset="0"/>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Speech Bubble: Rectangle with Corners Rounded 7">
            <a:extLst>
              <a:ext uri="{FF2B5EF4-FFF2-40B4-BE49-F238E27FC236}">
                <a16:creationId xmlns:a16="http://schemas.microsoft.com/office/drawing/2014/main" id="{59240F57-A22B-4D0E-8019-AC8D258BB600}"/>
              </a:ext>
            </a:extLst>
          </p:cNvPr>
          <p:cNvSpPr/>
          <p:nvPr/>
        </p:nvSpPr>
        <p:spPr>
          <a:xfrm>
            <a:off x="1724671" y="746417"/>
            <a:ext cx="6173679"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9" name="Graphic 8" descr="Teacher">
            <a:extLst>
              <a:ext uri="{FF2B5EF4-FFF2-40B4-BE49-F238E27FC236}">
                <a16:creationId xmlns:a16="http://schemas.microsoft.com/office/drawing/2014/main" id="{A33234D2-0669-40D3-968E-DC8E1F621A5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154" y="463138"/>
            <a:ext cx="914400" cy="914400"/>
          </a:xfrm>
          <a:prstGeom prst="rect">
            <a:avLst/>
          </a:prstGeom>
        </p:spPr>
      </p:pic>
      <p:sp>
        <p:nvSpPr>
          <p:cNvPr id="10" name="Google Shape;108;p3">
            <a:extLst>
              <a:ext uri="{FF2B5EF4-FFF2-40B4-BE49-F238E27FC236}">
                <a16:creationId xmlns:a16="http://schemas.microsoft.com/office/drawing/2014/main" id="{58DE2B2C-7CEA-4E91-8562-FCECCF8D4011}"/>
              </a:ext>
            </a:extLst>
          </p:cNvPr>
          <p:cNvSpPr txBox="1"/>
          <p:nvPr/>
        </p:nvSpPr>
        <p:spPr>
          <a:xfrm>
            <a:off x="1745517" y="759578"/>
            <a:ext cx="6171063" cy="461624"/>
          </a:xfrm>
          <a:prstGeom prst="rect">
            <a:avLst/>
          </a:prstGeom>
          <a:noFill/>
          <a:ln>
            <a:noFill/>
          </a:ln>
        </p:spPr>
        <p:txBody>
          <a:bodyPr spcFirstLastPara="1" wrap="square" lIns="91425" tIns="45700" rIns="91425" bIns="45700" anchor="t" anchorCtr="0">
            <a:spAutoFit/>
          </a:bodyPr>
          <a:lstStyle/>
          <a:p>
            <a:pPr>
              <a:defRPr/>
            </a:pPr>
            <a:r>
              <a:rPr lang="en-GB" sz="2400" b="1" spc="-1" dirty="0">
                <a:solidFill>
                  <a:schemeClr val="bg1"/>
                </a:solidFill>
                <a:latin typeface="Century Gothic" panose="020B0502020202020204" pitchFamily="34" charset="0"/>
                <a:ea typeface="Calibri"/>
                <a:sym typeface="Calibri"/>
              </a:rPr>
              <a:t>Make sentences to find gold and jewels!</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4" name="TextBox 3">
            <a:extLst>
              <a:ext uri="{FF2B5EF4-FFF2-40B4-BE49-F238E27FC236}">
                <a16:creationId xmlns:a16="http://schemas.microsoft.com/office/drawing/2014/main" id="{D1FAE6C3-3497-47FA-80C1-B5B3F3A93A3B}"/>
              </a:ext>
            </a:extLst>
          </p:cNvPr>
          <p:cNvSpPr txBox="1"/>
          <p:nvPr/>
        </p:nvSpPr>
        <p:spPr>
          <a:xfrm>
            <a:off x="25617" y="2723103"/>
            <a:ext cx="1180546"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Das </a:t>
            </a:r>
            <a:r>
              <a:rPr lang="en-GB" sz="2400" b="1" dirty="0" err="1">
                <a:solidFill>
                  <a:srgbClr val="002060"/>
                </a:solidFill>
                <a:latin typeface="Century Gothic" panose="020B0502020202020204" pitchFamily="34" charset="0"/>
              </a:rPr>
              <a:t>ist</a:t>
            </a:r>
            <a:endParaRPr lang="en-GB" sz="2400" b="1" dirty="0">
              <a:solidFill>
                <a:srgbClr val="002060"/>
              </a:solidFill>
              <a:latin typeface="Century Gothic" panose="020B0502020202020204" pitchFamily="34" charset="0"/>
            </a:endParaRPr>
          </a:p>
        </p:txBody>
      </p:sp>
      <p:sp>
        <p:nvSpPr>
          <p:cNvPr id="14" name="TextBox 13">
            <a:extLst>
              <a:ext uri="{FF2B5EF4-FFF2-40B4-BE49-F238E27FC236}">
                <a16:creationId xmlns:a16="http://schemas.microsoft.com/office/drawing/2014/main" id="{B8641E37-3451-4E7F-BA29-2B960E0CA3B0}"/>
              </a:ext>
            </a:extLst>
          </p:cNvPr>
          <p:cNvSpPr txBox="1"/>
          <p:nvPr/>
        </p:nvSpPr>
        <p:spPr>
          <a:xfrm>
            <a:off x="-43401" y="3863380"/>
            <a:ext cx="2073417"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Ich </a:t>
            </a:r>
            <a:r>
              <a:rPr lang="en-GB" sz="2400" b="1" dirty="0" err="1">
                <a:solidFill>
                  <a:srgbClr val="002060"/>
                </a:solidFill>
                <a:latin typeface="Century Gothic" panose="020B0502020202020204" pitchFamily="34" charset="0"/>
              </a:rPr>
              <a:t>habe</a:t>
            </a:r>
            <a:endParaRPr lang="en-GB" sz="2400" b="1" dirty="0">
              <a:solidFill>
                <a:srgbClr val="002060"/>
              </a:solidFill>
              <a:latin typeface="Century Gothic" panose="020B0502020202020204" pitchFamily="34" charset="0"/>
            </a:endParaRPr>
          </a:p>
        </p:txBody>
      </p:sp>
      <p:sp>
        <p:nvSpPr>
          <p:cNvPr id="15" name="TextBox 14">
            <a:extLst>
              <a:ext uri="{FF2B5EF4-FFF2-40B4-BE49-F238E27FC236}">
                <a16:creationId xmlns:a16="http://schemas.microsoft.com/office/drawing/2014/main" id="{23130F1A-945F-4E8E-BFD7-2580AF5EB7BA}"/>
              </a:ext>
            </a:extLst>
          </p:cNvPr>
          <p:cNvSpPr txBox="1"/>
          <p:nvPr/>
        </p:nvSpPr>
        <p:spPr>
          <a:xfrm>
            <a:off x="18799" y="5118031"/>
            <a:ext cx="1394302"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Du hast</a:t>
            </a:r>
          </a:p>
        </p:txBody>
      </p:sp>
      <p:sp>
        <p:nvSpPr>
          <p:cNvPr id="16" name="TextBox 15">
            <a:extLst>
              <a:ext uri="{FF2B5EF4-FFF2-40B4-BE49-F238E27FC236}">
                <a16:creationId xmlns:a16="http://schemas.microsoft.com/office/drawing/2014/main" id="{CB5625E6-96F7-44B8-836E-D6E9F47B5BD4}"/>
              </a:ext>
            </a:extLst>
          </p:cNvPr>
          <p:cNvSpPr txBox="1"/>
          <p:nvPr/>
        </p:nvSpPr>
        <p:spPr>
          <a:xfrm>
            <a:off x="2243160" y="1857016"/>
            <a:ext cx="589653"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m</a:t>
            </a:r>
          </a:p>
        </p:txBody>
      </p:sp>
      <p:sp>
        <p:nvSpPr>
          <p:cNvPr id="17" name="TextBox 16">
            <a:extLst>
              <a:ext uri="{FF2B5EF4-FFF2-40B4-BE49-F238E27FC236}">
                <a16:creationId xmlns:a16="http://schemas.microsoft.com/office/drawing/2014/main" id="{D7E4C7FB-0C22-4C65-B7AE-091A4777A4B5}"/>
              </a:ext>
            </a:extLst>
          </p:cNvPr>
          <p:cNvSpPr txBox="1"/>
          <p:nvPr/>
        </p:nvSpPr>
        <p:spPr>
          <a:xfrm>
            <a:off x="3452720" y="1870504"/>
            <a:ext cx="1180546"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f</a:t>
            </a:r>
          </a:p>
        </p:txBody>
      </p:sp>
      <p:sp>
        <p:nvSpPr>
          <p:cNvPr id="18" name="TextBox 17">
            <a:extLst>
              <a:ext uri="{FF2B5EF4-FFF2-40B4-BE49-F238E27FC236}">
                <a16:creationId xmlns:a16="http://schemas.microsoft.com/office/drawing/2014/main" id="{B4D1695E-7EF2-4422-87E2-73FA9BABF58E}"/>
              </a:ext>
            </a:extLst>
          </p:cNvPr>
          <p:cNvSpPr txBox="1"/>
          <p:nvPr/>
        </p:nvSpPr>
        <p:spPr>
          <a:xfrm>
            <a:off x="4868741" y="1870505"/>
            <a:ext cx="1180546"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nt</a:t>
            </a:r>
            <a:endParaRPr lang="en-GB" sz="2400" b="1" dirty="0">
              <a:solidFill>
                <a:srgbClr val="002060"/>
              </a:solidFill>
              <a:latin typeface="Century Gothic" panose="020B0502020202020204" pitchFamily="34" charset="0"/>
            </a:endParaRPr>
          </a:p>
        </p:txBody>
      </p:sp>
      <p:sp>
        <p:nvSpPr>
          <p:cNvPr id="19" name="TextBox 18">
            <a:extLst>
              <a:ext uri="{FF2B5EF4-FFF2-40B4-BE49-F238E27FC236}">
                <a16:creationId xmlns:a16="http://schemas.microsoft.com/office/drawing/2014/main" id="{AB6C0F8A-EAD9-45CB-AF0E-B576F368EF12}"/>
              </a:ext>
            </a:extLst>
          </p:cNvPr>
          <p:cNvSpPr txBox="1"/>
          <p:nvPr/>
        </p:nvSpPr>
        <p:spPr>
          <a:xfrm>
            <a:off x="6378288" y="1889347"/>
            <a:ext cx="1180546"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m</a:t>
            </a:r>
          </a:p>
        </p:txBody>
      </p:sp>
      <p:sp>
        <p:nvSpPr>
          <p:cNvPr id="20" name="TextBox 19">
            <a:extLst>
              <a:ext uri="{FF2B5EF4-FFF2-40B4-BE49-F238E27FC236}">
                <a16:creationId xmlns:a16="http://schemas.microsoft.com/office/drawing/2014/main" id="{DDB05940-D929-4C85-A1A0-8521A7B8614A}"/>
              </a:ext>
            </a:extLst>
          </p:cNvPr>
          <p:cNvSpPr txBox="1"/>
          <p:nvPr/>
        </p:nvSpPr>
        <p:spPr>
          <a:xfrm>
            <a:off x="7901188" y="1945410"/>
            <a:ext cx="1180546"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f</a:t>
            </a:r>
          </a:p>
        </p:txBody>
      </p:sp>
      <p:sp>
        <p:nvSpPr>
          <p:cNvPr id="21" name="TextBox 20">
            <a:extLst>
              <a:ext uri="{FF2B5EF4-FFF2-40B4-BE49-F238E27FC236}">
                <a16:creationId xmlns:a16="http://schemas.microsoft.com/office/drawing/2014/main" id="{99F6832D-B6D5-47F3-9F45-15DA06BD53B7}"/>
              </a:ext>
            </a:extLst>
          </p:cNvPr>
          <p:cNvSpPr txBox="1"/>
          <p:nvPr/>
        </p:nvSpPr>
        <p:spPr>
          <a:xfrm>
            <a:off x="9240146" y="1875538"/>
            <a:ext cx="1180546"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nt</a:t>
            </a:r>
            <a:endParaRPr lang="en-GB" sz="2400" b="1" dirty="0">
              <a:solidFill>
                <a:srgbClr val="002060"/>
              </a:solidFill>
              <a:latin typeface="Century Gothic" panose="020B0502020202020204" pitchFamily="34" charset="0"/>
            </a:endParaRPr>
          </a:p>
        </p:txBody>
      </p:sp>
      <p:pic>
        <p:nvPicPr>
          <p:cNvPr id="25" name="Picture 24" descr="A picture containing soccer, dome&#10;&#10;Description automatically generated">
            <a:extLst>
              <a:ext uri="{FF2B5EF4-FFF2-40B4-BE49-F238E27FC236}">
                <a16:creationId xmlns:a16="http://schemas.microsoft.com/office/drawing/2014/main" id="{77F33AB8-960C-4110-81F8-5D9A6A317DD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07699" y="1677516"/>
            <a:ext cx="537752" cy="537752"/>
          </a:xfrm>
          <a:prstGeom prst="rect">
            <a:avLst/>
          </a:prstGeom>
        </p:spPr>
      </p:pic>
      <p:pic>
        <p:nvPicPr>
          <p:cNvPr id="27" name="Picture 26" descr="Shape&#10;&#10;Description automatically generated with medium confidence">
            <a:extLst>
              <a:ext uri="{FF2B5EF4-FFF2-40B4-BE49-F238E27FC236}">
                <a16:creationId xmlns:a16="http://schemas.microsoft.com/office/drawing/2014/main" id="{503E6BAF-3317-469B-B0BB-131DB9BE3932}"/>
              </a:ext>
            </a:extLst>
          </p:cNvPr>
          <p:cNvPicPr>
            <a:picLocks noChangeAspect="1"/>
          </p:cNvPicPr>
          <p:nvPr/>
        </p:nvPicPr>
        <p:blipFill>
          <a:blip r:embed="rId1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93568" y="1726255"/>
            <a:ext cx="519147" cy="472099"/>
          </a:xfrm>
          <a:prstGeom prst="rect">
            <a:avLst/>
          </a:prstGeom>
        </p:spPr>
      </p:pic>
      <p:pic>
        <p:nvPicPr>
          <p:cNvPr id="28" name="Picture 27" descr="Icon&#10;&#10;Description automatically generated with medium confidence">
            <a:extLst>
              <a:ext uri="{FF2B5EF4-FFF2-40B4-BE49-F238E27FC236}">
                <a16:creationId xmlns:a16="http://schemas.microsoft.com/office/drawing/2014/main" id="{40593553-60CA-40EB-8712-62D0145798BC}"/>
              </a:ext>
            </a:extLst>
          </p:cNvPr>
          <p:cNvPicPr>
            <a:picLocks noChangeAspect="1"/>
          </p:cNvPicPr>
          <p:nvPr/>
        </p:nvPicPr>
        <p:blipFill rotWithShape="1">
          <a:blip r:embed="rId11">
            <a:extLst>
              <a:ext uri="{28A0092B-C50C-407E-A947-70E740481C1C}">
                <a14:useLocalDpi xmlns:a14="http://schemas.microsoft.com/office/drawing/2010/main" val="0"/>
              </a:ext>
            </a:extLst>
          </a:blip>
          <a:srcRect l="44476" t="-3533" r="-4643" b="9008"/>
          <a:stretch/>
        </p:blipFill>
        <p:spPr>
          <a:xfrm>
            <a:off x="3377905" y="1724665"/>
            <a:ext cx="542600" cy="504809"/>
          </a:xfrm>
          <a:prstGeom prst="rect">
            <a:avLst/>
          </a:prstGeom>
        </p:spPr>
      </p:pic>
      <p:pic>
        <p:nvPicPr>
          <p:cNvPr id="29" name="Picture 28" descr="Icon&#10;&#10;Description automatically generated">
            <a:extLst>
              <a:ext uri="{FF2B5EF4-FFF2-40B4-BE49-F238E27FC236}">
                <a16:creationId xmlns:a16="http://schemas.microsoft.com/office/drawing/2014/main" id="{CA59BE7B-15D8-4AFB-97F1-BBAA9CD7852C}"/>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1460341" y="1923014"/>
            <a:ext cx="371296" cy="371295"/>
          </a:xfrm>
          <a:prstGeom prst="rect">
            <a:avLst/>
          </a:prstGeom>
        </p:spPr>
      </p:pic>
      <p:pic>
        <p:nvPicPr>
          <p:cNvPr id="30" name="Picture 29" descr="Icon&#10;&#10;Description automatically generated">
            <a:extLst>
              <a:ext uri="{FF2B5EF4-FFF2-40B4-BE49-F238E27FC236}">
                <a16:creationId xmlns:a16="http://schemas.microsoft.com/office/drawing/2014/main" id="{AB2D87C9-3D14-46B1-9CB2-D969527FD933}"/>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2931329" y="1956705"/>
            <a:ext cx="371296" cy="371295"/>
          </a:xfrm>
          <a:prstGeom prst="rect">
            <a:avLst/>
          </a:prstGeom>
        </p:spPr>
      </p:pic>
      <p:pic>
        <p:nvPicPr>
          <p:cNvPr id="31" name="Picture 30" descr="Icon&#10;&#10;Description automatically generated">
            <a:extLst>
              <a:ext uri="{FF2B5EF4-FFF2-40B4-BE49-F238E27FC236}">
                <a16:creationId xmlns:a16="http://schemas.microsoft.com/office/drawing/2014/main" id="{2EF613B0-4000-4E34-97BB-9DEBF943A546}"/>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4404764" y="1900937"/>
            <a:ext cx="371296" cy="371295"/>
          </a:xfrm>
          <a:prstGeom prst="rect">
            <a:avLst/>
          </a:prstGeom>
        </p:spPr>
      </p:pic>
      <p:pic>
        <p:nvPicPr>
          <p:cNvPr id="32" name="Picture 31">
            <a:extLst>
              <a:ext uri="{FF2B5EF4-FFF2-40B4-BE49-F238E27FC236}">
                <a16:creationId xmlns:a16="http://schemas.microsoft.com/office/drawing/2014/main" id="{3E69BF2C-3A78-4F99-A058-1736D5A948F7}"/>
              </a:ext>
            </a:extLst>
          </p:cNvPr>
          <p:cNvPicPr>
            <a:picLocks noChangeAspect="1"/>
          </p:cNvPicPr>
          <p:nvPr/>
        </p:nvPicPr>
        <p:blipFill>
          <a:blip r:embed="rId13"/>
          <a:stretch>
            <a:fillRect/>
          </a:stretch>
        </p:blipFill>
        <p:spPr>
          <a:xfrm>
            <a:off x="4789969" y="1692260"/>
            <a:ext cx="589654" cy="602049"/>
          </a:xfrm>
          <a:prstGeom prst="rect">
            <a:avLst/>
          </a:prstGeom>
        </p:spPr>
      </p:pic>
      <p:pic>
        <p:nvPicPr>
          <p:cNvPr id="33" name="Picture 32">
            <a:extLst>
              <a:ext uri="{FF2B5EF4-FFF2-40B4-BE49-F238E27FC236}">
                <a16:creationId xmlns:a16="http://schemas.microsoft.com/office/drawing/2014/main" id="{101E0A83-56F3-402B-A2BC-E428A27E197D}"/>
              </a:ext>
            </a:extLst>
          </p:cNvPr>
          <p:cNvPicPr>
            <a:picLocks noChangeAspect="1"/>
          </p:cNvPicPr>
          <p:nvPr/>
        </p:nvPicPr>
        <p:blipFill>
          <a:blip r:embed="rId14"/>
          <a:stretch>
            <a:fillRect/>
          </a:stretch>
        </p:blipFill>
        <p:spPr>
          <a:xfrm>
            <a:off x="9162860" y="1603469"/>
            <a:ext cx="476605" cy="706472"/>
          </a:xfrm>
          <a:prstGeom prst="rect">
            <a:avLst/>
          </a:prstGeom>
        </p:spPr>
      </p:pic>
      <p:pic>
        <p:nvPicPr>
          <p:cNvPr id="34" name="Picture 33">
            <a:extLst>
              <a:ext uri="{FF2B5EF4-FFF2-40B4-BE49-F238E27FC236}">
                <a16:creationId xmlns:a16="http://schemas.microsoft.com/office/drawing/2014/main" id="{4A851798-C4CA-4B18-A760-005904FD7AC1}"/>
              </a:ext>
            </a:extLst>
          </p:cNvPr>
          <p:cNvPicPr>
            <a:picLocks noChangeAspect="1"/>
          </p:cNvPicPr>
          <p:nvPr/>
        </p:nvPicPr>
        <p:blipFill>
          <a:blip r:embed="rId15"/>
          <a:stretch>
            <a:fillRect/>
          </a:stretch>
        </p:blipFill>
        <p:spPr>
          <a:xfrm>
            <a:off x="1950023" y="1717191"/>
            <a:ext cx="339374" cy="568410"/>
          </a:xfrm>
          <a:prstGeom prst="rect">
            <a:avLst/>
          </a:prstGeom>
        </p:spPr>
      </p:pic>
      <p:pic>
        <p:nvPicPr>
          <p:cNvPr id="37" name="Google Shape;218;p1" descr="C:\Users\Winnie\AppData\Local\Microsoft\Windows\Temporary Internet Files\Content.IE5\9M0I6R03\MC900441717[1].png">
            <a:extLst>
              <a:ext uri="{FF2B5EF4-FFF2-40B4-BE49-F238E27FC236}">
                <a16:creationId xmlns:a16="http://schemas.microsoft.com/office/drawing/2014/main" id="{01B54294-CABC-4749-9577-98FCE9985CD3}"/>
              </a:ext>
            </a:extLst>
          </p:cNvPr>
          <p:cNvPicPr preferRelativeResize="0"/>
          <p:nvPr/>
        </p:nvPicPr>
        <p:blipFill rotWithShape="1">
          <a:blip r:embed="rId16" cstate="screen">
            <a:alphaModFix/>
            <a:extLst>
              <a:ext uri="{28A0092B-C50C-407E-A947-70E740481C1C}">
                <a14:useLocalDpi xmlns:a14="http://schemas.microsoft.com/office/drawing/2010/main"/>
              </a:ext>
            </a:extLst>
          </a:blip>
          <a:srcRect/>
          <a:stretch/>
        </p:blipFill>
        <p:spPr>
          <a:xfrm>
            <a:off x="9078897" y="38039"/>
            <a:ext cx="1229185" cy="1040497"/>
          </a:xfrm>
          <a:prstGeom prst="rect">
            <a:avLst/>
          </a:prstGeom>
          <a:noFill/>
          <a:ln>
            <a:noFill/>
          </a:ln>
        </p:spPr>
      </p:pic>
      <p:pic>
        <p:nvPicPr>
          <p:cNvPr id="39" name="Picture 38" descr="Icon&#10;&#10;Description automatically generated with medium confidence">
            <a:extLst>
              <a:ext uri="{FF2B5EF4-FFF2-40B4-BE49-F238E27FC236}">
                <a16:creationId xmlns:a16="http://schemas.microsoft.com/office/drawing/2014/main" id="{24915797-CA8A-4F80-AA56-3D67D98D606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826458" y="1880357"/>
            <a:ext cx="293401" cy="369332"/>
          </a:xfrm>
          <a:prstGeom prst="rect">
            <a:avLst/>
          </a:prstGeom>
        </p:spPr>
      </p:pic>
      <p:pic>
        <p:nvPicPr>
          <p:cNvPr id="40" name="Picture 39" descr="Icon&#10;&#10;Description automatically generated with medium confidence">
            <a:extLst>
              <a:ext uri="{FF2B5EF4-FFF2-40B4-BE49-F238E27FC236}">
                <a16:creationId xmlns:a16="http://schemas.microsoft.com/office/drawing/2014/main" id="{791256C8-D798-4987-897E-7236DB576B3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326635" y="1856480"/>
            <a:ext cx="293401" cy="369332"/>
          </a:xfrm>
          <a:prstGeom prst="rect">
            <a:avLst/>
          </a:prstGeom>
        </p:spPr>
      </p:pic>
      <p:pic>
        <p:nvPicPr>
          <p:cNvPr id="41" name="Picture 40" descr="Icon&#10;&#10;Description automatically generated with medium confidence">
            <a:extLst>
              <a:ext uri="{FF2B5EF4-FFF2-40B4-BE49-F238E27FC236}">
                <a16:creationId xmlns:a16="http://schemas.microsoft.com/office/drawing/2014/main" id="{6ADC07E2-54E4-45DC-8944-6F1708602BA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907346" y="1856480"/>
            <a:ext cx="293401" cy="369332"/>
          </a:xfrm>
          <a:prstGeom prst="rect">
            <a:avLst/>
          </a:prstGeom>
        </p:spPr>
      </p:pic>
      <p:sp>
        <p:nvSpPr>
          <p:cNvPr id="43" name="Rectangle 42">
            <a:extLst>
              <a:ext uri="{FF2B5EF4-FFF2-40B4-BE49-F238E27FC236}">
                <a16:creationId xmlns:a16="http://schemas.microsoft.com/office/drawing/2014/main" id="{0C9F4EA1-79C2-40F8-82A5-EA33DC1576EA}"/>
              </a:ext>
            </a:extLst>
          </p:cNvPr>
          <p:cNvSpPr/>
          <p:nvPr/>
        </p:nvSpPr>
        <p:spPr>
          <a:xfrm>
            <a:off x="1398776" y="3492683"/>
            <a:ext cx="1449952" cy="109994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0A79FFB3-E008-4AB1-B4E3-B7D4FDC2A3B5}"/>
              </a:ext>
            </a:extLst>
          </p:cNvPr>
          <p:cNvPicPr>
            <a:picLocks noChangeAspect="1"/>
          </p:cNvPicPr>
          <p:nvPr/>
        </p:nvPicPr>
        <p:blipFill>
          <a:blip r:embed="rId18"/>
          <a:stretch>
            <a:fillRect/>
          </a:stretch>
        </p:blipFill>
        <p:spPr>
          <a:xfrm>
            <a:off x="7424315" y="-40212"/>
            <a:ext cx="1907410" cy="953705"/>
          </a:xfrm>
          <a:prstGeom prst="rect">
            <a:avLst/>
          </a:prstGeom>
        </p:spPr>
      </p:pic>
      <p:pic>
        <p:nvPicPr>
          <p:cNvPr id="22" name="Picture 21">
            <a:extLst>
              <a:ext uri="{FF2B5EF4-FFF2-40B4-BE49-F238E27FC236}">
                <a16:creationId xmlns:a16="http://schemas.microsoft.com/office/drawing/2014/main" id="{433BE428-5539-4C4A-B300-3F1CEC07A2E6}"/>
              </a:ext>
            </a:extLst>
          </p:cNvPr>
          <p:cNvPicPr>
            <a:picLocks noChangeAspect="1"/>
          </p:cNvPicPr>
          <p:nvPr/>
        </p:nvPicPr>
        <p:blipFill>
          <a:blip r:embed="rId19"/>
          <a:stretch>
            <a:fillRect/>
          </a:stretch>
        </p:blipFill>
        <p:spPr>
          <a:xfrm>
            <a:off x="3153754" y="3697620"/>
            <a:ext cx="677185" cy="754895"/>
          </a:xfrm>
          <a:prstGeom prst="rect">
            <a:avLst/>
          </a:prstGeom>
        </p:spPr>
      </p:pic>
      <p:sp>
        <p:nvSpPr>
          <p:cNvPr id="45" name="Rectangle 44">
            <a:extLst>
              <a:ext uri="{FF2B5EF4-FFF2-40B4-BE49-F238E27FC236}">
                <a16:creationId xmlns:a16="http://schemas.microsoft.com/office/drawing/2014/main" id="{893642E5-5858-47AB-95D8-8CB1897AAFB5}"/>
              </a:ext>
            </a:extLst>
          </p:cNvPr>
          <p:cNvSpPr/>
          <p:nvPr/>
        </p:nvSpPr>
        <p:spPr>
          <a:xfrm>
            <a:off x="2854482" y="2357799"/>
            <a:ext cx="1449952" cy="1099940"/>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8E143E86-D103-48A4-AF8E-C976383738D8}"/>
              </a:ext>
            </a:extLst>
          </p:cNvPr>
          <p:cNvSpPr/>
          <p:nvPr/>
        </p:nvSpPr>
        <p:spPr>
          <a:xfrm>
            <a:off x="2854482" y="3492683"/>
            <a:ext cx="1449952" cy="109994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a:extLst>
              <a:ext uri="{FF2B5EF4-FFF2-40B4-BE49-F238E27FC236}">
                <a16:creationId xmlns:a16="http://schemas.microsoft.com/office/drawing/2014/main" id="{A9C642DB-F64A-4C01-B01A-1787A1173556}"/>
              </a:ext>
            </a:extLst>
          </p:cNvPr>
          <p:cNvPicPr>
            <a:picLocks noChangeAspect="1"/>
          </p:cNvPicPr>
          <p:nvPr/>
        </p:nvPicPr>
        <p:blipFill>
          <a:blip r:embed="rId20"/>
          <a:stretch>
            <a:fillRect/>
          </a:stretch>
        </p:blipFill>
        <p:spPr>
          <a:xfrm>
            <a:off x="4525587" y="2635140"/>
            <a:ext cx="396274" cy="195089"/>
          </a:xfrm>
          <a:prstGeom prst="rect">
            <a:avLst/>
          </a:prstGeom>
        </p:spPr>
      </p:pic>
      <p:pic>
        <p:nvPicPr>
          <p:cNvPr id="26" name="Picture 25">
            <a:extLst>
              <a:ext uri="{FF2B5EF4-FFF2-40B4-BE49-F238E27FC236}">
                <a16:creationId xmlns:a16="http://schemas.microsoft.com/office/drawing/2014/main" id="{8CBC363E-584F-40AC-86BB-56A0B123A498}"/>
              </a:ext>
            </a:extLst>
          </p:cNvPr>
          <p:cNvPicPr>
            <a:picLocks noChangeAspect="1"/>
          </p:cNvPicPr>
          <p:nvPr/>
        </p:nvPicPr>
        <p:blipFill>
          <a:blip r:embed="rId20"/>
          <a:stretch>
            <a:fillRect/>
          </a:stretch>
        </p:blipFill>
        <p:spPr>
          <a:xfrm>
            <a:off x="4817091" y="2755309"/>
            <a:ext cx="396274" cy="195089"/>
          </a:xfrm>
          <a:prstGeom prst="rect">
            <a:avLst/>
          </a:prstGeom>
        </p:spPr>
      </p:pic>
      <p:pic>
        <p:nvPicPr>
          <p:cNvPr id="36" name="Picture 35">
            <a:extLst>
              <a:ext uri="{FF2B5EF4-FFF2-40B4-BE49-F238E27FC236}">
                <a16:creationId xmlns:a16="http://schemas.microsoft.com/office/drawing/2014/main" id="{FEA68227-4DFE-4A8F-A8A2-51A5C71BB4A9}"/>
              </a:ext>
            </a:extLst>
          </p:cNvPr>
          <p:cNvPicPr>
            <a:picLocks noChangeAspect="1"/>
          </p:cNvPicPr>
          <p:nvPr/>
        </p:nvPicPr>
        <p:blipFill>
          <a:blip r:embed="rId20"/>
          <a:stretch>
            <a:fillRect/>
          </a:stretch>
        </p:blipFill>
        <p:spPr>
          <a:xfrm>
            <a:off x="4459847" y="2896294"/>
            <a:ext cx="396274" cy="195089"/>
          </a:xfrm>
          <a:prstGeom prst="rect">
            <a:avLst/>
          </a:prstGeom>
        </p:spPr>
      </p:pic>
      <p:pic>
        <p:nvPicPr>
          <p:cNvPr id="38" name="Picture 37">
            <a:extLst>
              <a:ext uri="{FF2B5EF4-FFF2-40B4-BE49-F238E27FC236}">
                <a16:creationId xmlns:a16="http://schemas.microsoft.com/office/drawing/2014/main" id="{221AF41A-3685-4907-A602-02509C90EB60}"/>
              </a:ext>
            </a:extLst>
          </p:cNvPr>
          <p:cNvPicPr>
            <a:picLocks noChangeAspect="1"/>
          </p:cNvPicPr>
          <p:nvPr/>
        </p:nvPicPr>
        <p:blipFill>
          <a:blip r:embed="rId20"/>
          <a:stretch>
            <a:fillRect/>
          </a:stretch>
        </p:blipFill>
        <p:spPr>
          <a:xfrm>
            <a:off x="5174335" y="2635140"/>
            <a:ext cx="396274" cy="195089"/>
          </a:xfrm>
          <a:prstGeom prst="rect">
            <a:avLst/>
          </a:prstGeom>
        </p:spPr>
      </p:pic>
      <p:pic>
        <p:nvPicPr>
          <p:cNvPr id="48" name="Picture 47"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1048" y="3877297"/>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3307" y="4055469"/>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6217" y="2511795"/>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1510" y="2745479"/>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7796" y="2525333"/>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4867" y="2960871"/>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5287" y="5381993"/>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9BD98D01-B3F0-4C6F-A249-07B677B5F50C}"/>
              </a:ext>
            </a:extLst>
          </p:cNvPr>
          <p:cNvPicPr>
            <a:picLocks noChangeAspect="1"/>
          </p:cNvPicPr>
          <p:nvPr/>
        </p:nvPicPr>
        <p:blipFill>
          <a:blip r:embed="rId5"/>
          <a:stretch>
            <a:fillRect/>
          </a:stretch>
        </p:blipFill>
        <p:spPr>
          <a:xfrm>
            <a:off x="5941573" y="2345303"/>
            <a:ext cx="850934" cy="967617"/>
          </a:xfrm>
          <a:prstGeom prst="rect">
            <a:avLst/>
          </a:prstGeom>
        </p:spPr>
      </p:pic>
      <p:sp>
        <p:nvSpPr>
          <p:cNvPr id="59" name="Rectangle 58">
            <a:extLst>
              <a:ext uri="{FF2B5EF4-FFF2-40B4-BE49-F238E27FC236}">
                <a16:creationId xmlns:a16="http://schemas.microsoft.com/office/drawing/2014/main" id="{D58EB98B-DC07-4393-AFA5-A3CCD934F176}"/>
              </a:ext>
            </a:extLst>
          </p:cNvPr>
          <p:cNvSpPr/>
          <p:nvPr/>
        </p:nvSpPr>
        <p:spPr>
          <a:xfrm>
            <a:off x="4288623" y="2357799"/>
            <a:ext cx="1449952" cy="1099940"/>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a:extLst>
              <a:ext uri="{FF2B5EF4-FFF2-40B4-BE49-F238E27FC236}">
                <a16:creationId xmlns:a16="http://schemas.microsoft.com/office/drawing/2014/main" id="{ECD2F619-6174-493D-A6E8-2BDCD9991B7C}"/>
              </a:ext>
            </a:extLst>
          </p:cNvPr>
          <p:cNvSpPr/>
          <p:nvPr/>
        </p:nvSpPr>
        <p:spPr>
          <a:xfrm>
            <a:off x="5717183" y="2357799"/>
            <a:ext cx="1449952" cy="1099940"/>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FA7ECA37-A5E3-4310-8C2D-6C5E8640E547}"/>
              </a:ext>
            </a:extLst>
          </p:cNvPr>
          <p:cNvSpPr/>
          <p:nvPr/>
        </p:nvSpPr>
        <p:spPr>
          <a:xfrm>
            <a:off x="7178797" y="2357799"/>
            <a:ext cx="1449952" cy="1099940"/>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B603B2B0-B0B8-49BF-A946-7081E78AAC06}"/>
              </a:ext>
            </a:extLst>
          </p:cNvPr>
          <p:cNvSpPr/>
          <p:nvPr/>
        </p:nvSpPr>
        <p:spPr>
          <a:xfrm>
            <a:off x="4288623" y="3492683"/>
            <a:ext cx="1449952" cy="109994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61B23B05-F0D6-4002-8834-3D8CA6696B26}"/>
              </a:ext>
            </a:extLst>
          </p:cNvPr>
          <p:cNvSpPr/>
          <p:nvPr/>
        </p:nvSpPr>
        <p:spPr>
          <a:xfrm>
            <a:off x="5717183" y="3492683"/>
            <a:ext cx="1449952" cy="109994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BF009E7C-B69D-49FE-B100-E64ED00F8C1B}"/>
              </a:ext>
            </a:extLst>
          </p:cNvPr>
          <p:cNvSpPr/>
          <p:nvPr/>
        </p:nvSpPr>
        <p:spPr>
          <a:xfrm>
            <a:off x="7178797" y="3492683"/>
            <a:ext cx="1449952" cy="109994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93F0DA85-6E5B-44FB-92F8-7198C4F9DE82}"/>
              </a:ext>
            </a:extLst>
          </p:cNvPr>
          <p:cNvSpPr/>
          <p:nvPr/>
        </p:nvSpPr>
        <p:spPr>
          <a:xfrm>
            <a:off x="4288623" y="4636852"/>
            <a:ext cx="1449952" cy="1099940"/>
          </a:xfrm>
          <a:prstGeom prst="rect">
            <a:avLst/>
          </a:prstGeom>
          <a:solidFill>
            <a:srgbClr val="FFD319"/>
          </a:solidFill>
          <a:ln>
            <a:solidFill>
              <a:srgbClr val="FFD3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80492E03-BF74-490D-BA00-5547CFF764A8}"/>
              </a:ext>
            </a:extLst>
          </p:cNvPr>
          <p:cNvSpPr/>
          <p:nvPr/>
        </p:nvSpPr>
        <p:spPr>
          <a:xfrm>
            <a:off x="5717183" y="4636852"/>
            <a:ext cx="1449952" cy="1099940"/>
          </a:xfrm>
          <a:prstGeom prst="rect">
            <a:avLst/>
          </a:prstGeom>
          <a:solidFill>
            <a:srgbClr val="FFD319"/>
          </a:solidFill>
          <a:ln>
            <a:solidFill>
              <a:srgbClr val="FFD3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1" name="Picture 70">
            <a:extLst>
              <a:ext uri="{FF2B5EF4-FFF2-40B4-BE49-F238E27FC236}">
                <a16:creationId xmlns:a16="http://schemas.microsoft.com/office/drawing/2014/main" id="{AD4E9234-2196-40B1-8B1C-BA125F984C6C}"/>
              </a:ext>
            </a:extLst>
          </p:cNvPr>
          <p:cNvPicPr>
            <a:picLocks noChangeAspect="1"/>
          </p:cNvPicPr>
          <p:nvPr/>
        </p:nvPicPr>
        <p:blipFill>
          <a:blip r:embed="rId20"/>
          <a:stretch>
            <a:fillRect/>
          </a:stretch>
        </p:blipFill>
        <p:spPr>
          <a:xfrm>
            <a:off x="1626777" y="2678563"/>
            <a:ext cx="396274" cy="195089"/>
          </a:xfrm>
          <a:prstGeom prst="rect">
            <a:avLst/>
          </a:prstGeom>
        </p:spPr>
      </p:pic>
      <p:pic>
        <p:nvPicPr>
          <p:cNvPr id="72" name="Picture 71">
            <a:extLst>
              <a:ext uri="{FF2B5EF4-FFF2-40B4-BE49-F238E27FC236}">
                <a16:creationId xmlns:a16="http://schemas.microsoft.com/office/drawing/2014/main" id="{5FAF3800-550B-4493-9E30-8EDD51E4970E}"/>
              </a:ext>
            </a:extLst>
          </p:cNvPr>
          <p:cNvPicPr>
            <a:picLocks noChangeAspect="1"/>
          </p:cNvPicPr>
          <p:nvPr/>
        </p:nvPicPr>
        <p:blipFill>
          <a:blip r:embed="rId20"/>
          <a:stretch>
            <a:fillRect/>
          </a:stretch>
        </p:blipFill>
        <p:spPr>
          <a:xfrm>
            <a:off x="1940246" y="2843934"/>
            <a:ext cx="396274" cy="195089"/>
          </a:xfrm>
          <a:prstGeom prst="rect">
            <a:avLst/>
          </a:prstGeom>
        </p:spPr>
      </p:pic>
      <p:sp>
        <p:nvSpPr>
          <p:cNvPr id="62" name="Rectangle 61">
            <a:extLst>
              <a:ext uri="{FF2B5EF4-FFF2-40B4-BE49-F238E27FC236}">
                <a16:creationId xmlns:a16="http://schemas.microsoft.com/office/drawing/2014/main" id="{1DA716AD-9806-4664-B76C-57A26E2DB7EB}"/>
              </a:ext>
            </a:extLst>
          </p:cNvPr>
          <p:cNvSpPr/>
          <p:nvPr/>
        </p:nvSpPr>
        <p:spPr>
          <a:xfrm>
            <a:off x="8606749" y="2357799"/>
            <a:ext cx="1449952" cy="1099940"/>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B6BBA4FA-7625-4B58-9C8C-F806D7A64B57}"/>
              </a:ext>
            </a:extLst>
          </p:cNvPr>
          <p:cNvSpPr/>
          <p:nvPr/>
        </p:nvSpPr>
        <p:spPr>
          <a:xfrm>
            <a:off x="1398776" y="2357799"/>
            <a:ext cx="1449952" cy="1099940"/>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4" name="Picture 73">
            <a:extLst>
              <a:ext uri="{FF2B5EF4-FFF2-40B4-BE49-F238E27FC236}">
                <a16:creationId xmlns:a16="http://schemas.microsoft.com/office/drawing/2014/main" id="{7DDC3B89-F5AD-47C8-82DF-7E05B728C2CA}"/>
              </a:ext>
            </a:extLst>
          </p:cNvPr>
          <p:cNvPicPr>
            <a:picLocks noChangeAspect="1"/>
          </p:cNvPicPr>
          <p:nvPr/>
        </p:nvPicPr>
        <p:blipFill>
          <a:blip r:embed="rId21"/>
          <a:stretch>
            <a:fillRect/>
          </a:stretch>
        </p:blipFill>
        <p:spPr>
          <a:xfrm>
            <a:off x="8702650" y="466774"/>
            <a:ext cx="676715" cy="749873"/>
          </a:xfrm>
          <a:prstGeom prst="rect">
            <a:avLst/>
          </a:prstGeom>
        </p:spPr>
      </p:pic>
    </p:spTree>
    <p:extLst>
      <p:ext uri="{BB962C8B-B14F-4D97-AF65-F5344CB8AC3E}">
        <p14:creationId xmlns:p14="http://schemas.microsoft.com/office/powerpoint/2010/main" val="32171496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2"/>
                                        </p:tgtEl>
                                      </p:cBhvr>
                                    </p:animEffect>
                                    <p:set>
                                      <p:cBhvr>
                                        <p:cTn id="7"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8" restart="whenNotActive" fill="hold" evtFilter="cancelBubble" nodeType="interactiveSeq">
                <p:stCondLst>
                  <p:cond evt="onClick" delay="0">
                    <p:tgtEl>
                      <p:spTgt spid="4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44"/>
                                        </p:tgtEl>
                                      </p:cBhvr>
                                    </p:animEffect>
                                    <p:set>
                                      <p:cBhvr>
                                        <p:cTn id="13"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4" restart="whenNotActive" fill="hold" evtFilter="cancelBubble" nodeType="interactiveSeq">
                <p:stCondLst>
                  <p:cond evt="onClick" delay="0">
                    <p:tgtEl>
                      <p:spTgt spid="4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43"/>
                                        </p:tgtEl>
                                      </p:cBhvr>
                                    </p:animEffect>
                                    <p:set>
                                      <p:cBhvr>
                                        <p:cTn id="19"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20" restart="whenNotActive" fill="hold" evtFilter="cancelBubble" nodeType="interactiveSeq">
                <p:stCondLst>
                  <p:cond evt="onClick" delay="0">
                    <p:tgtEl>
                      <p:spTgt spid="4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45"/>
                                        </p:tgtEl>
                                      </p:cBhvr>
                                    </p:animEffect>
                                    <p:set>
                                      <p:cBhvr>
                                        <p:cTn id="25"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26" restart="whenNotActive" fill="hold" evtFilter="cancelBubble" nodeType="interactiveSeq">
                <p:stCondLst>
                  <p:cond evt="onClick" delay="0">
                    <p:tgtEl>
                      <p:spTgt spid="4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46"/>
                                        </p:tgtEl>
                                      </p:cBhvr>
                                    </p:animEffect>
                                    <p:set>
                                      <p:cBhvr>
                                        <p:cTn id="31"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2" restart="whenNotActive" fill="hold" evtFilter="cancelBubble" nodeType="interactiveSeq">
                <p:stCondLst>
                  <p:cond evt="onClick" delay="0">
                    <p:tgtEl>
                      <p:spTgt spid="4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47"/>
                                        </p:tgtEl>
                                      </p:cBhvr>
                                    </p:animEffect>
                                    <p:set>
                                      <p:cBhvr>
                                        <p:cTn id="37"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38" restart="whenNotActive" fill="hold" evtFilter="cancelBubble" nodeType="interactiveSeq">
                <p:stCondLst>
                  <p:cond evt="onClick" delay="0">
                    <p:tgtEl>
                      <p:spTgt spid="59"/>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59"/>
                                        </p:tgtEl>
                                      </p:cBhvr>
                                    </p:animEffect>
                                    <p:set>
                                      <p:cBhvr>
                                        <p:cTn id="43"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44" restart="whenNotActive" fill="hold" evtFilter="cancelBubble" nodeType="interactiveSeq">
                <p:stCondLst>
                  <p:cond evt="onClick" delay="0">
                    <p:tgtEl>
                      <p:spTgt spid="60"/>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60"/>
                                        </p:tgtEl>
                                      </p:cBhvr>
                                    </p:animEffect>
                                    <p:set>
                                      <p:cBhvr>
                                        <p:cTn id="49"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50" restart="whenNotActive" fill="hold" evtFilter="cancelBubble" nodeType="interactiveSeq">
                <p:stCondLst>
                  <p:cond evt="onClick" delay="0">
                    <p:tgtEl>
                      <p:spTgt spid="61"/>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61"/>
                                        </p:tgtEl>
                                      </p:cBhvr>
                                    </p:animEffect>
                                    <p:set>
                                      <p:cBhvr>
                                        <p:cTn id="55"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56" restart="whenNotActive" fill="hold" evtFilter="cancelBubble" nodeType="interactiveSeq">
                <p:stCondLst>
                  <p:cond evt="onClick" delay="0">
                    <p:tgtEl>
                      <p:spTgt spid="62"/>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62"/>
                                        </p:tgtEl>
                                      </p:cBhvr>
                                    </p:animEffect>
                                    <p:set>
                                      <p:cBhvr>
                                        <p:cTn id="61"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62" restart="whenNotActive" fill="hold" evtFilter="cancelBubble" nodeType="interactiveSeq">
                <p:stCondLst>
                  <p:cond evt="onClick" delay="0">
                    <p:tgtEl>
                      <p:spTgt spid="63"/>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63"/>
                                        </p:tgtEl>
                                      </p:cBhvr>
                                    </p:animEffect>
                                    <p:set>
                                      <p:cBhvr>
                                        <p:cTn id="67"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68" restart="whenNotActive" fill="hold" evtFilter="cancelBubble" nodeType="interactiveSeq">
                <p:stCondLst>
                  <p:cond evt="onClick" delay="0">
                    <p:tgtEl>
                      <p:spTgt spid="6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64"/>
                                        </p:tgtEl>
                                      </p:cBhvr>
                                    </p:animEffect>
                                    <p:set>
                                      <p:cBhvr>
                                        <p:cTn id="73"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74" restart="whenNotActive" fill="hold" evtFilter="cancelBubble" nodeType="interactiveSeq">
                <p:stCondLst>
                  <p:cond evt="onClick" delay="0">
                    <p:tgtEl>
                      <p:spTgt spid="65"/>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65"/>
                                        </p:tgtEl>
                                      </p:cBhvr>
                                    </p:animEffect>
                                    <p:set>
                                      <p:cBhvr>
                                        <p:cTn id="79"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80" restart="whenNotActive" fill="hold" evtFilter="cancelBubble" nodeType="interactiveSeq">
                <p:stCondLst>
                  <p:cond evt="onClick" delay="0">
                    <p:tgtEl>
                      <p:spTgt spid="66"/>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66"/>
                                        </p:tgtEl>
                                      </p:cBhvr>
                                    </p:animEffect>
                                    <p:set>
                                      <p:cBhvr>
                                        <p:cTn id="85"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86" restart="whenNotActive" fill="hold" evtFilter="cancelBubble" nodeType="interactiveSeq">
                <p:stCondLst>
                  <p:cond evt="onClick" delay="0">
                    <p:tgtEl>
                      <p:spTgt spid="67"/>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67"/>
                                        </p:tgtEl>
                                      </p:cBhvr>
                                    </p:animEffect>
                                    <p:set>
                                      <p:cBhvr>
                                        <p:cTn id="91"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92" restart="whenNotActive" fill="hold" evtFilter="cancelBubble" nodeType="interactiveSeq">
                <p:stCondLst>
                  <p:cond evt="onClick" delay="0">
                    <p:tgtEl>
                      <p:spTgt spid="68"/>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68"/>
                                        </p:tgtEl>
                                      </p:cBhvr>
                                    </p:animEffect>
                                    <p:set>
                                      <p:cBhvr>
                                        <p:cTn id="97"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98" restart="whenNotActive" fill="hold" evtFilter="cancelBubble" nodeType="interactiveSeq">
                <p:stCondLst>
                  <p:cond evt="onClick" delay="0">
                    <p:tgtEl>
                      <p:spTgt spid="69"/>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0" nodeType="clickEffect">
                                  <p:stCondLst>
                                    <p:cond delay="0"/>
                                  </p:stCondLst>
                                  <p:childTnLst>
                                    <p:animEffect transition="out" filter="fade">
                                      <p:cBhvr>
                                        <p:cTn id="102" dur="500"/>
                                        <p:tgtEl>
                                          <p:spTgt spid="69"/>
                                        </p:tgtEl>
                                      </p:cBhvr>
                                    </p:animEffect>
                                    <p:set>
                                      <p:cBhvr>
                                        <p:cTn id="103"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104" restart="whenNotActive" fill="hold" evtFilter="cancelBubble" nodeType="interactiveSeq">
                <p:stCondLst>
                  <p:cond evt="onClick" delay="0">
                    <p:tgtEl>
                      <p:spTgt spid="70"/>
                    </p:tgtEl>
                  </p:cond>
                </p:stCondLst>
                <p:endSync evt="end" delay="0">
                  <p:rtn val="all"/>
                </p:endSync>
                <p:childTnLst>
                  <p:par>
                    <p:cTn id="105" fill="hold">
                      <p:stCondLst>
                        <p:cond delay="0"/>
                      </p:stCondLst>
                      <p:childTnLst>
                        <p:par>
                          <p:cTn id="106" fill="hold">
                            <p:stCondLst>
                              <p:cond delay="0"/>
                            </p:stCondLst>
                            <p:childTnLst>
                              <p:par>
                                <p:cTn id="107" presetID="10" presetClass="exit" presetSubtype="0" fill="hold" grpId="0" nodeType="clickEffect">
                                  <p:stCondLst>
                                    <p:cond delay="0"/>
                                  </p:stCondLst>
                                  <p:childTnLst>
                                    <p:animEffect transition="out" filter="fade">
                                      <p:cBhvr>
                                        <p:cTn id="108" dur="500"/>
                                        <p:tgtEl>
                                          <p:spTgt spid="70"/>
                                        </p:tgtEl>
                                      </p:cBhvr>
                                    </p:animEffect>
                                    <p:set>
                                      <p:cBhvr>
                                        <p:cTn id="109"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childTnLst>
        </p:cTn>
      </p:par>
    </p:tnLst>
    <p:bldLst>
      <p:bldP spid="69" grpId="0" animBg="1"/>
      <p:bldP spid="70" grpId="0" animBg="1"/>
      <p:bldP spid="66" grpId="0" animBg="1"/>
      <p:bldP spid="47" grpId="0" animBg="1"/>
      <p:bldP spid="44" grpId="0" animBg="1"/>
      <p:bldP spid="43" grpId="0" animBg="1"/>
      <p:bldP spid="45" grpId="0" animBg="1"/>
      <p:bldP spid="46" grpId="0" animBg="1"/>
      <p:bldP spid="59" grpId="0" animBg="1"/>
      <p:bldP spid="60" grpId="0" animBg="1"/>
      <p:bldP spid="61" grpId="0" animBg="1"/>
      <p:bldP spid="63" grpId="0" animBg="1"/>
      <p:bldP spid="64" grpId="0" animBg="1"/>
      <p:bldP spid="65" grpId="0" animBg="1"/>
      <p:bldP spid="67" grpId="0" animBg="1"/>
      <p:bldP spid="68" grpId="0" animBg="1"/>
      <p:bldP spid="62" grpId="0" animBg="1"/>
      <p:bldP spid="42"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2751</Words>
  <Application>Microsoft Office PowerPoint</Application>
  <PresentationFormat>Widescreen</PresentationFormat>
  <Paragraphs>490</Paragraphs>
  <Slides>17</Slides>
  <Notes>17</Notes>
  <HiddenSlides>0</HiddenSlides>
  <MMClips>0</MMClips>
  <ScaleCrop>false</ScaleCrop>
  <HeadingPairs>
    <vt:vector size="6" baseType="variant">
      <vt:variant>
        <vt:lpstr>Caratteri utilizzati</vt:lpstr>
      </vt:variant>
      <vt:variant>
        <vt:i4>7</vt:i4>
      </vt:variant>
      <vt:variant>
        <vt:lpstr>Tema</vt:lpstr>
      </vt:variant>
      <vt:variant>
        <vt:i4>4</vt:i4>
      </vt:variant>
      <vt:variant>
        <vt:lpstr>Titoli diapositive</vt:lpstr>
      </vt:variant>
      <vt:variant>
        <vt:i4>17</vt:i4>
      </vt:variant>
    </vt:vector>
  </HeadingPairs>
  <TitlesOfParts>
    <vt:vector size="28" baseType="lpstr">
      <vt:lpstr>Arial</vt:lpstr>
      <vt:lpstr>Calibri</vt:lpstr>
      <vt:lpstr>Calibri Light</vt:lpstr>
      <vt:lpstr>Century Gothic</vt:lpstr>
      <vt:lpstr>Modern Love</vt:lpstr>
      <vt:lpstr>Symbol</vt:lpstr>
      <vt:lpstr>Wingdings</vt:lpstr>
      <vt:lpstr>1_Office Theme</vt:lpstr>
      <vt:lpstr>Office Theme</vt:lpstr>
      <vt:lpstr>2_Office Theme</vt:lpstr>
      <vt:lpstr>3_Office Theme</vt:lpstr>
      <vt:lpstr>Talking about things and things to do </vt:lpstr>
      <vt:lpstr>aussprechen</vt:lpstr>
      <vt:lpstr>aussprechen</vt:lpstr>
      <vt:lpstr>aussprechen</vt:lpstr>
      <vt:lpstr>aussprechen</vt:lpstr>
      <vt:lpstr>Follow up 1 </vt:lpstr>
      <vt:lpstr>Follow up 2a</vt:lpstr>
      <vt:lpstr>Presentazione standard di PowerPoint</vt:lpstr>
      <vt:lpstr>Follow up 3</vt:lpstr>
      <vt:lpstr>Follow up 3</vt:lpstr>
      <vt:lpstr>Follow up 4: </vt:lpstr>
      <vt:lpstr>Follow up 4: </vt:lpstr>
      <vt:lpstr>Follow up 5: </vt:lpstr>
      <vt:lpstr>Follow up 5 </vt:lpstr>
      <vt:lpstr>Tschüss!</vt:lpstr>
      <vt:lpstr>Follow up 4: </vt:lpstr>
      <vt:lpstr>Follow up 4: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Ginevra Festanti</cp:lastModifiedBy>
  <cp:revision>62</cp:revision>
  <dcterms:created xsi:type="dcterms:W3CDTF">2021-06-12T06:20:35Z</dcterms:created>
  <dcterms:modified xsi:type="dcterms:W3CDTF">2024-01-04T10:33:23Z</dcterms:modified>
</cp:coreProperties>
</file>