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77" r:id="rId3"/>
    <p:sldId id="930" r:id="rId4"/>
    <p:sldId id="299" r:id="rId5"/>
    <p:sldId id="931" r:id="rId6"/>
    <p:sldId id="932" r:id="rId7"/>
    <p:sldId id="294" r:id="rId8"/>
    <p:sldId id="933" r:id="rId9"/>
    <p:sldId id="928" r:id="rId10"/>
    <p:sldId id="291" r:id="rId11"/>
    <p:sldId id="279" r:id="rId12"/>
    <p:sldId id="929" r:id="rId13"/>
    <p:sldId id="925" r:id="rId14"/>
    <p:sldId id="290" r:id="rId15"/>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1FA"/>
    <a:srgbClr val="FFD10D"/>
    <a:srgbClr val="FF0066"/>
    <a:srgbClr val="FFFFCC"/>
    <a:srgbClr val="2E94AF"/>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B6F69-70F7-4AD8-8EE3-4143C0A8DB20}" v="1" dt="2023-02-07T13:45:45.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50329" autoAdjust="0"/>
  </p:normalViewPr>
  <p:slideViewPr>
    <p:cSldViewPr snapToGrid="0">
      <p:cViewPr varScale="1">
        <p:scale>
          <a:sx n="53" d="100"/>
          <a:sy n="53" d="100"/>
        </p:scale>
        <p:origin x="235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vgass@gmail.com" userId="61e5bc30fa4f0ff8" providerId="LiveId" clId="{6EDB6F69-70F7-4AD8-8EE3-4143C0A8DB20}"/>
    <pc:docChg chg="modSld">
      <pc:chgData name="helenvgass@gmail.com" userId="61e5bc30fa4f0ff8" providerId="LiveId" clId="{6EDB6F69-70F7-4AD8-8EE3-4143C0A8DB20}" dt="2023-02-07T13:45:48.092" v="1" actId="1076"/>
      <pc:docMkLst>
        <pc:docMk/>
      </pc:docMkLst>
      <pc:sldChg chg="modSp mod modAnim">
        <pc:chgData name="helenvgass@gmail.com" userId="61e5bc30fa4f0ff8" providerId="LiveId" clId="{6EDB6F69-70F7-4AD8-8EE3-4143C0A8DB20}" dt="2023-02-07T13:45:48.092" v="1" actId="1076"/>
        <pc:sldMkLst>
          <pc:docMk/>
          <pc:sldMk cId="3342403402" sldId="925"/>
        </pc:sldMkLst>
        <pc:picChg chg="mod">
          <ac:chgData name="helenvgass@gmail.com" userId="61e5bc30fa4f0ff8" providerId="LiveId" clId="{6EDB6F69-70F7-4AD8-8EE3-4143C0A8DB20}" dt="2023-02-07T13:45:48.092" v="1" actId="1076"/>
          <ac:picMkLst>
            <pc:docMk/>
            <pc:sldMk cId="3342403402" sldId="925"/>
            <ac:picMk id="8" creationId="{474744EC-1950-4BB3-B7A2-31CC882286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DDA2C99A-C469-487C-B7F3-BEA3E06E0D84}" type="datetimeFigureOut">
              <a:rPr lang="en-GB" smtClean="0"/>
              <a:t>07/02/2023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438150" y="1250950"/>
            <a:ext cx="5999163" cy="3375025"/>
          </a:xfrm>
          <a:prstGeom prst="rect">
            <a:avLst/>
          </a:prstGeom>
        </p:spPr>
      </p:sp>
      <p:sp>
        <p:nvSpPr>
          <p:cNvPr id="285"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spc="-1" dirty="0">
                <a:solidFill>
                  <a:srgbClr val="000000"/>
                </a:solidFill>
                <a:latin typeface="Calibri"/>
                <a:ea typeface="Calibri"/>
              </a:rPr>
              <a:t>Artwork by Steve Clarke. Pronoun pictures from NCELP (www.ncelp.org). All additional pictures selected from </a:t>
            </a:r>
            <a:r>
              <a:rPr lang="en-GB" sz="1300" spc="-1" dirty="0" err="1">
                <a:solidFill>
                  <a:srgbClr val="000000"/>
                </a:solidFill>
                <a:latin typeface="Calibri"/>
                <a:ea typeface="Calibri"/>
              </a:rPr>
              <a:t>Pixabay</a:t>
            </a:r>
            <a:r>
              <a:rPr lang="en-GB" sz="1300" spc="-1" dirty="0">
                <a:solidFill>
                  <a:srgbClr val="000000"/>
                </a:solidFill>
                <a:latin typeface="Calibri"/>
                <a:ea typeface="Calibri"/>
              </a:rPr>
              <a:t> and are available under a Creative Commons license, no</a:t>
            </a:r>
          </a:p>
          <a:p>
            <a:pPr marL="227815" indent="-227815"/>
            <a:r>
              <a:rPr lang="en-GB" sz="1300" spc="-1" dirty="0">
                <a:solidFill>
                  <a:srgbClr val="000000"/>
                </a:solidFill>
                <a:latin typeface="Calibri"/>
                <a:ea typeface="Calibri"/>
              </a:rPr>
              <a:t>attribution required.</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2060"/>
                </a:solidFill>
                <a:latin typeface="Century Gothic"/>
                <a:ea typeface="Century Gothic"/>
              </a:rPr>
              <a:t>Phonics:  SSC [au] Haus </a:t>
            </a:r>
            <a:r>
              <a:rPr lang="en-GB" sz="1300" spc="-1" dirty="0">
                <a:solidFill>
                  <a:srgbClr val="002060"/>
                </a:solidFill>
                <a:latin typeface="Century Gothic"/>
                <a:ea typeface="Century Gothic"/>
              </a:rPr>
              <a:t>[147] </a:t>
            </a:r>
            <a:r>
              <a:rPr lang="en-GB" sz="1300" b="1" spc="-1" dirty="0" err="1">
                <a:solidFill>
                  <a:srgbClr val="002060"/>
                </a:solidFill>
                <a:latin typeface="Century Gothic"/>
                <a:ea typeface="Century Gothic"/>
              </a:rPr>
              <a:t>blau</a:t>
            </a:r>
            <a:r>
              <a:rPr lang="en-GB" sz="1300" spc="-1" dirty="0">
                <a:solidFill>
                  <a:srgbClr val="002060"/>
                </a:solidFill>
                <a:latin typeface="Century Gothic"/>
                <a:ea typeface="Century Gothic"/>
              </a:rPr>
              <a:t> [948] </a:t>
            </a:r>
            <a:r>
              <a:rPr lang="en-GB" sz="1300" b="1" spc="-1" dirty="0" err="1">
                <a:solidFill>
                  <a:srgbClr val="002060"/>
                </a:solidFill>
                <a:latin typeface="Century Gothic"/>
                <a:ea typeface="Century Gothic"/>
              </a:rPr>
              <a:t>laufen</a:t>
            </a:r>
            <a:r>
              <a:rPr lang="en-GB" sz="1300" spc="-1" dirty="0">
                <a:solidFill>
                  <a:srgbClr val="002060"/>
                </a:solidFill>
                <a:latin typeface="Century Gothic"/>
                <a:ea typeface="Century Gothic"/>
              </a:rPr>
              <a:t> [252]; </a:t>
            </a:r>
            <a:r>
              <a:rPr lang="en-GB" sz="1300" b="1" spc="-1" dirty="0">
                <a:solidFill>
                  <a:srgbClr val="002060"/>
                </a:solidFill>
                <a:latin typeface="Century Gothic"/>
                <a:ea typeface="Century Gothic"/>
              </a:rPr>
              <a:t>SSC [</a:t>
            </a:r>
            <a:r>
              <a:rPr lang="en-GB" sz="1300" b="1" spc="-1" dirty="0" err="1">
                <a:solidFill>
                  <a:srgbClr val="002060"/>
                </a:solidFill>
                <a:latin typeface="Century Gothic"/>
                <a:ea typeface="Century Gothic"/>
              </a:rPr>
              <a:t>eu</a:t>
            </a:r>
            <a:r>
              <a:rPr lang="en-GB" sz="1300" b="1" spc="-1" dirty="0">
                <a:solidFill>
                  <a:srgbClr val="002060"/>
                </a:solidFill>
                <a:latin typeface="Century Gothic"/>
                <a:ea typeface="Century Gothic"/>
              </a:rPr>
              <a:t>] Deutschland </a:t>
            </a:r>
            <a:r>
              <a:rPr lang="en-GB" sz="1300" spc="-1" dirty="0">
                <a:solidFill>
                  <a:srgbClr val="002060"/>
                </a:solidFill>
                <a:latin typeface="Century Gothic"/>
                <a:ea typeface="Century Gothic"/>
              </a:rPr>
              <a:t>[140] </a:t>
            </a:r>
            <a:r>
              <a:rPr lang="en-GB" sz="1300" b="1" spc="-1" dirty="0">
                <a:solidFill>
                  <a:srgbClr val="002060"/>
                </a:solidFill>
                <a:latin typeface="Century Gothic"/>
                <a:ea typeface="Century Gothic"/>
              </a:rPr>
              <a:t>Freund</a:t>
            </a:r>
            <a:r>
              <a:rPr lang="en-GB" sz="1300" spc="-1" dirty="0">
                <a:solidFill>
                  <a:srgbClr val="002060"/>
                </a:solidFill>
                <a:latin typeface="Century Gothic"/>
                <a:ea typeface="Century Gothic"/>
              </a:rPr>
              <a:t> [273] </a:t>
            </a:r>
            <a:r>
              <a:rPr lang="en-GB" sz="1300" b="1" spc="-1" dirty="0" err="1">
                <a:solidFill>
                  <a:srgbClr val="002060"/>
                </a:solidFill>
                <a:latin typeface="Century Gothic"/>
                <a:ea typeface="Century Gothic"/>
              </a:rPr>
              <a:t>heute</a:t>
            </a:r>
            <a:r>
              <a:rPr lang="en-GB" sz="1300" spc="-1" dirty="0">
                <a:solidFill>
                  <a:srgbClr val="002060"/>
                </a:solidFill>
                <a:latin typeface="Century Gothic"/>
                <a:ea typeface="Century Gothic"/>
              </a:rPr>
              <a:t> [116]</a:t>
            </a:r>
          </a:p>
          <a:p>
            <a:pPr marL="227815" indent="-227815"/>
            <a:endParaRPr lang="en-GB" sz="1300" b="1" spc="-1" dirty="0">
              <a:solidFill>
                <a:srgbClr val="002060"/>
              </a:solidFill>
              <a:latin typeface="Century Gothic"/>
              <a:ea typeface="Century Gothic"/>
            </a:endParaRPr>
          </a:p>
          <a:p>
            <a:pPr marL="227815" indent="-227815"/>
            <a:r>
              <a:rPr lang="it-IT" sz="1300" b="1" spc="-1" dirty="0">
                <a:solidFill>
                  <a:srgbClr val="002060"/>
                </a:solidFill>
                <a:latin typeface="Century Gothic"/>
                <a:ea typeface="Century Gothic"/>
              </a:rPr>
              <a:t>Vocabulary</a:t>
            </a:r>
            <a:r>
              <a:rPr lang="it-IT" sz="1300" spc="-1" dirty="0">
                <a:solidFill>
                  <a:srgbClr val="002060"/>
                </a:solidFill>
                <a:latin typeface="Century Gothic"/>
                <a:ea typeface="Century Gothic"/>
              </a:rPr>
              <a:t>: </a:t>
            </a:r>
            <a:r>
              <a:rPr lang="de-DE" sz="1300" b="1" spc="-1" dirty="0">
                <a:solidFill>
                  <a:srgbClr val="002060"/>
                </a:solidFill>
                <a:latin typeface="Century Gothic"/>
                <a:ea typeface="Century Gothic"/>
              </a:rPr>
              <a:t>du hast </a:t>
            </a:r>
            <a:r>
              <a:rPr lang="de-DE" sz="1300" spc="-1" dirty="0">
                <a:solidFill>
                  <a:srgbClr val="002060"/>
                </a:solidFill>
                <a:latin typeface="Century Gothic"/>
                <a:ea typeface="Century Gothic"/>
              </a:rPr>
              <a:t>[7]</a:t>
            </a:r>
          </a:p>
          <a:p>
            <a:pPr marL="227815" indent="-227815"/>
            <a:r>
              <a:rPr lang="de-DE" sz="1300" b="1" spc="-1" dirty="0">
                <a:solidFill>
                  <a:srgbClr val="002060"/>
                </a:solidFill>
                <a:latin typeface="Century Gothic"/>
                <a:ea typeface="Century Gothic"/>
              </a:rPr>
              <a:t>Revisit 1</a:t>
            </a:r>
            <a:r>
              <a:rPr lang="de-DE" sz="1300" spc="-1" dirty="0">
                <a:solidFill>
                  <a:srgbClr val="002060"/>
                </a:solidFill>
                <a:latin typeface="Century Gothic"/>
                <a:ea typeface="Century Gothic"/>
              </a:rPr>
              <a:t>: </a:t>
            </a:r>
            <a:r>
              <a:rPr lang="de-DE" sz="1300" b="1" spc="-1" dirty="0">
                <a:solidFill>
                  <a:srgbClr val="002060"/>
                </a:solidFill>
                <a:latin typeface="Century Gothic"/>
                <a:ea typeface="Century Gothic"/>
              </a:rPr>
              <a:t>kein, keine, kein </a:t>
            </a:r>
            <a:r>
              <a:rPr lang="de-DE" sz="1300" spc="-1" dirty="0">
                <a:solidFill>
                  <a:srgbClr val="002060"/>
                </a:solidFill>
                <a:latin typeface="Century Gothic"/>
                <a:ea typeface="Century Gothic"/>
              </a:rPr>
              <a:t>[46] </a:t>
            </a:r>
            <a:r>
              <a:rPr lang="de-DE" sz="1300" b="1" spc="-1" dirty="0">
                <a:solidFill>
                  <a:srgbClr val="002060"/>
                </a:solidFill>
                <a:latin typeface="Century Gothic"/>
                <a:ea typeface="Century Gothic"/>
              </a:rPr>
              <a:t>Handy </a:t>
            </a:r>
            <a:r>
              <a:rPr lang="de-DE" sz="1300" spc="-1" dirty="0">
                <a:solidFill>
                  <a:srgbClr val="002060"/>
                </a:solidFill>
                <a:latin typeface="Century Gothic"/>
                <a:ea typeface="Century Gothic"/>
              </a:rPr>
              <a:t>[1693]  </a:t>
            </a:r>
            <a:r>
              <a:rPr lang="de-DE" sz="1300" b="1" spc="-1" dirty="0">
                <a:solidFill>
                  <a:srgbClr val="002060"/>
                </a:solidFill>
                <a:latin typeface="Century Gothic"/>
                <a:ea typeface="Century Gothic"/>
              </a:rPr>
              <a:t>Hund </a:t>
            </a:r>
            <a:r>
              <a:rPr lang="de-DE" sz="1300" spc="-1" dirty="0">
                <a:solidFill>
                  <a:srgbClr val="002060"/>
                </a:solidFill>
                <a:latin typeface="Century Gothic"/>
                <a:ea typeface="Century Gothic"/>
              </a:rPr>
              <a:t>[825]  </a:t>
            </a:r>
            <a:r>
              <a:rPr lang="de-DE" sz="1300" b="1" spc="-1" dirty="0">
                <a:solidFill>
                  <a:srgbClr val="002060"/>
                </a:solidFill>
                <a:latin typeface="Century Gothic"/>
                <a:ea typeface="Century Gothic"/>
              </a:rPr>
              <a:t>Wasser </a:t>
            </a:r>
            <a:r>
              <a:rPr lang="de-DE" sz="1300" spc="-1" dirty="0">
                <a:solidFill>
                  <a:srgbClr val="002060"/>
                </a:solidFill>
                <a:latin typeface="Century Gothic"/>
                <a:ea typeface="Century Gothic"/>
              </a:rPr>
              <a:t>[245] </a:t>
            </a:r>
            <a:r>
              <a:rPr lang="de-DE" sz="1300" b="1" spc="-1" dirty="0">
                <a:solidFill>
                  <a:srgbClr val="002060"/>
                </a:solidFill>
                <a:latin typeface="Century Gothic"/>
                <a:ea typeface="Century Gothic"/>
              </a:rPr>
              <a:t>Wort </a:t>
            </a:r>
            <a:r>
              <a:rPr lang="de-DE" sz="1300" spc="-1" dirty="0">
                <a:solidFill>
                  <a:srgbClr val="002060"/>
                </a:solidFill>
                <a:latin typeface="Century Gothic"/>
                <a:ea typeface="Century Gothic"/>
              </a:rPr>
              <a:t>[194] </a:t>
            </a:r>
          </a:p>
          <a:p>
            <a:pPr marL="227815" indent="-227815"/>
            <a:r>
              <a:rPr lang="de-DE" sz="1300" b="1" spc="-1" dirty="0">
                <a:solidFill>
                  <a:srgbClr val="002060"/>
                </a:solidFill>
                <a:latin typeface="Century Gothic"/>
                <a:ea typeface="Century Gothic"/>
              </a:rPr>
              <a:t>Revisit</a:t>
            </a:r>
            <a:r>
              <a:rPr lang="de-DE" sz="1300" spc="-1" dirty="0">
                <a:solidFill>
                  <a:srgbClr val="002060"/>
                </a:solidFill>
                <a:latin typeface="Century Gothic"/>
                <a:ea typeface="Century Gothic"/>
              </a:rPr>
              <a:t> </a:t>
            </a:r>
            <a:r>
              <a:rPr lang="de-DE" sz="1300" b="1" spc="-1" dirty="0">
                <a:solidFill>
                  <a:srgbClr val="002060"/>
                </a:solidFill>
                <a:latin typeface="Century Gothic"/>
                <a:ea typeface="Century Gothic"/>
              </a:rPr>
              <a:t>2: Punkt</a:t>
            </a:r>
            <a:r>
              <a:rPr lang="de-DE" sz="1300" spc="-1" dirty="0">
                <a:solidFill>
                  <a:srgbClr val="002060"/>
                </a:solidFill>
                <a:latin typeface="Century Gothic"/>
                <a:ea typeface="Century Gothic"/>
              </a:rPr>
              <a:t> [248] </a:t>
            </a:r>
            <a:r>
              <a:rPr lang="de-DE" sz="1300" b="1" spc="-1" dirty="0">
                <a:solidFill>
                  <a:srgbClr val="002060"/>
                </a:solidFill>
                <a:latin typeface="Century Gothic"/>
                <a:ea typeface="Century Gothic"/>
              </a:rPr>
              <a:t>gut</a:t>
            </a:r>
            <a:r>
              <a:rPr lang="de-DE" sz="1300" spc="-1" dirty="0">
                <a:solidFill>
                  <a:srgbClr val="002060"/>
                </a:solidFill>
                <a:latin typeface="Century Gothic"/>
                <a:ea typeface="Century Gothic"/>
              </a:rPr>
              <a:t> [76] </a:t>
            </a:r>
            <a:r>
              <a:rPr lang="de-DE" sz="1300" b="1" spc="-1" dirty="0">
                <a:solidFill>
                  <a:srgbClr val="002060"/>
                </a:solidFill>
                <a:latin typeface="Century Gothic"/>
                <a:ea typeface="Century Gothic"/>
              </a:rPr>
              <a:t>aber</a:t>
            </a:r>
            <a:r>
              <a:rPr lang="de-DE" sz="1300" spc="-1" dirty="0">
                <a:solidFill>
                  <a:srgbClr val="002060"/>
                </a:solidFill>
                <a:latin typeface="Century Gothic"/>
                <a:ea typeface="Century Gothic"/>
              </a:rPr>
              <a:t> [31] </a:t>
            </a:r>
            <a:r>
              <a:rPr lang="de-DE" sz="1300" b="1" spc="-1" dirty="0">
                <a:solidFill>
                  <a:srgbClr val="002060"/>
                </a:solidFill>
                <a:latin typeface="Century Gothic"/>
                <a:ea typeface="Century Gothic"/>
              </a:rPr>
              <a:t>auch</a:t>
            </a:r>
            <a:r>
              <a:rPr lang="de-DE" sz="1300" spc="-1" dirty="0">
                <a:solidFill>
                  <a:srgbClr val="002060"/>
                </a:solidFill>
                <a:latin typeface="Century Gothic"/>
                <a:ea typeface="Century Gothic"/>
              </a:rPr>
              <a:t> [18] </a:t>
            </a:r>
            <a:r>
              <a:rPr lang="de-DE" sz="1300" b="1" spc="-1" dirty="0">
                <a:solidFill>
                  <a:srgbClr val="002060"/>
                </a:solidFill>
                <a:latin typeface="Century Gothic"/>
                <a:ea typeface="Century Gothic"/>
              </a:rPr>
              <a:t>nicht</a:t>
            </a:r>
            <a:r>
              <a:rPr lang="de-DE" sz="1300" spc="-1" dirty="0">
                <a:solidFill>
                  <a:srgbClr val="002060"/>
                </a:solidFill>
                <a:latin typeface="Century Gothic"/>
                <a:ea typeface="Century Gothic"/>
              </a:rPr>
              <a:t> [11] </a:t>
            </a:r>
            <a:r>
              <a:rPr lang="de-DE" sz="1300" b="1" spc="-1" dirty="0">
                <a:solidFill>
                  <a:srgbClr val="002060"/>
                </a:solidFill>
                <a:latin typeface="Century Gothic"/>
                <a:ea typeface="Century Gothic"/>
              </a:rPr>
              <a:t>wie</a:t>
            </a:r>
            <a:r>
              <a:rPr lang="de-DE" sz="1300" spc="-1" dirty="0">
                <a:solidFill>
                  <a:srgbClr val="002060"/>
                </a:solidFill>
                <a:latin typeface="Century Gothic"/>
                <a:ea typeface="Century Gothic"/>
              </a:rPr>
              <a:t> [25] </a:t>
            </a:r>
            <a:r>
              <a:rPr lang="de-DE" sz="1300" b="1" spc="-1" dirty="0">
                <a:solidFill>
                  <a:srgbClr val="002060"/>
                </a:solidFill>
                <a:latin typeface="Century Gothic"/>
                <a:ea typeface="Century Gothic"/>
              </a:rPr>
              <a:t>wie geht's? </a:t>
            </a:r>
            <a:r>
              <a:rPr lang="de-DE" sz="1300" spc="-1" dirty="0">
                <a:solidFill>
                  <a:srgbClr val="002060"/>
                </a:solidFill>
                <a:latin typeface="Century Gothic"/>
                <a:ea typeface="Century Gothic"/>
              </a:rPr>
              <a:t>[n/a]</a:t>
            </a:r>
            <a:endParaRPr lang="fr-FR" sz="1300" spc="-1" dirty="0">
              <a:solidFill>
                <a:srgbClr val="002060"/>
              </a:solidFill>
              <a:latin typeface="Century Gothic"/>
              <a:ea typeface="Century Gothic"/>
            </a:endParaRPr>
          </a:p>
          <a:p>
            <a:r>
              <a:rPr lang="en-GB" dirty="0">
                <a:solidFill>
                  <a:sysClr val="windowText" lastClr="000000"/>
                </a:solidFill>
              </a:rPr>
              <a:t>Jones, R.L &amp; </a:t>
            </a:r>
            <a:r>
              <a:rPr lang="en-GB" dirty="0" err="1">
                <a:solidFill>
                  <a:sysClr val="windowText" lastClr="000000"/>
                </a:solidFill>
              </a:rPr>
              <a:t>Tschirner</a:t>
            </a:r>
            <a:r>
              <a:rPr lang="en-GB" dirty="0">
                <a:solidFill>
                  <a:sysClr val="windowText" lastClr="000000"/>
                </a:solidFill>
              </a:rPr>
              <a:t>, E. (2019). A frequency dictionary of German: Core vocabulary for learners. London: Routledge.</a:t>
            </a:r>
          </a:p>
          <a:p>
            <a:pPr marL="227815" indent="-227815"/>
            <a:endParaRPr lang="en-GB" spc="-1" dirty="0">
              <a:latin typeface="Arial"/>
            </a:endParaRPr>
          </a:p>
          <a:p>
            <a:pPr marL="227815" indent="-227815"/>
            <a:r>
              <a:rPr lang="en-GB" spc="-1" dirty="0">
                <a:solidFill>
                  <a:srgbClr val="000000"/>
                </a:solidFill>
                <a:latin typeface="Calibri"/>
                <a:ea typeface="Calibri"/>
              </a:rPr>
              <a:t>The frequency rankings for words that occur in this PowerPoint which have been</a:t>
            </a:r>
            <a:r>
              <a:rPr lang="en-GB" i="1" spc="-1" dirty="0">
                <a:solidFill>
                  <a:srgbClr val="000000"/>
                </a:solidFill>
                <a:latin typeface="Calibri"/>
                <a:ea typeface="Calibri"/>
              </a:rPr>
              <a:t> previously</a:t>
            </a:r>
            <a:r>
              <a:rPr lang="en-GB" spc="-1" dirty="0">
                <a:solidFill>
                  <a:srgbClr val="000000"/>
                </a:solidFill>
                <a:latin typeface="Calibri"/>
                <a:ea typeface="Calibri"/>
              </a:rPr>
              <a:t> introduced in these resources are given in the SOW and in the resources that first</a:t>
            </a:r>
          </a:p>
          <a:p>
            <a:pPr marL="227815" indent="-227815"/>
            <a:r>
              <a:rPr lang="en-GB" spc="-1" dirty="0">
                <a:solidFill>
                  <a:srgbClr val="000000"/>
                </a:solidFill>
                <a:latin typeface="Calibri"/>
                <a:ea typeface="Calibri"/>
              </a:rPr>
              <a:t>introduced and formally re-visited those words. </a:t>
            </a:r>
            <a:endParaRPr lang="en-GB" spc="-1" dirty="0">
              <a:latin typeface="Arial"/>
            </a:endParaRPr>
          </a:p>
          <a:p>
            <a:pPr marL="227815" indent="-227815"/>
            <a:r>
              <a:rPr lang="en-GB" sz="1300" spc="-1" dirty="0">
                <a:solidFill>
                  <a:srgbClr val="000000"/>
                </a:solidFill>
                <a:latin typeface="Calibri"/>
                <a:ea typeface="Calibri"/>
              </a:rPr>
              <a:t>For any </a:t>
            </a:r>
            <a:r>
              <a:rPr lang="en-GB" sz="1300" i="1" spc="-1" dirty="0">
                <a:solidFill>
                  <a:srgbClr val="000000"/>
                </a:solidFill>
                <a:latin typeface="Calibri"/>
                <a:ea typeface="Calibri"/>
              </a:rPr>
              <a:t>other </a:t>
            </a:r>
            <a:r>
              <a:rPr lang="en-GB" sz="1300" spc="-1" dirty="0">
                <a:solidFill>
                  <a:srgbClr val="000000"/>
                </a:solidFill>
                <a:latin typeface="Calibri"/>
                <a:ea typeface="Calibri"/>
              </a:rPr>
              <a:t>words that occur incidentally in this PowerPoint, frequency rankings will be provided in the notes field wherever possible.</a:t>
            </a:r>
            <a:endParaRPr lang="en-GB" sz="1300" spc="-1" dirty="0">
              <a:latin typeface="Arial"/>
            </a:endParaRPr>
          </a:p>
          <a:p>
            <a:pPr marL="227815" indent="-227815"/>
            <a:endParaRPr lang="en-GB" sz="1300" spc="-1" dirty="0">
              <a:latin typeface="Arial"/>
            </a:endParaRPr>
          </a:p>
          <a:p>
            <a:pPr marL="227815" indent="-227815"/>
            <a:endParaRPr lang="en-GB" sz="1300" spc="-1" dirty="0">
              <a:latin typeface="Arial"/>
            </a:endParaRPr>
          </a:p>
        </p:txBody>
      </p:sp>
      <p:sp>
        <p:nvSpPr>
          <p:cNvPr id="286"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8CD74213-264C-415B-8B29-4DFEF3354BDA}" type="slidenum">
              <a:rPr lang="en-GB" sz="1300" spc="-1">
                <a:solidFill>
                  <a:srgbClr val="000000"/>
                </a:solidFill>
                <a:latin typeface="Calibri"/>
                <a:ea typeface="Calibri"/>
              </a:rPr>
              <a:pPr algn="r" defTabSz="964418">
                <a:defRPr/>
              </a:pPr>
              <a:t>1</a:t>
            </a:fld>
            <a:endParaRPr lang="en-GB" sz="1300" spc="-1">
              <a:solidFill>
                <a:prstClr val="black"/>
              </a:solid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the first and second parts of the verb </a:t>
            </a:r>
            <a:r>
              <a:rPr lang="en-GB" sz="1300" b="1" spc="-1" dirty="0" err="1">
                <a:solidFill>
                  <a:srgbClr val="000000"/>
                </a:solidFill>
                <a:latin typeface="Calibri"/>
                <a:ea typeface="Calibri"/>
              </a:rPr>
              <a:t>haben</a:t>
            </a:r>
            <a:r>
              <a:rPr lang="en-GB" sz="1300" b="1" spc="-1" dirty="0">
                <a:solidFill>
                  <a:srgbClr val="000000"/>
                </a:solidFill>
                <a:latin typeface="Calibri"/>
                <a:ea typeface="Calibri"/>
              </a:rPr>
              <a:t>.</a:t>
            </a:r>
            <a:r>
              <a:rPr lang="en-GB" sz="1300" spc="-1" dirty="0">
                <a:solidFill>
                  <a:srgbClr val="000000"/>
                </a:solidFill>
                <a:latin typeface="Calibri"/>
                <a:ea typeface="Calibri"/>
              </a:rPr>
              <a:t> </a:t>
            </a:r>
            <a:br>
              <a:rPr dirty="0"/>
            </a:br>
            <a:endParaRPr lang="en-GB" sz="1300" spc="-1" dirty="0">
              <a:latin typeface="Arial"/>
            </a:endParaRPr>
          </a:p>
          <a:p>
            <a:pPr marL="227815" indent="-227815"/>
            <a:r>
              <a:rPr lang="en-GB" sz="1300" b="1" spc="-1" dirty="0">
                <a:solidFill>
                  <a:srgbClr val="000000"/>
                </a:solidFill>
                <a:latin typeface="Calibri"/>
                <a:ea typeface="Calibri"/>
              </a:rPr>
              <a:t>Procedure:</a:t>
            </a:r>
          </a:p>
          <a:p>
            <a:pPr marL="227815" indent="-227815"/>
            <a:r>
              <a:rPr lang="en-GB" sz="1300" spc="-1" dirty="0">
                <a:solidFill>
                  <a:srgbClr val="000000"/>
                </a:solidFill>
                <a:latin typeface="Calibri"/>
              </a:rPr>
              <a:t>1. Explain the scenario and tell pupils they will listen to Moritz speaking and they must decide who has what. They should write down numbers 1-6. </a:t>
            </a:r>
          </a:p>
          <a:p>
            <a:pPr marL="227815" indent="-227815"/>
            <a:r>
              <a:rPr lang="en-GB" sz="1300" spc="-1" dirty="0">
                <a:solidFill>
                  <a:srgbClr val="000000"/>
                </a:solidFill>
                <a:latin typeface="Calibri"/>
              </a:rPr>
              <a:t>2. Play the example (B). From the verb they hear (</a:t>
            </a:r>
            <a:r>
              <a:rPr lang="en-GB" sz="1300" spc="-1" dirty="0" err="1">
                <a:solidFill>
                  <a:srgbClr val="000000"/>
                </a:solidFill>
                <a:latin typeface="Calibri"/>
              </a:rPr>
              <a:t>habe</a:t>
            </a:r>
            <a:r>
              <a:rPr lang="en-GB" sz="1300" spc="-1" dirty="0">
                <a:solidFill>
                  <a:srgbClr val="000000"/>
                </a:solidFill>
                <a:latin typeface="Calibri"/>
              </a:rPr>
              <a:t> or hast) they decide whether ‘I’ have it or ‘you’ have it. ‘I have’ is Moritz as he is speaking and ‘you have’ is Hamza. </a:t>
            </a:r>
          </a:p>
          <a:p>
            <a:pPr marL="227815" indent="-227815"/>
            <a:r>
              <a:rPr lang="en-GB" sz="1300" spc="-1" dirty="0">
                <a:solidFill>
                  <a:srgbClr val="000000"/>
                </a:solidFill>
                <a:latin typeface="Calibri"/>
              </a:rPr>
              <a:t>3. Play items 1-6 and pupils choose ‘I’ or ‘you’ for each one. </a:t>
            </a:r>
          </a:p>
          <a:p>
            <a:pPr marL="227815" indent="-227815"/>
            <a:r>
              <a:rPr lang="en-GB" sz="1300" spc="-1" dirty="0">
                <a:solidFill>
                  <a:srgbClr val="000000"/>
                </a:solidFill>
                <a:latin typeface="Calibri"/>
              </a:rPr>
              <a:t>4. Play the items again. This time pupils write down in English what the object is that they hear. </a:t>
            </a:r>
          </a:p>
          <a:p>
            <a:pPr marL="227815" indent="-227815"/>
            <a:endParaRPr lang="en-GB" sz="1300" spc="-1" dirty="0">
              <a:solidFill>
                <a:srgbClr val="000000"/>
              </a:solidFill>
              <a:latin typeface="Calibri"/>
            </a:endParaRPr>
          </a:p>
          <a:p>
            <a:pPr marL="227815" indent="-227815"/>
            <a:r>
              <a:rPr lang="en-GB" sz="1300" b="1" spc="-1" dirty="0">
                <a:solidFill>
                  <a:srgbClr val="000000"/>
                </a:solidFill>
                <a:latin typeface="Calibri"/>
              </a:rPr>
              <a:t>Transcript</a:t>
            </a:r>
            <a:endParaRPr lang="en-GB" sz="1300" spc="-1" dirty="0">
              <a:solidFill>
                <a:srgbClr val="000000"/>
              </a:solidFill>
              <a:latin typeface="Calibri"/>
            </a:endParaRPr>
          </a:p>
          <a:p>
            <a:r>
              <a:rPr lang="en-GB" sz="1300" dirty="0"/>
              <a:t>B: [Ich] </a:t>
            </a:r>
            <a:r>
              <a:rPr lang="en-GB" sz="1300" dirty="0" err="1"/>
              <a:t>habe</a:t>
            </a:r>
            <a:r>
              <a:rPr lang="en-GB" sz="1300" dirty="0"/>
              <a:t> </a:t>
            </a:r>
            <a:r>
              <a:rPr lang="en-GB" sz="1300" dirty="0" err="1"/>
              <a:t>ein</a:t>
            </a:r>
            <a:r>
              <a:rPr lang="en-GB" sz="1300" dirty="0"/>
              <a:t> Handy. </a:t>
            </a:r>
            <a:br>
              <a:rPr lang="en-GB" sz="1300" dirty="0"/>
            </a:br>
            <a:r>
              <a:rPr lang="en-GB" sz="1300" dirty="0"/>
              <a:t>1. [du] hast </a:t>
            </a:r>
            <a:r>
              <a:rPr lang="en-GB" sz="1300" dirty="0" err="1"/>
              <a:t>eine</a:t>
            </a:r>
            <a:r>
              <a:rPr lang="en-GB" sz="1300" dirty="0"/>
              <a:t> </a:t>
            </a:r>
            <a:r>
              <a:rPr lang="en-GB" sz="1300" dirty="0" err="1"/>
              <a:t>Wasserflasche</a:t>
            </a:r>
            <a:r>
              <a:rPr lang="en-GB" sz="1300" dirty="0"/>
              <a:t>.</a:t>
            </a:r>
            <a:br>
              <a:rPr lang="en-GB" sz="1300" dirty="0"/>
            </a:br>
            <a:r>
              <a:rPr lang="en-GB" sz="1300" dirty="0"/>
              <a:t>2. [du] hast </a:t>
            </a:r>
            <a:r>
              <a:rPr lang="en-GB" sz="1300" dirty="0" err="1"/>
              <a:t>einen</a:t>
            </a:r>
            <a:r>
              <a:rPr lang="en-GB" sz="1300" dirty="0"/>
              <a:t> </a:t>
            </a:r>
            <a:r>
              <a:rPr lang="en-GB" sz="1300" dirty="0" err="1"/>
              <a:t>Bleistift</a:t>
            </a:r>
            <a:r>
              <a:rPr lang="en-GB" sz="1300" dirty="0"/>
              <a:t>.</a:t>
            </a:r>
            <a:br>
              <a:rPr lang="en-GB" sz="1300" dirty="0"/>
            </a:br>
            <a:r>
              <a:rPr lang="en-GB" sz="1300" dirty="0"/>
              <a:t>3. [Ich] </a:t>
            </a:r>
            <a:r>
              <a:rPr lang="en-GB" sz="1300" dirty="0" err="1"/>
              <a:t>habe</a:t>
            </a:r>
            <a:r>
              <a:rPr lang="en-GB" sz="1300" dirty="0"/>
              <a:t> </a:t>
            </a:r>
            <a:r>
              <a:rPr lang="en-GB" sz="1300" dirty="0" err="1"/>
              <a:t>ein</a:t>
            </a:r>
            <a:r>
              <a:rPr lang="en-GB" sz="1300" dirty="0"/>
              <a:t> Heft.</a:t>
            </a:r>
            <a:br>
              <a:rPr lang="en-GB" sz="1300" dirty="0"/>
            </a:br>
            <a:r>
              <a:rPr lang="en-GB" sz="1300" dirty="0"/>
              <a:t>4. [ich] </a:t>
            </a:r>
            <a:r>
              <a:rPr lang="en-GB" sz="1300" dirty="0" err="1"/>
              <a:t>habe</a:t>
            </a:r>
            <a:r>
              <a:rPr lang="en-GB" sz="1300" dirty="0"/>
              <a:t> </a:t>
            </a:r>
            <a:r>
              <a:rPr lang="en-GB" sz="1300" dirty="0" err="1"/>
              <a:t>ein</a:t>
            </a:r>
            <a:r>
              <a:rPr lang="en-GB" sz="1300" dirty="0"/>
              <a:t> Buch.</a:t>
            </a:r>
          </a:p>
          <a:p>
            <a:r>
              <a:rPr lang="en-GB" sz="1300" dirty="0"/>
              <a:t>5. Hast [du] eine </a:t>
            </a:r>
            <a:r>
              <a:rPr lang="en-GB" sz="1300" dirty="0" err="1"/>
              <a:t>Minitafel</a:t>
            </a:r>
            <a:r>
              <a:rPr lang="en-GB" sz="1300" dirty="0"/>
              <a:t>? </a:t>
            </a:r>
            <a:r>
              <a:rPr lang="en-GB" sz="1300" dirty="0" err="1"/>
              <a:t>Ja</a:t>
            </a:r>
            <a:r>
              <a:rPr lang="en-GB" sz="1300" dirty="0"/>
              <a:t>? OK.</a:t>
            </a:r>
          </a:p>
          <a:p>
            <a:r>
              <a:rPr lang="en-GB" sz="1300" dirty="0"/>
              <a:t>6. [Ich] </a:t>
            </a:r>
            <a:r>
              <a:rPr lang="en-GB" sz="1300" dirty="0" err="1"/>
              <a:t>habe</a:t>
            </a:r>
            <a:r>
              <a:rPr lang="en-GB" sz="1300" dirty="0"/>
              <a:t> </a:t>
            </a:r>
            <a:r>
              <a:rPr lang="en-GB" sz="1300" dirty="0" err="1"/>
              <a:t>ein</a:t>
            </a:r>
            <a:r>
              <a:rPr lang="en-GB" sz="1300" dirty="0"/>
              <a:t> Spiel.</a:t>
            </a:r>
          </a:p>
          <a:p>
            <a:pPr marL="227815" indent="-227815"/>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CDC2DAAC-B4A0-4BDE-8066-F18D17B26261}" type="slidenum">
              <a:rPr lang="en-GB" sz="1300" spc="-1">
                <a:solidFill>
                  <a:srgbClr val="000000"/>
                </a:solidFill>
                <a:latin typeface="Calibri"/>
                <a:ea typeface="Calibri"/>
              </a:rPr>
              <a:pPr algn="r" defTabSz="964418">
                <a:defRPr/>
              </a:pPr>
              <a:t>10</a:t>
            </a:fld>
            <a:endParaRPr lang="en-GB" sz="1300" spc="-1">
              <a:solidFill>
                <a:prstClr val="black"/>
              </a:solidFill>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2 minutes </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through the animations to recap ‘</a:t>
            </a:r>
            <a:r>
              <a:rPr lang="en-GB" sz="1300" spc="-1" dirty="0" err="1">
                <a:solidFill>
                  <a:srgbClr val="000000"/>
                </a:solidFill>
                <a:latin typeface="Calibri"/>
                <a:ea typeface="Calibri"/>
              </a:rPr>
              <a:t>ein</a:t>
            </a:r>
            <a:r>
              <a:rPr lang="en-GB" sz="1300" spc="-1" dirty="0">
                <a:solidFill>
                  <a:srgbClr val="000000"/>
                </a:solidFill>
                <a:latin typeface="Calibri"/>
                <a:ea typeface="Calibri"/>
              </a:rPr>
              <a:t>’ and </a:t>
            </a:r>
            <a:r>
              <a:rPr lang="en-GB" sz="1300" spc="-1" dirty="0" err="1">
                <a:solidFill>
                  <a:srgbClr val="000000"/>
                </a:solidFill>
                <a:latin typeface="Calibri"/>
                <a:ea typeface="Calibri"/>
              </a:rPr>
              <a:t>kein</a:t>
            </a:r>
            <a:r>
              <a:rPr lang="en-GB" sz="1300" spc="-1" dirty="0">
                <a:solidFill>
                  <a:srgbClr val="000000"/>
                </a:solidFill>
                <a:latin typeface="Calibri"/>
                <a:ea typeface="Calibri"/>
              </a:rPr>
              <a:t>’ and to present the new information.</a:t>
            </a:r>
          </a:p>
          <a:p>
            <a:pPr marL="241104" indent="-240345">
              <a:buClr>
                <a:srgbClr val="000000"/>
              </a:buClr>
              <a:buFont typeface="Calibri"/>
              <a:buAutoNum type="arabicPeriod"/>
            </a:pPr>
            <a:r>
              <a:rPr lang="en-GB" sz="1300" spc="-1" dirty="0">
                <a:solidFill>
                  <a:srgbClr val="000000"/>
                </a:solidFill>
                <a:latin typeface="Calibri"/>
                <a:ea typeface="Calibri"/>
              </a:rPr>
              <a:t>Elicit English translation for the German examples provided.  </a:t>
            </a:r>
          </a:p>
          <a:p>
            <a:pPr marL="241104" indent="-240345">
              <a:buClr>
                <a:srgbClr val="000000"/>
              </a:buClr>
              <a:buFont typeface="Calibri"/>
              <a:buAutoNum type="arabicPeriod"/>
            </a:pPr>
            <a:r>
              <a:rPr lang="en-GB" sz="1300" spc="-1" dirty="0">
                <a:solidFill>
                  <a:srgbClr val="000000"/>
                </a:solidFill>
                <a:latin typeface="Calibri"/>
              </a:rPr>
              <a:t>Using the call-out, remind pupils that they have seen something similar with </a:t>
            </a:r>
            <a:r>
              <a:rPr lang="en-GB" sz="1300" spc="-1" dirty="0" err="1">
                <a:solidFill>
                  <a:srgbClr val="000000"/>
                </a:solidFill>
                <a:latin typeface="Calibri"/>
              </a:rPr>
              <a:t>der</a:t>
            </a:r>
            <a:r>
              <a:rPr lang="en-GB" sz="1300" spc="-1" dirty="0" err="1">
                <a:solidFill>
                  <a:srgbClr val="000000"/>
                </a:solidFill>
                <a:latin typeface="Calibri"/>
                <a:sym typeface="Wingdings" panose="05000000000000000000" pitchFamily="2" charset="2"/>
              </a:rPr>
              <a:t>den</a:t>
            </a:r>
            <a:r>
              <a:rPr lang="en-GB" sz="1300" spc="-1" dirty="0">
                <a:solidFill>
                  <a:srgbClr val="000000"/>
                </a:solidFill>
                <a:latin typeface="Calibri"/>
                <a:sym typeface="Wingdings" panose="05000000000000000000" pitchFamily="2" charset="2"/>
              </a:rPr>
              <a:t> after </a:t>
            </a:r>
            <a:r>
              <a:rPr lang="en-GB" sz="1300" spc="-1" dirty="0" err="1">
                <a:solidFill>
                  <a:srgbClr val="000000"/>
                </a:solidFill>
                <a:latin typeface="Calibri"/>
                <a:sym typeface="Wingdings" panose="05000000000000000000" pitchFamily="2" charset="2"/>
              </a:rPr>
              <a:t>haben</a:t>
            </a:r>
            <a:r>
              <a:rPr lang="en-GB" sz="1300" spc="-1" dirty="0">
                <a:solidFill>
                  <a:srgbClr val="000000"/>
                </a:solidFill>
                <a:latin typeface="Calibri"/>
                <a:sym typeface="Wingdings" panose="05000000000000000000" pitchFamily="2" charset="2"/>
              </a:rPr>
              <a:t> &amp; most verbs. </a:t>
            </a:r>
            <a:endParaRPr lang="en-GB" sz="1300" spc="-1" dirty="0">
              <a:latin typeface="Arial"/>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666BF5E4-B3AA-482D-8DF1-4A8A1D53B555}" type="slidenum">
              <a:rPr lang="en-GB" sz="1300" spc="-1">
                <a:solidFill>
                  <a:srgbClr val="000000"/>
                </a:solidFill>
                <a:latin typeface="Calibri"/>
                <a:ea typeface="Calibri"/>
              </a:rPr>
              <a:pPr algn="r" defTabSz="964418">
                <a:defRPr/>
              </a:pPr>
              <a:t>11</a:t>
            </a:fld>
            <a:endParaRPr lang="en-GB" sz="1300" spc="-1">
              <a:solidFill>
                <a:prstClr val="black"/>
              </a:solidFill>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a:t>
            </a:r>
            <a:r>
              <a:rPr lang="en-GB" sz="1300" spc="-1" dirty="0" err="1">
                <a:solidFill>
                  <a:srgbClr val="000000"/>
                </a:solidFill>
                <a:latin typeface="Calibri"/>
                <a:ea typeface="Calibri"/>
              </a:rPr>
              <a:t>einen</a:t>
            </a:r>
            <a:r>
              <a:rPr lang="en-GB" sz="1300" spc="-1" dirty="0">
                <a:solidFill>
                  <a:srgbClr val="000000"/>
                </a:solidFill>
                <a:latin typeface="Calibri"/>
                <a:ea typeface="Calibri"/>
              </a:rPr>
              <a:t>/</a:t>
            </a:r>
            <a:r>
              <a:rPr lang="en-GB" sz="1300" spc="-1" dirty="0" err="1">
                <a:solidFill>
                  <a:srgbClr val="000000"/>
                </a:solidFill>
                <a:latin typeface="Calibri"/>
                <a:ea typeface="Calibri"/>
              </a:rPr>
              <a:t>eine</a:t>
            </a:r>
            <a:r>
              <a:rPr lang="en-GB" sz="1300" spc="-1" dirty="0">
                <a:solidFill>
                  <a:srgbClr val="000000"/>
                </a:solidFill>
                <a:latin typeface="Calibri"/>
                <a:ea typeface="Calibri"/>
              </a:rPr>
              <a:t>/</a:t>
            </a:r>
            <a:r>
              <a:rPr lang="en-GB" sz="1300" spc="-1" dirty="0" err="1">
                <a:solidFill>
                  <a:srgbClr val="000000"/>
                </a:solidFill>
                <a:latin typeface="Calibri"/>
                <a:ea typeface="Calibri"/>
              </a:rPr>
              <a:t>ein</a:t>
            </a:r>
            <a:r>
              <a:rPr lang="en-GB" sz="1300" spc="-1" dirty="0">
                <a:solidFill>
                  <a:srgbClr val="000000"/>
                </a:solidFill>
                <a:latin typeface="Calibri"/>
                <a:ea typeface="Calibri"/>
              </a:rPr>
              <a:t> and </a:t>
            </a:r>
            <a:r>
              <a:rPr lang="en-GB" sz="1300" spc="-1" dirty="0" err="1">
                <a:solidFill>
                  <a:srgbClr val="000000"/>
                </a:solidFill>
                <a:latin typeface="Calibri"/>
                <a:ea typeface="Calibri"/>
              </a:rPr>
              <a:t>keinen</a:t>
            </a:r>
            <a:r>
              <a:rPr lang="en-GB" sz="1300" spc="-1" dirty="0">
                <a:solidFill>
                  <a:srgbClr val="000000"/>
                </a:solidFill>
                <a:latin typeface="Calibri"/>
                <a:ea typeface="Calibri"/>
              </a:rPr>
              <a:t>/</a:t>
            </a:r>
            <a:r>
              <a:rPr lang="en-GB" sz="1300" spc="-1" dirty="0" err="1">
                <a:solidFill>
                  <a:srgbClr val="000000"/>
                </a:solidFill>
                <a:latin typeface="Calibri"/>
                <a:ea typeface="Calibri"/>
              </a:rPr>
              <a:t>keine</a:t>
            </a:r>
            <a:r>
              <a:rPr lang="en-GB" sz="1300" spc="-1" dirty="0">
                <a:solidFill>
                  <a:srgbClr val="000000"/>
                </a:solidFill>
                <a:latin typeface="Calibri"/>
                <a:ea typeface="Calibri"/>
              </a:rPr>
              <a:t>/</a:t>
            </a:r>
            <a:r>
              <a:rPr lang="en-GB" sz="1300" spc="-1" dirty="0" err="1">
                <a:solidFill>
                  <a:srgbClr val="000000"/>
                </a:solidFill>
                <a:latin typeface="Calibri"/>
                <a:ea typeface="Calibri"/>
              </a:rPr>
              <a:t>kein</a:t>
            </a:r>
            <a:r>
              <a:rPr lang="en-GB" sz="1300" spc="-1" dirty="0">
                <a:solidFill>
                  <a:srgbClr val="000000"/>
                </a:solidFill>
                <a:latin typeface="Calibri"/>
                <a:ea typeface="Calibri"/>
              </a:rPr>
              <a:t> and this week’s revisited vocabulary</a:t>
            </a:r>
            <a:br>
              <a:rPr dirty="0"/>
            </a:br>
            <a:endParaRPr lang="en-GB" sz="1300" spc="-1" dirty="0">
              <a:latin typeface="Arial"/>
            </a:endParaRPr>
          </a:p>
          <a:p>
            <a:pPr marL="227815" indent="-227815"/>
            <a:r>
              <a:rPr lang="en-GB" sz="1300" b="1" spc="-1" dirty="0">
                <a:solidFill>
                  <a:srgbClr val="000000"/>
                </a:solidFill>
                <a:latin typeface="Calibri"/>
                <a:ea typeface="Calibri"/>
              </a:rPr>
              <a:t>Procedure:</a:t>
            </a:r>
          </a:p>
          <a:p>
            <a:pPr marL="227815" indent="-227815"/>
            <a:endParaRPr lang="en-GB" sz="1300" b="1" spc="-1" dirty="0">
              <a:solidFill>
                <a:srgbClr val="000000"/>
              </a:solidFill>
              <a:latin typeface="Calibri"/>
              <a:ea typeface="Calibri"/>
            </a:endParaRPr>
          </a:p>
          <a:p>
            <a:pPr marL="342900" indent="-342900">
              <a:buAutoNum type="arabicPeriod"/>
            </a:pPr>
            <a:r>
              <a:rPr lang="en-GB" sz="1300" spc="-1" dirty="0">
                <a:solidFill>
                  <a:srgbClr val="000000"/>
                </a:solidFill>
                <a:latin typeface="Calibri"/>
              </a:rPr>
              <a:t>Explain the scenario. The new classmate Lukas doesn’t have everything he needs for school. Moritz is helping him go through what he has and doesn’t have. Hamza and the pupils are going to write two lists. </a:t>
            </a:r>
          </a:p>
          <a:p>
            <a:pPr marL="342900" indent="-342900">
              <a:buAutoNum type="arabicPeriod"/>
            </a:pPr>
            <a:r>
              <a:rPr lang="en-GB" sz="1300" spc="-1" dirty="0">
                <a:solidFill>
                  <a:srgbClr val="000000"/>
                </a:solidFill>
                <a:latin typeface="Calibri"/>
              </a:rPr>
              <a:t>Click the B speech bubble to play the audio for the example. Ask pupils which item is mentioned, and whether Lukas has it or doesn’t have it. Click for the answer to appear under the tick, and for the bottle to fly into Lukas’ bag. </a:t>
            </a:r>
          </a:p>
          <a:p>
            <a:pPr marL="227815" indent="-227815"/>
            <a:r>
              <a:rPr lang="en-GB" sz="1300" spc="-1" dirty="0">
                <a:solidFill>
                  <a:srgbClr val="000000"/>
                </a:solidFill>
                <a:latin typeface="Calibri"/>
              </a:rPr>
              <a:t>3.      Repeat for items 1-8. Elicit answers and click for each word to appear on the √ list and click again for the object to fly into the bag, then click for the items to appear on the X list </a:t>
            </a:r>
          </a:p>
          <a:p>
            <a:pPr marL="342900" indent="-342900">
              <a:buAutoNum type="arabicPeriod" startAt="4"/>
            </a:pPr>
            <a:r>
              <a:rPr lang="en-GB" sz="1300" spc="-1" dirty="0">
                <a:solidFill>
                  <a:srgbClr val="000000"/>
                </a:solidFill>
                <a:latin typeface="Calibri"/>
              </a:rPr>
              <a:t>The final item has Moritz saying he has a book for Lukas, so the book moves from the X to the √ list, and into the bag. </a:t>
            </a:r>
          </a:p>
          <a:p>
            <a:pPr marL="0" indent="0">
              <a:buNone/>
            </a:pPr>
            <a:endParaRPr lang="en-GB" sz="1300" spc="-1" dirty="0">
              <a:solidFill>
                <a:srgbClr val="000000"/>
              </a:solidFill>
              <a:latin typeface="Calibri"/>
            </a:endParaRPr>
          </a:p>
          <a:p>
            <a:pPr marL="0" indent="0">
              <a:buNone/>
            </a:pPr>
            <a:r>
              <a:rPr lang="en-GB" sz="1300" b="1" spc="-1" dirty="0">
                <a:solidFill>
                  <a:srgbClr val="000000"/>
                </a:solidFill>
                <a:latin typeface="Calibri"/>
              </a:rPr>
              <a:t>Transcript</a:t>
            </a:r>
            <a:r>
              <a:rPr lang="en-GB" sz="1300" spc="-1" dirty="0">
                <a:solidFill>
                  <a:srgbClr val="000000"/>
                </a:solidFill>
                <a:latin typeface="Calibri"/>
              </a:rPr>
              <a:t>:</a:t>
            </a:r>
          </a:p>
          <a:p>
            <a:r>
              <a:rPr lang="en-GB" sz="1300" spc="-1">
                <a:solidFill>
                  <a:srgbClr val="000000"/>
                </a:solidFill>
                <a:latin typeface="Calibri"/>
              </a:rPr>
              <a:t>B.           Du hast </a:t>
            </a:r>
            <a:r>
              <a:rPr lang="en-GB" sz="1300" spc="-1" dirty="0" err="1">
                <a:solidFill>
                  <a:srgbClr val="000000"/>
                </a:solidFill>
                <a:latin typeface="Calibri"/>
              </a:rPr>
              <a:t>eine</a:t>
            </a:r>
            <a:r>
              <a:rPr lang="en-GB" sz="1300" spc="-1" dirty="0">
                <a:solidFill>
                  <a:srgbClr val="000000"/>
                </a:solidFill>
                <a:latin typeface="Calibri"/>
              </a:rPr>
              <a:t> Flasche</a:t>
            </a:r>
            <a:endParaRPr lang="en-GB" sz="1300" spc="-1" dirty="0">
              <a:solidFill>
                <a:srgbClr val="000000"/>
              </a:solidFill>
              <a:latin typeface="Calibri"/>
              <a:cs typeface="Calibri"/>
            </a:endParaRP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keinen</a:t>
            </a:r>
            <a:r>
              <a:rPr lang="en-GB" sz="1300" spc="-1" dirty="0">
                <a:solidFill>
                  <a:srgbClr val="000000"/>
                </a:solidFill>
                <a:latin typeface="Calibri"/>
              </a:rPr>
              <a:t> </a:t>
            </a:r>
            <a:r>
              <a:rPr lang="en-GB" sz="1300" spc="-1" dirty="0" err="1">
                <a:solidFill>
                  <a:srgbClr val="000000"/>
                </a:solidFill>
                <a:latin typeface="Calibri"/>
              </a:rPr>
              <a:t>Bleistift</a:t>
            </a:r>
            <a:endParaRPr lang="en-GB" sz="1300" spc="-1" dirty="0">
              <a:solidFill>
                <a:srgbClr val="000000"/>
              </a:solidFill>
              <a:latin typeface="Calibri"/>
            </a:endParaRP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a:t>
            </a:r>
            <a:r>
              <a:rPr lang="en-GB" sz="1300" spc="-1" dirty="0">
                <a:solidFill>
                  <a:srgbClr val="000000"/>
                </a:solidFill>
                <a:latin typeface="Calibri"/>
              </a:rPr>
              <a:t> Heft</a:t>
            </a: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ein</a:t>
            </a:r>
            <a:r>
              <a:rPr lang="en-GB" sz="1300" spc="-1" dirty="0">
                <a:solidFill>
                  <a:srgbClr val="000000"/>
                </a:solidFill>
                <a:latin typeface="Calibri"/>
              </a:rPr>
              <a:t> Spiel</a:t>
            </a: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a:t>
            </a:r>
            <a:r>
              <a:rPr lang="en-GB" sz="1300" spc="-1" dirty="0">
                <a:solidFill>
                  <a:srgbClr val="000000"/>
                </a:solidFill>
                <a:latin typeface="Calibri"/>
              </a:rPr>
              <a:t> Handy</a:t>
            </a: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einen</a:t>
            </a:r>
            <a:r>
              <a:rPr lang="en-GB" sz="1300" spc="-1" dirty="0">
                <a:solidFill>
                  <a:srgbClr val="000000"/>
                </a:solidFill>
                <a:latin typeface="Calibri"/>
              </a:rPr>
              <a:t> Kuchen</a:t>
            </a: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keine</a:t>
            </a:r>
            <a:r>
              <a:rPr lang="en-GB" sz="1300" spc="-1" dirty="0">
                <a:solidFill>
                  <a:srgbClr val="000000"/>
                </a:solidFill>
                <a:latin typeface="Calibri"/>
              </a:rPr>
              <a:t> </a:t>
            </a:r>
            <a:r>
              <a:rPr lang="en-GB" sz="1300" spc="-1" dirty="0" err="1">
                <a:solidFill>
                  <a:srgbClr val="000000"/>
                </a:solidFill>
                <a:latin typeface="Calibri"/>
              </a:rPr>
              <a:t>Minitafel</a:t>
            </a:r>
            <a:endParaRPr lang="en-GB" sz="1300" spc="-1" dirty="0">
              <a:solidFill>
                <a:srgbClr val="000000"/>
              </a:solidFill>
              <a:latin typeface="Calibri"/>
            </a:endParaRP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einen</a:t>
            </a:r>
            <a:r>
              <a:rPr lang="en-GB" sz="1300" spc="-1" dirty="0">
                <a:solidFill>
                  <a:srgbClr val="000000"/>
                </a:solidFill>
                <a:latin typeface="Calibri"/>
              </a:rPr>
              <a:t> </a:t>
            </a:r>
            <a:r>
              <a:rPr lang="en-GB" sz="1300" spc="-1" dirty="0" err="1">
                <a:solidFill>
                  <a:srgbClr val="000000"/>
                </a:solidFill>
                <a:latin typeface="Calibri"/>
              </a:rPr>
              <a:t>Fußball</a:t>
            </a:r>
            <a:endParaRPr lang="en-GB" sz="1300" spc="-1" dirty="0">
              <a:solidFill>
                <a:srgbClr val="000000"/>
              </a:solidFill>
              <a:latin typeface="Calibri"/>
            </a:endParaRPr>
          </a:p>
          <a:p>
            <a:pPr marL="342900" indent="-342900">
              <a:buFont typeface="+mj-lt"/>
              <a:buAutoNum type="arabicPeriod"/>
            </a:pPr>
            <a:r>
              <a:rPr lang="en-GB" sz="1300" spc="-1" dirty="0">
                <a:solidFill>
                  <a:srgbClr val="000000"/>
                </a:solidFill>
                <a:latin typeface="Calibri"/>
              </a:rPr>
              <a:t>Du hast </a:t>
            </a:r>
            <a:r>
              <a:rPr lang="en-GB" sz="1300" spc="-1" dirty="0" err="1">
                <a:solidFill>
                  <a:srgbClr val="000000"/>
                </a:solidFill>
                <a:latin typeface="Calibri"/>
              </a:rPr>
              <a:t>kein</a:t>
            </a:r>
            <a:r>
              <a:rPr lang="en-GB" sz="1300" spc="-1" dirty="0">
                <a:solidFill>
                  <a:srgbClr val="000000"/>
                </a:solidFill>
                <a:latin typeface="Calibri"/>
              </a:rPr>
              <a:t> Buch. </a:t>
            </a:r>
            <a:r>
              <a:rPr lang="en-GB" sz="1300" spc="-1" dirty="0" err="1">
                <a:solidFill>
                  <a:srgbClr val="000000"/>
                </a:solidFill>
                <a:latin typeface="Calibri"/>
              </a:rPr>
              <a:t>Kein</a:t>
            </a:r>
            <a:r>
              <a:rPr lang="en-GB" sz="1300" spc="-1" dirty="0">
                <a:solidFill>
                  <a:srgbClr val="000000"/>
                </a:solidFill>
                <a:latin typeface="Calibri"/>
              </a:rPr>
              <a:t> Problem. Ich </a:t>
            </a:r>
            <a:r>
              <a:rPr lang="en-GB" sz="1300" spc="-1" dirty="0" err="1">
                <a:solidFill>
                  <a:srgbClr val="000000"/>
                </a:solidFill>
                <a:latin typeface="Calibri"/>
              </a:rPr>
              <a:t>habe</a:t>
            </a:r>
            <a:r>
              <a:rPr lang="en-GB" sz="1300" spc="-1" dirty="0">
                <a:solidFill>
                  <a:srgbClr val="000000"/>
                </a:solidFill>
                <a:latin typeface="Calibri"/>
              </a:rPr>
              <a:t> </a:t>
            </a:r>
            <a:r>
              <a:rPr lang="en-GB" sz="1300" spc="-1" dirty="0" err="1">
                <a:solidFill>
                  <a:srgbClr val="000000"/>
                </a:solidFill>
                <a:latin typeface="Calibri"/>
              </a:rPr>
              <a:t>ein</a:t>
            </a:r>
            <a:r>
              <a:rPr lang="en-GB" sz="1300" spc="-1" dirty="0">
                <a:solidFill>
                  <a:srgbClr val="000000"/>
                </a:solidFill>
                <a:latin typeface="Calibri"/>
              </a:rPr>
              <a:t> Buch </a:t>
            </a:r>
            <a:r>
              <a:rPr lang="en-GB" sz="1300" spc="-1" dirty="0" err="1">
                <a:solidFill>
                  <a:srgbClr val="000000"/>
                </a:solidFill>
                <a:latin typeface="Calibri"/>
              </a:rPr>
              <a:t>für</a:t>
            </a:r>
            <a:r>
              <a:rPr lang="en-GB" sz="1300" spc="-1" dirty="0">
                <a:solidFill>
                  <a:srgbClr val="000000"/>
                </a:solidFill>
                <a:latin typeface="Calibri"/>
              </a:rPr>
              <a:t> dich! </a:t>
            </a:r>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CDC2DAAC-B4A0-4BDE-8066-F18D17B26261}" type="slidenum">
              <a:rPr lang="en-GB" sz="1300" spc="-1">
                <a:solidFill>
                  <a:srgbClr val="000000"/>
                </a:solidFill>
                <a:latin typeface="Calibri"/>
                <a:ea typeface="Calibri"/>
              </a:rPr>
              <a:pPr algn="r" defTabSz="964418">
                <a:defRPr/>
              </a:pPr>
              <a:t>12</a:t>
            </a:fld>
            <a:endParaRPr lang="en-GB" sz="1300" spc="-1">
              <a:solidFill>
                <a:prstClr val="black"/>
              </a:solidFill>
              <a:latin typeface="Arial"/>
            </a:endParaRPr>
          </a:p>
        </p:txBody>
      </p:sp>
    </p:spTree>
    <p:extLst>
      <p:ext uri="{BB962C8B-B14F-4D97-AF65-F5344CB8AC3E}">
        <p14:creationId xmlns:p14="http://schemas.microsoft.com/office/powerpoint/2010/main" val="329625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marL="227815" indent="-227056"/>
            <a:r>
              <a:rPr lang="en-GB" sz="1300" b="1" spc="-1" dirty="0">
                <a:solidFill>
                  <a:srgbClr val="000000"/>
                </a:solidFill>
                <a:latin typeface="Calibri"/>
                <a:ea typeface="Calibri"/>
              </a:rPr>
              <a:t>Timing: 3 minutes</a:t>
            </a:r>
          </a:p>
          <a:p>
            <a:pPr marL="227815" indent="-227056"/>
            <a:endParaRPr lang="en-GB" sz="1300" b="1" spc="-1" dirty="0">
              <a:solidFill>
                <a:srgbClr val="000000"/>
              </a:solidFill>
              <a:latin typeface="Calibri"/>
              <a:ea typeface="Calibri"/>
            </a:endParaRPr>
          </a:p>
          <a:p>
            <a:pPr marL="227815" indent="-227056"/>
            <a:r>
              <a:rPr lang="en-GB" sz="1300" b="1" spc="-1" dirty="0">
                <a:solidFill>
                  <a:srgbClr val="000000"/>
                </a:solidFill>
                <a:latin typeface="Calibri"/>
                <a:ea typeface="Calibri"/>
              </a:rPr>
              <a:t>Aim: </a:t>
            </a:r>
            <a:r>
              <a:rPr lang="en-GB" sz="1300" spc="-1" dirty="0">
                <a:solidFill>
                  <a:srgbClr val="000000"/>
                </a:solidFill>
                <a:latin typeface="Calibri"/>
                <a:ea typeface="Calibri"/>
              </a:rPr>
              <a:t>to continue the idea that learning other languages opens the door to new friendships, and that a few kind words go a long way; to revisit some previously-taught language from this term that fits our category of ‘friendship sentences’.  </a:t>
            </a:r>
          </a:p>
          <a:p>
            <a:pPr marL="227815" indent="-227056"/>
            <a:endParaRPr lang="en-GB" sz="1300" b="1" spc="-1" dirty="0">
              <a:solidFill>
                <a:srgbClr val="000000"/>
              </a:solidFill>
              <a:latin typeface="Calibri"/>
              <a:ea typeface="Calibri"/>
            </a:endParaRPr>
          </a:p>
          <a:p>
            <a:pPr marL="227815" indent="-227056"/>
            <a:r>
              <a:rPr lang="en-GB" sz="1300" b="1" spc="-1" dirty="0">
                <a:solidFill>
                  <a:srgbClr val="000000"/>
                </a:solidFill>
                <a:latin typeface="Calibri"/>
                <a:ea typeface="Calibri"/>
              </a:rPr>
              <a:t>Procedure:</a:t>
            </a:r>
          </a:p>
          <a:p>
            <a:pPr marL="241864" indent="-241104">
              <a:buAutoNum type="arabicPeriod"/>
            </a:pPr>
            <a:r>
              <a:rPr lang="en-GB" sz="1300" spc="-1" dirty="0">
                <a:solidFill>
                  <a:srgbClr val="000000"/>
                </a:solidFill>
                <a:latin typeface="Calibri"/>
              </a:rPr>
              <a:t>Click to present the information on the slide.</a:t>
            </a:r>
          </a:p>
          <a:p>
            <a:pPr marL="241864" indent="-241104">
              <a:buAutoNum type="arabicPeriod"/>
            </a:pPr>
            <a:r>
              <a:rPr lang="en-GB" sz="1300" spc="-1" dirty="0">
                <a:solidFill>
                  <a:srgbClr val="000000"/>
                </a:solidFill>
                <a:latin typeface="Calibri"/>
              </a:rPr>
              <a:t>Elicit the German from pupils for the English greetings and friendly statements.</a:t>
            </a:r>
          </a:p>
          <a:p>
            <a:pPr marL="241864" indent="-241104">
              <a:buAutoNum type="arabicPeriod"/>
            </a:pPr>
            <a:r>
              <a:rPr lang="en-GB" sz="1300" spc="-1" dirty="0">
                <a:solidFill>
                  <a:srgbClr val="000000"/>
                </a:solidFill>
                <a:latin typeface="Calibri"/>
              </a:rPr>
              <a:t>Allow pupils a few moments to turn to those around them and greet them and say something kind about their work or about themselves.</a:t>
            </a:r>
            <a:endParaRPr lang="en-GB" sz="1300" spc="-1" dirty="0">
              <a:latin typeface="Arial"/>
            </a:endParaRP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90E67E6C-8E78-4A5B-9102-73F3F0679BAE}" type="slidenum">
              <a:rPr lang="en-GB" sz="1300" spc="-1">
                <a:solidFill>
                  <a:srgbClr val="000000"/>
                </a:solidFill>
                <a:latin typeface="Calibri"/>
                <a:ea typeface="Calibri"/>
              </a:rPr>
              <a:pPr algn="r" defTabSz="964418">
                <a:defRPr/>
              </a:pPr>
              <a:t>13</a:t>
            </a:fld>
            <a:endParaRPr lang="en-GB" sz="1300" spc="-1">
              <a:solidFill>
                <a:prstClr val="black"/>
              </a:solidFill>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438150" y="1250950"/>
            <a:ext cx="5999163" cy="3375025"/>
          </a:xfrm>
          <a:prstGeom prst="rect">
            <a:avLst/>
          </a:prstGeom>
        </p:spPr>
      </p:sp>
      <p:sp>
        <p:nvSpPr>
          <p:cNvPr id="321" name="PlaceHolder 2"/>
          <p:cNvSpPr>
            <a:spLocks noGrp="1"/>
          </p:cNvSpPr>
          <p:nvPr>
            <p:ph type="body"/>
          </p:nvPr>
        </p:nvSpPr>
        <p:spPr>
          <a:xfrm>
            <a:off x="687546" y="4813964"/>
            <a:ext cx="5499649" cy="3937731"/>
          </a:xfrm>
          <a:prstGeom prst="rect">
            <a:avLst/>
          </a:prstGeom>
        </p:spPr>
        <p:txBody>
          <a:bodyPr lIns="0" tIns="0" rIns="0" bIns="0"/>
          <a:lstStyle/>
          <a:p>
            <a:pPr marL="227815" indent="-227815"/>
            <a:endParaRPr lang="en-GB" sz="1300" spc="-1" dirty="0">
              <a:latin typeface="Arial"/>
            </a:endParaRPr>
          </a:p>
        </p:txBody>
      </p:sp>
      <p:sp>
        <p:nvSpPr>
          <p:cNvPr id="322"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88A66831-990D-4F2F-9C07-338AF4E9D4C0}" type="slidenum">
              <a:rPr lang="en-GB" sz="1300" spc="-1">
                <a:solidFill>
                  <a:srgbClr val="000000"/>
                </a:solidFill>
                <a:latin typeface="Calibri"/>
                <a:ea typeface="Calibri"/>
              </a:rPr>
              <a:pPr algn="r" defTabSz="964418">
                <a:defRPr/>
              </a:pPr>
              <a:t>14</a:t>
            </a:fld>
            <a:endParaRPr lang="en-GB" sz="1300" spc="-1">
              <a:solidFill>
                <a:prstClr val="black"/>
              </a:solidFill>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2</a:t>
            </a:fld>
            <a:endParaRPr lang="en-GB" sz="1300" spc="-1">
              <a:solidFill>
                <a:prstClr val="black"/>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3</a:t>
            </a:fld>
            <a:endParaRPr lang="en-GB" sz="1300" spc="-1">
              <a:solidFill>
                <a:prstClr val="black"/>
              </a:solidFill>
              <a:latin typeface="Arial"/>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51F28-C3D5-41AE-B98A-30F13D764A3D}" type="slidenum">
              <a:rPr lang="en-GB" altLang="en-US"/>
              <a:pPr/>
              <a:t>6</a:t>
            </a:fld>
            <a:endParaRPr lang="en-GB"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eu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1-10 and will write either ‘</a:t>
            </a:r>
            <a:r>
              <a:rPr lang="en-GB" dirty="0" err="1"/>
              <a:t>eu</a:t>
            </a:r>
            <a:r>
              <a:rPr lang="en-GB" dirty="0"/>
              <a:t>’ or ‘au’ based on what they hear. </a:t>
            </a:r>
          </a:p>
          <a:p>
            <a:pPr marL="241104" indent="-241104">
              <a:buAutoNum type="arabicPeriod" startAt="2"/>
            </a:pPr>
            <a:r>
              <a:rPr lang="en-GB" dirty="0"/>
              <a:t>Click the audio button to hear the first word, elicit the answer from pupils and click to display answer. </a:t>
            </a:r>
          </a:p>
          <a:p>
            <a:pPr marL="241104" indent="-241104">
              <a:buAutoNum type="arabicPeriod" startAt="2"/>
            </a:pPr>
            <a:r>
              <a:rPr lang="en-GB" dirty="0"/>
              <a:t>Repeat for items 2-10. </a:t>
            </a:r>
          </a:p>
          <a:p>
            <a:endParaRPr lang="en-GB" altLang="en-US" dirty="0"/>
          </a:p>
          <a:p>
            <a:r>
              <a:rPr lang="en-GB" altLang="en-US" b="1" dirty="0"/>
              <a:t>Transcript:</a:t>
            </a:r>
            <a:br>
              <a:rPr lang="en-GB" altLang="en-US" b="1" dirty="0"/>
            </a:br>
            <a:r>
              <a:rPr lang="en-GB" altLang="en-US" dirty="0"/>
              <a:t>1. der Baum</a:t>
            </a:r>
            <a:br>
              <a:rPr lang="en-GB" altLang="en-US" dirty="0"/>
            </a:br>
            <a:r>
              <a:rPr lang="en-GB" altLang="en-US" dirty="0"/>
              <a:t>2. neu</a:t>
            </a:r>
            <a:br>
              <a:rPr lang="en-GB" altLang="en-US" dirty="0"/>
            </a:br>
            <a:r>
              <a:rPr lang="en-GB" altLang="en-US" dirty="0"/>
              <a:t>3. die Maus</a:t>
            </a:r>
            <a:br>
              <a:rPr lang="en-GB" altLang="en-US" dirty="0"/>
            </a:br>
            <a:r>
              <a:rPr lang="en-GB" altLang="en-US" dirty="0"/>
              <a:t>4. </a:t>
            </a:r>
            <a:r>
              <a:rPr lang="en-GB" altLang="en-US" dirty="0" err="1"/>
              <a:t>Schau</a:t>
            </a:r>
            <a:r>
              <a:rPr lang="en-GB" altLang="en-US" dirty="0"/>
              <a:t>!</a:t>
            </a:r>
            <a:br>
              <a:rPr lang="en-GB" altLang="en-US" dirty="0"/>
            </a:br>
            <a:r>
              <a:rPr lang="en-GB" altLang="en-US" dirty="0"/>
              <a:t>5. der Euro</a:t>
            </a:r>
          </a:p>
          <a:p>
            <a:r>
              <a:rPr lang="en-GB" altLang="en-US" dirty="0"/>
              <a:t>6. die Leute</a:t>
            </a:r>
          </a:p>
          <a:p>
            <a:r>
              <a:rPr lang="en-GB" altLang="en-US" dirty="0"/>
              <a:t>7. das Auto</a:t>
            </a:r>
            <a:br>
              <a:rPr lang="en-GB" altLang="en-US" dirty="0"/>
            </a:br>
            <a:r>
              <a:rPr lang="en-GB" altLang="en-US" dirty="0"/>
              <a:t>8. die Frau</a:t>
            </a:r>
            <a:br>
              <a:rPr lang="en-GB" altLang="en-US" dirty="0"/>
            </a:br>
            <a:r>
              <a:rPr lang="en-GB" altLang="en-US" dirty="0"/>
              <a:t>9. die </a:t>
            </a:r>
            <a:r>
              <a:rPr lang="en-GB" altLang="en-US" dirty="0" err="1"/>
              <a:t>Freundschaft</a:t>
            </a:r>
            <a:endParaRPr lang="en-GB" altLang="en-US" dirty="0"/>
          </a:p>
          <a:p>
            <a:r>
              <a:rPr lang="en-GB" altLang="en-US" dirty="0"/>
              <a:t>10. der August</a:t>
            </a:r>
            <a:br>
              <a:rPr lang="en-GB" altLang="en-US" dirty="0"/>
            </a:br>
            <a:endParaRPr lang="en-GB" altLang="en-US" dirty="0"/>
          </a:p>
          <a:p>
            <a:r>
              <a:rPr lang="en-GB" altLang="en-US" b="1" dirty="0"/>
              <a:t>Meanings:</a:t>
            </a:r>
            <a:br>
              <a:rPr lang="en-GB" altLang="en-US" dirty="0"/>
            </a:br>
            <a:r>
              <a:rPr lang="en-GB" altLang="en-US" dirty="0"/>
              <a:t>1. der Baum- tree</a:t>
            </a:r>
            <a:br>
              <a:rPr lang="en-GB" altLang="en-US" dirty="0"/>
            </a:br>
            <a:r>
              <a:rPr lang="en-GB" altLang="en-US" dirty="0"/>
              <a:t>2. neu- new</a:t>
            </a:r>
            <a:br>
              <a:rPr lang="en-GB" altLang="en-US" dirty="0"/>
            </a:br>
            <a:r>
              <a:rPr lang="en-GB" altLang="en-US" dirty="0"/>
              <a:t>3. die Maus- mouse</a:t>
            </a:r>
            <a:br>
              <a:rPr lang="en-GB" altLang="en-US" dirty="0"/>
            </a:br>
            <a:r>
              <a:rPr lang="en-GB" altLang="en-US" dirty="0"/>
              <a:t>4. </a:t>
            </a:r>
            <a:r>
              <a:rPr lang="en-GB" altLang="en-US" dirty="0" err="1"/>
              <a:t>Schau</a:t>
            </a:r>
            <a:r>
              <a:rPr lang="en-GB" altLang="en-US" dirty="0"/>
              <a:t>!- Look!</a:t>
            </a:r>
            <a:br>
              <a:rPr lang="en-GB" altLang="en-US" dirty="0"/>
            </a:br>
            <a:r>
              <a:rPr lang="en-GB" altLang="en-US" dirty="0"/>
              <a:t>5. der Euro- Euro</a:t>
            </a:r>
          </a:p>
          <a:p>
            <a:r>
              <a:rPr lang="en-GB" altLang="en-US" dirty="0"/>
              <a:t>6. die Leute= people</a:t>
            </a:r>
          </a:p>
          <a:p>
            <a:r>
              <a:rPr lang="en-GB" altLang="en-US" dirty="0"/>
              <a:t>7. das Auto-car</a:t>
            </a:r>
            <a:br>
              <a:rPr lang="en-GB" altLang="en-US" dirty="0"/>
            </a:br>
            <a:r>
              <a:rPr lang="en-GB" altLang="en-US" dirty="0"/>
              <a:t>8. die Frau- woman, Mrs, Ms, Miss</a:t>
            </a:r>
            <a:br>
              <a:rPr lang="en-GB" altLang="en-US" dirty="0"/>
            </a:br>
            <a:r>
              <a:rPr lang="en-GB" altLang="en-US" dirty="0"/>
              <a:t>9. die </a:t>
            </a:r>
            <a:r>
              <a:rPr lang="en-GB" altLang="en-US" dirty="0" err="1"/>
              <a:t>Freundschaft</a:t>
            </a:r>
            <a:r>
              <a:rPr lang="en-GB" altLang="en-US" dirty="0"/>
              <a:t>- friendship</a:t>
            </a:r>
          </a:p>
          <a:p>
            <a:r>
              <a:rPr lang="en-GB" altLang="en-US" dirty="0"/>
              <a:t>10. der August- august </a:t>
            </a:r>
            <a:br>
              <a:rPr lang="en-GB" altLang="en-US" dirty="0"/>
            </a:br>
            <a:endParaRPr lang="en-GB" altLang="en-US" dirty="0"/>
          </a:p>
          <a:p>
            <a:r>
              <a:rPr lang="en-GB" altLang="en-US" b="1" dirty="0"/>
              <a:t>Word frequency (1 is the most frequent word in German): </a:t>
            </a:r>
            <a:br>
              <a:rPr lang="en-GB" altLang="en-US" dirty="0"/>
            </a:br>
            <a:r>
              <a:rPr lang="en-GB" altLang="en-US" dirty="0"/>
              <a:t>Baum [1013] neu [84] Maus [3463] </a:t>
            </a:r>
            <a:r>
              <a:rPr lang="en-GB" altLang="en-US" dirty="0" err="1"/>
              <a:t>Schau</a:t>
            </a:r>
            <a:r>
              <a:rPr lang="en-GB" altLang="en-US" dirty="0"/>
              <a:t>![510] Euro [207] Leute [224] Auto [361] Frau [99] </a:t>
            </a:r>
            <a:r>
              <a:rPr lang="en-GB" altLang="en-US" dirty="0" err="1"/>
              <a:t>Freundschaft</a:t>
            </a:r>
            <a:r>
              <a:rPr lang="en-GB" altLang="en-US" dirty="0"/>
              <a:t> [2981] August [1929]</a:t>
            </a:r>
            <a:br>
              <a:rPr lang="en-GB" altLang="en-US" dirty="0"/>
            </a:br>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a:buClr>
                <a:schemeClr val="dk1"/>
              </a:buClr>
              <a:buSzPts val="1200"/>
            </a:pPr>
            <a:r>
              <a:rPr lang="en-GB" b="1" dirty="0"/>
              <a:t>Timing: </a:t>
            </a:r>
            <a:r>
              <a:rPr lang="en-GB" b="0" dirty="0"/>
              <a:t>5 minutes (two slides)</a:t>
            </a:r>
          </a:p>
          <a:p>
            <a:pPr>
              <a:buClr>
                <a:schemeClr val="dk1"/>
              </a:buClr>
              <a:buSzPts val="1200"/>
            </a:pPr>
            <a:endParaRPr lang="en-GB" b="1" dirty="0"/>
          </a:p>
          <a:p>
            <a:pPr>
              <a:buClr>
                <a:schemeClr val="dk1"/>
              </a:buClr>
              <a:buSzPts val="1200"/>
            </a:pPr>
            <a:r>
              <a:rPr lang="en-GB" b="1" dirty="0"/>
              <a:t>Aim:</a:t>
            </a:r>
            <a:r>
              <a:rPr lang="en-GB" b="0" dirty="0"/>
              <a:t> to practise written comprehension of previously taught nouns that we will be using this lesson.</a:t>
            </a:r>
            <a:endParaRPr lang="en-GB" b="1" dirty="0"/>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Tell pupils to be ready to write the English meanings of words they have learnt before.  There will be 18 altogether and they should prepare to work from the bottom of the slide, left to right.</a:t>
            </a:r>
          </a:p>
          <a:p>
            <a:pPr marL="241104" indent="-241104">
              <a:buAutoNum type="arabicPeriod"/>
            </a:pPr>
            <a:r>
              <a:rPr lang="en-GB" dirty="0"/>
              <a:t>Explain the scenario – it’s raining and the raindrops will splash down and cover the words.  They need to write the meanings before the words get covered. Tell them they will have 5 seconds to get a </a:t>
            </a:r>
            <a:r>
              <a:rPr lang="en-GB" dirty="0" err="1"/>
              <a:t>headstart</a:t>
            </a:r>
            <a:r>
              <a:rPr lang="en-GB" dirty="0"/>
              <a:t> on the rain.</a:t>
            </a:r>
          </a:p>
          <a:p>
            <a:pPr marL="241104" indent="-241104">
              <a:buAutoNum type="arabicPeriod"/>
            </a:pPr>
            <a:r>
              <a:rPr lang="en-GB" dirty="0"/>
              <a:t>Click to start number animation.</a:t>
            </a:r>
          </a:p>
          <a:p>
            <a:pPr marL="241104" indent="-241104">
              <a:buAutoNum type="arabicPeriod"/>
            </a:pPr>
            <a:r>
              <a:rPr lang="en-GB" dirty="0"/>
              <a:t>Click once more to start raindrops. The timing has been carefully set! Don’t click again or all the raindrops will appear at once.</a:t>
            </a:r>
          </a:p>
          <a:p>
            <a:pPr marL="241104" indent="-241104">
              <a:buAutoNum type="arabicPeriod"/>
            </a:pPr>
            <a:r>
              <a:rPr lang="en-GB" dirty="0"/>
              <a:t>When finished move to the next slide to check answers.</a:t>
            </a:r>
          </a:p>
          <a:p>
            <a:pPr marL="241104" indent="-239586" defTabSz="964418">
              <a:buClr>
                <a:srgbClr val="002060"/>
              </a:buClr>
              <a:buFont typeface="Century Gothic"/>
              <a:buAutoNum type="arabicPeriod"/>
              <a:defRPr/>
            </a:pPr>
            <a:endParaRPr lang="en-GB" sz="1300" spc="-1" dirty="0">
              <a:latin typeface="Arial"/>
            </a:endParaRP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90E67E6C-8E78-4A5B-9102-73F3F0679BAE}" type="slidenum">
              <a:rPr lang="en-GB" sz="1300" spc="-1">
                <a:solidFill>
                  <a:srgbClr val="000000"/>
                </a:solidFill>
                <a:latin typeface="Calibri"/>
                <a:ea typeface="Calibri"/>
              </a:rPr>
              <a:pPr algn="r" defTabSz="964418">
                <a:defRPr/>
              </a:pPr>
              <a:t>7</a:t>
            </a:fld>
            <a:endParaRPr lang="en-GB" sz="1300" spc="-1">
              <a:solidFill>
                <a:prstClr val="black"/>
              </a:solidFill>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a:buClr>
                <a:schemeClr val="dk1"/>
              </a:buClr>
              <a:buSzPts val="1200"/>
            </a:pPr>
            <a:r>
              <a:rPr lang="en-GB" b="1" dirty="0"/>
              <a:t>Timing: </a:t>
            </a:r>
            <a:r>
              <a:rPr lang="en-GB" b="0" dirty="0"/>
              <a:t>5 minutes (slide 2/2)</a:t>
            </a:r>
          </a:p>
          <a:p>
            <a:pPr>
              <a:buClr>
                <a:schemeClr val="dk1"/>
              </a:buClr>
              <a:buSzPts val="1200"/>
            </a:pPr>
            <a:endParaRPr lang="en-GB" b="1" dirty="0"/>
          </a:p>
          <a:p>
            <a:pPr>
              <a:buClr>
                <a:schemeClr val="dk1"/>
              </a:buClr>
              <a:buSzPts val="1200"/>
            </a:pPr>
            <a:r>
              <a:rPr lang="en-GB" b="1" dirty="0"/>
              <a:t>Aim:</a:t>
            </a:r>
            <a:r>
              <a:rPr lang="en-GB" b="0" dirty="0"/>
              <a:t> to practise written comprehension of previously taught vocab and then oral production of the same vocab. </a:t>
            </a:r>
            <a:endParaRPr lang="en-GB" b="1" dirty="0"/>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Elicit English translations of the words seen on previous slide row by row. Click to display English answers for pupils to check. </a:t>
            </a:r>
          </a:p>
          <a:p>
            <a:pPr marL="241104" indent="-241104">
              <a:buAutoNum type="arabicPeriod"/>
            </a:pPr>
            <a:r>
              <a:rPr lang="en-GB" dirty="0"/>
              <a:t>Ask pupils why 3 different colours have been used (masculine, feminine, neuter). </a:t>
            </a:r>
          </a:p>
          <a:p>
            <a:pPr marL="241104" indent="-239586" defTabSz="964418">
              <a:buClr>
                <a:srgbClr val="002060"/>
              </a:buClr>
              <a:buFont typeface="Century Gothic"/>
              <a:buAutoNum type="arabicPeriod"/>
              <a:defRPr/>
            </a:pPr>
            <a:r>
              <a:rPr lang="en-GB" sz="1300" spc="-1" dirty="0">
                <a:latin typeface="Arial"/>
              </a:rPr>
              <a:t>Then give pupils time in pairs to see how many of the words they can translate orally back into German. The colours on the English words can help them decide whether to say </a:t>
            </a:r>
            <a:r>
              <a:rPr lang="en-GB" sz="1300" spc="-1" dirty="0" err="1">
                <a:latin typeface="Arial"/>
              </a:rPr>
              <a:t>ein</a:t>
            </a:r>
            <a:r>
              <a:rPr lang="en-GB" sz="1300" spc="-1" dirty="0">
                <a:latin typeface="Arial"/>
              </a:rPr>
              <a:t> or eine before the noun. </a:t>
            </a:r>
          </a:p>
          <a:p>
            <a:pPr marL="241104" indent="-239586" defTabSz="964418">
              <a:buClr>
                <a:srgbClr val="002060"/>
              </a:buClr>
              <a:buFont typeface="Century Gothic"/>
              <a:buAutoNum type="arabicPeriod"/>
              <a:defRPr/>
            </a:pPr>
            <a:r>
              <a:rPr lang="en-GB" sz="1300" spc="-1" dirty="0">
                <a:latin typeface="Arial"/>
              </a:rPr>
              <a:t>Click to display the German words again and give pupils time to recognise any they missed. </a:t>
            </a: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90E67E6C-8E78-4A5B-9102-73F3F0679BAE}" type="slidenum">
              <a:rPr lang="en-GB" sz="1300" spc="-1">
                <a:solidFill>
                  <a:srgbClr val="000000"/>
                </a:solidFill>
                <a:latin typeface="Calibri"/>
                <a:ea typeface="Calibri"/>
              </a:rPr>
              <a:pPr algn="r" defTabSz="964418">
                <a:defRPr/>
              </a:pPr>
              <a:t>8</a:t>
            </a:fld>
            <a:endParaRPr lang="en-GB" sz="1300" spc="-1">
              <a:solidFill>
                <a:prstClr val="black"/>
              </a:solidFill>
              <a:latin typeface="Arial"/>
            </a:endParaRPr>
          </a:p>
        </p:txBody>
      </p:sp>
    </p:spTree>
    <p:extLst>
      <p:ext uri="{BB962C8B-B14F-4D97-AF65-F5344CB8AC3E}">
        <p14:creationId xmlns:p14="http://schemas.microsoft.com/office/powerpoint/2010/main" val="189597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3 minutes </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Read the grammar explanation about </a:t>
            </a:r>
            <a:r>
              <a:rPr lang="en-GB" sz="1300" i="1" spc="-1" dirty="0" err="1">
                <a:solidFill>
                  <a:srgbClr val="000000"/>
                </a:solidFill>
                <a:latin typeface="Calibri"/>
                <a:ea typeface="Calibri"/>
              </a:rPr>
              <a:t>haben</a:t>
            </a:r>
            <a:r>
              <a:rPr lang="en-GB" sz="1300" spc="-1" dirty="0">
                <a:solidFill>
                  <a:srgbClr val="000000"/>
                </a:solidFill>
                <a:latin typeface="Calibri"/>
                <a:ea typeface="Calibri"/>
              </a:rPr>
              <a:t>.  Make sure pupils are clear about the ‘I’, ‘you’, ‘he’ and ‘she’ pictures.</a:t>
            </a:r>
            <a:endParaRPr lang="en-GB" sz="1300" spc="-1" dirty="0">
              <a:solidFill>
                <a:prstClr val="black"/>
              </a:solidFill>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Elicit English translation for the German examples provided.  This is another opportunity to hear and see three of our new words.</a:t>
            </a:r>
          </a:p>
          <a:p>
            <a:pPr marL="241104" indent="-240345" defTabSz="964418">
              <a:buClr>
                <a:srgbClr val="000000"/>
              </a:buClr>
              <a:buFont typeface="Calibri"/>
              <a:buAutoNum type="arabicPeriod"/>
              <a:defRPr/>
            </a:pPr>
            <a:r>
              <a:rPr lang="en-GB" sz="1300" spc="-1" dirty="0">
                <a:solidFill>
                  <a:srgbClr val="000000"/>
                </a:solidFill>
                <a:latin typeface="Calibri"/>
              </a:rPr>
              <a:t>Draw attention to the </a:t>
            </a:r>
            <a:r>
              <a:rPr lang="en-GB" sz="1300" i="1" spc="-1" dirty="0" err="1">
                <a:solidFill>
                  <a:srgbClr val="000000"/>
                </a:solidFill>
                <a:latin typeface="Calibri"/>
              </a:rPr>
              <a:t>einen</a:t>
            </a:r>
            <a:r>
              <a:rPr lang="en-GB" sz="1300" i="1" spc="-1" dirty="0">
                <a:solidFill>
                  <a:srgbClr val="000000"/>
                </a:solidFill>
                <a:latin typeface="Calibri"/>
              </a:rPr>
              <a:t> </a:t>
            </a:r>
            <a:r>
              <a:rPr lang="en-GB" sz="1300" spc="-1" dirty="0">
                <a:solidFill>
                  <a:srgbClr val="000000"/>
                </a:solidFill>
                <a:latin typeface="Calibri"/>
              </a:rPr>
              <a:t>used here after </a:t>
            </a:r>
            <a:r>
              <a:rPr lang="en-GB" sz="1300" i="1" spc="-1" dirty="0" err="1">
                <a:solidFill>
                  <a:srgbClr val="000000"/>
                </a:solidFill>
                <a:latin typeface="Calibri"/>
              </a:rPr>
              <a:t>haben</a:t>
            </a:r>
            <a:r>
              <a:rPr lang="en-GB" sz="1300" spc="-1" dirty="0">
                <a:solidFill>
                  <a:srgbClr val="000000"/>
                </a:solidFill>
                <a:latin typeface="Calibri"/>
              </a:rPr>
              <a:t> for masculine nouns. </a:t>
            </a:r>
            <a:endParaRPr lang="en-GB" sz="1300" spc="-1" dirty="0">
              <a:solidFill>
                <a:prstClr val="black"/>
              </a:solidFill>
              <a:latin typeface="Arial"/>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666BF5E4-B3AA-482D-8DF1-4A8A1D53B555}" type="slidenum">
              <a:rPr lang="en-GB" sz="1300" spc="-1">
                <a:solidFill>
                  <a:srgbClr val="000000"/>
                </a:solidFill>
                <a:latin typeface="Calibri"/>
                <a:ea typeface="Calibri"/>
              </a:rPr>
              <a:pPr algn="r" defTabSz="964418">
                <a:defRPr/>
              </a:pPr>
              <a:t>9</a:t>
            </a:fld>
            <a:endParaRPr lang="en-GB" sz="1300" spc="-1">
              <a:solidFill>
                <a:prstClr val="black"/>
              </a:solidFill>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image" Target="../media/image32.png"/><Relationship Id="rId3" Type="http://schemas.openxmlformats.org/officeDocument/2006/relationships/audio" Target="../media/audio49.wav"/><Relationship Id="rId21" Type="http://schemas.openxmlformats.org/officeDocument/2006/relationships/image" Target="../media/image11.svg"/><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audio" Target="../media/audio62.wav"/><Relationship Id="rId20"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audio" Target="../media/audio51.wav"/><Relationship Id="rId15" Type="http://schemas.openxmlformats.org/officeDocument/2006/relationships/audio" Target="../media/audio61.wav"/><Relationship Id="rId23" Type="http://schemas.openxmlformats.org/officeDocument/2006/relationships/image" Target="../media/image34.gif"/><Relationship Id="rId10" Type="http://schemas.openxmlformats.org/officeDocument/2006/relationships/audio" Target="../media/audio56.wav"/><Relationship Id="rId19" Type="http://schemas.openxmlformats.org/officeDocument/2006/relationships/audio" Target="../media/audio63.wav"/><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29.png"/><Relationship Id="rId18" Type="http://schemas.openxmlformats.org/officeDocument/2006/relationships/image" Target="../media/image39.png"/><Relationship Id="rId3" Type="http://schemas.openxmlformats.org/officeDocument/2006/relationships/audio" Target="../media/audio64.wav"/><Relationship Id="rId7" Type="http://schemas.openxmlformats.org/officeDocument/2006/relationships/audio" Target="../media/audio68.wav"/><Relationship Id="rId12" Type="http://schemas.openxmlformats.org/officeDocument/2006/relationships/image" Target="../media/image25.png"/><Relationship Id="rId17" Type="http://schemas.openxmlformats.org/officeDocument/2006/relationships/image" Target="../media/image38.png"/><Relationship Id="rId2" Type="http://schemas.openxmlformats.org/officeDocument/2006/relationships/notesSlide" Target="../notesSlides/notesSlide11.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audio" Target="../media/audio66.wav"/><Relationship Id="rId15" Type="http://schemas.openxmlformats.org/officeDocument/2006/relationships/image" Target="../media/image36.png"/><Relationship Id="rId10" Type="http://schemas.openxmlformats.org/officeDocument/2006/relationships/audio" Target="../media/audio71.wav"/><Relationship Id="rId19" Type="http://schemas.openxmlformats.org/officeDocument/2006/relationships/image" Target="../media/image40.png"/><Relationship Id="rId4" Type="http://schemas.openxmlformats.org/officeDocument/2006/relationships/audio" Target="../media/audio65.wav"/><Relationship Id="rId9" Type="http://schemas.openxmlformats.org/officeDocument/2006/relationships/audio" Target="../media/audio70.wav"/><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audio" Target="../media/audio81.wav"/><Relationship Id="rId3" Type="http://schemas.openxmlformats.org/officeDocument/2006/relationships/image" Target="../media/image42.gif"/><Relationship Id="rId21" Type="http://schemas.openxmlformats.org/officeDocument/2006/relationships/audio" Target="../media/audio76.wav"/><Relationship Id="rId7" Type="http://schemas.openxmlformats.org/officeDocument/2006/relationships/image" Target="../media/image10.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audio" Target="../media/audio80.wav"/><Relationship Id="rId2" Type="http://schemas.openxmlformats.org/officeDocument/2006/relationships/notesSlide" Target="../notesSlides/notesSlide12.xml"/><Relationship Id="rId16" Type="http://schemas.openxmlformats.org/officeDocument/2006/relationships/image" Target="../media/image50.png"/><Relationship Id="rId20" Type="http://schemas.openxmlformats.org/officeDocument/2006/relationships/audio" Target="../media/audio75.wav"/><Relationship Id="rId29"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audio" Target="../media/audio73.wav"/><Relationship Id="rId11" Type="http://schemas.openxmlformats.org/officeDocument/2006/relationships/image" Target="../media/image45.png"/><Relationship Id="rId24" Type="http://schemas.openxmlformats.org/officeDocument/2006/relationships/audio" Target="../media/audio79.wav"/><Relationship Id="rId5" Type="http://schemas.openxmlformats.org/officeDocument/2006/relationships/image" Target="../media/image32.png"/><Relationship Id="rId15" Type="http://schemas.openxmlformats.org/officeDocument/2006/relationships/image" Target="../media/image49.png"/><Relationship Id="rId23" Type="http://schemas.openxmlformats.org/officeDocument/2006/relationships/audio" Target="../media/audio78.wav"/><Relationship Id="rId28" Type="http://schemas.openxmlformats.org/officeDocument/2006/relationships/image" Target="../media/image53.gif"/><Relationship Id="rId10" Type="http://schemas.openxmlformats.org/officeDocument/2006/relationships/image" Target="../media/image44.png"/><Relationship Id="rId19" Type="http://schemas.openxmlformats.org/officeDocument/2006/relationships/audio" Target="../media/audio74.wav"/><Relationship Id="rId4" Type="http://schemas.openxmlformats.org/officeDocument/2006/relationships/image" Target="../media/image31.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audio" Target="../media/audio77.wav"/><Relationship Id="rId27" Type="http://schemas.openxmlformats.org/officeDocument/2006/relationships/audio" Target="../media/audio82.wav"/></Relationships>
</file>

<file path=ppt/slides/_rels/slide13.xml.rels><?xml version="1.0" encoding="UTF-8" standalone="yes"?>
<Relationships xmlns="http://schemas.openxmlformats.org/package/2006/relationships"><Relationship Id="rId8" Type="http://schemas.openxmlformats.org/officeDocument/2006/relationships/audio" Target="../media/audio88.wav"/><Relationship Id="rId13" Type="http://schemas.openxmlformats.org/officeDocument/2006/relationships/image" Target="../media/image57.png"/><Relationship Id="rId3" Type="http://schemas.openxmlformats.org/officeDocument/2006/relationships/audio" Target="../media/audio83.wav"/><Relationship Id="rId7" Type="http://schemas.openxmlformats.org/officeDocument/2006/relationships/audio" Target="../media/audio87.wav"/><Relationship Id="rId12" Type="http://schemas.openxmlformats.org/officeDocument/2006/relationships/image" Target="../media/image56.png"/><Relationship Id="rId2" Type="http://schemas.openxmlformats.org/officeDocument/2006/relationships/notesSlide" Target="../notesSlides/notesSlide13.xml"/><Relationship Id="rId16" Type="http://schemas.openxmlformats.org/officeDocument/2006/relationships/image" Target="../media/image60.gif"/><Relationship Id="rId1" Type="http://schemas.openxmlformats.org/officeDocument/2006/relationships/slideLayout" Target="../slideLayouts/slideLayout5.xml"/><Relationship Id="rId6" Type="http://schemas.openxmlformats.org/officeDocument/2006/relationships/audio" Target="../media/audio86.wav"/><Relationship Id="rId11" Type="http://schemas.openxmlformats.org/officeDocument/2006/relationships/image" Target="../media/image55.jpeg"/><Relationship Id="rId5" Type="http://schemas.openxmlformats.org/officeDocument/2006/relationships/audio" Target="../media/audio85.wav"/><Relationship Id="rId15" Type="http://schemas.openxmlformats.org/officeDocument/2006/relationships/image" Target="../media/image59.png"/><Relationship Id="rId10" Type="http://schemas.openxmlformats.org/officeDocument/2006/relationships/audio" Target="../media/audio90.wav"/><Relationship Id="rId4" Type="http://schemas.openxmlformats.org/officeDocument/2006/relationships/audio" Target="../media/audio84.wav"/><Relationship Id="rId9" Type="http://schemas.openxmlformats.org/officeDocument/2006/relationships/audio" Target="../media/audio89.wav"/><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5.wav"/><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9.png"/><Relationship Id="rId4" Type="http://schemas.openxmlformats.org/officeDocument/2006/relationships/audio" Target="../media/audio7.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audio" Target="../media/audio9.wav"/><Relationship Id="rId21" Type="http://schemas.openxmlformats.org/officeDocument/2006/relationships/image" Target="../media/image16.png"/><Relationship Id="rId7" Type="http://schemas.openxmlformats.org/officeDocument/2006/relationships/image" Target="../media/image12.png"/><Relationship Id="rId12" Type="http://schemas.openxmlformats.org/officeDocument/2006/relationships/audio" Target="../media/audio15.wav"/><Relationship Id="rId17" Type="http://schemas.openxmlformats.org/officeDocument/2006/relationships/audio" Target="../media/audio20.wav"/><Relationship Id="rId25"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audio" Target="../media/audio19.wav"/><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audio" Target="../media/audio10.wav"/><Relationship Id="rId11" Type="http://schemas.openxmlformats.org/officeDocument/2006/relationships/audio" Target="../media/audio14.wav"/><Relationship Id="rId24" Type="http://schemas.openxmlformats.org/officeDocument/2006/relationships/image" Target="../media/image19.png"/><Relationship Id="rId5" Type="http://schemas.openxmlformats.org/officeDocument/2006/relationships/image" Target="../media/image11.svg"/><Relationship Id="rId15" Type="http://schemas.openxmlformats.org/officeDocument/2006/relationships/audio" Target="../media/audio18.wav"/><Relationship Id="rId23" Type="http://schemas.openxmlformats.org/officeDocument/2006/relationships/image" Target="../media/image18.png"/><Relationship Id="rId10" Type="http://schemas.openxmlformats.org/officeDocument/2006/relationships/audio" Target="../media/audio13.wav"/><Relationship Id="rId19"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image" Target="../media/image17.png"/><Relationship Id="rId27"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1.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audio" Target="../media/audio22.wav"/></Relationships>
</file>

<file path=ppt/slides/_rels/slide8.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audio" Target="../media/audio38.wav"/><Relationship Id="rId3" Type="http://schemas.openxmlformats.org/officeDocument/2006/relationships/audio" Target="../media/audio23.wav"/><Relationship Id="rId21" Type="http://schemas.openxmlformats.org/officeDocument/2006/relationships/image" Target="../media/image10.png"/><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audio" Target="../media/audio37.wav"/><Relationship Id="rId2" Type="http://schemas.openxmlformats.org/officeDocument/2006/relationships/notesSlide" Target="../notesSlides/notesSlide8.xml"/><Relationship Id="rId16" Type="http://schemas.openxmlformats.org/officeDocument/2006/relationships/audio" Target="../media/audio36.wav"/><Relationship Id="rId20" Type="http://schemas.openxmlformats.org/officeDocument/2006/relationships/audio" Target="../media/audio40.wav"/><Relationship Id="rId1" Type="http://schemas.openxmlformats.org/officeDocument/2006/relationships/slideLayout" Target="../slideLayouts/slideLayout5.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5" Type="http://schemas.openxmlformats.org/officeDocument/2006/relationships/audio" Target="../media/audio35.wav"/><Relationship Id="rId10" Type="http://schemas.openxmlformats.org/officeDocument/2006/relationships/audio" Target="../media/audio30.wav"/><Relationship Id="rId19" Type="http://schemas.openxmlformats.org/officeDocument/2006/relationships/audio" Target="../media/audio39.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audio" Target="../media/audio34.wav"/><Relationship Id="rId22"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28.png"/><Relationship Id="rId3" Type="http://schemas.openxmlformats.org/officeDocument/2006/relationships/audio" Target="../media/audio41.wav"/><Relationship Id="rId7" Type="http://schemas.openxmlformats.org/officeDocument/2006/relationships/audio" Target="../media/audio45.wav"/><Relationship Id="rId12"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44.wav"/><Relationship Id="rId11" Type="http://schemas.openxmlformats.org/officeDocument/2006/relationships/image" Target="../media/image26.png"/><Relationship Id="rId5" Type="http://schemas.openxmlformats.org/officeDocument/2006/relationships/audio" Target="../media/audio43.wav"/><Relationship Id="rId15" Type="http://schemas.openxmlformats.org/officeDocument/2006/relationships/audio" Target="../media/audio48.wav"/><Relationship Id="rId10" Type="http://schemas.openxmlformats.org/officeDocument/2006/relationships/image" Target="../media/image25.png"/><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haben, du hast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 einen, eine, ein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 [eu]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357970"/>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things and things you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sp>
        <p:nvSpPr>
          <p:cNvPr id="6" name="Oval 5">
            <a:extLst>
              <a:ext uri="{FF2B5EF4-FFF2-40B4-BE49-F238E27FC236}">
                <a16:creationId xmlns:a16="http://schemas.microsoft.com/office/drawing/2014/main" id="{972D0E01-BA5D-4D41-B1BB-4241B6A9402A}"/>
              </a:ext>
            </a:extLst>
          </p:cNvPr>
          <p:cNvSpPr/>
          <p:nvPr/>
        </p:nvSpPr>
        <p:spPr>
          <a:xfrm>
            <a:off x="37783" y="1976162"/>
            <a:ext cx="4307193" cy="327694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Table&#10;&#10;Description automatically generated">
            <a:extLst>
              <a:ext uri="{FF2B5EF4-FFF2-40B4-BE49-F238E27FC236}">
                <a16:creationId xmlns:a16="http://schemas.microsoft.com/office/drawing/2014/main" id="{BC3A24DB-9A10-4336-ACD0-F84D4FE70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47" y="2254925"/>
            <a:ext cx="3178264" cy="2310961"/>
          </a:xfrm>
          <a:prstGeom prst="rect">
            <a:avLst/>
          </a:prstGeom>
        </p:spPr>
      </p:pic>
      <p:sp>
        <p:nvSpPr>
          <p:cNvPr id="7" name="Rectangle: Rounded Corners 6">
            <a:extLst>
              <a:ext uri="{FF2B5EF4-FFF2-40B4-BE49-F238E27FC236}">
                <a16:creationId xmlns:a16="http://schemas.microsoft.com/office/drawing/2014/main" id="{B274DBA1-93FF-4160-92E2-B7D0E4BA1438}"/>
              </a:ext>
            </a:extLst>
          </p:cNvPr>
          <p:cNvSpPr/>
          <p:nvPr/>
        </p:nvSpPr>
        <p:spPr>
          <a:xfrm>
            <a:off x="469557" y="3101546"/>
            <a:ext cx="247135" cy="3274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F9C8F891-191C-4A59-B799-B2E13B58B3D8}"/>
              </a:ext>
            </a:extLst>
          </p:cNvPr>
          <p:cNvSpPr/>
          <p:nvPr/>
        </p:nvSpPr>
        <p:spPr>
          <a:xfrm>
            <a:off x="946046" y="3680605"/>
            <a:ext cx="2490665" cy="15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544E67A4-6FBC-44CA-AF91-61AC5C6B7523}"/>
              </a:ext>
            </a:extLst>
          </p:cNvPr>
          <p:cNvSpPr txBox="1"/>
          <p:nvPr/>
        </p:nvSpPr>
        <p:spPr>
          <a:xfrm>
            <a:off x="983829" y="3598451"/>
            <a:ext cx="2490665" cy="338554"/>
          </a:xfrm>
          <a:prstGeom prst="rect">
            <a:avLst/>
          </a:prstGeom>
          <a:noFill/>
        </p:spPr>
        <p:txBody>
          <a:bodyPr wrap="square" rtlCol="0">
            <a:spAutoFit/>
          </a:bodyPr>
          <a:lstStyle/>
          <a:p>
            <a:pPr algn="ctr"/>
            <a:r>
              <a:rPr lang="en-GB" sz="1600" b="1" dirty="0"/>
              <a:t>Konrad </a:t>
            </a:r>
            <a:r>
              <a:rPr lang="en-GB" sz="1600" b="1" dirty="0" err="1"/>
              <a:t>Duden</a:t>
            </a:r>
            <a:r>
              <a:rPr lang="en-GB" sz="1600" b="1" dirty="0"/>
              <a:t> Schule</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2698317468"/>
              </p:ext>
            </p:extLst>
          </p:nvPr>
        </p:nvGraphicFramePr>
        <p:xfrm>
          <a:off x="3262137" y="1484655"/>
          <a:ext cx="3435840"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rPr>
                        <a:t>Moritz</a:t>
                      </a:r>
                    </a:p>
                    <a:p>
                      <a:pPr algn="ctr">
                        <a:lnSpc>
                          <a:spcPct val="100000"/>
                        </a:lnSpc>
                      </a:pPr>
                      <a:r>
                        <a:rPr lang="en-GB" sz="2000" b="1" strike="noStrike" spc="-1" dirty="0">
                          <a:solidFill>
                            <a:srgbClr val="002060"/>
                          </a:solidFill>
                          <a:latin typeface="Century gothic"/>
                        </a:rPr>
                        <a:t>(I)</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Hamza </a:t>
                      </a:r>
                    </a:p>
                    <a:p>
                      <a:pPr algn="ctr">
                        <a:lnSpc>
                          <a:spcPct val="100000"/>
                        </a:lnSpc>
                      </a:pPr>
                      <a:r>
                        <a:rPr lang="en-GB" sz="2000" b="1" strike="noStrike" spc="-1" dirty="0">
                          <a:solidFill>
                            <a:srgbClr val="002060"/>
                          </a:solidFill>
                          <a:latin typeface="Century gothic"/>
                        </a:rPr>
                        <a:t>(you)</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248558027"/>
              </p:ext>
            </p:extLst>
          </p:nvPr>
        </p:nvGraphicFramePr>
        <p:xfrm>
          <a:off x="2571979" y="1484655"/>
          <a:ext cx="695520" cy="4318560"/>
        </p:xfrm>
        <a:graphic>
          <a:graphicData uri="http://schemas.openxmlformats.org/drawingml/2006/table">
            <a:tbl>
              <a:tblPr/>
              <a:tblGrid>
                <a:gridCol w="695520">
                  <a:extLst>
                    <a:ext uri="{9D8B030D-6E8A-4147-A177-3AD203B41FA5}">
                      <a16:colId xmlns:a16="http://schemas.microsoft.com/office/drawing/2014/main" val="20000"/>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2_W4_10.2B.wav"/>
            </a:hlinkClick>
            <a:extLst>
              <a:ext uri="{FF2B5EF4-FFF2-40B4-BE49-F238E27FC236}">
                <a16:creationId xmlns:a16="http://schemas.microsoft.com/office/drawing/2014/main" id="{4247252A-FC32-4F16-8616-A5FE2859FCB7}"/>
              </a:ext>
            </a:extLst>
          </p:cNvPr>
          <p:cNvSpPr/>
          <p:nvPr/>
        </p:nvSpPr>
        <p:spPr>
          <a:xfrm>
            <a:off x="2668571" y="24667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1" name="T2_W4_10.3B.wav"/>
            </a:hlinkClick>
            <a:extLst>
              <a:ext uri="{FF2B5EF4-FFF2-40B4-BE49-F238E27FC236}">
                <a16:creationId xmlns:a16="http://schemas.microsoft.com/office/drawing/2014/main" id="{3AD5864B-E328-4811-82EC-A3D77BDC6BF2}"/>
              </a:ext>
            </a:extLst>
          </p:cNvPr>
          <p:cNvSpPr/>
          <p:nvPr/>
        </p:nvSpPr>
        <p:spPr>
          <a:xfrm>
            <a:off x="2646451" y="29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2" name="T2_W4_10.4B.wav"/>
            </a:hlinkClick>
            <a:extLst>
              <a:ext uri="{FF2B5EF4-FFF2-40B4-BE49-F238E27FC236}">
                <a16:creationId xmlns:a16="http://schemas.microsoft.com/office/drawing/2014/main" id="{F2DAD2AC-ADD2-4480-845B-008BBA9A5F70}"/>
              </a:ext>
            </a:extLst>
          </p:cNvPr>
          <p:cNvSpPr/>
          <p:nvPr/>
        </p:nvSpPr>
        <p:spPr>
          <a:xfrm>
            <a:off x="2646451" y="3464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3" name="T2_W4_10.5B.wav"/>
            </a:hlinkClick>
            <a:extLst>
              <a:ext uri="{FF2B5EF4-FFF2-40B4-BE49-F238E27FC236}">
                <a16:creationId xmlns:a16="http://schemas.microsoft.com/office/drawing/2014/main" id="{E47FAB46-1A11-4EF4-B700-EF919D0338F8}"/>
              </a:ext>
            </a:extLst>
          </p:cNvPr>
          <p:cNvSpPr/>
          <p:nvPr/>
        </p:nvSpPr>
        <p:spPr>
          <a:xfrm>
            <a:off x="2632993" y="39097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4" name="T2_W4_10.6B.wav"/>
            </a:hlinkClick>
            <a:extLst>
              <a:ext uri="{FF2B5EF4-FFF2-40B4-BE49-F238E27FC236}">
                <a16:creationId xmlns:a16="http://schemas.microsoft.com/office/drawing/2014/main" id="{1ECA2C39-8E1B-46F9-B4CE-5D69DA706F12}"/>
              </a:ext>
            </a:extLst>
          </p:cNvPr>
          <p:cNvSpPr/>
          <p:nvPr/>
        </p:nvSpPr>
        <p:spPr>
          <a:xfrm>
            <a:off x="2632993" y="441072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5" name="T2_W4_10.7B.wav"/>
            </a:hlinkClick>
            <a:extLst>
              <a:ext uri="{FF2B5EF4-FFF2-40B4-BE49-F238E27FC236}">
                <a16:creationId xmlns:a16="http://schemas.microsoft.com/office/drawing/2014/main" id="{B06E6BFD-FB69-40F9-9653-301D379E5A17}"/>
              </a:ext>
            </a:extLst>
          </p:cNvPr>
          <p:cNvSpPr/>
          <p:nvPr/>
        </p:nvSpPr>
        <p:spPr>
          <a:xfrm>
            <a:off x="2632993" y="490879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6" name="T2_W4_10.8B.wav"/>
            </a:hlinkClick>
            <a:extLst>
              <a:ext uri="{FF2B5EF4-FFF2-40B4-BE49-F238E27FC236}">
                <a16:creationId xmlns:a16="http://schemas.microsoft.com/office/drawing/2014/main" id="{34261C61-C209-49EF-A2E1-6B62F7BA1FCB}"/>
              </a:ext>
            </a:extLst>
          </p:cNvPr>
          <p:cNvSpPr/>
          <p:nvPr/>
        </p:nvSpPr>
        <p:spPr>
          <a:xfrm>
            <a:off x="2646451" y="53923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8" y="0"/>
            <a:ext cx="120776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Moritz and Hamza have got their school things muddled up. Who has what?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041927" y="240373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640878" y="2903229"/>
            <a:ext cx="517321" cy="517320"/>
          </a:xfrm>
          <a:prstGeom prst="rect">
            <a:avLst/>
          </a:prstGeom>
        </p:spPr>
      </p:pic>
      <p:sp>
        <p:nvSpPr>
          <p:cNvPr id="20" name="Speech Bubble: Rectangle with Corners Rounded 19">
            <a:hlinkClick r:id="" action="ppaction://noaction">
              <a:snd r:embed="rId19" name="T2_W4_10.1.wav"/>
            </a:hlinkClick>
            <a:extLst>
              <a:ext uri="{FF2B5EF4-FFF2-40B4-BE49-F238E27FC236}">
                <a16:creationId xmlns:a16="http://schemas.microsoft.com/office/drawing/2014/main" id="{61558AC7-FD68-4E3F-8517-700B31B40F08}"/>
              </a:ext>
            </a:extLst>
          </p:cNvPr>
          <p:cNvSpPr/>
          <p:nvPr/>
        </p:nvSpPr>
        <p:spPr>
          <a:xfrm>
            <a:off x="914067" y="540014"/>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325320"/>
            <a:ext cx="914400" cy="914400"/>
          </a:xfrm>
          <a:prstGeom prst="rect">
            <a:avLst/>
          </a:prstGeom>
        </p:spPr>
      </p:pic>
      <p:sp>
        <p:nvSpPr>
          <p:cNvPr id="24" name="Google Shape;108;p3">
            <a:hlinkClick r:id="" action="ppaction://noaction">
              <a:snd r:embed="rId19" name="T2_W4_10.1.wav"/>
            </a:hlinkClick>
            <a:extLst>
              <a:ext uri="{FF2B5EF4-FFF2-40B4-BE49-F238E27FC236}">
                <a16:creationId xmlns:a16="http://schemas.microsoft.com/office/drawing/2014/main" id="{BD6AECCF-7ECD-47B8-B7B8-66B6B917E525}"/>
              </a:ext>
            </a:extLst>
          </p:cNvPr>
          <p:cNvSpPr txBox="1"/>
          <p:nvPr/>
        </p:nvSpPr>
        <p:spPr>
          <a:xfrm>
            <a:off x="946511" y="551684"/>
            <a:ext cx="3612737"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hat was?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0" name="Table 9">
            <a:extLst>
              <a:ext uri="{FF2B5EF4-FFF2-40B4-BE49-F238E27FC236}">
                <a16:creationId xmlns:a16="http://schemas.microsoft.com/office/drawing/2014/main" id="{4F56D872-81DC-4B07-AD08-9E53ECA434DE}"/>
              </a:ext>
            </a:extLst>
          </p:cNvPr>
          <p:cNvGraphicFramePr>
            <a:graphicFrameLocks noGrp="1"/>
          </p:cNvGraphicFramePr>
          <p:nvPr>
            <p:extLst>
              <p:ext uri="{D42A27DB-BD31-4B8C-83A1-F6EECF244321}">
                <p14:modId xmlns:p14="http://schemas.microsoft.com/office/powerpoint/2010/main" val="1984173540"/>
              </p:ext>
            </p:extLst>
          </p:nvPr>
        </p:nvGraphicFramePr>
        <p:xfrm>
          <a:off x="6707335" y="1484655"/>
          <a:ext cx="2151530" cy="4318560"/>
        </p:xfrm>
        <a:graphic>
          <a:graphicData uri="http://schemas.openxmlformats.org/drawingml/2006/table">
            <a:tbl>
              <a:tblPr/>
              <a:tblGrid>
                <a:gridCol w="2151530">
                  <a:extLst>
                    <a:ext uri="{9D8B030D-6E8A-4147-A177-3AD203B41FA5}">
                      <a16:colId xmlns:a16="http://schemas.microsoft.com/office/drawing/2014/main" val="799829505"/>
                    </a:ext>
                  </a:extLst>
                </a:gridCol>
              </a:tblGrid>
              <a:tr h="952920">
                <a:tc>
                  <a:txBody>
                    <a:bodyPr/>
                    <a:lstStyle/>
                    <a:p>
                      <a:endParaRPr lang="en-US" dirty="0"/>
                    </a:p>
                    <a:p>
                      <a:r>
                        <a:rPr lang="en-US" dirty="0"/>
                        <a:t>       </a:t>
                      </a:r>
                      <a:r>
                        <a:rPr lang="en-US" sz="2000" b="1" dirty="0">
                          <a:solidFill>
                            <a:srgbClr val="002060"/>
                          </a:solidFill>
                        </a:rPr>
                        <a:t>What?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693430503"/>
                  </a:ext>
                </a:extLst>
              </a:tr>
              <a:tr h="5018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33324685"/>
                  </a:ext>
                </a:extLst>
              </a:tr>
              <a:tr h="48348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782120435"/>
                  </a:ext>
                </a:extLst>
              </a:tr>
              <a:tr h="45576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367165453"/>
                  </a:ext>
                </a:extLst>
              </a:tr>
              <a:tr h="48348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54859336"/>
                  </a:ext>
                </a:extLst>
              </a:tr>
              <a:tr h="5054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01152418"/>
                  </a:ext>
                </a:extLst>
              </a:tr>
              <a:tr h="47520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936110871"/>
                  </a:ext>
                </a:extLst>
              </a:tr>
              <a:tr h="4604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62221564"/>
                  </a:ext>
                </a:extLst>
              </a:tr>
            </a:tbl>
          </a:graphicData>
        </a:graphic>
      </p:graphicFrame>
      <p:pic>
        <p:nvPicPr>
          <p:cNvPr id="29" name="Picture 28" descr="Icon&#10;&#10;Description automatically generated">
            <a:extLst>
              <a:ext uri="{FF2B5EF4-FFF2-40B4-BE49-F238E27FC236}">
                <a16:creationId xmlns:a16="http://schemas.microsoft.com/office/drawing/2014/main" id="{6B4677D6-1E3C-411B-9B24-0D39C1D1FD70}"/>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629719" y="3411679"/>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2718C702-26A2-4D1F-9841-EFC62F88A244}"/>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965416" y="3849224"/>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155955FA-5261-4A0E-898C-3D8A0A8F129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923198" y="4355898"/>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EF659599-DC6A-46E1-BFEA-C71242872ED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578679" y="4814295"/>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34D18569-9EB1-4CFF-A4C3-ABD9F6CF82C0}"/>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903087" y="5311552"/>
            <a:ext cx="517321" cy="517320"/>
          </a:xfrm>
          <a:prstGeom prst="rect">
            <a:avLst/>
          </a:prstGeom>
        </p:spPr>
      </p:pic>
      <p:sp>
        <p:nvSpPr>
          <p:cNvPr id="12" name="TextBox 11">
            <a:extLst>
              <a:ext uri="{FF2B5EF4-FFF2-40B4-BE49-F238E27FC236}">
                <a16:creationId xmlns:a16="http://schemas.microsoft.com/office/drawing/2014/main" id="{57207C07-D206-432B-B4A1-14DF41A2ADE2}"/>
              </a:ext>
            </a:extLst>
          </p:cNvPr>
          <p:cNvSpPr txBox="1"/>
          <p:nvPr/>
        </p:nvSpPr>
        <p:spPr>
          <a:xfrm>
            <a:off x="6748254" y="2493748"/>
            <a:ext cx="2151530" cy="400110"/>
          </a:xfrm>
          <a:prstGeom prst="rect">
            <a:avLst/>
          </a:prstGeom>
          <a:noFill/>
        </p:spPr>
        <p:txBody>
          <a:bodyPr wrap="square" rtlCol="0">
            <a:spAutoFit/>
          </a:bodyPr>
          <a:lstStyle/>
          <a:p>
            <a:r>
              <a:rPr lang="en-GB" sz="2000" dirty="0">
                <a:solidFill>
                  <a:srgbClr val="002060"/>
                </a:solidFill>
              </a:rPr>
              <a:t>mobile phone</a:t>
            </a:r>
          </a:p>
        </p:txBody>
      </p:sp>
      <p:sp>
        <p:nvSpPr>
          <p:cNvPr id="35" name="TextBox 34">
            <a:extLst>
              <a:ext uri="{FF2B5EF4-FFF2-40B4-BE49-F238E27FC236}">
                <a16:creationId xmlns:a16="http://schemas.microsoft.com/office/drawing/2014/main" id="{612CB649-33FF-435A-8739-0335BB48CF48}"/>
              </a:ext>
            </a:extLst>
          </p:cNvPr>
          <p:cNvSpPr txBox="1"/>
          <p:nvPr/>
        </p:nvSpPr>
        <p:spPr>
          <a:xfrm>
            <a:off x="6734980" y="3011569"/>
            <a:ext cx="2151530" cy="400110"/>
          </a:xfrm>
          <a:prstGeom prst="rect">
            <a:avLst/>
          </a:prstGeom>
          <a:noFill/>
        </p:spPr>
        <p:txBody>
          <a:bodyPr wrap="square" rtlCol="0">
            <a:spAutoFit/>
          </a:bodyPr>
          <a:lstStyle/>
          <a:p>
            <a:r>
              <a:rPr lang="en-GB" sz="2000" dirty="0">
                <a:solidFill>
                  <a:srgbClr val="002060"/>
                </a:solidFill>
              </a:rPr>
              <a:t>water bottle</a:t>
            </a:r>
          </a:p>
        </p:txBody>
      </p:sp>
      <p:sp>
        <p:nvSpPr>
          <p:cNvPr id="36" name="TextBox 35">
            <a:extLst>
              <a:ext uri="{FF2B5EF4-FFF2-40B4-BE49-F238E27FC236}">
                <a16:creationId xmlns:a16="http://schemas.microsoft.com/office/drawing/2014/main" id="{4A45DBEA-9CCC-47B2-ADF1-6ED91E0B1B93}"/>
              </a:ext>
            </a:extLst>
          </p:cNvPr>
          <p:cNvSpPr txBox="1"/>
          <p:nvPr/>
        </p:nvSpPr>
        <p:spPr>
          <a:xfrm>
            <a:off x="6723821" y="3482527"/>
            <a:ext cx="2151530" cy="400110"/>
          </a:xfrm>
          <a:prstGeom prst="rect">
            <a:avLst/>
          </a:prstGeom>
          <a:noFill/>
        </p:spPr>
        <p:txBody>
          <a:bodyPr wrap="square" rtlCol="0">
            <a:spAutoFit/>
          </a:bodyPr>
          <a:lstStyle/>
          <a:p>
            <a:r>
              <a:rPr lang="en-GB" sz="2000" dirty="0">
                <a:solidFill>
                  <a:srgbClr val="002060"/>
                </a:solidFill>
              </a:rPr>
              <a:t>pencil</a:t>
            </a:r>
          </a:p>
        </p:txBody>
      </p:sp>
      <p:sp>
        <p:nvSpPr>
          <p:cNvPr id="37" name="TextBox 36">
            <a:extLst>
              <a:ext uri="{FF2B5EF4-FFF2-40B4-BE49-F238E27FC236}">
                <a16:creationId xmlns:a16="http://schemas.microsoft.com/office/drawing/2014/main" id="{55D51F28-9876-4782-8FCF-E1ADF73EECA2}"/>
              </a:ext>
            </a:extLst>
          </p:cNvPr>
          <p:cNvSpPr txBox="1"/>
          <p:nvPr/>
        </p:nvSpPr>
        <p:spPr>
          <a:xfrm>
            <a:off x="6723821" y="3929651"/>
            <a:ext cx="2151530" cy="400110"/>
          </a:xfrm>
          <a:prstGeom prst="rect">
            <a:avLst/>
          </a:prstGeom>
          <a:noFill/>
        </p:spPr>
        <p:txBody>
          <a:bodyPr wrap="square" rtlCol="0">
            <a:spAutoFit/>
          </a:bodyPr>
          <a:lstStyle/>
          <a:p>
            <a:r>
              <a:rPr lang="en-GB" sz="2000" dirty="0">
                <a:solidFill>
                  <a:srgbClr val="002060"/>
                </a:solidFill>
              </a:rPr>
              <a:t>exercise book</a:t>
            </a:r>
          </a:p>
        </p:txBody>
      </p:sp>
      <p:sp>
        <p:nvSpPr>
          <p:cNvPr id="38" name="TextBox 37">
            <a:extLst>
              <a:ext uri="{FF2B5EF4-FFF2-40B4-BE49-F238E27FC236}">
                <a16:creationId xmlns:a16="http://schemas.microsoft.com/office/drawing/2014/main" id="{53A005E6-1DA8-41F5-AD3D-3116A8A1AB17}"/>
              </a:ext>
            </a:extLst>
          </p:cNvPr>
          <p:cNvSpPr txBox="1"/>
          <p:nvPr/>
        </p:nvSpPr>
        <p:spPr>
          <a:xfrm>
            <a:off x="6723821" y="4406975"/>
            <a:ext cx="2151530" cy="400110"/>
          </a:xfrm>
          <a:prstGeom prst="rect">
            <a:avLst/>
          </a:prstGeom>
          <a:noFill/>
        </p:spPr>
        <p:txBody>
          <a:bodyPr wrap="square" rtlCol="0">
            <a:spAutoFit/>
          </a:bodyPr>
          <a:lstStyle/>
          <a:p>
            <a:r>
              <a:rPr lang="en-GB" sz="2000" dirty="0">
                <a:solidFill>
                  <a:srgbClr val="002060"/>
                </a:solidFill>
              </a:rPr>
              <a:t>book</a:t>
            </a:r>
          </a:p>
        </p:txBody>
      </p:sp>
      <p:sp>
        <p:nvSpPr>
          <p:cNvPr id="39" name="TextBox 38">
            <a:extLst>
              <a:ext uri="{FF2B5EF4-FFF2-40B4-BE49-F238E27FC236}">
                <a16:creationId xmlns:a16="http://schemas.microsoft.com/office/drawing/2014/main" id="{CF959A65-106C-4382-9E79-1271F9AD181E}"/>
              </a:ext>
            </a:extLst>
          </p:cNvPr>
          <p:cNvSpPr txBox="1"/>
          <p:nvPr/>
        </p:nvSpPr>
        <p:spPr>
          <a:xfrm>
            <a:off x="6734980" y="4926308"/>
            <a:ext cx="2409020" cy="400110"/>
          </a:xfrm>
          <a:prstGeom prst="rect">
            <a:avLst/>
          </a:prstGeom>
          <a:noFill/>
        </p:spPr>
        <p:txBody>
          <a:bodyPr wrap="square" rtlCol="0">
            <a:spAutoFit/>
          </a:bodyPr>
          <a:lstStyle/>
          <a:p>
            <a:r>
              <a:rPr lang="en-GB" sz="2000" dirty="0">
                <a:solidFill>
                  <a:srgbClr val="002060"/>
                </a:solidFill>
              </a:rPr>
              <a:t>mini whiteboard</a:t>
            </a:r>
          </a:p>
        </p:txBody>
      </p:sp>
      <p:sp>
        <p:nvSpPr>
          <p:cNvPr id="40" name="TextBox 39">
            <a:extLst>
              <a:ext uri="{FF2B5EF4-FFF2-40B4-BE49-F238E27FC236}">
                <a16:creationId xmlns:a16="http://schemas.microsoft.com/office/drawing/2014/main" id="{8103032D-C331-4AD3-91E7-20CB5F53909D}"/>
              </a:ext>
            </a:extLst>
          </p:cNvPr>
          <p:cNvSpPr txBox="1"/>
          <p:nvPr/>
        </p:nvSpPr>
        <p:spPr>
          <a:xfrm>
            <a:off x="6715578" y="5381030"/>
            <a:ext cx="2151530" cy="400110"/>
          </a:xfrm>
          <a:prstGeom prst="rect">
            <a:avLst/>
          </a:prstGeom>
          <a:noFill/>
        </p:spPr>
        <p:txBody>
          <a:bodyPr wrap="square" rtlCol="0">
            <a:spAutoFit/>
          </a:bodyPr>
          <a:lstStyle/>
          <a:p>
            <a:r>
              <a:rPr lang="en-GB" sz="2000" dirty="0">
                <a:solidFill>
                  <a:srgbClr val="002060"/>
                </a:solidFill>
              </a:rPr>
              <a:t>game</a:t>
            </a:r>
          </a:p>
        </p:txBody>
      </p:sp>
      <p:pic>
        <p:nvPicPr>
          <p:cNvPr id="8" name="Picture 7" descr="A picture containing toy, doll&#10;&#10;Description automatically generated">
            <a:extLst>
              <a:ext uri="{FF2B5EF4-FFF2-40B4-BE49-F238E27FC236}">
                <a16:creationId xmlns:a16="http://schemas.microsoft.com/office/drawing/2014/main" id="{548FA7A5-01B4-401E-B5A6-1B4FB56E612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660660" y="1911025"/>
            <a:ext cx="1910215" cy="4035948"/>
          </a:xfrm>
          <a:prstGeom prst="rect">
            <a:avLst/>
          </a:prstGeom>
        </p:spPr>
      </p:pic>
      <p:pic>
        <p:nvPicPr>
          <p:cNvPr id="13" name="Picture 12" descr="A person in a yellow shirt&#10;&#10;Description automatically generated with low confidence">
            <a:extLst>
              <a:ext uri="{FF2B5EF4-FFF2-40B4-BE49-F238E27FC236}">
                <a16:creationId xmlns:a16="http://schemas.microsoft.com/office/drawing/2014/main" id="{E6C118D8-B7AD-4D77-B0D2-8F835D5DAD0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33731" y="1895591"/>
            <a:ext cx="1808562" cy="4410725"/>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2_W4_10.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4_10.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4_10.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2_W4_10.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4_10.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T2_W4_10.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9" name="T2_W4_10.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5" grpId="0"/>
      <p:bldP spid="36" grpId="0"/>
      <p:bldP spid="37" grpId="0"/>
      <p:bldP spid="38"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2"/>
          <a:stretch/>
        </p:blipFill>
        <p:spPr>
          <a:xfrm>
            <a:off x="10909270" y="86527"/>
            <a:ext cx="1190434" cy="1088269"/>
          </a:xfrm>
          <a:prstGeom prst="rect">
            <a:avLst/>
          </a:prstGeom>
          <a:ln>
            <a:noFill/>
          </a:ln>
        </p:spPr>
      </p:pic>
      <p:sp>
        <p:nvSpPr>
          <p:cNvPr id="90" name="CustomShape 3"/>
          <p:cNvSpPr/>
          <p:nvPr/>
        </p:nvSpPr>
        <p:spPr>
          <a:xfrm>
            <a:off x="0" y="74615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As you know, there are 3 words for ‘a’ in German: </a:t>
            </a:r>
            <a:r>
              <a:rPr lang="en-GB" sz="2400" b="1" spc="-1" dirty="0" err="1">
                <a:solidFill>
                  <a:srgbClr val="002060"/>
                </a:solidFill>
                <a:latin typeface="Century Gothic" panose="020B0502020202020204" pitchFamily="34" charset="0"/>
              </a:rPr>
              <a:t>ein</a:t>
            </a:r>
            <a:r>
              <a:rPr lang="en-GB" sz="2400" b="1" spc="-1" dirty="0">
                <a:solidFill>
                  <a:srgbClr val="002060"/>
                </a:solidFill>
                <a:latin typeface="Century Gothic" panose="020B0502020202020204" pitchFamily="34" charset="0"/>
              </a:rPr>
              <a:t>, </a:t>
            </a:r>
            <a:r>
              <a:rPr lang="en-GB" sz="2400" b="1" spc="-1" dirty="0" err="1">
                <a:solidFill>
                  <a:srgbClr val="002060"/>
                </a:solidFill>
                <a:latin typeface="Century Gothic" panose="020B0502020202020204" pitchFamily="34" charset="0"/>
              </a:rPr>
              <a:t>eine</a:t>
            </a:r>
            <a:r>
              <a:rPr lang="en-GB" sz="2400" b="1" spc="-1" dirty="0">
                <a:solidFill>
                  <a:srgbClr val="002060"/>
                </a:solidFill>
                <a:latin typeface="Century Gothic" panose="020B0502020202020204" pitchFamily="34" charset="0"/>
              </a:rPr>
              <a:t>, </a:t>
            </a:r>
            <a:r>
              <a:rPr lang="en-GB" sz="2400" b="1" spc="-1" dirty="0" err="1">
                <a:solidFill>
                  <a:srgbClr val="002060"/>
                </a:solidFill>
                <a:latin typeface="Century Gothic" panose="020B0502020202020204" pitchFamily="34" charset="0"/>
              </a:rPr>
              <a:t>ein</a:t>
            </a:r>
            <a:r>
              <a:rPr lang="en-GB" sz="2800" spc="-1"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You also know that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rPr>
              <a:t>kein</a:t>
            </a:r>
            <a:r>
              <a:rPr lang="en-GB" sz="2400" b="1" spc="-1" dirty="0">
                <a:solidFill>
                  <a:srgbClr val="002060"/>
                </a:solidFill>
                <a:latin typeface="Century Gothic" panose="020B0502020202020204" pitchFamily="34" charset="0"/>
              </a:rPr>
              <a:t>, </a:t>
            </a:r>
            <a:r>
              <a:rPr lang="en-GB" sz="2400" spc="-1" dirty="0">
                <a:solidFill>
                  <a:srgbClr val="002060"/>
                </a:solidFill>
                <a:latin typeface="Century Gothic" panose="020B0502020202020204" pitchFamily="34" charset="0"/>
              </a:rPr>
              <a:t>meaning ‘not a’,</a:t>
            </a:r>
            <a:r>
              <a:rPr kumimoji="0" lang="en-GB" sz="2400" i="0" u="none" strike="noStrike" kern="1200" cap="none" spc="-1" normalizeH="0" noProof="0" dirty="0">
                <a:ln>
                  <a:noFill/>
                </a:ln>
                <a:solidFill>
                  <a:srgbClr val="002060"/>
                </a:solidFill>
                <a:effectLst/>
                <a:uLnTx/>
                <a:uFillTx/>
                <a:latin typeface="Century Gothic" panose="020B0502020202020204" pitchFamily="34" charset="0"/>
              </a:rPr>
              <a:t>changes in the same way:</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5" name="CustomShape 8"/>
          <p:cNvSpPr/>
          <p:nvPr/>
        </p:nvSpPr>
        <p:spPr>
          <a:xfrm>
            <a:off x="602692" y="4182978"/>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ea typeface="Century Gothic"/>
              </a:rPr>
              <a:t>Ich </a:t>
            </a:r>
            <a:r>
              <a:rPr lang="en-GB" sz="2400" spc="-1" dirty="0" err="1">
                <a:solidFill>
                  <a:srgbClr val="002060"/>
                </a:solidFill>
                <a:latin typeface="Century Gothic" panose="020B0502020202020204" pitchFamily="34" charset="0"/>
                <a:ea typeface="Century Gothic"/>
              </a:rPr>
              <a:t>habe</a:t>
            </a:r>
            <a:r>
              <a:rPr lang="en-GB" sz="2400" spc="-1" dirty="0">
                <a:solidFill>
                  <a:srgbClr val="002060"/>
                </a:solidFill>
                <a:latin typeface="Century Gothic" panose="020B0502020202020204" pitchFamily="34" charset="0"/>
                <a:ea typeface="Century Gothic"/>
              </a:rPr>
              <a:t> </a:t>
            </a:r>
            <a:r>
              <a:rPr lang="en-GB" sz="2400" spc="-1" dirty="0" err="1">
                <a:solidFill>
                  <a:srgbClr val="00B0F0"/>
                </a:solidFill>
                <a:latin typeface="Century Gothic" panose="020B0502020202020204" pitchFamily="34" charset="0"/>
                <a:ea typeface="Century Gothic"/>
              </a:rPr>
              <a:t>ein</a:t>
            </a:r>
            <a:r>
              <a:rPr lang="en-GB" sz="2400" b="1" spc="-1" dirty="0" err="1">
                <a:solidFill>
                  <a:srgbClr val="00B0F0"/>
                </a:solidFill>
                <a:latin typeface="Century Gothic" panose="020B0502020202020204" pitchFamily="34" charset="0"/>
                <a:ea typeface="Century Gothic"/>
              </a:rPr>
              <a:t>en</a:t>
            </a:r>
            <a:r>
              <a:rPr lang="en-GB" sz="2400" spc="-1" dirty="0">
                <a:solidFill>
                  <a:srgbClr val="00B0F0"/>
                </a:solidFill>
                <a:latin typeface="Century Gothic" panose="020B0502020202020204" pitchFamily="34" charset="0"/>
                <a:ea typeface="Century Gothic"/>
              </a:rPr>
              <a:t> </a:t>
            </a:r>
            <a:r>
              <a:rPr lang="en-GB" sz="2400" spc="-1" dirty="0">
                <a:solidFill>
                  <a:srgbClr val="002060"/>
                </a:solidFill>
                <a:latin typeface="Century Gothic" panose="020B0502020202020204" pitchFamily="34" charset="0"/>
                <a:ea typeface="Century Gothic"/>
              </a:rPr>
              <a:t>Tisch</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6" name="CustomShape 9"/>
          <p:cNvSpPr/>
          <p:nvPr/>
        </p:nvSpPr>
        <p:spPr>
          <a:xfrm>
            <a:off x="660147" y="4660744"/>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have a table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7" name="CustomShape 10"/>
          <p:cNvSpPr/>
          <p:nvPr/>
        </p:nvSpPr>
        <p:spPr>
          <a:xfrm>
            <a:off x="4014774" y="4105010"/>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ea typeface="Century Gothic"/>
              </a:rPr>
              <a:t>Ich </a:t>
            </a:r>
            <a:r>
              <a:rPr lang="en-GB" sz="2400" spc="-1" noProof="0" dirty="0" err="1">
                <a:solidFill>
                  <a:srgbClr val="002060"/>
                </a:solidFill>
                <a:latin typeface="Century Gothic" panose="020B0502020202020204" pitchFamily="34" charset="0"/>
                <a:ea typeface="Century Gothic"/>
              </a:rPr>
              <a:t>habe</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FF0000"/>
                </a:solidFill>
                <a:latin typeface="Century Gothic" panose="020B0502020202020204" pitchFamily="34" charset="0"/>
                <a:ea typeface="Century Gothic"/>
              </a:rPr>
              <a:t>eine</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Flasche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8" name="CustomShape 11"/>
          <p:cNvSpPr/>
          <p:nvPr/>
        </p:nvSpPr>
        <p:spPr>
          <a:xfrm>
            <a:off x="4759309" y="6021617"/>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don’t have a bottle.</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13"/>
          <a:stretch/>
        </p:blipFill>
        <p:spPr>
          <a:xfrm>
            <a:off x="75498" y="4345361"/>
            <a:ext cx="633960" cy="671040"/>
          </a:xfrm>
          <a:prstGeom prst="rect">
            <a:avLst/>
          </a:prstGeom>
          <a:ln>
            <a:noFill/>
          </a:ln>
        </p:spPr>
      </p:pic>
      <p:pic>
        <p:nvPicPr>
          <p:cNvPr id="103" name="Google Shape;184;p8"/>
          <p:cNvPicPr/>
          <p:nvPr/>
        </p:nvPicPr>
        <p:blipFill>
          <a:blip r:embed="rId13"/>
          <a:stretch/>
        </p:blipFill>
        <p:spPr>
          <a:xfrm>
            <a:off x="3972789" y="4583578"/>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134180"/>
            <a:ext cx="8976403" cy="1144800"/>
          </a:xfrm>
        </p:spPr>
        <p:txBody>
          <a:bodyPr/>
          <a:lstStyle/>
          <a:p>
            <a:r>
              <a:rPr lang="en-GB" sz="3600" b="1" dirty="0" err="1"/>
              <a:t>einen</a:t>
            </a:r>
            <a:r>
              <a:rPr lang="en-GB" sz="3600" dirty="0"/>
              <a:t> and </a:t>
            </a:r>
            <a:r>
              <a:rPr lang="en-GB" sz="3600" b="1" dirty="0" err="1"/>
              <a:t>keinen</a:t>
            </a:r>
            <a:endParaRPr lang="en-GB" sz="3600" b="1" dirty="0"/>
          </a:p>
        </p:txBody>
      </p:sp>
      <p:sp>
        <p:nvSpPr>
          <p:cNvPr id="3" name="Rectangle 2">
            <a:extLst>
              <a:ext uri="{FF2B5EF4-FFF2-40B4-BE49-F238E27FC236}">
                <a16:creationId xmlns:a16="http://schemas.microsoft.com/office/drawing/2014/main" id="{BE346190-5134-4FB4-AF87-17C6A137E164}"/>
              </a:ext>
            </a:extLst>
          </p:cNvPr>
          <p:cNvSpPr/>
          <p:nvPr/>
        </p:nvSpPr>
        <p:spPr>
          <a:xfrm>
            <a:off x="0" y="3230710"/>
            <a:ext cx="114076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rPr>
              <a:t>After the verb </a:t>
            </a:r>
            <a:r>
              <a:rPr lang="en-GB" sz="2400" b="1" spc="-1" noProof="0" dirty="0" err="1">
                <a:solidFill>
                  <a:srgbClr val="002060"/>
                </a:solidFill>
                <a:latin typeface="Century Gothic" panose="020B0502020202020204" pitchFamily="34" charset="0"/>
              </a:rPr>
              <a:t>haben</a:t>
            </a:r>
            <a:r>
              <a:rPr lang="en-GB" sz="2400" spc="-1" noProof="0" dirty="0">
                <a:solidFill>
                  <a:srgbClr val="002060"/>
                </a:solidFill>
                <a:latin typeface="Century Gothic" panose="020B0502020202020204" pitchFamily="34" charset="0"/>
              </a:rPr>
              <a:t> and most other verbs, the masculine </a:t>
            </a:r>
            <a:r>
              <a:rPr lang="en-GB" sz="2400" b="1" spc="-1" noProof="0" dirty="0" err="1">
                <a:solidFill>
                  <a:srgbClr val="002060"/>
                </a:solidFill>
                <a:latin typeface="Century Gothic" panose="020B0502020202020204" pitchFamily="34" charset="0"/>
              </a:rPr>
              <a:t>ein</a:t>
            </a:r>
            <a:r>
              <a:rPr lang="en-GB" sz="2400" spc="-1" noProof="0" dirty="0">
                <a:solidFill>
                  <a:srgbClr val="002060"/>
                </a:solidFill>
                <a:latin typeface="Century Gothic" panose="020B0502020202020204" pitchFamily="34" charset="0"/>
              </a:rPr>
              <a:t> changes to </a:t>
            </a:r>
            <a:r>
              <a:rPr lang="en-GB" sz="2400" b="1" spc="-1" noProof="0" dirty="0" err="1">
                <a:solidFill>
                  <a:srgbClr val="002060"/>
                </a:solidFill>
                <a:latin typeface="Century Gothic" panose="020B0502020202020204" pitchFamily="34" charset="0"/>
              </a:rPr>
              <a:t>einen</a:t>
            </a:r>
            <a:r>
              <a:rPr lang="en-GB" sz="2400" b="1" spc="-1" noProof="0" dirty="0">
                <a:solidFill>
                  <a:srgbClr val="002060"/>
                </a:solidFill>
                <a:latin typeface="Century Gothic" panose="020B0502020202020204" pitchFamily="34" charset="0"/>
              </a:rPr>
              <a:t> </a:t>
            </a:r>
            <a:r>
              <a:rPr lang="en-GB" sz="2400" spc="-1" noProof="0" dirty="0">
                <a:solidFill>
                  <a:srgbClr val="002060"/>
                </a:solidFill>
                <a:latin typeface="Century Gothic" panose="020B0502020202020204" pitchFamily="34" charset="0"/>
              </a:rPr>
              <a:t>and the masculine </a:t>
            </a:r>
            <a:r>
              <a:rPr lang="en-GB" sz="2400" b="1" spc="-1" noProof="0" dirty="0" err="1">
                <a:solidFill>
                  <a:srgbClr val="002060"/>
                </a:solidFill>
                <a:latin typeface="Century Gothic" panose="020B0502020202020204" pitchFamily="34" charset="0"/>
              </a:rPr>
              <a:t>kein</a:t>
            </a:r>
            <a:r>
              <a:rPr lang="en-GB" sz="2400" spc="-1" noProof="0" dirty="0">
                <a:solidFill>
                  <a:srgbClr val="002060"/>
                </a:solidFill>
                <a:latin typeface="Century Gothic" panose="020B0502020202020204" pitchFamily="34" charset="0"/>
              </a:rPr>
              <a:t> changes to </a:t>
            </a:r>
            <a:r>
              <a:rPr lang="en-GB" sz="2400" b="1" spc="-1" noProof="0" dirty="0" err="1">
                <a:solidFill>
                  <a:srgbClr val="002060"/>
                </a:solidFill>
                <a:latin typeface="Century Gothic" panose="020B0502020202020204" pitchFamily="34" charset="0"/>
              </a:rPr>
              <a:t>keinen</a:t>
            </a:r>
            <a:r>
              <a:rPr lang="en-GB" sz="2400" spc="-1" noProof="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prstClr val="black"/>
              </a:solidFill>
              <a:effectLst/>
              <a:uLnTx/>
              <a:uFillTx/>
              <a:latin typeface="Arial"/>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177227" y="4118237"/>
            <a:ext cx="33912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Ich </a:t>
            </a:r>
            <a:r>
              <a:rPr lang="en-GB" sz="2400" spc="-1" dirty="0" err="1">
                <a:solidFill>
                  <a:srgbClr val="002060"/>
                </a:solidFill>
                <a:latin typeface="Century Gothic" panose="020B0502020202020204" pitchFamily="34" charset="0"/>
              </a:rPr>
              <a:t>habe</a:t>
            </a:r>
            <a:r>
              <a:rPr lang="en-GB" sz="2400" spc="-1" dirty="0">
                <a:solidFill>
                  <a:srgbClr val="002060"/>
                </a:solidFill>
                <a:latin typeface="Century Gothic" panose="020B0502020202020204" pitchFamily="34" charset="0"/>
              </a:rPr>
              <a:t> </a:t>
            </a:r>
            <a:r>
              <a:rPr lang="en-GB" sz="2400" spc="-1" dirty="0" err="1">
                <a:solidFill>
                  <a:srgbClr val="00B050"/>
                </a:solidFill>
                <a:latin typeface="Century Gothic" panose="020B0502020202020204" pitchFamily="34" charset="0"/>
              </a:rPr>
              <a:t>ein</a:t>
            </a:r>
            <a:r>
              <a:rPr lang="en-GB" sz="2400" spc="-1" dirty="0">
                <a:solidFill>
                  <a:srgbClr val="002060"/>
                </a:solidFill>
                <a:latin typeface="Century Gothic" panose="020B0502020202020204" pitchFamily="34" charset="0"/>
              </a:rPr>
              <a:t> Heft.</a:t>
            </a: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8354238" y="4669773"/>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have an exercise book</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13"/>
          <a:stretch/>
        </p:blipFill>
        <p:spPr>
          <a:xfrm>
            <a:off x="7707177" y="4542503"/>
            <a:ext cx="633960" cy="671040"/>
          </a:xfrm>
          <a:prstGeom prst="rect">
            <a:avLst/>
          </a:prstGeom>
          <a:ln>
            <a:noFill/>
          </a:ln>
        </p:spPr>
      </p:pic>
      <p:sp>
        <p:nvSpPr>
          <p:cNvPr id="4" name="TextBox 3">
            <a:extLst>
              <a:ext uri="{FF2B5EF4-FFF2-40B4-BE49-F238E27FC236}">
                <a16:creationId xmlns:a16="http://schemas.microsoft.com/office/drawing/2014/main" id="{F084B980-5B3D-4F96-9B27-88C3863F0D86}"/>
              </a:ext>
            </a:extLst>
          </p:cNvPr>
          <p:cNvSpPr txBox="1"/>
          <p:nvPr/>
        </p:nvSpPr>
        <p:spPr>
          <a:xfrm>
            <a:off x="15495" y="1340606"/>
            <a:ext cx="2599886"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00B0F0"/>
                </a:solidFill>
              </a:rPr>
              <a:t>ein</a:t>
            </a:r>
            <a:r>
              <a:rPr lang="en-GB" sz="2000" dirty="0">
                <a:solidFill>
                  <a:srgbClr val="002060"/>
                </a:solidFill>
              </a:rPr>
              <a:t> Tisch.</a:t>
            </a:r>
          </a:p>
        </p:txBody>
      </p:sp>
      <p:pic>
        <p:nvPicPr>
          <p:cNvPr id="5" name="Picture 4">
            <a:extLst>
              <a:ext uri="{FF2B5EF4-FFF2-40B4-BE49-F238E27FC236}">
                <a16:creationId xmlns:a16="http://schemas.microsoft.com/office/drawing/2014/main" id="{24BDEB33-8537-47CE-8652-6C5DD3D66AF9}"/>
              </a:ext>
            </a:extLst>
          </p:cNvPr>
          <p:cNvPicPr>
            <a:picLocks noChangeAspect="1"/>
          </p:cNvPicPr>
          <p:nvPr/>
        </p:nvPicPr>
        <p:blipFill>
          <a:blip r:embed="rId14"/>
          <a:stretch>
            <a:fillRect/>
          </a:stretch>
        </p:blipFill>
        <p:spPr>
          <a:xfrm>
            <a:off x="2124068" y="1251966"/>
            <a:ext cx="1287421" cy="671861"/>
          </a:xfrm>
          <a:prstGeom prst="rect">
            <a:avLst/>
          </a:prstGeom>
        </p:spPr>
      </p:pic>
      <p:sp>
        <p:nvSpPr>
          <p:cNvPr id="27" name="TextBox 26">
            <a:extLst>
              <a:ext uri="{FF2B5EF4-FFF2-40B4-BE49-F238E27FC236}">
                <a16:creationId xmlns:a16="http://schemas.microsoft.com/office/drawing/2014/main" id="{81ADFFDB-A7C0-4068-815E-C5C9BA522AB6}"/>
              </a:ext>
            </a:extLst>
          </p:cNvPr>
          <p:cNvSpPr txBox="1"/>
          <p:nvPr/>
        </p:nvSpPr>
        <p:spPr>
          <a:xfrm>
            <a:off x="3732780" y="1348155"/>
            <a:ext cx="3226139"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FF0000"/>
                </a:solidFill>
              </a:rPr>
              <a:t>eine</a:t>
            </a:r>
            <a:r>
              <a:rPr lang="en-GB" sz="2000" dirty="0">
                <a:solidFill>
                  <a:srgbClr val="002060"/>
                </a:solidFill>
              </a:rPr>
              <a:t> </a:t>
            </a:r>
            <a:r>
              <a:rPr lang="en-GB" sz="2000" dirty="0" err="1">
                <a:solidFill>
                  <a:srgbClr val="002060"/>
                </a:solidFill>
              </a:rPr>
              <a:t>Flasche</a:t>
            </a:r>
            <a:r>
              <a:rPr lang="en-GB" sz="2000" dirty="0">
                <a:solidFill>
                  <a:srgbClr val="002060"/>
                </a:solidFill>
              </a:rPr>
              <a:t>.</a:t>
            </a:r>
          </a:p>
        </p:txBody>
      </p:sp>
      <p:pic>
        <p:nvPicPr>
          <p:cNvPr id="6" name="Picture 5">
            <a:extLst>
              <a:ext uri="{FF2B5EF4-FFF2-40B4-BE49-F238E27FC236}">
                <a16:creationId xmlns:a16="http://schemas.microsoft.com/office/drawing/2014/main" id="{38869B41-5A0E-4919-AC9C-045D9785506C}"/>
              </a:ext>
            </a:extLst>
          </p:cNvPr>
          <p:cNvPicPr>
            <a:picLocks noChangeAspect="1"/>
          </p:cNvPicPr>
          <p:nvPr/>
        </p:nvPicPr>
        <p:blipFill>
          <a:blip r:embed="rId15"/>
          <a:stretch>
            <a:fillRect/>
          </a:stretch>
        </p:blipFill>
        <p:spPr>
          <a:xfrm>
            <a:off x="6339649" y="1289472"/>
            <a:ext cx="297438" cy="601485"/>
          </a:xfrm>
          <a:prstGeom prst="rect">
            <a:avLst/>
          </a:prstGeom>
        </p:spPr>
      </p:pic>
      <p:sp>
        <p:nvSpPr>
          <p:cNvPr id="29" name="TextBox 28">
            <a:extLst>
              <a:ext uri="{FF2B5EF4-FFF2-40B4-BE49-F238E27FC236}">
                <a16:creationId xmlns:a16="http://schemas.microsoft.com/office/drawing/2014/main" id="{C5D4881F-7B89-4920-8EBF-EE056E46B707}"/>
              </a:ext>
            </a:extLst>
          </p:cNvPr>
          <p:cNvSpPr txBox="1"/>
          <p:nvPr/>
        </p:nvSpPr>
        <p:spPr>
          <a:xfrm>
            <a:off x="6958919" y="1361773"/>
            <a:ext cx="3226139"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00B050"/>
                </a:solidFill>
              </a:rPr>
              <a:t>ein</a:t>
            </a:r>
            <a:r>
              <a:rPr lang="en-GB" sz="2000" dirty="0">
                <a:solidFill>
                  <a:srgbClr val="FF0000"/>
                </a:solidFill>
              </a:rPr>
              <a:t> </a:t>
            </a:r>
            <a:r>
              <a:rPr lang="en-GB" sz="2000" dirty="0">
                <a:solidFill>
                  <a:srgbClr val="002060"/>
                </a:solidFill>
              </a:rPr>
              <a:t>Heft.</a:t>
            </a:r>
          </a:p>
        </p:txBody>
      </p:sp>
      <p:pic>
        <p:nvPicPr>
          <p:cNvPr id="7" name="Picture 6">
            <a:extLst>
              <a:ext uri="{FF2B5EF4-FFF2-40B4-BE49-F238E27FC236}">
                <a16:creationId xmlns:a16="http://schemas.microsoft.com/office/drawing/2014/main" id="{4C110004-1F0F-4311-B1A1-D887EE2B9096}"/>
              </a:ext>
            </a:extLst>
          </p:cNvPr>
          <p:cNvPicPr>
            <a:picLocks noChangeAspect="1"/>
          </p:cNvPicPr>
          <p:nvPr/>
        </p:nvPicPr>
        <p:blipFill>
          <a:blip r:embed="rId16"/>
          <a:stretch>
            <a:fillRect/>
          </a:stretch>
        </p:blipFill>
        <p:spPr>
          <a:xfrm>
            <a:off x="9007715" y="1234444"/>
            <a:ext cx="472481" cy="630991"/>
          </a:xfrm>
          <a:prstGeom prst="rect">
            <a:avLst/>
          </a:prstGeom>
        </p:spPr>
      </p:pic>
      <p:sp>
        <p:nvSpPr>
          <p:cNvPr id="31" name="TextBox 30">
            <a:extLst>
              <a:ext uri="{FF2B5EF4-FFF2-40B4-BE49-F238E27FC236}">
                <a16:creationId xmlns:a16="http://schemas.microsoft.com/office/drawing/2014/main" id="{CB88AEED-E7A0-4DC9-A34A-BC2DA8179E24}"/>
              </a:ext>
            </a:extLst>
          </p:cNvPr>
          <p:cNvSpPr txBox="1"/>
          <p:nvPr/>
        </p:nvSpPr>
        <p:spPr>
          <a:xfrm>
            <a:off x="0" y="2723781"/>
            <a:ext cx="2599886"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00B0F0"/>
                </a:solidFill>
              </a:rPr>
              <a:t>kein</a:t>
            </a:r>
            <a:r>
              <a:rPr lang="en-GB" sz="2000" dirty="0">
                <a:solidFill>
                  <a:srgbClr val="002060"/>
                </a:solidFill>
              </a:rPr>
              <a:t> Tisch.</a:t>
            </a:r>
          </a:p>
        </p:txBody>
      </p:sp>
      <p:pic>
        <p:nvPicPr>
          <p:cNvPr id="32" name="Picture 31">
            <a:extLst>
              <a:ext uri="{FF2B5EF4-FFF2-40B4-BE49-F238E27FC236}">
                <a16:creationId xmlns:a16="http://schemas.microsoft.com/office/drawing/2014/main" id="{C9553010-45F6-4E2A-B315-98DD768383A1}"/>
              </a:ext>
            </a:extLst>
          </p:cNvPr>
          <p:cNvPicPr>
            <a:picLocks noChangeAspect="1"/>
          </p:cNvPicPr>
          <p:nvPr/>
        </p:nvPicPr>
        <p:blipFill>
          <a:blip r:embed="rId14"/>
          <a:stretch>
            <a:fillRect/>
          </a:stretch>
        </p:blipFill>
        <p:spPr>
          <a:xfrm>
            <a:off x="2124067" y="2532726"/>
            <a:ext cx="1287421" cy="671861"/>
          </a:xfrm>
          <a:prstGeom prst="rect">
            <a:avLst/>
          </a:prstGeom>
        </p:spPr>
      </p:pic>
      <p:sp>
        <p:nvSpPr>
          <p:cNvPr id="33" name="TextBox 32">
            <a:extLst>
              <a:ext uri="{FF2B5EF4-FFF2-40B4-BE49-F238E27FC236}">
                <a16:creationId xmlns:a16="http://schemas.microsoft.com/office/drawing/2014/main" id="{2BD7ECD2-AFEB-461E-A383-2939E76B5F5A}"/>
              </a:ext>
            </a:extLst>
          </p:cNvPr>
          <p:cNvSpPr txBox="1"/>
          <p:nvPr/>
        </p:nvSpPr>
        <p:spPr>
          <a:xfrm>
            <a:off x="3696036" y="2640237"/>
            <a:ext cx="3226139"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FF0000"/>
                </a:solidFill>
              </a:rPr>
              <a:t>keine</a:t>
            </a:r>
            <a:r>
              <a:rPr lang="en-GB" sz="2000" dirty="0">
                <a:solidFill>
                  <a:srgbClr val="002060"/>
                </a:solidFill>
              </a:rPr>
              <a:t> </a:t>
            </a:r>
            <a:r>
              <a:rPr lang="en-GB" sz="2000" dirty="0" err="1">
                <a:solidFill>
                  <a:srgbClr val="002060"/>
                </a:solidFill>
              </a:rPr>
              <a:t>Flasche</a:t>
            </a:r>
            <a:r>
              <a:rPr lang="en-GB" sz="2000" dirty="0">
                <a:solidFill>
                  <a:srgbClr val="002060"/>
                </a:solidFill>
              </a:rPr>
              <a:t>.</a:t>
            </a:r>
          </a:p>
        </p:txBody>
      </p:sp>
      <p:pic>
        <p:nvPicPr>
          <p:cNvPr id="34" name="Picture 33">
            <a:extLst>
              <a:ext uri="{FF2B5EF4-FFF2-40B4-BE49-F238E27FC236}">
                <a16:creationId xmlns:a16="http://schemas.microsoft.com/office/drawing/2014/main" id="{A8986D19-DAB5-4907-90E7-0C8682598408}"/>
              </a:ext>
            </a:extLst>
          </p:cNvPr>
          <p:cNvPicPr>
            <a:picLocks noChangeAspect="1"/>
          </p:cNvPicPr>
          <p:nvPr/>
        </p:nvPicPr>
        <p:blipFill>
          <a:blip r:embed="rId15"/>
          <a:stretch>
            <a:fillRect/>
          </a:stretch>
        </p:blipFill>
        <p:spPr>
          <a:xfrm>
            <a:off x="6474139" y="2480273"/>
            <a:ext cx="297438" cy="601485"/>
          </a:xfrm>
          <a:prstGeom prst="rect">
            <a:avLst/>
          </a:prstGeom>
        </p:spPr>
      </p:pic>
      <p:sp>
        <p:nvSpPr>
          <p:cNvPr id="35" name="TextBox 34">
            <a:extLst>
              <a:ext uri="{FF2B5EF4-FFF2-40B4-BE49-F238E27FC236}">
                <a16:creationId xmlns:a16="http://schemas.microsoft.com/office/drawing/2014/main" id="{3C168832-E42C-4F34-9EA3-DFE028BA3C66}"/>
              </a:ext>
            </a:extLst>
          </p:cNvPr>
          <p:cNvSpPr txBox="1"/>
          <p:nvPr/>
        </p:nvSpPr>
        <p:spPr>
          <a:xfrm>
            <a:off x="7026151" y="2635070"/>
            <a:ext cx="3226139" cy="400110"/>
          </a:xfrm>
          <a:prstGeom prst="rect">
            <a:avLst/>
          </a:prstGeom>
          <a:noFill/>
        </p:spPr>
        <p:txBody>
          <a:bodyPr wrap="square" rtlCol="0">
            <a:spAutoFit/>
          </a:bodyPr>
          <a:lstStyle/>
          <a:p>
            <a:r>
              <a:rPr lang="en-GB" sz="2000" dirty="0">
                <a:solidFill>
                  <a:srgbClr val="002060"/>
                </a:solidFill>
              </a:rPr>
              <a:t>Das </a:t>
            </a:r>
            <a:r>
              <a:rPr lang="en-GB" sz="2000" dirty="0" err="1">
                <a:solidFill>
                  <a:srgbClr val="002060"/>
                </a:solidFill>
              </a:rPr>
              <a:t>ist</a:t>
            </a:r>
            <a:r>
              <a:rPr lang="en-GB" sz="2000" dirty="0">
                <a:solidFill>
                  <a:srgbClr val="002060"/>
                </a:solidFill>
              </a:rPr>
              <a:t> </a:t>
            </a:r>
            <a:r>
              <a:rPr lang="en-GB" sz="2000" dirty="0" err="1">
                <a:solidFill>
                  <a:srgbClr val="00B050"/>
                </a:solidFill>
              </a:rPr>
              <a:t>kein</a:t>
            </a:r>
            <a:r>
              <a:rPr lang="en-GB" sz="2000" dirty="0">
                <a:solidFill>
                  <a:srgbClr val="FF0000"/>
                </a:solidFill>
              </a:rPr>
              <a:t> </a:t>
            </a:r>
            <a:r>
              <a:rPr lang="en-GB" sz="2000" dirty="0">
                <a:solidFill>
                  <a:srgbClr val="002060"/>
                </a:solidFill>
              </a:rPr>
              <a:t>Heft.</a:t>
            </a:r>
          </a:p>
        </p:txBody>
      </p:sp>
      <p:pic>
        <p:nvPicPr>
          <p:cNvPr id="8" name="Picture 7">
            <a:extLst>
              <a:ext uri="{FF2B5EF4-FFF2-40B4-BE49-F238E27FC236}">
                <a16:creationId xmlns:a16="http://schemas.microsoft.com/office/drawing/2014/main" id="{2514E040-902E-4649-AC2A-41B864ED16EB}"/>
              </a:ext>
            </a:extLst>
          </p:cNvPr>
          <p:cNvPicPr>
            <a:picLocks noChangeAspect="1"/>
          </p:cNvPicPr>
          <p:nvPr/>
        </p:nvPicPr>
        <p:blipFill>
          <a:blip r:embed="rId17"/>
          <a:stretch>
            <a:fillRect/>
          </a:stretch>
        </p:blipFill>
        <p:spPr>
          <a:xfrm>
            <a:off x="9176329" y="2479468"/>
            <a:ext cx="469433" cy="627942"/>
          </a:xfrm>
          <a:prstGeom prst="rect">
            <a:avLst/>
          </a:prstGeom>
        </p:spPr>
      </p:pic>
      <p:sp>
        <p:nvSpPr>
          <p:cNvPr id="37" name="CustomShape 8">
            <a:extLst>
              <a:ext uri="{FF2B5EF4-FFF2-40B4-BE49-F238E27FC236}">
                <a16:creationId xmlns:a16="http://schemas.microsoft.com/office/drawing/2014/main" id="{6E763CD2-D51C-4A59-A11D-D381067407C9}"/>
              </a:ext>
            </a:extLst>
          </p:cNvPr>
          <p:cNvSpPr/>
          <p:nvPr/>
        </p:nvSpPr>
        <p:spPr>
          <a:xfrm>
            <a:off x="602692" y="5503543"/>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ea typeface="Century Gothic"/>
              </a:rPr>
              <a:t>Ich </a:t>
            </a:r>
            <a:r>
              <a:rPr lang="en-GB" sz="2400" spc="-1" dirty="0" err="1">
                <a:solidFill>
                  <a:srgbClr val="002060"/>
                </a:solidFill>
                <a:latin typeface="Century Gothic" panose="020B0502020202020204" pitchFamily="34" charset="0"/>
                <a:ea typeface="Century Gothic"/>
              </a:rPr>
              <a:t>habe</a:t>
            </a:r>
            <a:r>
              <a:rPr lang="en-GB" sz="2400" spc="-1" dirty="0">
                <a:solidFill>
                  <a:srgbClr val="002060"/>
                </a:solidFill>
                <a:latin typeface="Century Gothic" panose="020B0502020202020204" pitchFamily="34" charset="0"/>
                <a:ea typeface="Century Gothic"/>
              </a:rPr>
              <a:t> </a:t>
            </a:r>
            <a:r>
              <a:rPr lang="en-GB" sz="2400" spc="-1" dirty="0" err="1">
                <a:solidFill>
                  <a:srgbClr val="00B0F0"/>
                </a:solidFill>
                <a:latin typeface="Century Gothic" panose="020B0502020202020204" pitchFamily="34" charset="0"/>
                <a:ea typeface="Century Gothic"/>
              </a:rPr>
              <a:t>kein</a:t>
            </a:r>
            <a:r>
              <a:rPr lang="en-GB" sz="2400" b="1" spc="-1" dirty="0" err="1">
                <a:solidFill>
                  <a:srgbClr val="00B0F0"/>
                </a:solidFill>
                <a:latin typeface="Century Gothic" panose="020B0502020202020204" pitchFamily="34" charset="0"/>
                <a:ea typeface="Century Gothic"/>
              </a:rPr>
              <a:t>en</a:t>
            </a:r>
            <a:r>
              <a:rPr lang="en-GB" sz="2400" spc="-1" dirty="0">
                <a:solidFill>
                  <a:srgbClr val="00B0F0"/>
                </a:solidFill>
                <a:latin typeface="Century Gothic" panose="020B0502020202020204" pitchFamily="34" charset="0"/>
                <a:ea typeface="Century Gothic"/>
              </a:rPr>
              <a:t> </a:t>
            </a:r>
            <a:r>
              <a:rPr lang="en-GB" sz="2400" spc="-1" dirty="0">
                <a:solidFill>
                  <a:srgbClr val="002060"/>
                </a:solidFill>
                <a:latin typeface="Century Gothic" panose="020B0502020202020204" pitchFamily="34" charset="0"/>
                <a:ea typeface="Century Gothic"/>
              </a:rPr>
              <a:t>Tisch</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10">
            <a:extLst>
              <a:ext uri="{FF2B5EF4-FFF2-40B4-BE49-F238E27FC236}">
                <a16:creationId xmlns:a16="http://schemas.microsoft.com/office/drawing/2014/main" id="{A8A89013-E154-426D-AC89-F07B8C68D459}"/>
              </a:ext>
            </a:extLst>
          </p:cNvPr>
          <p:cNvSpPr/>
          <p:nvPr/>
        </p:nvSpPr>
        <p:spPr>
          <a:xfrm>
            <a:off x="4135839" y="5417758"/>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ea typeface="Century Gothic"/>
              </a:rPr>
              <a:t>Ich </a:t>
            </a:r>
            <a:r>
              <a:rPr lang="en-GB" sz="2400" spc="-1" noProof="0" dirty="0" err="1">
                <a:solidFill>
                  <a:srgbClr val="002060"/>
                </a:solidFill>
                <a:latin typeface="Century Gothic" panose="020B0502020202020204" pitchFamily="34" charset="0"/>
                <a:ea typeface="Century Gothic"/>
              </a:rPr>
              <a:t>habe</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FF0000"/>
                </a:solidFill>
                <a:latin typeface="Century Gothic" panose="020B0502020202020204" pitchFamily="34" charset="0"/>
                <a:ea typeface="Century Gothic"/>
              </a:rPr>
              <a:t>keine</a:t>
            </a:r>
            <a:r>
              <a:rPr lang="en-GB" sz="2400" spc="-1" noProof="0" dirty="0">
                <a:solidFill>
                  <a:srgbClr val="002060"/>
                </a:solidFill>
                <a:latin typeface="Century Gothic" panose="020B0502020202020204" pitchFamily="34" charset="0"/>
                <a:ea typeface="Century Gothic"/>
              </a:rPr>
              <a:t> </a:t>
            </a:r>
            <a:r>
              <a:rPr lang="en-GB" sz="2400" spc="-1" noProof="0" dirty="0" err="1">
                <a:solidFill>
                  <a:srgbClr val="002060"/>
                </a:solidFill>
                <a:latin typeface="Century Gothic" panose="020B0502020202020204" pitchFamily="34" charset="0"/>
                <a:ea typeface="Century Gothic"/>
              </a:rPr>
              <a:t>Flasche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10">
            <a:extLst>
              <a:ext uri="{FF2B5EF4-FFF2-40B4-BE49-F238E27FC236}">
                <a16:creationId xmlns:a16="http://schemas.microsoft.com/office/drawing/2014/main" id="{BE714A7A-7ED5-4D60-BA7B-8F91FFDFF175}"/>
              </a:ext>
            </a:extLst>
          </p:cNvPr>
          <p:cNvSpPr/>
          <p:nvPr/>
        </p:nvSpPr>
        <p:spPr>
          <a:xfrm>
            <a:off x="8177227" y="5464449"/>
            <a:ext cx="33912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Ich </a:t>
            </a:r>
            <a:r>
              <a:rPr lang="en-GB" sz="2400" spc="-1" dirty="0" err="1">
                <a:solidFill>
                  <a:srgbClr val="002060"/>
                </a:solidFill>
                <a:latin typeface="Century Gothic" panose="020B0502020202020204" pitchFamily="34" charset="0"/>
              </a:rPr>
              <a:t>habe</a:t>
            </a:r>
            <a:r>
              <a:rPr lang="en-GB" sz="2400" spc="-1" dirty="0">
                <a:solidFill>
                  <a:srgbClr val="002060"/>
                </a:solidFill>
                <a:latin typeface="Century Gothic" panose="020B0502020202020204" pitchFamily="34" charset="0"/>
              </a:rPr>
              <a:t> </a:t>
            </a:r>
            <a:r>
              <a:rPr lang="en-GB" sz="2400" spc="-1" dirty="0" err="1">
                <a:solidFill>
                  <a:srgbClr val="00B050"/>
                </a:solidFill>
                <a:latin typeface="Century Gothic" panose="020B0502020202020204" pitchFamily="34" charset="0"/>
              </a:rPr>
              <a:t>kein</a:t>
            </a:r>
            <a:r>
              <a:rPr lang="en-GB" sz="2400" spc="-1" dirty="0">
                <a:solidFill>
                  <a:srgbClr val="002060"/>
                </a:solidFill>
                <a:latin typeface="Century Gothic" panose="020B0502020202020204" pitchFamily="34" charset="0"/>
              </a:rPr>
              <a:t> Heft.</a:t>
            </a:r>
            <a:endPar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089C56E8-A172-474D-8DB6-D8387F744A89}"/>
              </a:ext>
            </a:extLst>
          </p:cNvPr>
          <p:cNvPicPr/>
          <p:nvPr/>
        </p:nvPicPr>
        <p:blipFill>
          <a:blip r:embed="rId13"/>
          <a:stretch/>
        </p:blipFill>
        <p:spPr>
          <a:xfrm>
            <a:off x="92295" y="5971413"/>
            <a:ext cx="633960" cy="671040"/>
          </a:xfrm>
          <a:prstGeom prst="rect">
            <a:avLst/>
          </a:prstGeom>
          <a:ln>
            <a:noFill/>
          </a:ln>
        </p:spPr>
      </p:pic>
      <p:pic>
        <p:nvPicPr>
          <p:cNvPr id="41" name="Google Shape;183;p8">
            <a:extLst>
              <a:ext uri="{FF2B5EF4-FFF2-40B4-BE49-F238E27FC236}">
                <a16:creationId xmlns:a16="http://schemas.microsoft.com/office/drawing/2014/main" id="{FDC8027C-844A-41AA-80A9-21898091E108}"/>
              </a:ext>
            </a:extLst>
          </p:cNvPr>
          <p:cNvPicPr/>
          <p:nvPr/>
        </p:nvPicPr>
        <p:blipFill>
          <a:blip r:embed="rId13"/>
          <a:stretch/>
        </p:blipFill>
        <p:spPr>
          <a:xfrm>
            <a:off x="4177410" y="6024633"/>
            <a:ext cx="633960" cy="671040"/>
          </a:xfrm>
          <a:prstGeom prst="rect">
            <a:avLst/>
          </a:prstGeom>
          <a:ln>
            <a:noFill/>
          </a:ln>
        </p:spPr>
      </p:pic>
      <p:pic>
        <p:nvPicPr>
          <p:cNvPr id="42" name="Google Shape;183;p8">
            <a:extLst>
              <a:ext uri="{FF2B5EF4-FFF2-40B4-BE49-F238E27FC236}">
                <a16:creationId xmlns:a16="http://schemas.microsoft.com/office/drawing/2014/main" id="{0439C655-B02F-4AC5-B351-E8EC09C3F516}"/>
              </a:ext>
            </a:extLst>
          </p:cNvPr>
          <p:cNvPicPr/>
          <p:nvPr/>
        </p:nvPicPr>
        <p:blipFill>
          <a:blip r:embed="rId13"/>
          <a:stretch/>
        </p:blipFill>
        <p:spPr>
          <a:xfrm>
            <a:off x="8147083" y="6021583"/>
            <a:ext cx="633960" cy="671040"/>
          </a:xfrm>
          <a:prstGeom prst="rect">
            <a:avLst/>
          </a:prstGeom>
          <a:ln>
            <a:noFill/>
          </a:ln>
        </p:spPr>
      </p:pic>
      <p:sp>
        <p:nvSpPr>
          <p:cNvPr id="43" name="CustomShape 9">
            <a:extLst>
              <a:ext uri="{FF2B5EF4-FFF2-40B4-BE49-F238E27FC236}">
                <a16:creationId xmlns:a16="http://schemas.microsoft.com/office/drawing/2014/main" id="{84E2E077-C161-4FE5-B0AE-9918384050D2}"/>
              </a:ext>
            </a:extLst>
          </p:cNvPr>
          <p:cNvSpPr/>
          <p:nvPr/>
        </p:nvSpPr>
        <p:spPr>
          <a:xfrm>
            <a:off x="709458" y="6061744"/>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002060"/>
                </a:solidFill>
                <a:effectLst/>
                <a:uLnTx/>
                <a:uFillTx/>
                <a:latin typeface="Century Gothic" panose="020B0502020202020204" pitchFamily="34" charset="0"/>
                <a:ea typeface="Century Gothic"/>
              </a:rPr>
              <a:t> don’t have a table.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4" name="CustomShape 11">
            <a:extLst>
              <a:ext uri="{FF2B5EF4-FFF2-40B4-BE49-F238E27FC236}">
                <a16:creationId xmlns:a16="http://schemas.microsoft.com/office/drawing/2014/main" id="{FFF9EEEB-08CC-4120-B622-01BB15B76F4F}"/>
              </a:ext>
            </a:extLst>
          </p:cNvPr>
          <p:cNvSpPr/>
          <p:nvPr/>
        </p:nvSpPr>
        <p:spPr>
          <a:xfrm>
            <a:off x="4619850" y="4691436"/>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have a bottle</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11">
            <a:extLst>
              <a:ext uri="{FF2B5EF4-FFF2-40B4-BE49-F238E27FC236}">
                <a16:creationId xmlns:a16="http://schemas.microsoft.com/office/drawing/2014/main" id="{3A1E8F18-3FE6-4ED1-8D06-7A6F9FB99A6D}"/>
              </a:ext>
            </a:extLst>
          </p:cNvPr>
          <p:cNvSpPr/>
          <p:nvPr/>
        </p:nvSpPr>
        <p:spPr>
          <a:xfrm>
            <a:off x="8725377" y="5917633"/>
            <a:ext cx="35202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rPr>
              <a:t> don’t have an exercise book.</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E834A348-4354-46FA-8397-DC16ED560F75}"/>
              </a:ext>
            </a:extLst>
          </p:cNvPr>
          <p:cNvPicPr>
            <a:picLocks noChangeAspect="1"/>
          </p:cNvPicPr>
          <p:nvPr/>
        </p:nvPicPr>
        <p:blipFill>
          <a:blip r:embed="rId18"/>
          <a:stretch>
            <a:fillRect/>
          </a:stretch>
        </p:blipFill>
        <p:spPr>
          <a:xfrm>
            <a:off x="2605710" y="2565925"/>
            <a:ext cx="297439" cy="340967"/>
          </a:xfrm>
          <a:prstGeom prst="rect">
            <a:avLst/>
          </a:prstGeom>
        </p:spPr>
      </p:pic>
      <p:pic>
        <p:nvPicPr>
          <p:cNvPr id="10" name="Picture 9">
            <a:extLst>
              <a:ext uri="{FF2B5EF4-FFF2-40B4-BE49-F238E27FC236}">
                <a16:creationId xmlns:a16="http://schemas.microsoft.com/office/drawing/2014/main" id="{2F7FF351-A466-4E28-B63A-7FADE2A2916D}"/>
              </a:ext>
            </a:extLst>
          </p:cNvPr>
          <p:cNvPicPr>
            <a:picLocks noChangeAspect="1"/>
          </p:cNvPicPr>
          <p:nvPr/>
        </p:nvPicPr>
        <p:blipFill>
          <a:blip r:embed="rId19"/>
          <a:stretch>
            <a:fillRect/>
          </a:stretch>
        </p:blipFill>
        <p:spPr>
          <a:xfrm>
            <a:off x="6464307" y="2659454"/>
            <a:ext cx="298730" cy="341406"/>
          </a:xfrm>
          <a:prstGeom prst="rect">
            <a:avLst/>
          </a:prstGeom>
        </p:spPr>
      </p:pic>
      <p:pic>
        <p:nvPicPr>
          <p:cNvPr id="11" name="Picture 10">
            <a:extLst>
              <a:ext uri="{FF2B5EF4-FFF2-40B4-BE49-F238E27FC236}">
                <a16:creationId xmlns:a16="http://schemas.microsoft.com/office/drawing/2014/main" id="{793E4A40-5EE5-41E2-BE55-2175C43D2945}"/>
              </a:ext>
            </a:extLst>
          </p:cNvPr>
          <p:cNvPicPr>
            <a:picLocks noChangeAspect="1"/>
          </p:cNvPicPr>
          <p:nvPr/>
        </p:nvPicPr>
        <p:blipFill>
          <a:blip r:embed="rId20"/>
          <a:stretch>
            <a:fillRect/>
          </a:stretch>
        </p:blipFill>
        <p:spPr>
          <a:xfrm>
            <a:off x="9250950" y="2598371"/>
            <a:ext cx="298730" cy="341406"/>
          </a:xfrm>
          <a:prstGeom prst="rect">
            <a:avLst/>
          </a:prstGeom>
        </p:spPr>
      </p:pic>
      <p:sp>
        <p:nvSpPr>
          <p:cNvPr id="49" name="Speech Bubble: Rectangle with Corners Rounded 48">
            <a:extLst>
              <a:ext uri="{FF2B5EF4-FFF2-40B4-BE49-F238E27FC236}">
                <a16:creationId xmlns:a16="http://schemas.microsoft.com/office/drawing/2014/main" id="{A2B3C05A-5AD7-4219-93B3-CD43793C0205}"/>
              </a:ext>
            </a:extLst>
          </p:cNvPr>
          <p:cNvSpPr/>
          <p:nvPr/>
        </p:nvSpPr>
        <p:spPr>
          <a:xfrm>
            <a:off x="2890247" y="2518802"/>
            <a:ext cx="4816930" cy="1267879"/>
          </a:xfrm>
          <a:prstGeom prst="wedgeRoundRectCallout">
            <a:avLst>
              <a:gd name="adj1" fmla="val -50905"/>
              <a:gd name="adj2" fmla="val 8504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t>You have already seen that </a:t>
            </a:r>
            <a:r>
              <a:rPr lang="en-GB" sz="2000" b="1" i="1" dirty="0"/>
              <a:t>der </a:t>
            </a:r>
            <a:r>
              <a:rPr lang="en-GB" sz="2000" i="1" dirty="0"/>
              <a:t>changes to </a:t>
            </a:r>
            <a:r>
              <a:rPr lang="en-GB" sz="2000" b="1" i="1" dirty="0"/>
              <a:t>den</a:t>
            </a:r>
            <a:r>
              <a:rPr lang="en-GB" sz="2000" i="1" dirty="0"/>
              <a:t> after </a:t>
            </a:r>
            <a:r>
              <a:rPr lang="en-GB" sz="2000" i="1" dirty="0" err="1"/>
              <a:t>haben</a:t>
            </a:r>
            <a:r>
              <a:rPr lang="en-GB" sz="2000" i="1" dirty="0"/>
              <a:t> &amp; most other verbs. This is a similar change. </a:t>
            </a: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4_11.1.wav"/>
                                        </p:tgtEl>
                                      </p:cMediaNode>
                                    </p:audio>
                                  </p:sub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T2_W4_11.2.wav"/>
                                        </p:tgtEl>
                                      </p:cMediaNode>
                                    </p:audio>
                                  </p:sub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2_W4_11.3.wav"/>
                                        </p:tgtEl>
                                      </p:cMediaNode>
                                    </p:audio>
                                  </p:sub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0">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5"/>
                                        </p:tgtEl>
                                        <p:attrNameLst>
                                          <p:attrName>style.visibility</p:attrName>
                                        </p:attrNameLst>
                                      </p:cBhvr>
                                      <p:to>
                                        <p:strVal val="visible"/>
                                      </p:to>
                                    </p:set>
                                    <p:anim calcmode="lin" valueType="num">
                                      <p:cBhvr additive="repl">
                                        <p:cTn id="62" dur="500"/>
                                        <p:tgtEl>
                                          <p:spTgt spid="9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6" name="T2_W4_11.4.wav"/>
                                        </p:tgtEl>
                                      </p:cMediaNode>
                                    </p:audio>
                                  </p:subTnLst>
                                </p:cTn>
                              </p:par>
                              <p:par>
                                <p:cTn id="63" presetID="2" presetClass="entr" presetSubtype="4" fill="hold" nodeType="with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repl">
                                        <p:cTn id="65" dur="500"/>
                                        <p:tgtEl>
                                          <p:spTgt spid="10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fill="hold" nodeType="clickEffect">
                                  <p:stCondLst>
                                    <p:cond delay="0"/>
                                  </p:stCondLst>
                                  <p:childTnLst>
                                    <p:set>
                                      <p:cBhvr>
                                        <p:cTn id="69" dur="1" fill="hold">
                                          <p:stCondLst>
                                            <p:cond delay="0"/>
                                          </p:stCondLst>
                                        </p:cTn>
                                        <p:tgtEl>
                                          <p:spTgt spid="9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additive="repl">
                                        <p:cTn id="74" dur="500"/>
                                        <p:tgtEl>
                                          <p:spTgt spid="9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7" name="T2_W4_11.5.wav"/>
                                        </p:tgtEl>
                                      </p:cMediaNode>
                                    </p:audio>
                                  </p:subTnLst>
                                </p:cTn>
                              </p:par>
                              <p:par>
                                <p:cTn id="75" presetID="2" presetClass="entr" presetSubtype="4"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anim calcmode="lin" valueType="num">
                                      <p:cBhvr additive="repl">
                                        <p:cTn id="77" dur="500"/>
                                        <p:tgtEl>
                                          <p:spTgt spid="10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fill="hold"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repl">
                                        <p:cTn id="86" dur="500"/>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8" name="T2_W4_11.6.wav"/>
                                        </p:tgtEl>
                                      </p:cMediaNode>
                                    </p:audio>
                                  </p:subTnLst>
                                </p:cTn>
                              </p:par>
                              <p:par>
                                <p:cTn id="87" presetID="2" presetClass="entr" presetSubtype="4"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repl">
                                        <p:cTn id="89"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 presetClass="entr"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repl">
                                        <p:cTn id="98" dur="500"/>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9" name="T2_W4_11.7.wav"/>
                                        </p:tgtEl>
                                      </p:cMediaNode>
                                    </p:audio>
                                  </p:subTnLst>
                                </p:cTn>
                              </p:par>
                              <p:par>
                                <p:cTn id="99" presetID="2" presetClass="entr" presetSubtype="4"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additive="repl">
                                        <p:cTn id="101"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fill="hold" nodeType="clickEffect">
                                  <p:stCondLst>
                                    <p:cond delay="0"/>
                                  </p:stCondLst>
                                  <p:childTnLst>
                                    <p:set>
                                      <p:cBhvr>
                                        <p:cTn id="105" dur="1" fill="hold">
                                          <p:stCondLst>
                                            <p:cond delay="0"/>
                                          </p:stCondLst>
                                        </p:cTn>
                                        <p:tgtEl>
                                          <p:spTgt spid="4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additive="repl">
                                        <p:cTn id="110" dur="500"/>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10" name="T2_W4_11.8.wav"/>
                                        </p:tgtEl>
                                      </p:cMediaNode>
                                    </p:audio>
                                  </p:subTnLst>
                                </p:cTn>
                              </p:par>
                              <p:par>
                                <p:cTn id="111" presetID="2" presetClass="entr" presetSubtype="4"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repl">
                                        <p:cTn id="113"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 presetClass="entr" fill="hold" nodeType="clickEffect">
                                  <p:stCondLst>
                                    <p:cond delay="0"/>
                                  </p:stCondLst>
                                  <p:childTnLst>
                                    <p:set>
                                      <p:cBhvr>
                                        <p:cTn id="117" dur="1" fill="hold">
                                          <p:stCondLst>
                                            <p:cond delay="0"/>
                                          </p:stCondLst>
                                        </p:cTn>
                                        <p:tgtEl>
                                          <p:spTgt spid="9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39"/>
                                        </p:tgtEl>
                                        <p:attrNameLst>
                                          <p:attrName>style.visibility</p:attrName>
                                        </p:attrNameLst>
                                      </p:cBhvr>
                                      <p:to>
                                        <p:strVal val="visible"/>
                                      </p:to>
                                    </p:set>
                                    <p:anim calcmode="lin" valueType="num">
                                      <p:cBhvr additive="repl">
                                        <p:cTn id="122" dur="500"/>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11" name="T2_W4_11.9.wav"/>
                                        </p:tgtEl>
                                      </p:cMediaNode>
                                    </p:audio>
                                  </p:subTnLst>
                                </p:cTn>
                              </p:par>
                              <p:par>
                                <p:cTn id="123" presetID="2" presetClass="entr" presetSubtype="4"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additive="repl">
                                        <p:cTn id="125" dur="500"/>
                                        <p:tgtEl>
                                          <p:spTgt spid="4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ntr" fill="hold" nodeType="clickEffect">
                                  <p:stCondLst>
                                    <p:cond delay="0"/>
                                  </p:stCondLst>
                                  <p:childTnLst>
                                    <p:set>
                                      <p:cBhvr>
                                        <p:cTn id="129" dur="1" fill="hold">
                                          <p:stCondLst>
                                            <p:cond delay="0"/>
                                          </p:stCondLst>
                                        </p:cTn>
                                        <p:tgtEl>
                                          <p:spTgt spid="45"/>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9" grpId="0"/>
      <p:bldP spid="31" grpId="0"/>
      <p:bldP spid="33" grpId="0"/>
      <p:bldP spid="35"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CD189B90-9E93-4CE5-8B8C-8DA2C6B9B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088" y="1021826"/>
            <a:ext cx="830610" cy="1746685"/>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8" y="0"/>
            <a:ext cx="1140901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Moritz and Hamza have a new pupil in their class, Lukas. He is not very prepared for school. Help Hamza make a list of what he has and doesn’t have.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3064423" y="1491726"/>
            <a:ext cx="1025705" cy="1025703"/>
          </a:xfrm>
          <a:prstGeom prst="rect">
            <a:avLst/>
          </a:prstGeom>
        </p:spPr>
      </p:pic>
      <p:sp>
        <p:nvSpPr>
          <p:cNvPr id="20" name="Speech Bubble: Rectangle with Corners Rounded 19">
            <a:hlinkClick r:id="" action="ppaction://noaction">
              <a:snd r:embed="rId6" name="T2_W4_12.1.wav"/>
            </a:hlinkClick>
            <a:extLst>
              <a:ext uri="{FF2B5EF4-FFF2-40B4-BE49-F238E27FC236}">
                <a16:creationId xmlns:a16="http://schemas.microsoft.com/office/drawing/2014/main" id="{61558AC7-FD68-4E3F-8517-700B31B40F08}"/>
              </a:ext>
            </a:extLst>
          </p:cNvPr>
          <p:cNvSpPr/>
          <p:nvPr/>
        </p:nvSpPr>
        <p:spPr>
          <a:xfrm>
            <a:off x="2020369" y="816471"/>
            <a:ext cx="683842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8014" y="599535"/>
            <a:ext cx="914400" cy="914400"/>
          </a:xfrm>
          <a:prstGeom prst="rect">
            <a:avLst/>
          </a:prstGeom>
        </p:spPr>
      </p:pic>
      <p:sp>
        <p:nvSpPr>
          <p:cNvPr id="24" name="Google Shape;108;p3">
            <a:hlinkClick r:id="" action="ppaction://noaction">
              <a:snd r:embed="rId6" name="T2_W4_12.1.wav"/>
            </a:hlinkClick>
            <a:extLst>
              <a:ext uri="{FF2B5EF4-FFF2-40B4-BE49-F238E27FC236}">
                <a16:creationId xmlns:a16="http://schemas.microsoft.com/office/drawing/2014/main" id="{BD6AECCF-7ECD-47B8-B7B8-66B6B917E525}"/>
              </a:ext>
            </a:extLst>
          </p:cNvPr>
          <p:cNvSpPr txBox="1"/>
          <p:nvPr/>
        </p:nvSpPr>
        <p:spPr>
          <a:xfrm>
            <a:off x="2043518" y="852979"/>
            <a:ext cx="6388065"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Was hat Lukas? Was hat er </a:t>
            </a:r>
            <a:r>
              <a:rPr lang="en-GB" sz="2400" b="1" spc="-1" dirty="0" err="1">
                <a:solidFill>
                  <a:schemeClr val="bg1"/>
                </a:solidFill>
                <a:latin typeface="Century Gothic" panose="020B0502020202020204" pitchFamily="34" charset="0"/>
                <a:ea typeface="Calibri"/>
                <a:cs typeface="Calibri"/>
                <a:sym typeface="Calibri"/>
              </a:rPr>
              <a:t>nicht</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9" name="Picture 8">
            <a:extLst>
              <a:ext uri="{FF2B5EF4-FFF2-40B4-BE49-F238E27FC236}">
                <a16:creationId xmlns:a16="http://schemas.microsoft.com/office/drawing/2014/main" id="{0E578187-B30E-476F-B2F3-2D6F17991928}"/>
              </a:ext>
            </a:extLst>
          </p:cNvPr>
          <p:cNvPicPr>
            <a:picLocks noChangeAspect="1"/>
          </p:cNvPicPr>
          <p:nvPr/>
        </p:nvPicPr>
        <p:blipFill>
          <a:blip r:embed="rId9"/>
          <a:stretch>
            <a:fillRect/>
          </a:stretch>
        </p:blipFill>
        <p:spPr>
          <a:xfrm>
            <a:off x="8431583" y="2699198"/>
            <a:ext cx="3725248" cy="3588058"/>
          </a:xfrm>
          <a:prstGeom prst="rect">
            <a:avLst/>
          </a:prstGeom>
        </p:spPr>
      </p:pic>
      <p:pic>
        <p:nvPicPr>
          <p:cNvPr id="10" name="Picture 9">
            <a:extLst>
              <a:ext uri="{FF2B5EF4-FFF2-40B4-BE49-F238E27FC236}">
                <a16:creationId xmlns:a16="http://schemas.microsoft.com/office/drawing/2014/main" id="{38D06FEF-1468-49E1-9FA2-38D4E7F0D1E9}"/>
              </a:ext>
            </a:extLst>
          </p:cNvPr>
          <p:cNvPicPr>
            <a:picLocks noChangeAspect="1"/>
          </p:cNvPicPr>
          <p:nvPr/>
        </p:nvPicPr>
        <p:blipFill>
          <a:blip r:embed="rId10"/>
          <a:stretch>
            <a:fillRect/>
          </a:stretch>
        </p:blipFill>
        <p:spPr>
          <a:xfrm>
            <a:off x="2165983" y="2286596"/>
            <a:ext cx="2869265" cy="4044517"/>
          </a:xfrm>
          <a:prstGeom prst="rect">
            <a:avLst/>
          </a:prstGeom>
        </p:spPr>
      </p:pic>
      <p:pic>
        <p:nvPicPr>
          <p:cNvPr id="29" name="Picture 28">
            <a:extLst>
              <a:ext uri="{FF2B5EF4-FFF2-40B4-BE49-F238E27FC236}">
                <a16:creationId xmlns:a16="http://schemas.microsoft.com/office/drawing/2014/main" id="{1C0B28C0-AB55-4CCA-BCF6-72990273358C}"/>
              </a:ext>
            </a:extLst>
          </p:cNvPr>
          <p:cNvPicPr>
            <a:picLocks noChangeAspect="1"/>
          </p:cNvPicPr>
          <p:nvPr/>
        </p:nvPicPr>
        <p:blipFill>
          <a:blip r:embed="rId10"/>
          <a:stretch>
            <a:fillRect/>
          </a:stretch>
        </p:blipFill>
        <p:spPr>
          <a:xfrm>
            <a:off x="5228343" y="2261799"/>
            <a:ext cx="2869265" cy="4044517"/>
          </a:xfrm>
          <a:prstGeom prst="rect">
            <a:avLst/>
          </a:prstGeom>
        </p:spPr>
      </p:pic>
      <p:pic>
        <p:nvPicPr>
          <p:cNvPr id="11" name="Picture 10">
            <a:extLst>
              <a:ext uri="{FF2B5EF4-FFF2-40B4-BE49-F238E27FC236}">
                <a16:creationId xmlns:a16="http://schemas.microsoft.com/office/drawing/2014/main" id="{EF65E183-9403-49F6-8EA3-CAB217F3AE3A}"/>
              </a:ext>
            </a:extLst>
          </p:cNvPr>
          <p:cNvPicPr>
            <a:picLocks noChangeAspect="1"/>
          </p:cNvPicPr>
          <p:nvPr/>
        </p:nvPicPr>
        <p:blipFill>
          <a:blip r:embed="rId11"/>
          <a:stretch>
            <a:fillRect/>
          </a:stretch>
        </p:blipFill>
        <p:spPr>
          <a:xfrm>
            <a:off x="5999727" y="1659332"/>
            <a:ext cx="965430" cy="657314"/>
          </a:xfrm>
          <a:prstGeom prst="rect">
            <a:avLst/>
          </a:prstGeom>
        </p:spPr>
      </p:pic>
      <p:sp>
        <p:nvSpPr>
          <p:cNvPr id="12" name="TextBox 11">
            <a:extLst>
              <a:ext uri="{FF2B5EF4-FFF2-40B4-BE49-F238E27FC236}">
                <a16:creationId xmlns:a16="http://schemas.microsoft.com/office/drawing/2014/main" id="{283149D9-8393-47E9-BA4C-D1504DC3C562}"/>
              </a:ext>
            </a:extLst>
          </p:cNvPr>
          <p:cNvSpPr txBox="1"/>
          <p:nvPr/>
        </p:nvSpPr>
        <p:spPr>
          <a:xfrm>
            <a:off x="2531040" y="2655397"/>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bottle</a:t>
            </a:r>
          </a:p>
        </p:txBody>
      </p:sp>
      <p:sp>
        <p:nvSpPr>
          <p:cNvPr id="30" name="TextBox 29">
            <a:extLst>
              <a:ext uri="{FF2B5EF4-FFF2-40B4-BE49-F238E27FC236}">
                <a16:creationId xmlns:a16="http://schemas.microsoft.com/office/drawing/2014/main" id="{F9776FDE-17C8-40AA-AB60-A3C9D57D2E24}"/>
              </a:ext>
            </a:extLst>
          </p:cNvPr>
          <p:cNvSpPr txBox="1"/>
          <p:nvPr/>
        </p:nvSpPr>
        <p:spPr>
          <a:xfrm>
            <a:off x="2490345" y="3255030"/>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game</a:t>
            </a:r>
          </a:p>
        </p:txBody>
      </p:sp>
      <p:sp>
        <p:nvSpPr>
          <p:cNvPr id="31" name="TextBox 30">
            <a:extLst>
              <a:ext uri="{FF2B5EF4-FFF2-40B4-BE49-F238E27FC236}">
                <a16:creationId xmlns:a16="http://schemas.microsoft.com/office/drawing/2014/main" id="{C703A009-1CFD-4EEE-BB47-45B7E4ED0041}"/>
              </a:ext>
            </a:extLst>
          </p:cNvPr>
          <p:cNvSpPr txBox="1"/>
          <p:nvPr/>
        </p:nvSpPr>
        <p:spPr>
          <a:xfrm>
            <a:off x="2531039" y="3903081"/>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cake</a:t>
            </a:r>
          </a:p>
        </p:txBody>
      </p:sp>
      <p:sp>
        <p:nvSpPr>
          <p:cNvPr id="32" name="TextBox 31">
            <a:extLst>
              <a:ext uri="{FF2B5EF4-FFF2-40B4-BE49-F238E27FC236}">
                <a16:creationId xmlns:a16="http://schemas.microsoft.com/office/drawing/2014/main" id="{AB9C800B-AB2A-424D-B727-E081278FE1F0}"/>
              </a:ext>
            </a:extLst>
          </p:cNvPr>
          <p:cNvSpPr txBox="1"/>
          <p:nvPr/>
        </p:nvSpPr>
        <p:spPr>
          <a:xfrm>
            <a:off x="5568047" y="2679723"/>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pencil</a:t>
            </a:r>
          </a:p>
        </p:txBody>
      </p:sp>
      <p:sp>
        <p:nvSpPr>
          <p:cNvPr id="33" name="TextBox 32">
            <a:extLst>
              <a:ext uri="{FF2B5EF4-FFF2-40B4-BE49-F238E27FC236}">
                <a16:creationId xmlns:a16="http://schemas.microsoft.com/office/drawing/2014/main" id="{9075585B-20DF-466E-BCED-C6D5DAB6C1CC}"/>
              </a:ext>
            </a:extLst>
          </p:cNvPr>
          <p:cNvSpPr txBox="1"/>
          <p:nvPr/>
        </p:nvSpPr>
        <p:spPr>
          <a:xfrm>
            <a:off x="5522335" y="3282711"/>
            <a:ext cx="2281279"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exercise book</a:t>
            </a:r>
          </a:p>
        </p:txBody>
      </p:sp>
      <p:sp>
        <p:nvSpPr>
          <p:cNvPr id="34" name="TextBox 33">
            <a:extLst>
              <a:ext uri="{FF2B5EF4-FFF2-40B4-BE49-F238E27FC236}">
                <a16:creationId xmlns:a16="http://schemas.microsoft.com/office/drawing/2014/main" id="{3321A7A9-CE43-4D64-9F62-F181A7F866B7}"/>
              </a:ext>
            </a:extLst>
          </p:cNvPr>
          <p:cNvSpPr txBox="1"/>
          <p:nvPr/>
        </p:nvSpPr>
        <p:spPr>
          <a:xfrm>
            <a:off x="5536267" y="3950987"/>
            <a:ext cx="2529562"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mobile phone</a:t>
            </a:r>
          </a:p>
        </p:txBody>
      </p:sp>
      <p:sp>
        <p:nvSpPr>
          <p:cNvPr id="35" name="TextBox 34">
            <a:extLst>
              <a:ext uri="{FF2B5EF4-FFF2-40B4-BE49-F238E27FC236}">
                <a16:creationId xmlns:a16="http://schemas.microsoft.com/office/drawing/2014/main" id="{EC38F268-D869-43BB-92C8-553BE079C2DE}"/>
              </a:ext>
            </a:extLst>
          </p:cNvPr>
          <p:cNvSpPr txBox="1"/>
          <p:nvPr/>
        </p:nvSpPr>
        <p:spPr>
          <a:xfrm>
            <a:off x="5609426" y="5413798"/>
            <a:ext cx="1755825"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book</a:t>
            </a:r>
          </a:p>
        </p:txBody>
      </p:sp>
      <p:sp>
        <p:nvSpPr>
          <p:cNvPr id="36" name="TextBox 35">
            <a:extLst>
              <a:ext uri="{FF2B5EF4-FFF2-40B4-BE49-F238E27FC236}">
                <a16:creationId xmlns:a16="http://schemas.microsoft.com/office/drawing/2014/main" id="{F3247C1A-7D9F-4FC7-AEEB-897368A80F76}"/>
              </a:ext>
            </a:extLst>
          </p:cNvPr>
          <p:cNvSpPr txBox="1"/>
          <p:nvPr/>
        </p:nvSpPr>
        <p:spPr>
          <a:xfrm>
            <a:off x="5564436" y="4531240"/>
            <a:ext cx="2296251" cy="830997"/>
          </a:xfrm>
          <a:prstGeom prst="rect">
            <a:avLst/>
          </a:prstGeom>
          <a:noFill/>
        </p:spPr>
        <p:txBody>
          <a:bodyPr wrap="square" rtlCol="0">
            <a:spAutoFit/>
          </a:bodyPr>
          <a:lstStyle/>
          <a:p>
            <a:r>
              <a:rPr lang="en-GB" sz="2400" dirty="0">
                <a:solidFill>
                  <a:srgbClr val="002060"/>
                </a:solidFill>
                <a:latin typeface="Segoe Print" panose="02000600000000000000" pitchFamily="2" charset="0"/>
              </a:rPr>
              <a:t>mini whiteboard</a:t>
            </a:r>
          </a:p>
        </p:txBody>
      </p:sp>
      <p:sp>
        <p:nvSpPr>
          <p:cNvPr id="37" name="TextBox 36">
            <a:extLst>
              <a:ext uri="{FF2B5EF4-FFF2-40B4-BE49-F238E27FC236}">
                <a16:creationId xmlns:a16="http://schemas.microsoft.com/office/drawing/2014/main" id="{FD0FBAD7-E8C2-4B6F-9673-EDBD74AB68D6}"/>
              </a:ext>
            </a:extLst>
          </p:cNvPr>
          <p:cNvSpPr txBox="1"/>
          <p:nvPr/>
        </p:nvSpPr>
        <p:spPr>
          <a:xfrm>
            <a:off x="2473433" y="4556333"/>
            <a:ext cx="2296251"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football</a:t>
            </a:r>
          </a:p>
        </p:txBody>
      </p:sp>
      <p:pic>
        <p:nvPicPr>
          <p:cNvPr id="13" name="Picture 12">
            <a:extLst>
              <a:ext uri="{FF2B5EF4-FFF2-40B4-BE49-F238E27FC236}">
                <a16:creationId xmlns:a16="http://schemas.microsoft.com/office/drawing/2014/main" id="{1E7FD084-8F8B-4A88-8A8A-EFE96A48CCBB}"/>
              </a:ext>
            </a:extLst>
          </p:cNvPr>
          <p:cNvPicPr>
            <a:picLocks noChangeAspect="1"/>
          </p:cNvPicPr>
          <p:nvPr/>
        </p:nvPicPr>
        <p:blipFill>
          <a:blip r:embed="rId12"/>
          <a:stretch>
            <a:fillRect/>
          </a:stretch>
        </p:blipFill>
        <p:spPr>
          <a:xfrm>
            <a:off x="7226004" y="1862491"/>
            <a:ext cx="755970" cy="810838"/>
          </a:xfrm>
          <a:prstGeom prst="rect">
            <a:avLst/>
          </a:prstGeom>
        </p:spPr>
      </p:pic>
      <p:grpSp>
        <p:nvGrpSpPr>
          <p:cNvPr id="41" name="Group 40">
            <a:extLst>
              <a:ext uri="{FF2B5EF4-FFF2-40B4-BE49-F238E27FC236}">
                <a16:creationId xmlns:a16="http://schemas.microsoft.com/office/drawing/2014/main" id="{D4A42DB6-F03F-4726-9FFF-46DE1A598837}"/>
              </a:ext>
            </a:extLst>
          </p:cNvPr>
          <p:cNvGrpSpPr/>
          <p:nvPr/>
        </p:nvGrpSpPr>
        <p:grpSpPr>
          <a:xfrm>
            <a:off x="8739342" y="4787165"/>
            <a:ext cx="597460" cy="810838"/>
            <a:chOff x="8937093" y="4997070"/>
            <a:chExt cx="597460" cy="810838"/>
          </a:xfrm>
        </p:grpSpPr>
        <p:pic>
          <p:nvPicPr>
            <p:cNvPr id="14" name="Picture 13">
              <a:extLst>
                <a:ext uri="{FF2B5EF4-FFF2-40B4-BE49-F238E27FC236}">
                  <a16:creationId xmlns:a16="http://schemas.microsoft.com/office/drawing/2014/main" id="{7CB47478-00E1-4FD4-B3CC-96B833D59DD2}"/>
                </a:ext>
              </a:extLst>
            </p:cNvPr>
            <p:cNvPicPr>
              <a:picLocks noChangeAspect="1"/>
            </p:cNvPicPr>
            <p:nvPr/>
          </p:nvPicPr>
          <p:blipFill>
            <a:blip r:embed="rId13"/>
            <a:stretch>
              <a:fillRect/>
            </a:stretch>
          </p:blipFill>
          <p:spPr>
            <a:xfrm>
              <a:off x="8937093" y="4997070"/>
              <a:ext cx="597460" cy="810838"/>
            </a:xfrm>
            <a:prstGeom prst="rect">
              <a:avLst/>
            </a:prstGeom>
          </p:spPr>
        </p:pic>
        <p:pic>
          <p:nvPicPr>
            <p:cNvPr id="38" name="Picture 37">
              <a:extLst>
                <a:ext uri="{FF2B5EF4-FFF2-40B4-BE49-F238E27FC236}">
                  <a16:creationId xmlns:a16="http://schemas.microsoft.com/office/drawing/2014/main" id="{BC706273-6783-45A1-8DAB-44481E65AA8C}"/>
                </a:ext>
              </a:extLst>
            </p:cNvPr>
            <p:cNvPicPr>
              <a:picLocks noChangeAspect="1"/>
            </p:cNvPicPr>
            <p:nvPr/>
          </p:nvPicPr>
          <p:blipFill>
            <a:blip r:embed="rId14"/>
            <a:stretch>
              <a:fillRect/>
            </a:stretch>
          </p:blipFill>
          <p:spPr>
            <a:xfrm>
              <a:off x="9089506" y="5203850"/>
              <a:ext cx="445047" cy="298730"/>
            </a:xfrm>
            <a:prstGeom prst="rect">
              <a:avLst/>
            </a:prstGeom>
          </p:spPr>
        </p:pic>
      </p:grpSp>
      <p:pic>
        <p:nvPicPr>
          <p:cNvPr id="39" name="Picture 38">
            <a:extLst>
              <a:ext uri="{FF2B5EF4-FFF2-40B4-BE49-F238E27FC236}">
                <a16:creationId xmlns:a16="http://schemas.microsoft.com/office/drawing/2014/main" id="{099EB264-EF03-49DC-9438-9B8A86D36EF5}"/>
              </a:ext>
            </a:extLst>
          </p:cNvPr>
          <p:cNvPicPr>
            <a:picLocks noChangeAspect="1"/>
          </p:cNvPicPr>
          <p:nvPr/>
        </p:nvPicPr>
        <p:blipFill>
          <a:blip r:embed="rId15"/>
          <a:stretch>
            <a:fillRect/>
          </a:stretch>
        </p:blipFill>
        <p:spPr>
          <a:xfrm>
            <a:off x="10455540" y="4993013"/>
            <a:ext cx="445047" cy="890094"/>
          </a:xfrm>
          <a:prstGeom prst="rect">
            <a:avLst/>
          </a:prstGeom>
        </p:spPr>
      </p:pic>
      <p:pic>
        <p:nvPicPr>
          <p:cNvPr id="40" name="Picture 39">
            <a:extLst>
              <a:ext uri="{FF2B5EF4-FFF2-40B4-BE49-F238E27FC236}">
                <a16:creationId xmlns:a16="http://schemas.microsoft.com/office/drawing/2014/main" id="{CD7B234A-3665-4321-82A7-E813D50FC194}"/>
              </a:ext>
            </a:extLst>
          </p:cNvPr>
          <p:cNvPicPr>
            <a:picLocks noChangeAspect="1"/>
          </p:cNvPicPr>
          <p:nvPr/>
        </p:nvPicPr>
        <p:blipFill>
          <a:blip r:embed="rId16"/>
          <a:stretch>
            <a:fillRect/>
          </a:stretch>
        </p:blipFill>
        <p:spPr>
          <a:xfrm>
            <a:off x="9875593" y="3381537"/>
            <a:ext cx="930059" cy="467153"/>
          </a:xfrm>
          <a:prstGeom prst="rect">
            <a:avLst/>
          </a:prstGeom>
        </p:spPr>
      </p:pic>
      <p:pic>
        <p:nvPicPr>
          <p:cNvPr id="42" name="Picture 41">
            <a:extLst>
              <a:ext uri="{FF2B5EF4-FFF2-40B4-BE49-F238E27FC236}">
                <a16:creationId xmlns:a16="http://schemas.microsoft.com/office/drawing/2014/main" id="{87FD9324-9F1F-45C8-AAA9-13FE282C7AFF}"/>
              </a:ext>
            </a:extLst>
          </p:cNvPr>
          <p:cNvPicPr>
            <a:picLocks noChangeAspect="1"/>
          </p:cNvPicPr>
          <p:nvPr/>
        </p:nvPicPr>
        <p:blipFill>
          <a:blip r:embed="rId17"/>
          <a:stretch>
            <a:fillRect/>
          </a:stretch>
        </p:blipFill>
        <p:spPr>
          <a:xfrm>
            <a:off x="9503789" y="5090430"/>
            <a:ext cx="654363" cy="695261"/>
          </a:xfrm>
          <a:prstGeom prst="rect">
            <a:avLst/>
          </a:prstGeom>
        </p:spPr>
      </p:pic>
      <p:pic>
        <p:nvPicPr>
          <p:cNvPr id="43" name="Picture 42">
            <a:extLst>
              <a:ext uri="{FF2B5EF4-FFF2-40B4-BE49-F238E27FC236}">
                <a16:creationId xmlns:a16="http://schemas.microsoft.com/office/drawing/2014/main" id="{EC11E214-3F46-4286-8ECA-74DA69A4E39C}"/>
              </a:ext>
            </a:extLst>
          </p:cNvPr>
          <p:cNvPicPr>
            <a:picLocks noChangeAspect="1"/>
          </p:cNvPicPr>
          <p:nvPr/>
        </p:nvPicPr>
        <p:blipFill>
          <a:blip r:embed="rId18"/>
          <a:stretch>
            <a:fillRect/>
          </a:stretch>
        </p:blipFill>
        <p:spPr>
          <a:xfrm>
            <a:off x="9168675" y="3180000"/>
            <a:ext cx="662295" cy="662295"/>
          </a:xfrm>
          <a:prstGeom prst="rect">
            <a:avLst/>
          </a:prstGeom>
        </p:spPr>
      </p:pic>
      <p:sp>
        <p:nvSpPr>
          <p:cNvPr id="44" name="Speech Bubble: Oval 43">
            <a:hlinkClick r:id="" action="ppaction://noaction">
              <a:snd r:embed="rId19" name="T2_W4_12.2.wav"/>
            </a:hlinkClick>
            <a:extLst>
              <a:ext uri="{FF2B5EF4-FFF2-40B4-BE49-F238E27FC236}">
                <a16:creationId xmlns:a16="http://schemas.microsoft.com/office/drawing/2014/main" id="{78647609-A5A3-45AC-A5B5-5EC6D4DF86B8}"/>
              </a:ext>
            </a:extLst>
          </p:cNvPr>
          <p:cNvSpPr/>
          <p:nvPr/>
        </p:nvSpPr>
        <p:spPr>
          <a:xfrm>
            <a:off x="1234228" y="182930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a:t>
            </a:r>
          </a:p>
        </p:txBody>
      </p:sp>
      <p:sp>
        <p:nvSpPr>
          <p:cNvPr id="45" name="Speech Bubble: Oval 44">
            <a:hlinkClick r:id="" action="ppaction://noaction">
              <a:snd r:embed="rId20" name="T2_W4_12.3.wav"/>
            </a:hlinkClick>
            <a:extLst>
              <a:ext uri="{FF2B5EF4-FFF2-40B4-BE49-F238E27FC236}">
                <a16:creationId xmlns:a16="http://schemas.microsoft.com/office/drawing/2014/main" id="{2626D475-FA70-47EC-8739-EFE7EF2F23CA}"/>
              </a:ext>
            </a:extLst>
          </p:cNvPr>
          <p:cNvSpPr/>
          <p:nvPr/>
        </p:nvSpPr>
        <p:spPr>
          <a:xfrm>
            <a:off x="689074" y="2691952"/>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46" name="Speech Bubble: Oval 45">
            <a:hlinkClick r:id="" action="ppaction://noaction">
              <a:snd r:embed="rId21" name="T2_W4_12.4.wav"/>
            </a:hlinkClick>
            <a:extLst>
              <a:ext uri="{FF2B5EF4-FFF2-40B4-BE49-F238E27FC236}">
                <a16:creationId xmlns:a16="http://schemas.microsoft.com/office/drawing/2014/main" id="{7FE036E3-DB84-48FC-9973-FCE1AB2E55A8}"/>
              </a:ext>
            </a:extLst>
          </p:cNvPr>
          <p:cNvSpPr/>
          <p:nvPr/>
        </p:nvSpPr>
        <p:spPr>
          <a:xfrm>
            <a:off x="668292" y="3197496"/>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47" name="Speech Bubble: Oval 46">
            <a:hlinkClick r:id="" action="ppaction://noaction">
              <a:snd r:embed="rId22" name="T2_W4_12.5.wav"/>
            </a:hlinkClick>
            <a:extLst>
              <a:ext uri="{FF2B5EF4-FFF2-40B4-BE49-F238E27FC236}">
                <a16:creationId xmlns:a16="http://schemas.microsoft.com/office/drawing/2014/main" id="{22859310-BDCD-484E-B5EA-1DBDBFDF7FD6}"/>
              </a:ext>
            </a:extLst>
          </p:cNvPr>
          <p:cNvSpPr/>
          <p:nvPr/>
        </p:nvSpPr>
        <p:spPr>
          <a:xfrm>
            <a:off x="668292" y="373952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48" name="Speech Bubble: Oval 47">
            <a:hlinkClick r:id="" action="ppaction://noaction">
              <a:snd r:embed="rId23" name="T2_W4_12.6.wav"/>
            </a:hlinkClick>
            <a:extLst>
              <a:ext uri="{FF2B5EF4-FFF2-40B4-BE49-F238E27FC236}">
                <a16:creationId xmlns:a16="http://schemas.microsoft.com/office/drawing/2014/main" id="{C1BE62FD-BAB7-49E0-B00D-835574E7BD2B}"/>
              </a:ext>
            </a:extLst>
          </p:cNvPr>
          <p:cNvSpPr/>
          <p:nvPr/>
        </p:nvSpPr>
        <p:spPr>
          <a:xfrm>
            <a:off x="687946" y="428011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49" name="Speech Bubble: Oval 48">
            <a:hlinkClick r:id="" action="ppaction://noaction">
              <a:snd r:embed="rId24" name="T2_W4_12.7.wav"/>
            </a:hlinkClick>
            <a:extLst>
              <a:ext uri="{FF2B5EF4-FFF2-40B4-BE49-F238E27FC236}">
                <a16:creationId xmlns:a16="http://schemas.microsoft.com/office/drawing/2014/main" id="{F1CABC65-0FC7-47F8-96D2-70FCB1BA43BB}"/>
              </a:ext>
            </a:extLst>
          </p:cNvPr>
          <p:cNvSpPr/>
          <p:nvPr/>
        </p:nvSpPr>
        <p:spPr>
          <a:xfrm>
            <a:off x="687946" y="4798736"/>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50" name="Speech Bubble: Oval 49">
            <a:hlinkClick r:id="" action="ppaction://noaction">
              <a:snd r:embed="rId25" name="T2_W4_12.8.wav"/>
            </a:hlinkClick>
            <a:extLst>
              <a:ext uri="{FF2B5EF4-FFF2-40B4-BE49-F238E27FC236}">
                <a16:creationId xmlns:a16="http://schemas.microsoft.com/office/drawing/2014/main" id="{BB1B03AB-146E-44D1-98F5-EB4A0D2C6D5A}"/>
              </a:ext>
            </a:extLst>
          </p:cNvPr>
          <p:cNvSpPr/>
          <p:nvPr/>
        </p:nvSpPr>
        <p:spPr>
          <a:xfrm>
            <a:off x="687946" y="529784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51" name="Speech Bubble: Oval 50">
            <a:hlinkClick r:id="" action="ppaction://noaction">
              <a:snd r:embed="rId26" name="T2_W4_12.10.wav"/>
            </a:hlinkClick>
            <a:extLst>
              <a:ext uri="{FF2B5EF4-FFF2-40B4-BE49-F238E27FC236}">
                <a16:creationId xmlns:a16="http://schemas.microsoft.com/office/drawing/2014/main" id="{82A39CB8-DB35-4F5E-93E4-942397E7FB6C}"/>
              </a:ext>
            </a:extLst>
          </p:cNvPr>
          <p:cNvSpPr/>
          <p:nvPr/>
        </p:nvSpPr>
        <p:spPr>
          <a:xfrm>
            <a:off x="681385" y="5814077"/>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52" name="Speech Bubble: Oval 51">
            <a:hlinkClick r:id="" action="ppaction://noaction">
              <a:snd r:embed="rId27" name="T2_W4_12.9.wav"/>
            </a:hlinkClick>
            <a:extLst>
              <a:ext uri="{FF2B5EF4-FFF2-40B4-BE49-F238E27FC236}">
                <a16:creationId xmlns:a16="http://schemas.microsoft.com/office/drawing/2014/main" id="{C41062D8-55BB-406E-8CD0-5750D8FACB08}"/>
              </a:ext>
            </a:extLst>
          </p:cNvPr>
          <p:cNvSpPr/>
          <p:nvPr/>
        </p:nvSpPr>
        <p:spPr>
          <a:xfrm>
            <a:off x="695854" y="633270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53" name="TextBox 52">
            <a:extLst>
              <a:ext uri="{FF2B5EF4-FFF2-40B4-BE49-F238E27FC236}">
                <a16:creationId xmlns:a16="http://schemas.microsoft.com/office/drawing/2014/main" id="{50E37772-7599-4653-9F33-8A2C6E886B51}"/>
              </a:ext>
            </a:extLst>
          </p:cNvPr>
          <p:cNvSpPr txBox="1"/>
          <p:nvPr/>
        </p:nvSpPr>
        <p:spPr>
          <a:xfrm>
            <a:off x="9830970" y="6383585"/>
            <a:ext cx="225654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f</a:t>
            </a:r>
            <a:r>
              <a:rPr lang="en-GB" sz="2000">
                <a:solidFill>
                  <a:srgbClr val="002060"/>
                </a:solidFill>
                <a:latin typeface="Century Gothic"/>
              </a:rPr>
              <a:t>ür</a:t>
            </a:r>
            <a:r>
              <a:rPr lang="en-GB" sz="2000" dirty="0">
                <a:solidFill>
                  <a:srgbClr val="002060"/>
                </a:solidFill>
                <a:latin typeface="Century Gothic"/>
              </a:rPr>
              <a:t> dich= for you</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 name="Picture 4" descr="A picture containing toy, doll&#10;&#10;Description automatically generated">
            <a:extLst>
              <a:ext uri="{FF2B5EF4-FFF2-40B4-BE49-F238E27FC236}">
                <a16:creationId xmlns:a16="http://schemas.microsoft.com/office/drawing/2014/main" id="{23AA513B-F6EB-4955-A228-757CF8776351}"/>
              </a:ext>
            </a:extLst>
          </p:cNvPr>
          <p:cNvPicPr>
            <a:picLocks noChangeAspect="1"/>
          </p:cNvPicPr>
          <p:nvPr/>
        </p:nvPicPr>
        <p:blipFill rotWithShape="1">
          <a:blip r:embed="rId28">
            <a:extLst>
              <a:ext uri="{28A0092B-C50C-407E-A947-70E740481C1C}">
                <a14:useLocalDpi xmlns:a14="http://schemas.microsoft.com/office/drawing/2010/main" val="0"/>
              </a:ext>
            </a:extLst>
          </a:blip>
          <a:srcRect b="48671"/>
          <a:stretch/>
        </p:blipFill>
        <p:spPr>
          <a:xfrm>
            <a:off x="7599192" y="1253109"/>
            <a:ext cx="1406674" cy="1231570"/>
          </a:xfrm>
          <a:prstGeom prst="rect">
            <a:avLst/>
          </a:prstGeom>
        </p:spPr>
      </p:pic>
      <p:pic>
        <p:nvPicPr>
          <p:cNvPr id="15" name="Picture 14" descr="A picture containing text, toy, doll, vector graphics&#10;&#10;Description automatically generated">
            <a:extLst>
              <a:ext uri="{FF2B5EF4-FFF2-40B4-BE49-F238E27FC236}">
                <a16:creationId xmlns:a16="http://schemas.microsoft.com/office/drawing/2014/main" id="{2AD79A2B-B62A-4C25-9676-C9BA41A7212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4487" y="1305369"/>
            <a:ext cx="1248087" cy="1209085"/>
          </a:xfrm>
          <a:prstGeom prst="rect">
            <a:avLst/>
          </a:prstGeom>
        </p:spPr>
      </p:pic>
    </p:spTree>
    <p:extLst>
      <p:ext uri="{BB962C8B-B14F-4D97-AF65-F5344CB8AC3E}">
        <p14:creationId xmlns:p14="http://schemas.microsoft.com/office/powerpoint/2010/main" val="110318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0"/>
                                  </p:stCondLst>
                                  <p:childTnLst>
                                    <p:animMotion origin="layout" path="M -2.29167E-6 4.81481E-6 L -0.25872 -0.04213 " pathEditMode="relative" rAng="0" ptsTypes="AA">
                                      <p:cBhvr>
                                        <p:cTn id="66" dur="2000" fill="hold"/>
                                        <p:tgtEl>
                                          <p:spTgt spid="35">
                                            <p:txEl>
                                              <p:pRg st="0" end="0"/>
                                            </p:txEl>
                                          </p:spTgt>
                                        </p:tgtEl>
                                        <p:attrNameLst>
                                          <p:attrName>ppt_x</p:attrName>
                                          <p:attrName>ppt_y</p:attrName>
                                        </p:attrNameLst>
                                      </p:cBhvr>
                                      <p:rCtr x="-12943" y="-2106"/>
                                    </p:animMotion>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ppt_x"/>
                                          </p:val>
                                        </p:tav>
                                        <p:tav tm="100000">
                                          <p:val>
                                            <p:strVal val="#ppt_x"/>
                                          </p:val>
                                        </p:tav>
                                      </p:tavLst>
                                    </p:anim>
                                    <p:anim calcmode="lin" valueType="num">
                                      <p:cBhvr additive="base">
                                        <p:cTn id="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Freundschaft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ea typeface="Century Gothic"/>
              </a:rPr>
              <a:t>As you know, 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4618" y="2892482"/>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8838" y="23024"/>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41850" y="2009329"/>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9972" y="1985251"/>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6674346" y="186566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1" name="CustomShape 7">
            <a:extLst>
              <a:ext uri="{FF2B5EF4-FFF2-40B4-BE49-F238E27FC236}">
                <a16:creationId xmlns:a16="http://schemas.microsoft.com/office/drawing/2014/main" id="{FB4E0658-0601-495C-BBB0-F6F2018DA475}"/>
              </a:ext>
            </a:extLst>
          </p:cNvPr>
          <p:cNvSpPr/>
          <p:nvPr/>
        </p:nvSpPr>
        <p:spPr>
          <a:xfrm>
            <a:off x="131109" y="4347770"/>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things to</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welcome Lukas to the class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482865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a:t>
            </a:r>
            <a:r>
              <a:rPr kumimoji="0" lang="en-GB" sz="2400" b="0" i="0" u="none" strike="noStrike" kern="1200" cap="none" spc="0" normalizeH="0" noProof="0" dirty="0">
                <a:ln>
                  <a:noFill/>
                </a:ln>
                <a:solidFill>
                  <a:srgbClr val="002060"/>
                </a:solidFill>
                <a:effectLst/>
                <a:uLnTx/>
                <a:uFillTx/>
                <a:latin typeface="Century Gothic"/>
                <a:ea typeface="+mn-ea"/>
                <a:cs typeface="+mn-cs"/>
              </a:rPr>
              <a:t> are great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Your bag is super!</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934763" y="4843505"/>
            <a:ext cx="2095854" cy="1126146"/>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Your</a:t>
            </a:r>
            <a:r>
              <a:rPr kumimoji="0" lang="en-GB" sz="2400" b="0" i="0" u="none" strike="noStrike" kern="1200" cap="none" spc="0" normalizeH="0" noProof="0" dirty="0">
                <a:ln>
                  <a:noFill/>
                </a:ln>
                <a:solidFill>
                  <a:srgbClr val="002060"/>
                </a:solidFill>
                <a:effectLst/>
                <a:uLnTx/>
                <a:uFillTx/>
                <a:latin typeface="Century Gothic"/>
                <a:ea typeface="+mn-ea"/>
                <a:cs typeface="+mn-cs"/>
              </a:rPr>
              <a:t> example is good</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266413"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a:t>
            </a:r>
            <a:r>
              <a:rPr kumimoji="0" lang="en-GB" sz="2400" b="0" i="0" u="none" strike="noStrike" kern="1200" cap="none" spc="0" normalizeH="0" noProof="0" dirty="0">
                <a:ln>
                  <a:noFill/>
                </a:ln>
                <a:solidFill>
                  <a:srgbClr val="002060"/>
                </a:solidFill>
                <a:effectLst/>
                <a:uLnTx/>
                <a:uFillTx/>
                <a:latin typeface="Century Gothic"/>
                <a:ea typeface="+mn-ea"/>
                <a:cs typeface="+mn-cs"/>
              </a:rPr>
              <a:t> have a friend </a:t>
            </a:r>
            <a:r>
              <a:rPr kumimoji="0" lang="en-GB" sz="2400" b="0" i="0" u="none" strike="noStrike" kern="1200" cap="none" spc="0" normalizeH="0" noProof="0" dirty="0">
                <a:ln>
                  <a:noFill/>
                </a:ln>
                <a:solidFill>
                  <a:srgbClr val="002060"/>
                </a:solidFill>
                <a:effectLst/>
                <a:uLnTx/>
                <a:uFillTx/>
                <a:latin typeface="Century Gothic"/>
                <a:ea typeface="+mn-ea"/>
                <a:cs typeface="+mn-cs"/>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8977577" y="192297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D_ _ _ _</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39972" y="196747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Tag!</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73019" y="1870081"/>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6671679" y="188234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246830" y="481144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a:t>
            </a:r>
            <a:r>
              <a:rPr kumimoji="0" lang="en-GB" sz="2400" b="0" i="0" u="none" strike="noStrike" kern="1200" cap="none" spc="0" normalizeH="0" noProof="0" dirty="0">
                <a:ln>
                  <a:noFill/>
                </a:ln>
                <a:solidFill>
                  <a:srgbClr val="002060"/>
                </a:solidFill>
                <a:effectLst/>
                <a:uLnTx/>
                <a:uFillTx/>
                <a:latin typeface="Century Gothic"/>
                <a:ea typeface="+mn-ea"/>
                <a:cs typeface="+mn-cs"/>
              </a:rPr>
              <a:t> </a:t>
            </a:r>
            <a:r>
              <a:rPr kumimoji="0" lang="en-GB" sz="2400" b="0" i="0" u="none" strike="noStrike" kern="1200" cap="none" spc="0" normalizeH="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noProof="0" dirty="0">
                <a:ln>
                  <a:noFill/>
                </a:ln>
                <a:solidFill>
                  <a:srgbClr val="002060"/>
                </a:solidFill>
                <a:effectLst/>
                <a:uLnTx/>
                <a:uFillTx/>
                <a:latin typeface="Century Gothic"/>
                <a:ea typeface="+mn-ea"/>
                <a:cs typeface="+mn-cs"/>
              </a:rPr>
              <a:t> toll</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49188" y="4829382"/>
            <a:ext cx="2153838" cy="1071978"/>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Deine</a:t>
            </a:r>
            <a:r>
              <a:rPr kumimoji="0" lang="en-GB" sz="2400" b="0" i="0" u="none" strike="noStrike" kern="1200" cap="none" spc="0" normalizeH="0" noProof="0" dirty="0">
                <a:ln>
                  <a:noFill/>
                </a:ln>
                <a:solidFill>
                  <a:srgbClr val="002060"/>
                </a:solidFill>
                <a:effectLst/>
                <a:uLnTx/>
                <a:uFillTx/>
                <a:latin typeface="Century Gothic"/>
                <a:ea typeface="+mn-ea"/>
                <a:cs typeface="+mn-cs"/>
              </a:rPr>
              <a:t> </a:t>
            </a:r>
            <a:r>
              <a:rPr lang="en-GB" sz="2400" noProof="0" dirty="0" err="1">
                <a:solidFill>
                  <a:srgbClr val="002060"/>
                </a:solidFill>
                <a:latin typeface="Century Gothic"/>
              </a:rPr>
              <a:t>Tasche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lang="en-GB" sz="2400" dirty="0">
                <a:solidFill>
                  <a:srgbClr val="002060"/>
                </a:solidFill>
                <a:latin typeface="Century Gothic"/>
              </a:rPr>
              <a:t>super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948511" y="4829409"/>
            <a:ext cx="2129253" cy="1140242"/>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Dein </a:t>
            </a:r>
            <a:r>
              <a:rPr lang="en-GB" sz="2400" dirty="0" err="1">
                <a:solidFill>
                  <a:srgbClr val="002060"/>
                </a:solidFill>
                <a:latin typeface="Century Gothic"/>
              </a:rPr>
              <a:t>Beispiel</a:t>
            </a:r>
            <a:r>
              <a:rPr lang="en-GB" sz="2400" dirty="0">
                <a:solidFill>
                  <a:srgbClr val="002060"/>
                </a:solidFill>
                <a:latin typeface="Century Gothic"/>
              </a:rPr>
              <a:t> </a:t>
            </a:r>
            <a:r>
              <a:rPr lang="en-GB" sz="2400" dirty="0" err="1">
                <a:solidFill>
                  <a:srgbClr val="002060"/>
                </a:solidFill>
                <a:latin typeface="Century Gothic"/>
              </a:rPr>
              <a:t>ist</a:t>
            </a:r>
            <a:r>
              <a:rPr lang="en-GB" sz="2400" dirty="0">
                <a:solidFill>
                  <a:srgbClr val="002060"/>
                </a:solidFill>
                <a:latin typeface="Century Gothic"/>
              </a:rPr>
              <a:t> gut!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185168" y="4836457"/>
            <a:ext cx="4625831" cy="1140242"/>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Kein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a:ln>
                  <a:noFill/>
                </a:ln>
                <a:solidFill>
                  <a:srgbClr val="002060"/>
                </a:solidFill>
                <a:effectLst/>
                <a:uLnTx/>
                <a:uFillTx/>
                <a:latin typeface="Century Gothic"/>
                <a:ea typeface="+mn-ea"/>
                <a:cs typeface="+mn-cs"/>
              </a:rPr>
              <a:t>Problem! Du</a:t>
            </a:r>
            <a:r>
              <a:rPr kumimoji="0" lang="en-GB" sz="2400" b="0" i="0" u="none" strike="noStrike" kern="1200" cap="none" spc="0" normalizeH="0" noProof="0">
                <a:ln>
                  <a:noFill/>
                </a:ln>
                <a:solidFill>
                  <a:srgbClr val="002060"/>
                </a:solidFill>
                <a:effectLst/>
                <a:uLnTx/>
                <a:uFillTx/>
                <a:latin typeface="Century Gothic"/>
                <a:ea typeface="+mn-ea"/>
                <a:cs typeface="+mn-cs"/>
              </a:rPr>
              <a:t> </a:t>
            </a:r>
            <a:r>
              <a:rPr kumimoji="0" lang="en-GB" sz="2400" b="0" i="0" u="none" strike="noStrike" kern="1200" cap="none" spc="0" normalizeH="0" noProof="0" dirty="0">
                <a:ln>
                  <a:noFill/>
                </a:ln>
                <a:solidFill>
                  <a:srgbClr val="002060"/>
                </a:solidFill>
                <a:effectLst/>
                <a:uLnTx/>
                <a:uFillTx/>
                <a:latin typeface="Century Gothic"/>
                <a:ea typeface="+mn-ea"/>
                <a:cs typeface="+mn-cs"/>
              </a:rPr>
              <a:t>hast eine</a:t>
            </a:r>
            <a:r>
              <a:rPr lang="en-GB" sz="2400" dirty="0">
                <a:solidFill>
                  <a:srgbClr val="002060"/>
                </a:solidFill>
                <a:latin typeface="Century Gothic"/>
              </a:rPr>
              <a:t>n Freund/</a:t>
            </a:r>
            <a:r>
              <a:rPr lang="en-GB" sz="2400" dirty="0" err="1">
                <a:solidFill>
                  <a:srgbClr val="002060"/>
                </a:solidFill>
                <a:latin typeface="Century Gothic"/>
              </a:rPr>
              <a:t>eine</a:t>
            </a:r>
            <a:r>
              <a:rPr lang="en-GB" sz="2400" dirty="0">
                <a:solidFill>
                  <a:srgbClr val="002060"/>
                </a:solidFill>
                <a:latin typeface="Century Gothic"/>
              </a:rPr>
              <a:t> </a:t>
            </a:r>
            <a:r>
              <a:rPr lang="en-GB" sz="2400" dirty="0" err="1">
                <a:solidFill>
                  <a:srgbClr val="002060"/>
                </a:solidFill>
                <a:latin typeface="Century Gothic"/>
              </a:rPr>
              <a:t>Freundin</a:t>
            </a:r>
            <a:r>
              <a:rPr lang="en-GB" sz="2400" dirty="0">
                <a:solidFill>
                  <a:srgbClr val="002060"/>
                </a:solidFill>
                <a:latin typeface="Century Gothic"/>
              </a:rPr>
              <a:t>. </a:t>
            </a:r>
            <a:r>
              <a:rPr lang="en-GB" sz="2400" dirty="0">
                <a:solidFill>
                  <a:srgbClr val="002060"/>
                </a:solidFill>
                <a:latin typeface="Century Gothic"/>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8956003" y="1912320"/>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Danke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8A869DB2-8CAD-4BA7-8375-190733A18B9D}"/>
              </a:ext>
            </a:extLst>
          </p:cNvPr>
          <p:cNvPicPr>
            <a:picLocks noChangeAspect="1"/>
          </p:cNvPicPr>
          <p:nvPr/>
        </p:nvPicPr>
        <p:blipFill>
          <a:blip r:embed="rId15"/>
          <a:stretch>
            <a:fillRect/>
          </a:stretch>
        </p:blipFill>
        <p:spPr>
          <a:xfrm>
            <a:off x="8895151" y="3048532"/>
            <a:ext cx="1696065" cy="106004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474744EC-1950-4BB3-B7A2-31CC8822866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39170" y="2942787"/>
            <a:ext cx="855792" cy="1799640"/>
          </a:xfrm>
          <a:prstGeom prst="rect">
            <a:avLst/>
          </a:prstGeom>
        </p:spPr>
      </p:pic>
    </p:spTree>
    <p:extLst>
      <p:ext uri="{BB962C8B-B14F-4D97-AF65-F5344CB8AC3E}">
        <p14:creationId xmlns:p14="http://schemas.microsoft.com/office/powerpoint/2010/main" val="33424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2_W4_13.1.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2_W4_13.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2_W4_13.3.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2_W4_13.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T2_W4_13.5.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8" name="T2_W4_13.6.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9" name="T2_W4_13.7.wav"/>
                                        </p:tgtEl>
                                      </p:cMediaNode>
                                    </p:audio>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10" name="T2_W4_13.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4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4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9"/>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noProof="0" dirty="0" err="1">
                <a:solidFill>
                  <a:srgbClr val="002060"/>
                </a:solidFill>
                <a:latin typeface="Century Gothic" panose="020B0502020202020204" pitchFamily="34" charset="0"/>
                <a:ea typeface="Century Gothic"/>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r>
              <a:rPr lang="en-GB" sz="2800" dirty="0">
                <a:solidFill>
                  <a:srgbClr val="002060"/>
                </a:solidFill>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10"/>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4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a:solidFill>
                  <a:srgbClr val="002060"/>
                </a:solidFill>
                <a:latin typeface="Century Gothic" panose="020B0502020202020204" pitchFamily="34" charset="0"/>
              </a:rPr>
              <a:t>D</a:t>
            </a:r>
            <a:r>
              <a:rPr lang="en-GB" sz="8000" spc="-1" dirty="0">
                <a:solidFill>
                  <a:srgbClr val="FF0066"/>
                </a:solidFill>
                <a:latin typeface="Century Gothic" panose="020B0502020202020204" pitchFamily="34" charset="0"/>
              </a:rPr>
              <a:t>eu</a:t>
            </a:r>
            <a:r>
              <a:rPr lang="en-GB" sz="8000" spc="-1" dirty="0">
                <a:solidFill>
                  <a:srgbClr val="002060"/>
                </a:solidFill>
                <a:latin typeface="Century Gothic" panose="020B0502020202020204" pitchFamily="34" charset="0"/>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4_2.5.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6"/>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a:solidFill>
                  <a:srgbClr val="002060"/>
                </a:solidFill>
                <a:latin typeface="Century Gothic" panose="020B0502020202020204" pitchFamily="34" charset="0"/>
              </a:rPr>
              <a:t>D</a:t>
            </a:r>
            <a:r>
              <a:rPr lang="en-GB" sz="6000" spc="-1" dirty="0">
                <a:solidFill>
                  <a:srgbClr val="FF0066"/>
                </a:solidFill>
                <a:latin typeface="Century Gothic" panose="020B0502020202020204" pitchFamily="34" charset="0"/>
              </a:rPr>
              <a:t>eu</a:t>
            </a:r>
            <a:r>
              <a:rPr lang="en-GB" sz="6000" spc="-1" dirty="0">
                <a:solidFill>
                  <a:srgbClr val="002060"/>
                </a:solidFill>
                <a:latin typeface="Century Gothic" panose="020B0502020202020204" pitchFamily="34" charset="0"/>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4_2.5.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8"/>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a:solidFill>
                  <a:srgbClr val="002060"/>
                </a:solidFill>
                <a:latin typeface="Century Gothic" panose="020B0502020202020204" pitchFamily="34" charset="0"/>
              </a:rPr>
              <a:t>Fr</a:t>
            </a:r>
            <a:r>
              <a:rPr lang="en-GB" sz="6600" spc="-1" dirty="0">
                <a:solidFill>
                  <a:srgbClr val="FF0066"/>
                </a:solidFill>
                <a:latin typeface="Century Gothic" panose="020B0502020202020204" pitchFamily="34" charset="0"/>
              </a:rPr>
              <a:t>eu</a:t>
            </a:r>
            <a:r>
              <a:rPr lang="en-GB" sz="6600" spc="-1" dirty="0">
                <a:solidFill>
                  <a:srgbClr val="002060"/>
                </a:solidFill>
                <a:latin typeface="Century Gothic" panose="020B0502020202020204" pitchFamily="34" charset="0"/>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h</a:t>
            </a:r>
            <a:r>
              <a:rPr lang="en-GB" sz="6600" spc="-1" dirty="0" err="1">
                <a:solidFill>
                  <a:srgbClr val="FF0066"/>
                </a:solidFill>
                <a:latin typeface="Century Gothic" panose="020B0502020202020204" pitchFamily="34" charset="0"/>
              </a:rPr>
              <a:t>eu</a:t>
            </a:r>
            <a:r>
              <a:rPr lang="en-GB" sz="6600" spc="-1" dirty="0" err="1">
                <a:solidFill>
                  <a:srgbClr val="002060"/>
                </a:solidFill>
                <a:latin typeface="Century Gothic" panose="020B0502020202020204" pitchFamily="34" charset="0"/>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r>
              <a:rPr lang="en-GB" sz="2800" dirty="0">
                <a:solidFill>
                  <a:srgbClr val="002060"/>
                </a:solidFill>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10"/>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r>
              <a:rPr lang="en-GB" sz="2800" dirty="0">
                <a:solidFill>
                  <a:srgbClr val="002060"/>
                </a:solidFill>
              </a:rPr>
              <a:t>[friend]</a:t>
            </a:r>
          </a:p>
        </p:txBody>
      </p:sp>
    </p:spTree>
    <p:extLst>
      <p:ext uri="{BB962C8B-B14F-4D97-AF65-F5344CB8AC3E}">
        <p14:creationId xmlns:p14="http://schemas.microsoft.com/office/powerpoint/2010/main" val="29386383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2.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4_2.8.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51409" y="2537280"/>
            <a:ext cx="1790186" cy="1783439"/>
          </a:xfrm>
          <a:prstGeom prst="ellipse">
            <a:avLst/>
          </a:prstGeom>
          <a:solidFill>
            <a:srgbClr val="29C1FA"/>
          </a:solidFill>
          <a:ln>
            <a:noFill/>
          </a:ln>
          <a:effectLst/>
        </p:spPr>
        <p:txBody>
          <a:bodyPr wrap="none" anchor="ctr"/>
          <a:lstStyle/>
          <a:p>
            <a:endParaRPr lang="en-GB"/>
          </a:p>
        </p:txBody>
      </p:sp>
      <p:sp>
        <p:nvSpPr>
          <p:cNvPr id="38935" name="Oval 23"/>
          <p:cNvSpPr>
            <a:spLocks noChangeArrowheads="1"/>
          </p:cNvSpPr>
          <p:nvPr/>
        </p:nvSpPr>
        <p:spPr bwMode="auto">
          <a:xfrm>
            <a:off x="10308823" y="2652447"/>
            <a:ext cx="1790186" cy="178343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917" name="Text Box 5"/>
          <p:cNvSpPr txBox="1">
            <a:spLocks noChangeArrowheads="1"/>
          </p:cNvSpPr>
          <p:nvPr/>
        </p:nvSpPr>
        <p:spPr bwMode="auto">
          <a:xfrm>
            <a:off x="2533130" y="1595326"/>
            <a:ext cx="234404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600" dirty="0">
                <a:solidFill>
                  <a:srgbClr val="002060"/>
                </a:solidFill>
              </a:rPr>
              <a:t>1. B ___m</a:t>
            </a:r>
          </a:p>
          <a:p>
            <a:pPr>
              <a:spcBef>
                <a:spcPct val="50000"/>
              </a:spcBef>
            </a:pPr>
            <a:r>
              <a:rPr lang="en-GB" altLang="en-US" sz="3600" dirty="0">
                <a:solidFill>
                  <a:srgbClr val="002060"/>
                </a:solidFill>
              </a:rPr>
              <a:t>2. n </a:t>
            </a:r>
            <a:r>
              <a:rPr lang="en-US" altLang="en-US" sz="3600" dirty="0">
                <a:solidFill>
                  <a:srgbClr val="002060"/>
                </a:solidFill>
                <a:cs typeface="Arial" panose="020B0604020202020204" pitchFamily="34" charset="0"/>
              </a:rPr>
              <a:t>___</a:t>
            </a:r>
          </a:p>
          <a:p>
            <a:pPr>
              <a:spcBef>
                <a:spcPct val="50000"/>
              </a:spcBef>
            </a:pPr>
            <a:r>
              <a:rPr lang="en-GB" altLang="en-US" sz="3600" dirty="0">
                <a:solidFill>
                  <a:srgbClr val="002060"/>
                </a:solidFill>
                <a:cs typeface="Arial" panose="020B0604020202020204" pitchFamily="34" charset="0"/>
              </a:rPr>
              <a:t>3. M </a:t>
            </a:r>
            <a:r>
              <a:rPr lang="en-US" altLang="en-US" sz="3600" dirty="0">
                <a:solidFill>
                  <a:srgbClr val="002060"/>
                </a:solidFill>
              </a:rPr>
              <a:t>___s</a:t>
            </a:r>
          </a:p>
          <a:p>
            <a:pPr>
              <a:spcBef>
                <a:spcPct val="50000"/>
              </a:spcBef>
            </a:pPr>
            <a:r>
              <a:rPr lang="en-GB" altLang="en-US" sz="3600" dirty="0">
                <a:solidFill>
                  <a:srgbClr val="002060"/>
                </a:solidFill>
              </a:rPr>
              <a:t>4. </a:t>
            </a:r>
            <a:r>
              <a:rPr lang="en-GB" altLang="en-US" sz="3600" dirty="0" err="1">
                <a:solidFill>
                  <a:srgbClr val="002060"/>
                </a:solidFill>
              </a:rPr>
              <a:t>Sch</a:t>
            </a:r>
            <a:r>
              <a:rPr lang="en-GB" altLang="en-US" sz="3600" dirty="0">
                <a:solidFill>
                  <a:srgbClr val="002060"/>
                </a:solidFill>
              </a:rPr>
              <a:t> __!</a:t>
            </a:r>
          </a:p>
          <a:p>
            <a:pPr>
              <a:spcBef>
                <a:spcPct val="50000"/>
              </a:spcBef>
            </a:pPr>
            <a:r>
              <a:rPr lang="en-GB" altLang="en-US" sz="3600" dirty="0">
                <a:solidFill>
                  <a:srgbClr val="002060"/>
                </a:solidFill>
              </a:rPr>
              <a:t>5. ___ </a:t>
            </a:r>
            <a:r>
              <a:rPr lang="en-GB" altLang="en-US" sz="3600" dirty="0" err="1">
                <a:solidFill>
                  <a:srgbClr val="002060"/>
                </a:solidFill>
              </a:rPr>
              <a:t>ro</a:t>
            </a:r>
            <a:endParaRPr lang="en-GB" altLang="en-US" sz="3600" dirty="0">
              <a:solidFill>
                <a:srgbClr val="002060"/>
              </a:solidFill>
            </a:endParaRPr>
          </a:p>
        </p:txBody>
      </p:sp>
      <p:sp>
        <p:nvSpPr>
          <p:cNvPr id="38922" name="Text Box 10"/>
          <p:cNvSpPr txBox="1">
            <a:spLocks noChangeArrowheads="1"/>
          </p:cNvSpPr>
          <p:nvPr/>
        </p:nvSpPr>
        <p:spPr bwMode="auto">
          <a:xfrm>
            <a:off x="300402" y="296733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5400" b="1" dirty="0">
                <a:solidFill>
                  <a:srgbClr val="002060"/>
                </a:solidFill>
                <a:cs typeface="Arial" panose="020B0604020202020204" pitchFamily="34" charset="0"/>
              </a:rPr>
              <a:t>au</a:t>
            </a:r>
            <a:endParaRPr lang="en-US" altLang="en-US" sz="5400" b="1" dirty="0">
              <a:solidFill>
                <a:srgbClr val="002060"/>
              </a:solidFill>
              <a:cs typeface="Arial" panose="020B0604020202020204" pitchFamily="34" charset="0"/>
            </a:endParaRPr>
          </a:p>
        </p:txBody>
      </p:sp>
      <p:sp>
        <p:nvSpPr>
          <p:cNvPr id="38929" name="Text Box 17"/>
          <p:cNvSpPr txBox="1">
            <a:spLocks noChangeArrowheads="1"/>
          </p:cNvSpPr>
          <p:nvPr/>
        </p:nvSpPr>
        <p:spPr bwMode="auto">
          <a:xfrm>
            <a:off x="10566095" y="2951035"/>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5400" b="1" dirty="0" err="1">
                <a:solidFill>
                  <a:srgbClr val="002060"/>
                </a:solidFill>
              </a:rPr>
              <a:t>eu</a:t>
            </a:r>
            <a:endParaRPr lang="en-US" altLang="en-US" sz="5400" b="1" dirty="0">
              <a:solidFill>
                <a:srgbClr val="002060"/>
              </a:solidFill>
            </a:endParaRPr>
          </a:p>
        </p:txBody>
      </p:sp>
      <p:sp>
        <p:nvSpPr>
          <p:cNvPr id="28" name="TextBox 27">
            <a:extLst>
              <a:ext uri="{FF2B5EF4-FFF2-40B4-BE49-F238E27FC236}">
                <a16:creationId xmlns:a16="http://schemas.microsoft.com/office/drawing/2014/main" id="{BCACB5A7-12DC-4249-A87C-75839FA27512}"/>
              </a:ext>
            </a:extLst>
          </p:cNvPr>
          <p:cNvSpPr txBox="1"/>
          <p:nvPr/>
        </p:nvSpPr>
        <p:spPr>
          <a:xfrm>
            <a:off x="6174164" y="1531460"/>
            <a:ext cx="4686936" cy="3970318"/>
          </a:xfrm>
          <a:prstGeom prst="rect">
            <a:avLst/>
          </a:prstGeom>
          <a:noFill/>
        </p:spPr>
        <p:txBody>
          <a:bodyPr wrap="square">
            <a:spAutoFit/>
          </a:bodyPr>
          <a:lstStyle/>
          <a:p>
            <a:pPr>
              <a:spcBef>
                <a:spcPct val="50000"/>
              </a:spcBef>
            </a:pPr>
            <a:r>
              <a:rPr lang="en-GB" altLang="en-US" sz="3600" dirty="0">
                <a:solidFill>
                  <a:srgbClr val="002060"/>
                </a:solidFill>
              </a:rPr>
              <a:t>6. L ___ </a:t>
            </a:r>
            <a:r>
              <a:rPr lang="en-GB" altLang="en-US" sz="3600" dirty="0" err="1">
                <a:solidFill>
                  <a:srgbClr val="002060"/>
                </a:solidFill>
              </a:rPr>
              <a:t>te</a:t>
            </a:r>
            <a:r>
              <a:rPr lang="en-GB" altLang="en-US" sz="3600" dirty="0">
                <a:solidFill>
                  <a:srgbClr val="002060"/>
                </a:solidFill>
              </a:rPr>
              <a:t>  </a:t>
            </a:r>
          </a:p>
          <a:p>
            <a:pPr>
              <a:spcBef>
                <a:spcPct val="50000"/>
              </a:spcBef>
            </a:pPr>
            <a:r>
              <a:rPr lang="en-GB" altLang="en-US" sz="3600" dirty="0">
                <a:solidFill>
                  <a:srgbClr val="002060"/>
                </a:solidFill>
              </a:rPr>
              <a:t>7. ___ to</a:t>
            </a:r>
          </a:p>
          <a:p>
            <a:pPr>
              <a:spcBef>
                <a:spcPct val="50000"/>
              </a:spcBef>
            </a:pPr>
            <a:r>
              <a:rPr lang="en-GB" altLang="en-US" sz="3600" dirty="0">
                <a:solidFill>
                  <a:srgbClr val="002060"/>
                </a:solidFill>
              </a:rPr>
              <a:t>8. Fr _____</a:t>
            </a:r>
          </a:p>
          <a:p>
            <a:pPr>
              <a:spcBef>
                <a:spcPct val="50000"/>
              </a:spcBef>
            </a:pPr>
            <a:r>
              <a:rPr lang="en-GB" altLang="en-US" sz="3600" dirty="0">
                <a:solidFill>
                  <a:srgbClr val="002060"/>
                </a:solidFill>
              </a:rPr>
              <a:t>9. Fr ____</a:t>
            </a:r>
            <a:r>
              <a:rPr lang="en-GB" altLang="en-US" sz="3600" dirty="0" err="1">
                <a:solidFill>
                  <a:srgbClr val="002060"/>
                </a:solidFill>
              </a:rPr>
              <a:t>ndschaft</a:t>
            </a:r>
            <a:endParaRPr lang="en-GB" altLang="en-US" sz="3600" dirty="0">
              <a:solidFill>
                <a:srgbClr val="002060"/>
              </a:solidFill>
            </a:endParaRPr>
          </a:p>
          <a:p>
            <a:pPr>
              <a:spcBef>
                <a:spcPct val="50000"/>
              </a:spcBef>
            </a:pPr>
            <a:r>
              <a:rPr lang="en-GB" altLang="en-US" sz="3600" dirty="0">
                <a:solidFill>
                  <a:srgbClr val="002060"/>
                </a:solidFill>
              </a:rPr>
              <a:t>10. ____ gust</a:t>
            </a:r>
          </a:p>
        </p:txBody>
      </p:sp>
      <p:sp>
        <p:nvSpPr>
          <p:cNvPr id="29" name="Text Box 10">
            <a:extLst>
              <a:ext uri="{FF2B5EF4-FFF2-40B4-BE49-F238E27FC236}">
                <a16:creationId xmlns:a16="http://schemas.microsoft.com/office/drawing/2014/main" id="{EC7C25D4-874C-4EB6-966D-1E8C8195A4C1}"/>
              </a:ext>
            </a:extLst>
          </p:cNvPr>
          <p:cNvSpPr txBox="1">
            <a:spLocks noChangeArrowheads="1"/>
          </p:cNvSpPr>
          <p:nvPr/>
        </p:nvSpPr>
        <p:spPr bwMode="auto">
          <a:xfrm>
            <a:off x="3166035" y="1586131"/>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0" name="Text Box 10">
            <a:extLst>
              <a:ext uri="{FF2B5EF4-FFF2-40B4-BE49-F238E27FC236}">
                <a16:creationId xmlns:a16="http://schemas.microsoft.com/office/drawing/2014/main" id="{67946123-48B4-4FF6-BCCF-FB4D7355D9C8}"/>
              </a:ext>
            </a:extLst>
          </p:cNvPr>
          <p:cNvSpPr txBox="1">
            <a:spLocks noChangeArrowheads="1"/>
          </p:cNvSpPr>
          <p:nvPr/>
        </p:nvSpPr>
        <p:spPr bwMode="auto">
          <a:xfrm>
            <a:off x="3217664" y="2385317"/>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err="1">
                <a:solidFill>
                  <a:srgbClr val="FF0000"/>
                </a:solidFill>
                <a:cs typeface="Arial" panose="020B0604020202020204" pitchFamily="34" charset="0"/>
              </a:rPr>
              <a:t>eu</a:t>
            </a:r>
            <a:endParaRPr lang="en-US" altLang="en-US" sz="3600" dirty="0">
              <a:solidFill>
                <a:srgbClr val="FF0000"/>
              </a:solidFill>
              <a:cs typeface="Arial" panose="020B0604020202020204" pitchFamily="34" charset="0"/>
            </a:endParaRPr>
          </a:p>
        </p:txBody>
      </p:sp>
      <p:sp>
        <p:nvSpPr>
          <p:cNvPr id="31" name="Text Box 10">
            <a:extLst>
              <a:ext uri="{FF2B5EF4-FFF2-40B4-BE49-F238E27FC236}">
                <a16:creationId xmlns:a16="http://schemas.microsoft.com/office/drawing/2014/main" id="{20790EE2-83EF-47DC-836F-B681782AE671}"/>
              </a:ext>
            </a:extLst>
          </p:cNvPr>
          <p:cNvSpPr txBox="1">
            <a:spLocks noChangeArrowheads="1"/>
          </p:cNvSpPr>
          <p:nvPr/>
        </p:nvSpPr>
        <p:spPr bwMode="auto">
          <a:xfrm>
            <a:off x="3426115" y="3249165"/>
            <a:ext cx="11171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2" name="Text Box 10">
            <a:extLst>
              <a:ext uri="{FF2B5EF4-FFF2-40B4-BE49-F238E27FC236}">
                <a16:creationId xmlns:a16="http://schemas.microsoft.com/office/drawing/2014/main" id="{6E9EB404-818F-44EE-9D84-201175D3A4BD}"/>
              </a:ext>
            </a:extLst>
          </p:cNvPr>
          <p:cNvSpPr txBox="1">
            <a:spLocks noChangeArrowheads="1"/>
          </p:cNvSpPr>
          <p:nvPr/>
        </p:nvSpPr>
        <p:spPr bwMode="auto">
          <a:xfrm>
            <a:off x="3592664" y="4065222"/>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3" name="Text Box 10">
            <a:extLst>
              <a:ext uri="{FF2B5EF4-FFF2-40B4-BE49-F238E27FC236}">
                <a16:creationId xmlns:a16="http://schemas.microsoft.com/office/drawing/2014/main" id="{4A385B43-3670-431B-9748-A8811F026389}"/>
              </a:ext>
            </a:extLst>
          </p:cNvPr>
          <p:cNvSpPr txBox="1">
            <a:spLocks noChangeArrowheads="1"/>
          </p:cNvSpPr>
          <p:nvPr/>
        </p:nvSpPr>
        <p:spPr bwMode="auto">
          <a:xfrm>
            <a:off x="2777621" y="4903268"/>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FF0000"/>
                </a:solidFill>
                <a:cs typeface="Arial" panose="020B0604020202020204" pitchFamily="34" charset="0"/>
              </a:rPr>
              <a:t>Eu</a:t>
            </a:r>
            <a:endParaRPr lang="en-US" altLang="en-US" sz="3600" dirty="0">
              <a:solidFill>
                <a:srgbClr val="FF0000"/>
              </a:solidFill>
              <a:cs typeface="Arial" panose="020B0604020202020204" pitchFamily="34" charset="0"/>
            </a:endParaRPr>
          </a:p>
        </p:txBody>
      </p:sp>
      <p:sp>
        <p:nvSpPr>
          <p:cNvPr id="34" name="Text Box 10">
            <a:extLst>
              <a:ext uri="{FF2B5EF4-FFF2-40B4-BE49-F238E27FC236}">
                <a16:creationId xmlns:a16="http://schemas.microsoft.com/office/drawing/2014/main" id="{C878DC61-7D3F-4C53-A544-C5F3B4516DEF}"/>
              </a:ext>
            </a:extLst>
          </p:cNvPr>
          <p:cNvSpPr txBox="1">
            <a:spLocks noChangeArrowheads="1"/>
          </p:cNvSpPr>
          <p:nvPr/>
        </p:nvSpPr>
        <p:spPr bwMode="auto">
          <a:xfrm>
            <a:off x="6815233" y="1509094"/>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err="1">
                <a:solidFill>
                  <a:srgbClr val="FF0000"/>
                </a:solidFill>
                <a:cs typeface="Arial" panose="020B0604020202020204" pitchFamily="34" charset="0"/>
              </a:rPr>
              <a:t>eu</a:t>
            </a:r>
            <a:endParaRPr lang="en-US" altLang="en-US" sz="3600" dirty="0">
              <a:solidFill>
                <a:srgbClr val="FF0000"/>
              </a:solidFill>
              <a:cs typeface="Arial" panose="020B0604020202020204" pitchFamily="34" charset="0"/>
            </a:endParaRPr>
          </a:p>
        </p:txBody>
      </p:sp>
      <p:sp>
        <p:nvSpPr>
          <p:cNvPr id="35" name="Text Box 10">
            <a:extLst>
              <a:ext uri="{FF2B5EF4-FFF2-40B4-BE49-F238E27FC236}">
                <a16:creationId xmlns:a16="http://schemas.microsoft.com/office/drawing/2014/main" id="{AB40FF50-6AD7-464F-AA6A-693D447F1295}"/>
              </a:ext>
            </a:extLst>
          </p:cNvPr>
          <p:cNvSpPr txBox="1">
            <a:spLocks noChangeArrowheads="1"/>
          </p:cNvSpPr>
          <p:nvPr/>
        </p:nvSpPr>
        <p:spPr bwMode="auto">
          <a:xfrm>
            <a:off x="6521219" y="2352244"/>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6" name="Text Box 10">
            <a:extLst>
              <a:ext uri="{FF2B5EF4-FFF2-40B4-BE49-F238E27FC236}">
                <a16:creationId xmlns:a16="http://schemas.microsoft.com/office/drawing/2014/main" id="{14434040-5152-4656-9F12-BA3DAE66F8C7}"/>
              </a:ext>
            </a:extLst>
          </p:cNvPr>
          <p:cNvSpPr txBox="1">
            <a:spLocks noChangeArrowheads="1"/>
          </p:cNvSpPr>
          <p:nvPr/>
        </p:nvSpPr>
        <p:spPr bwMode="auto">
          <a:xfrm>
            <a:off x="7176331" y="3967158"/>
            <a:ext cx="873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3600" dirty="0" err="1">
                <a:solidFill>
                  <a:srgbClr val="FF0000"/>
                </a:solidFill>
                <a:cs typeface="Arial" panose="020B0604020202020204" pitchFamily="34" charset="0"/>
              </a:rPr>
              <a:t>eu</a:t>
            </a:r>
            <a:endParaRPr lang="en-US" altLang="en-US" sz="3600" dirty="0">
              <a:solidFill>
                <a:srgbClr val="FF0000"/>
              </a:solidFill>
              <a:cs typeface="Arial" panose="020B0604020202020204" pitchFamily="34" charset="0"/>
            </a:endParaRPr>
          </a:p>
        </p:txBody>
      </p:sp>
      <p:sp>
        <p:nvSpPr>
          <p:cNvPr id="37" name="Text Box 10">
            <a:extLst>
              <a:ext uri="{FF2B5EF4-FFF2-40B4-BE49-F238E27FC236}">
                <a16:creationId xmlns:a16="http://schemas.microsoft.com/office/drawing/2014/main" id="{6C1C29E3-13C3-408E-9E66-390F2F111256}"/>
              </a:ext>
            </a:extLst>
          </p:cNvPr>
          <p:cNvSpPr txBox="1">
            <a:spLocks noChangeArrowheads="1"/>
          </p:cNvSpPr>
          <p:nvPr/>
        </p:nvSpPr>
        <p:spPr bwMode="auto">
          <a:xfrm>
            <a:off x="7010316" y="3159701"/>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8" name="Text Box 10">
            <a:extLst>
              <a:ext uri="{FF2B5EF4-FFF2-40B4-BE49-F238E27FC236}">
                <a16:creationId xmlns:a16="http://schemas.microsoft.com/office/drawing/2014/main" id="{BB96FEEE-B9AE-48F2-8A5F-58AB0DE049CB}"/>
              </a:ext>
            </a:extLst>
          </p:cNvPr>
          <p:cNvSpPr txBox="1">
            <a:spLocks noChangeArrowheads="1"/>
          </p:cNvSpPr>
          <p:nvPr/>
        </p:nvSpPr>
        <p:spPr bwMode="auto">
          <a:xfrm>
            <a:off x="6815233" y="4790973"/>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dirty="0">
                <a:solidFill>
                  <a:srgbClr val="0070C0"/>
                </a:solidFill>
                <a:cs typeface="Arial" panose="020B0604020202020204" pitchFamily="34" charset="0"/>
              </a:rPr>
              <a:t>Au</a:t>
            </a:r>
            <a:endParaRPr lang="en-US" altLang="en-US" sz="3600" dirty="0">
              <a:solidFill>
                <a:srgbClr val="0070C0"/>
              </a:solidFill>
              <a:cs typeface="Arial" panose="020B0604020202020204" pitchFamily="34" charset="0"/>
            </a:endParaRPr>
          </a:p>
        </p:txBody>
      </p:sp>
      <p:sp>
        <p:nvSpPr>
          <p:cNvPr id="39" name="Speech Bubble: Rectangle with Corners Rounded 38">
            <a:hlinkClick r:id="" action="ppaction://noaction">
              <a:snd r:embed="rId3" name="T2_W4_6.1.wav"/>
            </a:hlinkClick>
            <a:extLst>
              <a:ext uri="{FF2B5EF4-FFF2-40B4-BE49-F238E27FC236}">
                <a16:creationId xmlns:a16="http://schemas.microsoft.com/office/drawing/2014/main" id="{73E62968-D074-4D1C-B2DD-FCAF2DA183CE}"/>
              </a:ext>
            </a:extLst>
          </p:cNvPr>
          <p:cNvSpPr/>
          <p:nvPr/>
        </p:nvSpPr>
        <p:spPr>
          <a:xfrm>
            <a:off x="1597390" y="279520"/>
            <a:ext cx="4923829" cy="55552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rPr>
              <a:t>Hör</a:t>
            </a:r>
            <a:r>
              <a:rPr kumimoji="0" lang="en-GB" sz="2400" b="0" i="0" u="none" strike="noStrike" kern="1200" cap="none" spc="0" normalizeH="0" baseline="0" noProof="0" dirty="0">
                <a:ln>
                  <a:noFill/>
                </a:ln>
                <a:solidFill>
                  <a:prstClr val="white"/>
                </a:solidFill>
                <a:effectLst/>
                <a:uLnTx/>
                <a:uFillTx/>
              </a:rPr>
              <a:t> </a:t>
            </a:r>
            <a:r>
              <a:rPr kumimoji="0" lang="en-GB" sz="2400" b="0" i="0" u="none" strike="noStrike" kern="1200" cap="none" spc="0" normalizeH="0" baseline="0" noProof="0" dirty="0" err="1">
                <a:ln>
                  <a:noFill/>
                </a:ln>
                <a:solidFill>
                  <a:prstClr val="white"/>
                </a:solidFill>
                <a:effectLst/>
                <a:uLnTx/>
                <a:uFillTx/>
              </a:rPr>
              <a:t>zu</a:t>
            </a:r>
            <a:r>
              <a:rPr kumimoji="0" lang="en-GB" sz="2400" b="0" i="0" u="none" strike="noStrike" kern="1200" cap="none" spc="0" normalizeH="0" baseline="0" noProof="0" dirty="0">
                <a:ln>
                  <a:noFill/>
                </a:ln>
                <a:solidFill>
                  <a:prstClr val="white"/>
                </a:solidFill>
                <a:effectLst/>
                <a:uLnTx/>
                <a:uFillTx/>
              </a:rPr>
              <a:t>. </a:t>
            </a:r>
            <a:r>
              <a:rPr kumimoji="0" lang="en-GB" sz="2400" b="0" i="0" u="none" strike="noStrike" kern="1200" cap="none" spc="0" normalizeH="0" baseline="0" noProof="0" dirty="0" err="1">
                <a:ln>
                  <a:noFill/>
                </a:ln>
                <a:solidFill>
                  <a:prstClr val="white"/>
                </a:solidFill>
                <a:effectLst/>
                <a:uLnTx/>
                <a:uFillTx/>
              </a:rPr>
              <a:t>Ist</a:t>
            </a:r>
            <a:r>
              <a:rPr kumimoji="0" lang="en-GB" sz="2400" b="0" i="0" u="none" strike="noStrike" kern="1200" cap="none" spc="0" normalizeH="0" baseline="0" noProof="0" dirty="0">
                <a:ln>
                  <a:noFill/>
                </a:ln>
                <a:solidFill>
                  <a:prstClr val="white"/>
                </a:solidFill>
                <a:effectLst/>
                <a:uLnTx/>
                <a:uFillTx/>
              </a:rPr>
              <a:t> es [au] </a:t>
            </a:r>
            <a:r>
              <a:rPr kumimoji="0" lang="en-GB" sz="2400" b="0" i="0" u="none" strike="noStrike" kern="1200" cap="none" spc="0" normalizeH="0" baseline="0" noProof="0" dirty="0" err="1">
                <a:ln>
                  <a:noFill/>
                </a:ln>
                <a:solidFill>
                  <a:prstClr val="white"/>
                </a:solidFill>
                <a:effectLst/>
                <a:uLnTx/>
                <a:uFillTx/>
              </a:rPr>
              <a:t>oder</a:t>
            </a:r>
            <a:r>
              <a:rPr kumimoji="0" lang="en-GB" sz="2400" b="0" i="0" u="none" strike="noStrike" kern="1200" cap="none" spc="0" normalizeH="0" baseline="0" noProof="0" dirty="0">
                <a:ln>
                  <a:noFill/>
                </a:ln>
                <a:solidFill>
                  <a:prstClr val="white"/>
                </a:solidFill>
                <a:effectLst/>
                <a:uLnTx/>
                <a:uFillTx/>
              </a:rPr>
              <a:t> [</a:t>
            </a:r>
            <a:r>
              <a:rPr kumimoji="0" lang="en-GB" sz="2400" b="0" i="0" u="none" strike="noStrike" kern="1200" cap="none" spc="0" normalizeH="0" baseline="0" noProof="0" dirty="0" err="1">
                <a:ln>
                  <a:noFill/>
                </a:ln>
                <a:solidFill>
                  <a:prstClr val="white"/>
                </a:solidFill>
                <a:effectLst/>
                <a:uLnTx/>
                <a:uFillTx/>
              </a:rPr>
              <a:t>eu</a:t>
            </a:r>
            <a:r>
              <a:rPr kumimoji="0" lang="en-GB" sz="2400" b="0" i="0" u="none" strike="noStrike" kern="1200" cap="none" spc="0" normalizeH="0" baseline="0" noProof="0" dirty="0">
                <a:ln>
                  <a:noFill/>
                </a:ln>
                <a:solidFill>
                  <a:prstClr val="white"/>
                </a:solidFill>
                <a:effectLst/>
                <a:uLnTx/>
                <a:uFillTx/>
              </a:rPr>
              <a:t>]?</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224" y="79980"/>
            <a:ext cx="914400" cy="914400"/>
          </a:xfrm>
          <a:prstGeom prst="rect">
            <a:avLst/>
          </a:prstGeom>
        </p:spPr>
      </p:pic>
      <p:pic>
        <p:nvPicPr>
          <p:cNvPr id="41" name="Picture 40" descr="A picture containing text, clipart&#10;&#10;Description automatically generated">
            <a:hlinkClick r:id="" action="ppaction://noaction">
              <a:snd r:embed="rId6" name="T2_W4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598" y="1595326"/>
            <a:ext cx="609653" cy="627942"/>
          </a:xfrm>
          <a:prstGeom prst="rect">
            <a:avLst/>
          </a:prstGeom>
        </p:spPr>
      </p:pic>
      <p:pic>
        <p:nvPicPr>
          <p:cNvPr id="42" name="Picture 41" descr="A picture containing text, clipart&#10;&#10;Description automatically generated">
            <a:hlinkClick r:id="" action="ppaction://noaction">
              <a:snd r:embed="rId8" name="T2_W4_6.4.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770" y="2403706"/>
            <a:ext cx="609653" cy="627942"/>
          </a:xfrm>
          <a:prstGeom prst="rect">
            <a:avLst/>
          </a:prstGeom>
        </p:spPr>
      </p:pic>
      <p:pic>
        <p:nvPicPr>
          <p:cNvPr id="43" name="Picture 42" descr="A picture containing text, clipart&#10;&#10;Description automatically generated">
            <a:hlinkClick r:id="" action="ppaction://noaction">
              <a:snd r:embed="rId9" name="T2_W4_6.5.wav"/>
            </a:hlinkClick>
            <a:extLst>
              <a:ext uri="{FF2B5EF4-FFF2-40B4-BE49-F238E27FC236}">
                <a16:creationId xmlns:a16="http://schemas.microsoft.com/office/drawing/2014/main" id="{F960F09A-DCF4-49D1-886F-52128FE1D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9788" y="3277607"/>
            <a:ext cx="609653" cy="627942"/>
          </a:xfrm>
          <a:prstGeom prst="rect">
            <a:avLst/>
          </a:prstGeom>
        </p:spPr>
      </p:pic>
      <p:pic>
        <p:nvPicPr>
          <p:cNvPr id="44" name="Picture 43" descr="A picture containing text, clipart&#10;&#10;Description automatically generated">
            <a:hlinkClick r:id="" action="ppaction://noaction">
              <a:snd r:embed="rId10" name="T2_W4_6.6.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8881" y="4121915"/>
            <a:ext cx="609653" cy="627942"/>
          </a:xfrm>
          <a:prstGeom prst="rect">
            <a:avLst/>
          </a:prstGeom>
        </p:spPr>
      </p:pic>
      <p:pic>
        <p:nvPicPr>
          <p:cNvPr id="45" name="Picture 44" descr="A picture containing text, clipart&#10;&#10;Description automatically generated">
            <a:hlinkClick r:id="" action="ppaction://noaction">
              <a:snd r:embed="rId11" name="T2_W4_6.7.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9787" y="4995816"/>
            <a:ext cx="609653" cy="627942"/>
          </a:xfrm>
          <a:prstGeom prst="rect">
            <a:avLst/>
          </a:prstGeom>
        </p:spPr>
      </p:pic>
      <p:pic>
        <p:nvPicPr>
          <p:cNvPr id="46" name="Picture 45" descr="A picture containing text, clipart&#10;&#10;Description automatically generated">
            <a:hlinkClick r:id="" action="ppaction://noaction">
              <a:snd r:embed="rId12" name="T2_W4_6.8.wav"/>
            </a:hlinkClick>
            <a:extLst>
              <a:ext uri="{FF2B5EF4-FFF2-40B4-BE49-F238E27FC236}">
                <a16:creationId xmlns:a16="http://schemas.microsoft.com/office/drawing/2014/main" id="{FDE4E3E9-E93B-42B5-8231-4A0E6A96A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6442" y="1595326"/>
            <a:ext cx="609653" cy="627942"/>
          </a:xfrm>
          <a:prstGeom prst="rect">
            <a:avLst/>
          </a:prstGeom>
        </p:spPr>
      </p:pic>
      <p:pic>
        <p:nvPicPr>
          <p:cNvPr id="47" name="Picture 46" descr="A picture containing text, clipart&#10;&#10;Description automatically generated">
            <a:hlinkClick r:id="" action="ppaction://noaction">
              <a:snd r:embed="rId13" name="T2_W4_6.9.wav"/>
            </a:hlinkClick>
            <a:extLst>
              <a:ext uri="{FF2B5EF4-FFF2-40B4-BE49-F238E27FC236}">
                <a16:creationId xmlns:a16="http://schemas.microsoft.com/office/drawing/2014/main" id="{AC868F9E-7D69-4FAB-B486-12267FBFE0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2357395"/>
            <a:ext cx="609653" cy="627942"/>
          </a:xfrm>
          <a:prstGeom prst="rect">
            <a:avLst/>
          </a:prstGeom>
        </p:spPr>
      </p:pic>
      <p:pic>
        <p:nvPicPr>
          <p:cNvPr id="48" name="Picture 47" descr="A picture containing text, clipart&#10;&#10;Description automatically generated">
            <a:hlinkClick r:id="" action="ppaction://noaction">
              <a:snd r:embed="rId14" name="T2_W4_6.10.wav"/>
            </a:hlinkClick>
            <a:extLst>
              <a:ext uri="{FF2B5EF4-FFF2-40B4-BE49-F238E27FC236}">
                <a16:creationId xmlns:a16="http://schemas.microsoft.com/office/drawing/2014/main" id="{CC1AB9B0-2D89-42CE-A437-0DF4F85A9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8549" y="3187307"/>
            <a:ext cx="609653" cy="627942"/>
          </a:xfrm>
          <a:prstGeom prst="rect">
            <a:avLst/>
          </a:prstGeom>
        </p:spPr>
      </p:pic>
      <p:pic>
        <p:nvPicPr>
          <p:cNvPr id="49" name="Picture 48" descr="A picture containing text, clipart&#10;&#10;Description automatically generated">
            <a:hlinkClick r:id="" action="ppaction://noaction">
              <a:snd r:embed="rId15" name="T2_W4_6.11.wav"/>
            </a:hlinkClick>
            <a:extLst>
              <a:ext uri="{FF2B5EF4-FFF2-40B4-BE49-F238E27FC236}">
                <a16:creationId xmlns:a16="http://schemas.microsoft.com/office/drawing/2014/main" id="{CC9FF29B-6789-402E-AEF2-294B3F983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9673" y="4057954"/>
            <a:ext cx="609653" cy="627942"/>
          </a:xfrm>
          <a:prstGeom prst="rect">
            <a:avLst/>
          </a:prstGeom>
        </p:spPr>
      </p:pic>
      <p:pic>
        <p:nvPicPr>
          <p:cNvPr id="50" name="Picture 49" descr="A picture containing text, clipart&#10;&#10;Description automatically generated">
            <a:hlinkClick r:id="" action="ppaction://noaction">
              <a:snd r:embed="rId16" name="T2_W4_6.12.wav"/>
            </a:hlinkClick>
            <a:extLst>
              <a:ext uri="{FF2B5EF4-FFF2-40B4-BE49-F238E27FC236}">
                <a16:creationId xmlns:a16="http://schemas.microsoft.com/office/drawing/2014/main" id="{FE9A7E1E-53F0-4A8F-81C3-89A458B991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6500" y="4873836"/>
            <a:ext cx="609653" cy="627942"/>
          </a:xfrm>
          <a:prstGeom prst="rect">
            <a:avLst/>
          </a:prstGeom>
        </p:spPr>
      </p:pic>
      <p:sp>
        <p:nvSpPr>
          <p:cNvPr id="51" name="TextBox 50">
            <a:hlinkClick r:id="" action="ppaction://noaction">
              <a:snd r:embed="rId17" name="T2_W4_6.2.wav"/>
            </a:hlinkClick>
            <a:extLst>
              <a:ext uri="{FF2B5EF4-FFF2-40B4-BE49-F238E27FC236}">
                <a16:creationId xmlns:a16="http://schemas.microsoft.com/office/drawing/2014/main" id="{256BF3F4-425A-463F-8792-ECF25E9160B1}"/>
              </a:ext>
            </a:extLst>
          </p:cNvPr>
          <p:cNvSpPr txBox="1"/>
          <p:nvPr/>
        </p:nvSpPr>
        <p:spPr>
          <a:xfrm>
            <a:off x="1431568" y="987897"/>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Schreib</a:t>
            </a:r>
            <a:r>
              <a:rPr lang="en-GB" sz="2400" dirty="0">
                <a:solidFill>
                  <a:srgbClr val="002060"/>
                </a:solidFill>
                <a:latin typeface="Century Gothic" panose="020B0502020202020204" pitchFamily="34" charset="0"/>
              </a:rPr>
              <a:t> 1-10 und [</a:t>
            </a:r>
            <a:r>
              <a:rPr lang="en-GB" sz="2400" b="1" dirty="0">
                <a:solidFill>
                  <a:srgbClr val="002060"/>
                </a:solidFill>
                <a:latin typeface="Century Gothic" panose="020B0502020202020204" pitchFamily="34" charset="0"/>
              </a:rPr>
              <a:t>au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oder</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eu</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 name="Picture 2">
            <a:extLst>
              <a:ext uri="{FF2B5EF4-FFF2-40B4-BE49-F238E27FC236}">
                <a16:creationId xmlns:a16="http://schemas.microsoft.com/office/drawing/2014/main" id="{A3257C78-F1D3-4F48-BF8E-05682D1B9B4E}"/>
              </a:ext>
            </a:extLst>
          </p:cNvPr>
          <p:cNvPicPr>
            <a:picLocks noChangeAspect="1"/>
          </p:cNvPicPr>
          <p:nvPr/>
        </p:nvPicPr>
        <p:blipFill>
          <a:blip r:embed="rId18"/>
          <a:stretch>
            <a:fillRect/>
          </a:stretch>
        </p:blipFill>
        <p:spPr>
          <a:xfrm>
            <a:off x="10387428" y="7455"/>
            <a:ext cx="1804572" cy="1847248"/>
          </a:xfrm>
          <a:prstGeom prst="rect">
            <a:avLst/>
          </a:prstGeom>
        </p:spPr>
      </p:pic>
      <p:pic>
        <p:nvPicPr>
          <p:cNvPr id="4" name="Picture 3">
            <a:extLst>
              <a:ext uri="{FF2B5EF4-FFF2-40B4-BE49-F238E27FC236}">
                <a16:creationId xmlns:a16="http://schemas.microsoft.com/office/drawing/2014/main" id="{8C3EF441-165F-4455-AEB5-7EE5E3E26E8F}"/>
              </a:ext>
            </a:extLst>
          </p:cNvPr>
          <p:cNvPicPr>
            <a:picLocks noChangeAspect="1"/>
          </p:cNvPicPr>
          <p:nvPr/>
        </p:nvPicPr>
        <p:blipFill>
          <a:blip r:embed="rId19"/>
          <a:stretch>
            <a:fillRect/>
          </a:stretch>
        </p:blipFill>
        <p:spPr>
          <a:xfrm>
            <a:off x="4650012" y="1532520"/>
            <a:ext cx="623658" cy="675298"/>
          </a:xfrm>
          <a:prstGeom prst="rect">
            <a:avLst/>
          </a:prstGeom>
        </p:spPr>
      </p:pic>
      <p:sp>
        <p:nvSpPr>
          <p:cNvPr id="5" name="TextBox 4">
            <a:extLst>
              <a:ext uri="{FF2B5EF4-FFF2-40B4-BE49-F238E27FC236}">
                <a16:creationId xmlns:a16="http://schemas.microsoft.com/office/drawing/2014/main" id="{D2AD4D0E-1361-406C-AC34-6A745CFAC614}"/>
              </a:ext>
            </a:extLst>
          </p:cNvPr>
          <p:cNvSpPr txBox="1"/>
          <p:nvPr/>
        </p:nvSpPr>
        <p:spPr>
          <a:xfrm>
            <a:off x="4421762" y="2521729"/>
            <a:ext cx="1317908" cy="461665"/>
          </a:xfrm>
          <a:prstGeom prst="rect">
            <a:avLst/>
          </a:prstGeom>
          <a:noFill/>
        </p:spPr>
        <p:txBody>
          <a:bodyPr wrap="square" rtlCol="0">
            <a:spAutoFit/>
          </a:bodyPr>
          <a:lstStyle/>
          <a:p>
            <a:r>
              <a:rPr lang="en-GB" sz="2400" dirty="0">
                <a:solidFill>
                  <a:srgbClr val="002060"/>
                </a:solidFill>
              </a:rPr>
              <a:t>[new]</a:t>
            </a:r>
          </a:p>
        </p:txBody>
      </p:sp>
      <p:pic>
        <p:nvPicPr>
          <p:cNvPr id="7" name="Picture 6">
            <a:extLst>
              <a:ext uri="{FF2B5EF4-FFF2-40B4-BE49-F238E27FC236}">
                <a16:creationId xmlns:a16="http://schemas.microsoft.com/office/drawing/2014/main" id="{A7C233DD-5E04-485C-8857-170FA8F4ED13}"/>
              </a:ext>
            </a:extLst>
          </p:cNvPr>
          <p:cNvPicPr>
            <a:picLocks noChangeAspect="1"/>
          </p:cNvPicPr>
          <p:nvPr/>
        </p:nvPicPr>
        <p:blipFill>
          <a:blip r:embed="rId20"/>
          <a:stretch>
            <a:fillRect/>
          </a:stretch>
        </p:blipFill>
        <p:spPr>
          <a:xfrm>
            <a:off x="4671061" y="3272387"/>
            <a:ext cx="640611" cy="633162"/>
          </a:xfrm>
          <a:prstGeom prst="rect">
            <a:avLst/>
          </a:prstGeom>
        </p:spPr>
      </p:pic>
      <p:pic>
        <p:nvPicPr>
          <p:cNvPr id="8" name="Picture 7">
            <a:extLst>
              <a:ext uri="{FF2B5EF4-FFF2-40B4-BE49-F238E27FC236}">
                <a16:creationId xmlns:a16="http://schemas.microsoft.com/office/drawing/2014/main" id="{881CD510-9716-4D6F-A33C-7071DEE9F7C0}"/>
              </a:ext>
            </a:extLst>
          </p:cNvPr>
          <p:cNvPicPr>
            <a:picLocks noChangeAspect="1"/>
          </p:cNvPicPr>
          <p:nvPr/>
        </p:nvPicPr>
        <p:blipFill>
          <a:blip r:embed="rId21"/>
          <a:stretch>
            <a:fillRect/>
          </a:stretch>
        </p:blipFill>
        <p:spPr>
          <a:xfrm>
            <a:off x="4771815" y="4194739"/>
            <a:ext cx="496106" cy="341450"/>
          </a:xfrm>
          <a:prstGeom prst="rect">
            <a:avLst/>
          </a:prstGeom>
        </p:spPr>
      </p:pic>
      <p:sp>
        <p:nvSpPr>
          <p:cNvPr id="58" name="TextBox 57">
            <a:extLst>
              <a:ext uri="{FF2B5EF4-FFF2-40B4-BE49-F238E27FC236}">
                <a16:creationId xmlns:a16="http://schemas.microsoft.com/office/drawing/2014/main" id="{BFBEF4E9-6E32-475C-B28F-EC12026D95FB}"/>
              </a:ext>
            </a:extLst>
          </p:cNvPr>
          <p:cNvSpPr txBox="1"/>
          <p:nvPr/>
        </p:nvSpPr>
        <p:spPr>
          <a:xfrm>
            <a:off x="9046661" y="1697007"/>
            <a:ext cx="1483925" cy="461665"/>
          </a:xfrm>
          <a:prstGeom prst="rect">
            <a:avLst/>
          </a:prstGeom>
          <a:noFill/>
        </p:spPr>
        <p:txBody>
          <a:bodyPr wrap="square" rtlCol="0">
            <a:spAutoFit/>
          </a:bodyPr>
          <a:lstStyle/>
          <a:p>
            <a:r>
              <a:rPr lang="en-GB" sz="2400" dirty="0">
                <a:solidFill>
                  <a:srgbClr val="002060"/>
                </a:solidFill>
              </a:rPr>
              <a:t>[people]</a:t>
            </a:r>
          </a:p>
        </p:txBody>
      </p:sp>
      <p:pic>
        <p:nvPicPr>
          <p:cNvPr id="9" name="Picture 8">
            <a:extLst>
              <a:ext uri="{FF2B5EF4-FFF2-40B4-BE49-F238E27FC236}">
                <a16:creationId xmlns:a16="http://schemas.microsoft.com/office/drawing/2014/main" id="{C8D16AB6-7BEC-422D-B3E3-CDB7B7BC0F10}"/>
              </a:ext>
            </a:extLst>
          </p:cNvPr>
          <p:cNvPicPr>
            <a:picLocks noChangeAspect="1"/>
          </p:cNvPicPr>
          <p:nvPr/>
        </p:nvPicPr>
        <p:blipFill>
          <a:blip r:embed="rId22"/>
          <a:stretch>
            <a:fillRect/>
          </a:stretch>
        </p:blipFill>
        <p:spPr>
          <a:xfrm>
            <a:off x="4671490" y="4996331"/>
            <a:ext cx="625582" cy="627427"/>
          </a:xfrm>
          <a:prstGeom prst="rect">
            <a:avLst/>
          </a:prstGeom>
        </p:spPr>
      </p:pic>
      <p:pic>
        <p:nvPicPr>
          <p:cNvPr id="10" name="Picture 9">
            <a:extLst>
              <a:ext uri="{FF2B5EF4-FFF2-40B4-BE49-F238E27FC236}">
                <a16:creationId xmlns:a16="http://schemas.microsoft.com/office/drawing/2014/main" id="{F550292E-0E82-4554-A201-AF8209135973}"/>
              </a:ext>
            </a:extLst>
          </p:cNvPr>
          <p:cNvPicPr>
            <a:picLocks noChangeAspect="1"/>
          </p:cNvPicPr>
          <p:nvPr/>
        </p:nvPicPr>
        <p:blipFill>
          <a:blip r:embed="rId23"/>
          <a:stretch>
            <a:fillRect/>
          </a:stretch>
        </p:blipFill>
        <p:spPr>
          <a:xfrm>
            <a:off x="8486738" y="1531537"/>
            <a:ext cx="646332" cy="646332"/>
          </a:xfrm>
          <a:prstGeom prst="rect">
            <a:avLst/>
          </a:prstGeom>
        </p:spPr>
      </p:pic>
      <p:sp>
        <p:nvSpPr>
          <p:cNvPr id="61" name="TextBox 60">
            <a:extLst>
              <a:ext uri="{FF2B5EF4-FFF2-40B4-BE49-F238E27FC236}">
                <a16:creationId xmlns:a16="http://schemas.microsoft.com/office/drawing/2014/main" id="{88587C82-A280-4071-A5E4-DC496AEFEC53}"/>
              </a:ext>
            </a:extLst>
          </p:cNvPr>
          <p:cNvSpPr txBox="1"/>
          <p:nvPr/>
        </p:nvSpPr>
        <p:spPr>
          <a:xfrm>
            <a:off x="4557881" y="4444518"/>
            <a:ext cx="1317908" cy="461665"/>
          </a:xfrm>
          <a:prstGeom prst="rect">
            <a:avLst/>
          </a:prstGeom>
          <a:noFill/>
        </p:spPr>
        <p:txBody>
          <a:bodyPr wrap="square" rtlCol="0">
            <a:spAutoFit/>
          </a:bodyPr>
          <a:lstStyle/>
          <a:p>
            <a:r>
              <a:rPr lang="en-GB" sz="2400" dirty="0">
                <a:solidFill>
                  <a:srgbClr val="002060"/>
                </a:solidFill>
              </a:rPr>
              <a:t>[Look!]</a:t>
            </a:r>
          </a:p>
        </p:txBody>
      </p:sp>
      <p:pic>
        <p:nvPicPr>
          <p:cNvPr id="11" name="Picture 10">
            <a:extLst>
              <a:ext uri="{FF2B5EF4-FFF2-40B4-BE49-F238E27FC236}">
                <a16:creationId xmlns:a16="http://schemas.microsoft.com/office/drawing/2014/main" id="{81D6CA02-35A0-40DB-9DBA-CF7ED91E1746}"/>
              </a:ext>
            </a:extLst>
          </p:cNvPr>
          <p:cNvPicPr>
            <a:picLocks noChangeAspect="1"/>
          </p:cNvPicPr>
          <p:nvPr/>
        </p:nvPicPr>
        <p:blipFill>
          <a:blip r:embed="rId24"/>
          <a:stretch>
            <a:fillRect/>
          </a:stretch>
        </p:blipFill>
        <p:spPr>
          <a:xfrm>
            <a:off x="8154437" y="2385317"/>
            <a:ext cx="1291426" cy="645713"/>
          </a:xfrm>
          <a:prstGeom prst="rect">
            <a:avLst/>
          </a:prstGeom>
        </p:spPr>
      </p:pic>
      <p:pic>
        <p:nvPicPr>
          <p:cNvPr id="12" name="Picture 11">
            <a:extLst>
              <a:ext uri="{FF2B5EF4-FFF2-40B4-BE49-F238E27FC236}">
                <a16:creationId xmlns:a16="http://schemas.microsoft.com/office/drawing/2014/main" id="{54FE60D2-544C-40C3-877C-F039183FAA19}"/>
              </a:ext>
            </a:extLst>
          </p:cNvPr>
          <p:cNvPicPr>
            <a:picLocks noChangeAspect="1"/>
          </p:cNvPicPr>
          <p:nvPr/>
        </p:nvPicPr>
        <p:blipFill>
          <a:blip r:embed="rId25"/>
          <a:stretch>
            <a:fillRect/>
          </a:stretch>
        </p:blipFill>
        <p:spPr>
          <a:xfrm>
            <a:off x="9410401" y="3504114"/>
            <a:ext cx="698931" cy="645713"/>
          </a:xfrm>
          <a:prstGeom prst="rect">
            <a:avLst/>
          </a:prstGeom>
        </p:spPr>
      </p:pic>
      <p:pic>
        <p:nvPicPr>
          <p:cNvPr id="13" name="Picture 12">
            <a:extLst>
              <a:ext uri="{FF2B5EF4-FFF2-40B4-BE49-F238E27FC236}">
                <a16:creationId xmlns:a16="http://schemas.microsoft.com/office/drawing/2014/main" id="{06D44B7B-6EC3-4D69-AF89-DBAAB65C5B5E}"/>
              </a:ext>
            </a:extLst>
          </p:cNvPr>
          <p:cNvPicPr>
            <a:picLocks noChangeAspect="1"/>
          </p:cNvPicPr>
          <p:nvPr/>
        </p:nvPicPr>
        <p:blipFill>
          <a:blip r:embed="rId26"/>
          <a:stretch>
            <a:fillRect/>
          </a:stretch>
        </p:blipFill>
        <p:spPr>
          <a:xfrm>
            <a:off x="8409317" y="3010887"/>
            <a:ext cx="819337" cy="819337"/>
          </a:xfrm>
          <a:prstGeom prst="rect">
            <a:avLst/>
          </a:prstGeom>
        </p:spPr>
      </p:pic>
      <p:sp>
        <p:nvSpPr>
          <p:cNvPr id="68" name="Speech Bubble: Rectangle with Corners Rounded 67">
            <a:extLst>
              <a:ext uri="{FF2B5EF4-FFF2-40B4-BE49-F238E27FC236}">
                <a16:creationId xmlns:a16="http://schemas.microsoft.com/office/drawing/2014/main" id="{C9F48C77-517D-4988-B4EA-F170B05A0C9D}"/>
              </a:ext>
            </a:extLst>
          </p:cNvPr>
          <p:cNvSpPr/>
          <p:nvPr/>
        </p:nvSpPr>
        <p:spPr>
          <a:xfrm>
            <a:off x="7685092" y="210040"/>
            <a:ext cx="2775470" cy="932436"/>
          </a:xfrm>
          <a:prstGeom prst="wedgeRoundRectCallout">
            <a:avLst>
              <a:gd name="adj1" fmla="val -54903"/>
              <a:gd name="adj2" fmla="val 7806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you work out the meanings ?</a:t>
            </a:r>
            <a:endParaRPr lang="en-GB" i="1" dirty="0"/>
          </a:p>
        </p:txBody>
      </p:sp>
      <p:pic>
        <p:nvPicPr>
          <p:cNvPr id="16" name="Picture 15">
            <a:extLst>
              <a:ext uri="{FF2B5EF4-FFF2-40B4-BE49-F238E27FC236}">
                <a16:creationId xmlns:a16="http://schemas.microsoft.com/office/drawing/2014/main" id="{07DF0018-86E0-43D5-A047-0223A7C1B153}"/>
              </a:ext>
            </a:extLst>
          </p:cNvPr>
          <p:cNvPicPr>
            <a:picLocks noChangeAspect="1"/>
          </p:cNvPicPr>
          <p:nvPr/>
        </p:nvPicPr>
        <p:blipFill>
          <a:blip r:embed="rId27"/>
          <a:stretch>
            <a:fillRect/>
          </a:stretch>
        </p:blipFill>
        <p:spPr>
          <a:xfrm>
            <a:off x="9010288" y="4613489"/>
            <a:ext cx="1158205" cy="988711"/>
          </a:xfrm>
          <a:prstGeom prst="rect">
            <a:avLst/>
          </a:prstGeom>
        </p:spPr>
      </p:pic>
    </p:spTree>
    <p:extLst>
      <p:ext uri="{BB962C8B-B14F-4D97-AF65-F5344CB8AC3E}">
        <p14:creationId xmlns:p14="http://schemas.microsoft.com/office/powerpoint/2010/main" val="12537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Box 164">
            <a:extLst>
              <a:ext uri="{FF2B5EF4-FFF2-40B4-BE49-F238E27FC236}">
                <a16:creationId xmlns:a16="http://schemas.microsoft.com/office/drawing/2014/main" id="{6C22C979-A532-4929-B317-EE2A78AD1B03}"/>
              </a:ext>
            </a:extLst>
          </p:cNvPr>
          <p:cNvSpPr txBox="1"/>
          <p:nvPr/>
        </p:nvSpPr>
        <p:spPr>
          <a:xfrm>
            <a:off x="-325852" y="3220849"/>
            <a:ext cx="12068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e</a:t>
            </a:r>
            <a:r>
              <a:rPr kumimoji="0" lang="en-GB" sz="3200" b="0" i="0" u="none" strike="noStrike" kern="1200" cap="none" spc="0" normalizeH="0" baseline="0" noProof="0" dirty="0">
                <a:ln>
                  <a:noFill/>
                </a:ln>
                <a:solidFill>
                  <a:srgbClr val="FF0000"/>
                </a:solidFill>
                <a:effectLst/>
                <a:uLnTx/>
                <a:uFillTx/>
                <a:ea typeface="+mn-ea"/>
                <a:cs typeface="+mn-cs"/>
              </a:rPr>
              <a:t>in</a:t>
            </a:r>
            <a:r>
              <a:rPr lang="en-GB" sz="3200" dirty="0">
                <a:solidFill>
                  <a:srgbClr val="FF0000"/>
                </a:solidFill>
              </a:rPr>
              <a:t>e </a:t>
            </a:r>
            <a:r>
              <a:rPr lang="en-GB" sz="3200" dirty="0" err="1">
                <a:solidFill>
                  <a:srgbClr val="FF0000"/>
                </a:solidFill>
              </a:rPr>
              <a:t>Flasche</a:t>
            </a:r>
            <a:r>
              <a:rPr lang="en-GB" sz="3200" dirty="0">
                <a:solidFill>
                  <a:srgbClr val="FF0000"/>
                </a:solidFill>
              </a:rPr>
              <a:t>  </a:t>
            </a:r>
            <a:r>
              <a:rPr lang="en-GB" sz="3200" dirty="0" err="1">
                <a:solidFill>
                  <a:srgbClr val="00B050"/>
                </a:solidFill>
              </a:rPr>
              <a:t>ein</a:t>
            </a:r>
            <a:r>
              <a:rPr lang="en-GB" sz="3200" dirty="0">
                <a:solidFill>
                  <a:srgbClr val="00B050"/>
                </a:solidFill>
              </a:rPr>
              <a:t> Wort  </a:t>
            </a:r>
            <a:r>
              <a:rPr lang="en-GB" sz="3200" dirty="0" err="1">
                <a:solidFill>
                  <a:srgbClr val="FF0000"/>
                </a:solidFill>
              </a:rPr>
              <a:t>eine</a:t>
            </a:r>
            <a:r>
              <a:rPr lang="en-GB" sz="3200" dirty="0">
                <a:solidFill>
                  <a:srgbClr val="FF0000"/>
                </a:solidFill>
              </a:rPr>
              <a:t> </a:t>
            </a:r>
            <a:r>
              <a:rPr lang="en-GB" sz="3200" dirty="0" err="1">
                <a:solidFill>
                  <a:srgbClr val="FF0000"/>
                </a:solidFill>
              </a:rPr>
              <a:t>Minitafel</a:t>
            </a:r>
            <a:r>
              <a:rPr lang="en-GB" sz="3200" dirty="0">
                <a:solidFill>
                  <a:srgbClr val="FF0000"/>
                </a:solidFill>
              </a:rPr>
              <a:t>  </a:t>
            </a:r>
            <a:r>
              <a:rPr lang="en-GB" sz="3200" dirty="0" err="1">
                <a:solidFill>
                  <a:srgbClr val="00B0F0"/>
                </a:solidFill>
              </a:rPr>
              <a:t>ein</a:t>
            </a:r>
            <a:r>
              <a:rPr lang="en-GB" sz="3200" dirty="0">
                <a:solidFill>
                  <a:srgbClr val="00B0F0"/>
                </a:solidFill>
              </a:rPr>
              <a:t> </a:t>
            </a:r>
            <a:r>
              <a:rPr lang="en-GB" sz="3200" dirty="0" err="1">
                <a:solidFill>
                  <a:srgbClr val="00B0F0"/>
                </a:solidFill>
              </a:rPr>
              <a:t>Bleistift</a:t>
            </a:r>
            <a:r>
              <a:rPr lang="en-GB" sz="3200" dirty="0">
                <a:solidFill>
                  <a:srgbClr val="00B0F0"/>
                </a:solidFill>
              </a:rPr>
              <a:t>  </a:t>
            </a:r>
            <a:r>
              <a:rPr lang="en-GB" sz="3200" dirty="0" err="1">
                <a:solidFill>
                  <a:srgbClr val="00B0F0"/>
                </a:solidFill>
              </a:rPr>
              <a:t>ein</a:t>
            </a:r>
            <a:r>
              <a:rPr lang="en-GB" sz="3200" dirty="0">
                <a:solidFill>
                  <a:srgbClr val="00B0F0"/>
                </a:solidFill>
              </a:rPr>
              <a:t> Tisch</a:t>
            </a:r>
            <a:endParaRPr kumimoji="0" lang="en-GB" sz="3200" b="0" i="0" u="none" strike="noStrike" kern="1200" cap="none" spc="0" normalizeH="0" baseline="0" noProof="0" dirty="0">
              <a:ln>
                <a:noFill/>
              </a:ln>
              <a:solidFill>
                <a:srgbClr val="00B0F0"/>
              </a:solidFill>
              <a:effectLst/>
              <a:uLnTx/>
              <a:uFillTx/>
              <a:ea typeface="+mn-ea"/>
              <a:cs typeface="+mn-cs"/>
            </a:endParaRPr>
          </a:p>
        </p:txBody>
      </p:sp>
      <p:sp>
        <p:nvSpPr>
          <p:cNvPr id="166" name="TextBox 165">
            <a:extLst>
              <a:ext uri="{FF2B5EF4-FFF2-40B4-BE49-F238E27FC236}">
                <a16:creationId xmlns:a16="http://schemas.microsoft.com/office/drawing/2014/main" id="{EA01E42B-AA1B-4D8D-A6AC-B5099B208174}"/>
              </a:ext>
            </a:extLst>
          </p:cNvPr>
          <p:cNvSpPr txBox="1"/>
          <p:nvPr/>
        </p:nvSpPr>
        <p:spPr>
          <a:xfrm>
            <a:off x="-1170083" y="2094876"/>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e</a:t>
            </a:r>
            <a:r>
              <a:rPr kumimoji="0" lang="en-GB" sz="3200" b="0" i="0" u="none" strike="noStrike" kern="1200" cap="none" spc="0" normalizeH="0" baseline="0" noProof="0" dirty="0">
                <a:ln>
                  <a:noFill/>
                </a:ln>
                <a:solidFill>
                  <a:srgbClr val="FF0000"/>
                </a:solidFill>
                <a:effectLst/>
                <a:uLnTx/>
                <a:uFillTx/>
                <a:ea typeface="+mn-ea"/>
                <a:cs typeface="+mn-cs"/>
              </a:rPr>
              <a:t>in</a:t>
            </a:r>
            <a:r>
              <a:rPr lang="en-GB" sz="3200" dirty="0">
                <a:solidFill>
                  <a:srgbClr val="FF0000"/>
                </a:solidFill>
              </a:rPr>
              <a:t>e </a:t>
            </a:r>
            <a:r>
              <a:rPr lang="en-GB" sz="3200" dirty="0" err="1">
                <a:solidFill>
                  <a:srgbClr val="FF0000"/>
                </a:solidFill>
              </a:rPr>
              <a:t>Farbe</a:t>
            </a:r>
            <a:r>
              <a:rPr lang="en-GB" sz="3200" dirty="0">
                <a:solidFill>
                  <a:srgbClr val="FF0000"/>
                </a:solidFill>
              </a:rPr>
              <a:t>   </a:t>
            </a:r>
            <a:r>
              <a:rPr lang="en-GB" sz="3200" dirty="0" err="1">
                <a:solidFill>
                  <a:srgbClr val="00B050"/>
                </a:solidFill>
              </a:rPr>
              <a:t>ein</a:t>
            </a:r>
            <a:r>
              <a:rPr lang="en-GB" sz="3200" dirty="0">
                <a:solidFill>
                  <a:srgbClr val="00B050"/>
                </a:solidFill>
              </a:rPr>
              <a:t> Spiel</a:t>
            </a:r>
            <a:r>
              <a:rPr lang="en-GB" sz="3200" dirty="0">
                <a:solidFill>
                  <a:srgbClr val="FF0000"/>
                </a:solidFill>
              </a:rPr>
              <a:t>   </a:t>
            </a:r>
            <a:r>
              <a:rPr lang="en-GB" sz="3200" dirty="0" err="1">
                <a:solidFill>
                  <a:srgbClr val="00B0F0"/>
                </a:solidFill>
              </a:rPr>
              <a:t>ein</a:t>
            </a:r>
            <a:r>
              <a:rPr lang="en-GB" sz="3200" dirty="0">
                <a:solidFill>
                  <a:srgbClr val="00B0F0"/>
                </a:solidFill>
              </a:rPr>
              <a:t> Lehrer   </a:t>
            </a:r>
            <a:r>
              <a:rPr lang="en-GB" sz="3200" dirty="0" err="1">
                <a:solidFill>
                  <a:srgbClr val="00B0F0"/>
                </a:solidFill>
              </a:rPr>
              <a:t>ein</a:t>
            </a:r>
            <a:r>
              <a:rPr lang="en-GB" sz="3200" dirty="0">
                <a:solidFill>
                  <a:srgbClr val="00B0F0"/>
                </a:solidFill>
              </a:rPr>
              <a:t> </a:t>
            </a:r>
            <a:r>
              <a:rPr lang="en-GB" sz="3200" dirty="0" err="1">
                <a:solidFill>
                  <a:srgbClr val="00B0F0"/>
                </a:solidFill>
              </a:rPr>
              <a:t>Punkt</a:t>
            </a:r>
            <a:endParaRPr kumimoji="0" lang="en-GB" sz="3200" b="0" i="0" u="none" strike="noStrike" kern="1200" cap="none" spc="0" normalizeH="0" baseline="0" noProof="0" dirty="0">
              <a:ln>
                <a:noFill/>
              </a:ln>
              <a:solidFill>
                <a:srgbClr val="00B0F0"/>
              </a:solidFill>
              <a:effectLst/>
              <a:uLnTx/>
              <a:uFillTx/>
              <a:ea typeface="+mn-ea"/>
              <a:cs typeface="+mn-cs"/>
            </a:endParaRPr>
          </a:p>
        </p:txBody>
      </p:sp>
      <p:sp>
        <p:nvSpPr>
          <p:cNvPr id="164" name="TextBox 163">
            <a:extLst>
              <a:ext uri="{FF2B5EF4-FFF2-40B4-BE49-F238E27FC236}">
                <a16:creationId xmlns:a16="http://schemas.microsoft.com/office/drawing/2014/main" id="{3D4F32D0-000D-4E36-8C45-2EED01C1845F}"/>
              </a:ext>
            </a:extLst>
          </p:cNvPr>
          <p:cNvSpPr txBox="1"/>
          <p:nvPr/>
        </p:nvSpPr>
        <p:spPr>
          <a:xfrm>
            <a:off x="-569409" y="4423171"/>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e</a:t>
            </a:r>
            <a:r>
              <a:rPr kumimoji="0" lang="en-GB" sz="3200" b="0" i="0" u="none" strike="noStrike" kern="1200" cap="none" spc="0" normalizeH="0" baseline="0" noProof="0" dirty="0">
                <a:ln>
                  <a:noFill/>
                </a:ln>
                <a:solidFill>
                  <a:srgbClr val="FF0000"/>
                </a:solidFill>
                <a:effectLst/>
                <a:uLnTx/>
                <a:uFillTx/>
                <a:ea typeface="+mn-ea"/>
                <a:cs typeface="+mn-cs"/>
              </a:rPr>
              <a:t>in</a:t>
            </a:r>
            <a:r>
              <a:rPr lang="en-GB" sz="3200" dirty="0">
                <a:solidFill>
                  <a:srgbClr val="FF0000"/>
                </a:solidFill>
              </a:rPr>
              <a:t>e </a:t>
            </a:r>
            <a:r>
              <a:rPr lang="en-GB" sz="3200" dirty="0" err="1">
                <a:solidFill>
                  <a:srgbClr val="FF0000"/>
                </a:solidFill>
              </a:rPr>
              <a:t>Freundin</a:t>
            </a:r>
            <a:r>
              <a:rPr lang="en-GB" sz="3200" dirty="0">
                <a:solidFill>
                  <a:srgbClr val="FF0000"/>
                </a:solidFill>
              </a:rPr>
              <a:t>   </a:t>
            </a:r>
            <a:r>
              <a:rPr lang="en-GB" sz="3200" dirty="0" err="1">
                <a:solidFill>
                  <a:srgbClr val="00B050"/>
                </a:solidFill>
              </a:rPr>
              <a:t>ein</a:t>
            </a:r>
            <a:r>
              <a:rPr lang="en-GB" sz="3200" dirty="0">
                <a:solidFill>
                  <a:srgbClr val="00B050"/>
                </a:solidFill>
              </a:rPr>
              <a:t> Heft   </a:t>
            </a:r>
            <a:r>
              <a:rPr lang="en-GB" sz="3200" dirty="0" err="1">
                <a:solidFill>
                  <a:srgbClr val="FF0000"/>
                </a:solidFill>
              </a:rPr>
              <a:t>eine</a:t>
            </a:r>
            <a:r>
              <a:rPr lang="en-GB" sz="3200" dirty="0">
                <a:solidFill>
                  <a:srgbClr val="FF0000"/>
                </a:solidFill>
              </a:rPr>
              <a:t> </a:t>
            </a:r>
            <a:r>
              <a:rPr lang="en-GB" sz="3200" dirty="0" err="1">
                <a:solidFill>
                  <a:srgbClr val="FF0000"/>
                </a:solidFill>
              </a:rPr>
              <a:t>Lehrerin</a:t>
            </a:r>
            <a:r>
              <a:rPr lang="en-GB" sz="3200" dirty="0">
                <a:solidFill>
                  <a:srgbClr val="FF0000"/>
                </a:solidFill>
              </a:rPr>
              <a:t>   </a:t>
            </a:r>
            <a:r>
              <a:rPr lang="en-GB" sz="3200" dirty="0" err="1">
                <a:solidFill>
                  <a:srgbClr val="00B050"/>
                </a:solidFill>
              </a:rPr>
              <a:t>ein</a:t>
            </a:r>
            <a:r>
              <a:rPr lang="en-GB" sz="3200" dirty="0">
                <a:solidFill>
                  <a:srgbClr val="00B050"/>
                </a:solidFill>
              </a:rPr>
              <a:t> </a:t>
            </a:r>
            <a:r>
              <a:rPr lang="en-GB" sz="3200" dirty="0" err="1">
                <a:solidFill>
                  <a:srgbClr val="00B050"/>
                </a:solidFill>
              </a:rPr>
              <a:t>Beispiel</a:t>
            </a:r>
            <a:endParaRPr kumimoji="0" lang="en-GB" sz="3200" b="0" i="0" u="none" strike="noStrike" kern="1200" cap="none" spc="0" normalizeH="0" baseline="0" noProof="0" dirty="0">
              <a:ln>
                <a:noFill/>
              </a:ln>
              <a:solidFill>
                <a:srgbClr val="00B050"/>
              </a:solidFill>
              <a:effectLst/>
              <a:uLnTx/>
              <a:uFillTx/>
              <a:ea typeface="+mn-ea"/>
              <a:cs typeface="+mn-cs"/>
            </a:endParaRPr>
          </a:p>
        </p:txBody>
      </p:sp>
      <p:sp>
        <p:nvSpPr>
          <p:cNvPr id="159" name="TextBox 158">
            <a:extLst>
              <a:ext uri="{FF2B5EF4-FFF2-40B4-BE49-F238E27FC236}">
                <a16:creationId xmlns:a16="http://schemas.microsoft.com/office/drawing/2014/main" id="{175FB552-CB7E-4D4B-A972-4CE73F8007C1}"/>
              </a:ext>
            </a:extLst>
          </p:cNvPr>
          <p:cNvSpPr txBox="1"/>
          <p:nvPr/>
        </p:nvSpPr>
        <p:spPr>
          <a:xfrm>
            <a:off x="-115477" y="5662384"/>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B0F0"/>
                </a:solidFill>
                <a:effectLst/>
                <a:uLnTx/>
                <a:uFillTx/>
                <a:ea typeface="+mn-ea"/>
                <a:cs typeface="+mn-cs"/>
              </a:rPr>
              <a:t>ein</a:t>
            </a:r>
            <a:r>
              <a:rPr kumimoji="0" lang="en-GB" sz="3200" b="0" i="0" u="none" strike="noStrike" kern="1200" cap="none" spc="0" normalizeH="0" baseline="0" noProof="0" dirty="0">
                <a:ln>
                  <a:noFill/>
                </a:ln>
                <a:solidFill>
                  <a:srgbClr val="00B0F0"/>
                </a:solidFill>
                <a:effectLst/>
                <a:uLnTx/>
                <a:uFillTx/>
                <a:ea typeface="+mn-ea"/>
                <a:cs typeface="+mn-cs"/>
              </a:rPr>
              <a:t> </a:t>
            </a:r>
            <a:r>
              <a:rPr lang="en-GB" sz="3200" dirty="0">
                <a:solidFill>
                  <a:srgbClr val="00B0F0"/>
                </a:solidFill>
              </a:rPr>
              <a:t>Kuchen </a:t>
            </a:r>
            <a:r>
              <a:rPr lang="en-GB" sz="3200" dirty="0" err="1">
                <a:solidFill>
                  <a:srgbClr val="FF0000"/>
                </a:solidFill>
              </a:rPr>
              <a:t>eine</a:t>
            </a:r>
            <a:r>
              <a:rPr lang="en-GB" sz="3200" dirty="0">
                <a:solidFill>
                  <a:srgbClr val="FF0000"/>
                </a:solidFill>
              </a:rPr>
              <a:t> </a:t>
            </a:r>
            <a:r>
              <a:rPr lang="en-GB" sz="3200" dirty="0" err="1">
                <a:solidFill>
                  <a:srgbClr val="FF0000"/>
                </a:solidFill>
              </a:rPr>
              <a:t>Tasche</a:t>
            </a:r>
            <a:r>
              <a:rPr lang="en-GB" sz="3200" dirty="0">
                <a:solidFill>
                  <a:srgbClr val="FF0000"/>
                </a:solidFill>
              </a:rPr>
              <a:t> </a:t>
            </a:r>
            <a:r>
              <a:rPr lang="en-GB" sz="3200" dirty="0" err="1">
                <a:solidFill>
                  <a:srgbClr val="00B050"/>
                </a:solidFill>
              </a:rPr>
              <a:t>ein</a:t>
            </a:r>
            <a:r>
              <a:rPr lang="en-GB" sz="3200" dirty="0">
                <a:solidFill>
                  <a:srgbClr val="00B050"/>
                </a:solidFill>
              </a:rPr>
              <a:t> Buch </a:t>
            </a:r>
            <a:r>
              <a:rPr lang="en-GB" sz="3200" dirty="0" err="1">
                <a:solidFill>
                  <a:srgbClr val="00B0F0"/>
                </a:solidFill>
              </a:rPr>
              <a:t>ein</a:t>
            </a:r>
            <a:r>
              <a:rPr lang="en-GB" sz="3200" dirty="0">
                <a:solidFill>
                  <a:srgbClr val="00B0F0"/>
                </a:solidFill>
              </a:rPr>
              <a:t> Freund </a:t>
            </a:r>
            <a:r>
              <a:rPr lang="en-GB" sz="3200" dirty="0" err="1">
                <a:solidFill>
                  <a:srgbClr val="00B050"/>
                </a:solidFill>
              </a:rPr>
              <a:t>ein</a:t>
            </a:r>
            <a:r>
              <a:rPr lang="en-GB" sz="3200" dirty="0">
                <a:solidFill>
                  <a:srgbClr val="00B050"/>
                </a:solidFill>
              </a:rPr>
              <a:t> Handy </a:t>
            </a:r>
            <a:endParaRPr kumimoji="0" lang="en-GB" sz="3200" b="0" i="0" u="none" strike="noStrike" kern="1200" cap="none" spc="0" normalizeH="0" baseline="0" noProof="0" dirty="0">
              <a:ln>
                <a:noFill/>
              </a:ln>
              <a:solidFill>
                <a:srgbClr val="00B050"/>
              </a:solidFill>
              <a:effectLst/>
              <a:uLnTx/>
              <a:uFillTx/>
              <a:ea typeface="+mn-ea"/>
              <a:cs typeface="+mn-cs"/>
            </a:endParaRPr>
          </a:p>
        </p:txBody>
      </p:sp>
      <p:sp>
        <p:nvSpPr>
          <p:cNvPr id="112" name="CustomShape 6">
            <a:hlinkClick r:id="" action="ppaction://noaction">
              <a:snd r:embed="rId3" name="T2_W4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Es </a:t>
            </a:r>
            <a:r>
              <a:rPr lang="en-GB" sz="2800" b="1" spc="-1" dirty="0" err="1">
                <a:solidFill>
                  <a:srgbClr val="002060"/>
                </a:solidFill>
                <a:latin typeface="Century Gothic" panose="020B0502020202020204" pitchFamily="34" charset="0"/>
              </a:rPr>
              <a:t>regnet</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2_W4_7.2.wav"/>
            </a:hlinkClick>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2_W4_7.2.wav"/>
            </a:hlinkClick>
            <a:extLst>
              <a:ext uri="{FF2B5EF4-FFF2-40B4-BE49-F238E27FC236}">
                <a16:creationId xmlns:a16="http://schemas.microsoft.com/office/drawing/2014/main" id="{65FE47C1-828E-456E-B379-6234726CA4EB}"/>
              </a:ext>
            </a:extLst>
          </p:cNvPr>
          <p:cNvSpPr txBox="1"/>
          <p:nvPr/>
        </p:nvSpPr>
        <p:spPr>
          <a:xfrm>
            <a:off x="1060901" y="669013"/>
            <a:ext cx="337517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5" descr="Icon&#10;&#10;Description automatically generated">
            <a:extLst>
              <a:ext uri="{FF2B5EF4-FFF2-40B4-BE49-F238E27FC236}">
                <a16:creationId xmlns:a16="http://schemas.microsoft.com/office/drawing/2014/main" id="{1480A8D3-7EA9-4F80-B511-78A293B19A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7573" y="37496"/>
            <a:ext cx="557796" cy="557251"/>
          </a:xfrm>
          <a:prstGeom prst="rect">
            <a:avLst/>
          </a:prstGeom>
        </p:spPr>
      </p:pic>
      <p:sp>
        <p:nvSpPr>
          <p:cNvPr id="17" name="TextBox 16">
            <a:extLst>
              <a:ext uri="{FF2B5EF4-FFF2-40B4-BE49-F238E27FC236}">
                <a16:creationId xmlns:a16="http://schemas.microsoft.com/office/drawing/2014/main" id="{F040210F-086C-4C2D-83DD-E701033F9D9F}"/>
              </a:ext>
            </a:extLst>
          </p:cNvPr>
          <p:cNvSpPr txBox="1"/>
          <p:nvPr/>
        </p:nvSpPr>
        <p:spPr>
          <a:xfrm>
            <a:off x="7735948" y="200290"/>
            <a:ext cx="2866768" cy="400110"/>
          </a:xfrm>
          <a:prstGeom prst="rect">
            <a:avLst/>
          </a:prstGeom>
          <a:solidFill>
            <a:srgbClr val="D0EBB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regnet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it’s raining </a:t>
            </a:r>
          </a:p>
        </p:txBody>
      </p:sp>
      <p:sp>
        <p:nvSpPr>
          <p:cNvPr id="18" name="Google Shape;433;p45">
            <a:extLst>
              <a:ext uri="{FF2B5EF4-FFF2-40B4-BE49-F238E27FC236}">
                <a16:creationId xmlns:a16="http://schemas.microsoft.com/office/drawing/2014/main" id="{833B76A0-BB18-409B-BBFE-062AEEB85348}"/>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3</a:t>
            </a:r>
          </a:p>
        </p:txBody>
      </p:sp>
      <p:sp>
        <p:nvSpPr>
          <p:cNvPr id="19" name="Google Shape;434;p45">
            <a:extLst>
              <a:ext uri="{FF2B5EF4-FFF2-40B4-BE49-F238E27FC236}">
                <a16:creationId xmlns:a16="http://schemas.microsoft.com/office/drawing/2014/main" id="{F2C086E7-30F5-4A8A-AEBE-2847A9D8C87F}"/>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2</a:t>
            </a:r>
          </a:p>
        </p:txBody>
      </p:sp>
      <p:sp>
        <p:nvSpPr>
          <p:cNvPr id="20" name="Google Shape;435;p45">
            <a:extLst>
              <a:ext uri="{FF2B5EF4-FFF2-40B4-BE49-F238E27FC236}">
                <a16:creationId xmlns:a16="http://schemas.microsoft.com/office/drawing/2014/main" id="{8D7276DB-1A41-4618-9A10-1842444637B5}"/>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1</a:t>
            </a:r>
          </a:p>
        </p:txBody>
      </p:sp>
      <p:sp>
        <p:nvSpPr>
          <p:cNvPr id="21" name="Google Shape;433;p45">
            <a:extLst>
              <a:ext uri="{FF2B5EF4-FFF2-40B4-BE49-F238E27FC236}">
                <a16:creationId xmlns:a16="http://schemas.microsoft.com/office/drawing/2014/main" id="{94EF2607-2617-4364-854E-E6FC7B937AA9}"/>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endParaRPr>
          </a:p>
        </p:txBody>
      </p:sp>
      <p:sp>
        <p:nvSpPr>
          <p:cNvPr id="22" name="Google Shape;433;p45">
            <a:extLst>
              <a:ext uri="{FF2B5EF4-FFF2-40B4-BE49-F238E27FC236}">
                <a16:creationId xmlns:a16="http://schemas.microsoft.com/office/drawing/2014/main" id="{020B0628-B291-4A39-B5BF-F0A28AD9B5B3}"/>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endParaRPr>
          </a:p>
        </p:txBody>
      </p:sp>
      <p:grpSp>
        <p:nvGrpSpPr>
          <p:cNvPr id="23" name="Group 22">
            <a:extLst>
              <a:ext uri="{FF2B5EF4-FFF2-40B4-BE49-F238E27FC236}">
                <a16:creationId xmlns:a16="http://schemas.microsoft.com/office/drawing/2014/main" id="{034779BD-A505-4323-A829-6DD6189A158D}"/>
              </a:ext>
            </a:extLst>
          </p:cNvPr>
          <p:cNvGrpSpPr/>
          <p:nvPr/>
        </p:nvGrpSpPr>
        <p:grpSpPr>
          <a:xfrm>
            <a:off x="-65955" y="-1501774"/>
            <a:ext cx="1523919" cy="1508441"/>
            <a:chOff x="-1086098" y="5127259"/>
            <a:chExt cx="1523919" cy="1508441"/>
          </a:xfrm>
        </p:grpSpPr>
        <p:sp>
          <p:nvSpPr>
            <p:cNvPr id="24" name="Teardrop 23">
              <a:extLst>
                <a:ext uri="{FF2B5EF4-FFF2-40B4-BE49-F238E27FC236}">
                  <a16:creationId xmlns:a16="http://schemas.microsoft.com/office/drawing/2014/main" id="{60D613F7-A53E-4BE2-9E72-B665D7683A7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electronics&#10;&#10;Description automatically generated">
              <a:extLst>
                <a:ext uri="{FF2B5EF4-FFF2-40B4-BE49-F238E27FC236}">
                  <a16:creationId xmlns:a16="http://schemas.microsoft.com/office/drawing/2014/main" id="{A124E917-71FB-439C-94EC-4C35DD1A8B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 name="Group 25">
            <a:extLst>
              <a:ext uri="{FF2B5EF4-FFF2-40B4-BE49-F238E27FC236}">
                <a16:creationId xmlns:a16="http://schemas.microsoft.com/office/drawing/2014/main" id="{22028214-AE0E-40C2-8BCC-3A3023DCA121}"/>
              </a:ext>
            </a:extLst>
          </p:cNvPr>
          <p:cNvGrpSpPr/>
          <p:nvPr/>
        </p:nvGrpSpPr>
        <p:grpSpPr>
          <a:xfrm>
            <a:off x="1105621" y="-1528736"/>
            <a:ext cx="1523919" cy="1508441"/>
            <a:chOff x="-1086098" y="5127259"/>
            <a:chExt cx="1523919" cy="1508441"/>
          </a:xfrm>
        </p:grpSpPr>
        <p:sp>
          <p:nvSpPr>
            <p:cNvPr id="27" name="Teardrop 26">
              <a:extLst>
                <a:ext uri="{FF2B5EF4-FFF2-40B4-BE49-F238E27FC236}">
                  <a16:creationId xmlns:a16="http://schemas.microsoft.com/office/drawing/2014/main" id="{4144F8E9-9949-4948-840B-F432A945452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picture containing electronics&#10;&#10;Description automatically generated">
              <a:extLst>
                <a:ext uri="{FF2B5EF4-FFF2-40B4-BE49-F238E27FC236}">
                  <a16:creationId xmlns:a16="http://schemas.microsoft.com/office/drawing/2014/main" id="{9CF45D20-B2DD-41CD-A736-4A14FE905E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 name="Group 28">
            <a:extLst>
              <a:ext uri="{FF2B5EF4-FFF2-40B4-BE49-F238E27FC236}">
                <a16:creationId xmlns:a16="http://schemas.microsoft.com/office/drawing/2014/main" id="{4F86D849-9B4C-4FC3-8C7B-75F911122BF0}"/>
              </a:ext>
            </a:extLst>
          </p:cNvPr>
          <p:cNvGrpSpPr/>
          <p:nvPr/>
        </p:nvGrpSpPr>
        <p:grpSpPr>
          <a:xfrm>
            <a:off x="2347138" y="-1528736"/>
            <a:ext cx="1523919" cy="1508441"/>
            <a:chOff x="-1086098" y="5127259"/>
            <a:chExt cx="1523919" cy="1508441"/>
          </a:xfrm>
        </p:grpSpPr>
        <p:sp>
          <p:nvSpPr>
            <p:cNvPr id="30" name="Teardrop 29">
              <a:extLst>
                <a:ext uri="{FF2B5EF4-FFF2-40B4-BE49-F238E27FC236}">
                  <a16:creationId xmlns:a16="http://schemas.microsoft.com/office/drawing/2014/main" id="{C1D96EE6-DFD7-4AB2-9974-C6A093603A1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descr="A picture containing electronics&#10;&#10;Description automatically generated">
              <a:extLst>
                <a:ext uri="{FF2B5EF4-FFF2-40B4-BE49-F238E27FC236}">
                  <a16:creationId xmlns:a16="http://schemas.microsoft.com/office/drawing/2014/main" id="{33CA7DE5-8F9C-40E9-A69D-A46DD35DEA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2" name="Group 31">
            <a:extLst>
              <a:ext uri="{FF2B5EF4-FFF2-40B4-BE49-F238E27FC236}">
                <a16:creationId xmlns:a16="http://schemas.microsoft.com/office/drawing/2014/main" id="{F011A3AD-2C32-4C66-A85C-F6B2ADB1CBD4}"/>
              </a:ext>
            </a:extLst>
          </p:cNvPr>
          <p:cNvGrpSpPr/>
          <p:nvPr/>
        </p:nvGrpSpPr>
        <p:grpSpPr>
          <a:xfrm>
            <a:off x="3614795" y="-1544659"/>
            <a:ext cx="1523919" cy="1508441"/>
            <a:chOff x="-1086098" y="5127259"/>
            <a:chExt cx="1523919" cy="1508441"/>
          </a:xfrm>
        </p:grpSpPr>
        <p:sp>
          <p:nvSpPr>
            <p:cNvPr id="33" name="Teardrop 32">
              <a:extLst>
                <a:ext uri="{FF2B5EF4-FFF2-40B4-BE49-F238E27FC236}">
                  <a16:creationId xmlns:a16="http://schemas.microsoft.com/office/drawing/2014/main" id="{D13F083A-BC53-445B-AB82-ACB6D069259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A picture containing electronics&#10;&#10;Description automatically generated">
              <a:extLst>
                <a:ext uri="{FF2B5EF4-FFF2-40B4-BE49-F238E27FC236}">
                  <a16:creationId xmlns:a16="http://schemas.microsoft.com/office/drawing/2014/main" id="{34FDE2CD-0BFF-42EC-83D0-5BD813CAE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5" name="Group 34">
            <a:extLst>
              <a:ext uri="{FF2B5EF4-FFF2-40B4-BE49-F238E27FC236}">
                <a16:creationId xmlns:a16="http://schemas.microsoft.com/office/drawing/2014/main" id="{A509C215-75D1-40D5-847E-9A262A35C05A}"/>
              </a:ext>
            </a:extLst>
          </p:cNvPr>
          <p:cNvGrpSpPr/>
          <p:nvPr/>
        </p:nvGrpSpPr>
        <p:grpSpPr>
          <a:xfrm>
            <a:off x="4885648" y="-1529050"/>
            <a:ext cx="1523919" cy="1508441"/>
            <a:chOff x="-1086098" y="5127259"/>
            <a:chExt cx="1523919" cy="1508441"/>
          </a:xfrm>
        </p:grpSpPr>
        <p:sp>
          <p:nvSpPr>
            <p:cNvPr id="36" name="Teardrop 35">
              <a:extLst>
                <a:ext uri="{FF2B5EF4-FFF2-40B4-BE49-F238E27FC236}">
                  <a16:creationId xmlns:a16="http://schemas.microsoft.com/office/drawing/2014/main" id="{6CDA2B84-4B0E-4CF4-BF5C-A7E2B5F38A9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descr="A picture containing electronics&#10;&#10;Description automatically generated">
              <a:extLst>
                <a:ext uri="{FF2B5EF4-FFF2-40B4-BE49-F238E27FC236}">
                  <a16:creationId xmlns:a16="http://schemas.microsoft.com/office/drawing/2014/main" id="{C33E04D0-989F-4AD8-9205-DAE3045449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8" name="Group 37">
            <a:extLst>
              <a:ext uri="{FF2B5EF4-FFF2-40B4-BE49-F238E27FC236}">
                <a16:creationId xmlns:a16="http://schemas.microsoft.com/office/drawing/2014/main" id="{84F6ED16-4F68-4E0B-9C35-016BA0ED1AE3}"/>
              </a:ext>
            </a:extLst>
          </p:cNvPr>
          <p:cNvGrpSpPr/>
          <p:nvPr/>
        </p:nvGrpSpPr>
        <p:grpSpPr>
          <a:xfrm>
            <a:off x="6123171" y="-1511738"/>
            <a:ext cx="1523919" cy="1508441"/>
            <a:chOff x="-1086098" y="5127259"/>
            <a:chExt cx="1523919" cy="1508441"/>
          </a:xfrm>
        </p:grpSpPr>
        <p:sp>
          <p:nvSpPr>
            <p:cNvPr id="39" name="Teardrop 38">
              <a:extLst>
                <a:ext uri="{FF2B5EF4-FFF2-40B4-BE49-F238E27FC236}">
                  <a16:creationId xmlns:a16="http://schemas.microsoft.com/office/drawing/2014/main" id="{4AB6ACC3-C095-49D4-8257-5960D9A1D02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descr="A picture containing electronics&#10;&#10;Description automatically generated">
              <a:extLst>
                <a:ext uri="{FF2B5EF4-FFF2-40B4-BE49-F238E27FC236}">
                  <a16:creationId xmlns:a16="http://schemas.microsoft.com/office/drawing/2014/main" id="{4488BDB2-6003-481A-9618-DBA83F32E4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41" name="Group 40">
            <a:extLst>
              <a:ext uri="{FF2B5EF4-FFF2-40B4-BE49-F238E27FC236}">
                <a16:creationId xmlns:a16="http://schemas.microsoft.com/office/drawing/2014/main" id="{048ABEC5-8545-41F9-87CA-8BE3AE5556BA}"/>
              </a:ext>
            </a:extLst>
          </p:cNvPr>
          <p:cNvGrpSpPr/>
          <p:nvPr/>
        </p:nvGrpSpPr>
        <p:grpSpPr>
          <a:xfrm>
            <a:off x="7325389" y="-1529383"/>
            <a:ext cx="1523919" cy="1508441"/>
            <a:chOff x="-1086098" y="5127259"/>
            <a:chExt cx="1523919" cy="1508441"/>
          </a:xfrm>
        </p:grpSpPr>
        <p:sp>
          <p:nvSpPr>
            <p:cNvPr id="42" name="Teardrop 41">
              <a:extLst>
                <a:ext uri="{FF2B5EF4-FFF2-40B4-BE49-F238E27FC236}">
                  <a16:creationId xmlns:a16="http://schemas.microsoft.com/office/drawing/2014/main" id="{E99B0AA5-370D-4E7F-93FC-1C1EDE27C36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electronics&#10;&#10;Description automatically generated">
              <a:extLst>
                <a:ext uri="{FF2B5EF4-FFF2-40B4-BE49-F238E27FC236}">
                  <a16:creationId xmlns:a16="http://schemas.microsoft.com/office/drawing/2014/main" id="{DCC4B643-EA4F-4A38-A440-DF7CAEF396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44" name="Group 43">
            <a:extLst>
              <a:ext uri="{FF2B5EF4-FFF2-40B4-BE49-F238E27FC236}">
                <a16:creationId xmlns:a16="http://schemas.microsoft.com/office/drawing/2014/main" id="{471259ED-7FE1-4BD9-8134-BEF83197E689}"/>
              </a:ext>
            </a:extLst>
          </p:cNvPr>
          <p:cNvGrpSpPr/>
          <p:nvPr/>
        </p:nvGrpSpPr>
        <p:grpSpPr>
          <a:xfrm>
            <a:off x="8559716" y="-1544660"/>
            <a:ext cx="1523919" cy="1508441"/>
            <a:chOff x="-1086098" y="5127259"/>
            <a:chExt cx="1523919" cy="1508441"/>
          </a:xfrm>
        </p:grpSpPr>
        <p:sp>
          <p:nvSpPr>
            <p:cNvPr id="45" name="Teardrop 44">
              <a:extLst>
                <a:ext uri="{FF2B5EF4-FFF2-40B4-BE49-F238E27FC236}">
                  <a16:creationId xmlns:a16="http://schemas.microsoft.com/office/drawing/2014/main" id="{1373D5BF-4556-442D-B116-3F2E6A435FD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descr="A picture containing electronics&#10;&#10;Description automatically generated">
              <a:extLst>
                <a:ext uri="{FF2B5EF4-FFF2-40B4-BE49-F238E27FC236}">
                  <a16:creationId xmlns:a16="http://schemas.microsoft.com/office/drawing/2014/main" id="{3DD973CD-5E6B-4C1C-830C-7E2881F851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47" name="Group 46">
            <a:extLst>
              <a:ext uri="{FF2B5EF4-FFF2-40B4-BE49-F238E27FC236}">
                <a16:creationId xmlns:a16="http://schemas.microsoft.com/office/drawing/2014/main" id="{99FDCC25-D2E2-4BBC-BD3B-572DA085088C}"/>
              </a:ext>
            </a:extLst>
          </p:cNvPr>
          <p:cNvGrpSpPr/>
          <p:nvPr/>
        </p:nvGrpSpPr>
        <p:grpSpPr>
          <a:xfrm>
            <a:off x="9797239" y="-1562027"/>
            <a:ext cx="1523919" cy="1508441"/>
            <a:chOff x="-1086098" y="5127259"/>
            <a:chExt cx="1523919" cy="1508441"/>
          </a:xfrm>
        </p:grpSpPr>
        <p:sp>
          <p:nvSpPr>
            <p:cNvPr id="48" name="Teardrop 47">
              <a:extLst>
                <a:ext uri="{FF2B5EF4-FFF2-40B4-BE49-F238E27FC236}">
                  <a16:creationId xmlns:a16="http://schemas.microsoft.com/office/drawing/2014/main" id="{694CFF49-A124-4FD5-ABBA-C7E3F769EC5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A picture containing electronics&#10;&#10;Description automatically generated">
              <a:extLst>
                <a:ext uri="{FF2B5EF4-FFF2-40B4-BE49-F238E27FC236}">
                  <a16:creationId xmlns:a16="http://schemas.microsoft.com/office/drawing/2014/main" id="{CB7D9B24-AA8B-4351-9811-88B3D5C9CC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0" name="Group 49">
            <a:extLst>
              <a:ext uri="{FF2B5EF4-FFF2-40B4-BE49-F238E27FC236}">
                <a16:creationId xmlns:a16="http://schemas.microsoft.com/office/drawing/2014/main" id="{7564C00A-D298-4236-969A-9D03DA2026AC}"/>
              </a:ext>
            </a:extLst>
          </p:cNvPr>
          <p:cNvGrpSpPr/>
          <p:nvPr/>
        </p:nvGrpSpPr>
        <p:grpSpPr>
          <a:xfrm>
            <a:off x="-86655" y="-2657218"/>
            <a:ext cx="1523919" cy="1508441"/>
            <a:chOff x="-1086098" y="5127259"/>
            <a:chExt cx="1523919" cy="1508441"/>
          </a:xfrm>
        </p:grpSpPr>
        <p:sp>
          <p:nvSpPr>
            <p:cNvPr id="51" name="Teardrop 50">
              <a:extLst>
                <a:ext uri="{FF2B5EF4-FFF2-40B4-BE49-F238E27FC236}">
                  <a16:creationId xmlns:a16="http://schemas.microsoft.com/office/drawing/2014/main" id="{A4BE8AD3-3A7E-4D5B-A6F0-E677219C50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A picture containing electronics&#10;&#10;Description automatically generated">
              <a:extLst>
                <a:ext uri="{FF2B5EF4-FFF2-40B4-BE49-F238E27FC236}">
                  <a16:creationId xmlns:a16="http://schemas.microsoft.com/office/drawing/2014/main" id="{1B21D025-6568-43AB-954E-AFF5C4C5E7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3" name="Group 52">
            <a:extLst>
              <a:ext uri="{FF2B5EF4-FFF2-40B4-BE49-F238E27FC236}">
                <a16:creationId xmlns:a16="http://schemas.microsoft.com/office/drawing/2014/main" id="{7115DC68-BB07-40FC-98B8-17DA5AFFB8B6}"/>
              </a:ext>
            </a:extLst>
          </p:cNvPr>
          <p:cNvGrpSpPr/>
          <p:nvPr/>
        </p:nvGrpSpPr>
        <p:grpSpPr>
          <a:xfrm>
            <a:off x="1084921" y="-2684180"/>
            <a:ext cx="1523919" cy="1508441"/>
            <a:chOff x="-1086098" y="5127259"/>
            <a:chExt cx="1523919" cy="1508441"/>
          </a:xfrm>
        </p:grpSpPr>
        <p:sp>
          <p:nvSpPr>
            <p:cNvPr id="54" name="Teardrop 53">
              <a:extLst>
                <a:ext uri="{FF2B5EF4-FFF2-40B4-BE49-F238E27FC236}">
                  <a16:creationId xmlns:a16="http://schemas.microsoft.com/office/drawing/2014/main" id="{AAD79DD4-FD8F-4572-80AD-CC198B7AE3A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descr="A picture containing electronics&#10;&#10;Description automatically generated">
              <a:extLst>
                <a:ext uri="{FF2B5EF4-FFF2-40B4-BE49-F238E27FC236}">
                  <a16:creationId xmlns:a16="http://schemas.microsoft.com/office/drawing/2014/main" id="{809B0B41-9941-48D0-A4E6-A59ED789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6" name="Group 55">
            <a:extLst>
              <a:ext uri="{FF2B5EF4-FFF2-40B4-BE49-F238E27FC236}">
                <a16:creationId xmlns:a16="http://schemas.microsoft.com/office/drawing/2014/main" id="{8905405D-146B-47B3-98FE-F3BD1D38FD22}"/>
              </a:ext>
            </a:extLst>
          </p:cNvPr>
          <p:cNvGrpSpPr/>
          <p:nvPr/>
        </p:nvGrpSpPr>
        <p:grpSpPr>
          <a:xfrm>
            <a:off x="2326438" y="-2684180"/>
            <a:ext cx="1523919" cy="1508441"/>
            <a:chOff x="-1086098" y="5127259"/>
            <a:chExt cx="1523919" cy="1508441"/>
          </a:xfrm>
        </p:grpSpPr>
        <p:sp>
          <p:nvSpPr>
            <p:cNvPr id="57" name="Teardrop 56">
              <a:extLst>
                <a:ext uri="{FF2B5EF4-FFF2-40B4-BE49-F238E27FC236}">
                  <a16:creationId xmlns:a16="http://schemas.microsoft.com/office/drawing/2014/main" id="{AFEAA9E0-1C16-4345-BC36-88EA48058B4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descr="A picture containing electronics&#10;&#10;Description automatically generated">
              <a:extLst>
                <a:ext uri="{FF2B5EF4-FFF2-40B4-BE49-F238E27FC236}">
                  <a16:creationId xmlns:a16="http://schemas.microsoft.com/office/drawing/2014/main" id="{F5982DF0-C4CE-49B6-BD19-41A43E9831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9" name="Group 58">
            <a:extLst>
              <a:ext uri="{FF2B5EF4-FFF2-40B4-BE49-F238E27FC236}">
                <a16:creationId xmlns:a16="http://schemas.microsoft.com/office/drawing/2014/main" id="{32A9E7E3-CDE1-41F9-95D1-4B5E62654AE4}"/>
              </a:ext>
            </a:extLst>
          </p:cNvPr>
          <p:cNvGrpSpPr/>
          <p:nvPr/>
        </p:nvGrpSpPr>
        <p:grpSpPr>
          <a:xfrm>
            <a:off x="3594095" y="-2700103"/>
            <a:ext cx="1523919" cy="1508441"/>
            <a:chOff x="-1086098" y="5127259"/>
            <a:chExt cx="1523919" cy="1508441"/>
          </a:xfrm>
        </p:grpSpPr>
        <p:sp>
          <p:nvSpPr>
            <p:cNvPr id="60" name="Teardrop 59">
              <a:extLst>
                <a:ext uri="{FF2B5EF4-FFF2-40B4-BE49-F238E27FC236}">
                  <a16:creationId xmlns:a16="http://schemas.microsoft.com/office/drawing/2014/main" id="{00D1A819-0FBE-4693-9BBC-1E9EB0551C6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descr="A picture containing electronics&#10;&#10;Description automatically generated">
              <a:extLst>
                <a:ext uri="{FF2B5EF4-FFF2-40B4-BE49-F238E27FC236}">
                  <a16:creationId xmlns:a16="http://schemas.microsoft.com/office/drawing/2014/main" id="{F25CB73B-BB5B-4026-9DBB-33D5DB81C2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2" name="Group 61">
            <a:extLst>
              <a:ext uri="{FF2B5EF4-FFF2-40B4-BE49-F238E27FC236}">
                <a16:creationId xmlns:a16="http://schemas.microsoft.com/office/drawing/2014/main" id="{1A7D8175-5CE7-410E-B047-3C7282FF90C0}"/>
              </a:ext>
            </a:extLst>
          </p:cNvPr>
          <p:cNvGrpSpPr/>
          <p:nvPr/>
        </p:nvGrpSpPr>
        <p:grpSpPr>
          <a:xfrm>
            <a:off x="4864948" y="-2684494"/>
            <a:ext cx="1523919" cy="1508441"/>
            <a:chOff x="-1086098" y="5127259"/>
            <a:chExt cx="1523919" cy="1508441"/>
          </a:xfrm>
        </p:grpSpPr>
        <p:sp>
          <p:nvSpPr>
            <p:cNvPr id="63" name="Teardrop 62">
              <a:extLst>
                <a:ext uri="{FF2B5EF4-FFF2-40B4-BE49-F238E27FC236}">
                  <a16:creationId xmlns:a16="http://schemas.microsoft.com/office/drawing/2014/main" id="{147C4DBB-2849-44E8-8835-85D15394626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descr="A picture containing electronics&#10;&#10;Description automatically generated">
              <a:extLst>
                <a:ext uri="{FF2B5EF4-FFF2-40B4-BE49-F238E27FC236}">
                  <a16:creationId xmlns:a16="http://schemas.microsoft.com/office/drawing/2014/main" id="{6B481342-DF7A-4514-816E-9320321DB9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5" name="Group 64">
            <a:extLst>
              <a:ext uri="{FF2B5EF4-FFF2-40B4-BE49-F238E27FC236}">
                <a16:creationId xmlns:a16="http://schemas.microsoft.com/office/drawing/2014/main" id="{CB30D2D3-11BD-4E7C-B5F3-B5DF15059C96}"/>
              </a:ext>
            </a:extLst>
          </p:cNvPr>
          <p:cNvGrpSpPr/>
          <p:nvPr/>
        </p:nvGrpSpPr>
        <p:grpSpPr>
          <a:xfrm>
            <a:off x="6102471" y="-2667182"/>
            <a:ext cx="1523919" cy="1508441"/>
            <a:chOff x="-1086098" y="5127259"/>
            <a:chExt cx="1523919" cy="1508441"/>
          </a:xfrm>
        </p:grpSpPr>
        <p:sp>
          <p:nvSpPr>
            <p:cNvPr id="66" name="Teardrop 65">
              <a:extLst>
                <a:ext uri="{FF2B5EF4-FFF2-40B4-BE49-F238E27FC236}">
                  <a16:creationId xmlns:a16="http://schemas.microsoft.com/office/drawing/2014/main" id="{421C98FA-9EE2-4428-B9D3-DA49721E939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descr="A picture containing electronics&#10;&#10;Description automatically generated">
              <a:extLst>
                <a:ext uri="{FF2B5EF4-FFF2-40B4-BE49-F238E27FC236}">
                  <a16:creationId xmlns:a16="http://schemas.microsoft.com/office/drawing/2014/main" id="{C4FC99BC-9021-4B52-BE39-F9ED174629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8" name="Group 67">
            <a:extLst>
              <a:ext uri="{FF2B5EF4-FFF2-40B4-BE49-F238E27FC236}">
                <a16:creationId xmlns:a16="http://schemas.microsoft.com/office/drawing/2014/main" id="{87AE1348-031B-4A59-9ADD-C67961370142}"/>
              </a:ext>
            </a:extLst>
          </p:cNvPr>
          <p:cNvGrpSpPr/>
          <p:nvPr/>
        </p:nvGrpSpPr>
        <p:grpSpPr>
          <a:xfrm>
            <a:off x="7304689" y="-2684827"/>
            <a:ext cx="1523919" cy="1508441"/>
            <a:chOff x="-1086098" y="5127259"/>
            <a:chExt cx="1523919" cy="1508441"/>
          </a:xfrm>
        </p:grpSpPr>
        <p:sp>
          <p:nvSpPr>
            <p:cNvPr id="69" name="Teardrop 68">
              <a:extLst>
                <a:ext uri="{FF2B5EF4-FFF2-40B4-BE49-F238E27FC236}">
                  <a16:creationId xmlns:a16="http://schemas.microsoft.com/office/drawing/2014/main" id="{140B0307-F876-457F-8FC7-E9505041D20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descr="A picture containing electronics&#10;&#10;Description automatically generated">
              <a:extLst>
                <a:ext uri="{FF2B5EF4-FFF2-40B4-BE49-F238E27FC236}">
                  <a16:creationId xmlns:a16="http://schemas.microsoft.com/office/drawing/2014/main" id="{3BA8389A-7B6F-4AE4-92FB-2C44BEDA62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1" name="Group 70">
            <a:extLst>
              <a:ext uri="{FF2B5EF4-FFF2-40B4-BE49-F238E27FC236}">
                <a16:creationId xmlns:a16="http://schemas.microsoft.com/office/drawing/2014/main" id="{83240AD1-D9B8-4207-8787-1E5599B85B86}"/>
              </a:ext>
            </a:extLst>
          </p:cNvPr>
          <p:cNvGrpSpPr/>
          <p:nvPr/>
        </p:nvGrpSpPr>
        <p:grpSpPr>
          <a:xfrm>
            <a:off x="8539016" y="-2700104"/>
            <a:ext cx="1523919" cy="1508441"/>
            <a:chOff x="-1086098" y="5127259"/>
            <a:chExt cx="1523919" cy="1508441"/>
          </a:xfrm>
        </p:grpSpPr>
        <p:sp>
          <p:nvSpPr>
            <p:cNvPr id="72" name="Teardrop 71">
              <a:extLst>
                <a:ext uri="{FF2B5EF4-FFF2-40B4-BE49-F238E27FC236}">
                  <a16:creationId xmlns:a16="http://schemas.microsoft.com/office/drawing/2014/main" id="{7BD05D39-6183-48E4-A46C-FDE6135DB7A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descr="A picture containing electronics&#10;&#10;Description automatically generated">
              <a:extLst>
                <a:ext uri="{FF2B5EF4-FFF2-40B4-BE49-F238E27FC236}">
                  <a16:creationId xmlns:a16="http://schemas.microsoft.com/office/drawing/2014/main" id="{7A3707C6-8DA8-4BC6-80A4-656BF05B36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1FA592E7-57B7-499A-8292-DD172518C4D3}"/>
              </a:ext>
            </a:extLst>
          </p:cNvPr>
          <p:cNvGrpSpPr/>
          <p:nvPr/>
        </p:nvGrpSpPr>
        <p:grpSpPr>
          <a:xfrm>
            <a:off x="9776539" y="-2717471"/>
            <a:ext cx="1523919" cy="1508441"/>
            <a:chOff x="-1086098" y="5127259"/>
            <a:chExt cx="1523919" cy="1508441"/>
          </a:xfrm>
        </p:grpSpPr>
        <p:sp>
          <p:nvSpPr>
            <p:cNvPr id="75" name="Teardrop 74">
              <a:extLst>
                <a:ext uri="{FF2B5EF4-FFF2-40B4-BE49-F238E27FC236}">
                  <a16:creationId xmlns:a16="http://schemas.microsoft.com/office/drawing/2014/main" id="{39828D57-8DB2-459E-95C2-CDACA97EE27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descr="A picture containing electronics&#10;&#10;Description automatically generated">
              <a:extLst>
                <a:ext uri="{FF2B5EF4-FFF2-40B4-BE49-F238E27FC236}">
                  <a16:creationId xmlns:a16="http://schemas.microsoft.com/office/drawing/2014/main" id="{BAEE7A03-496B-4E4D-BE09-412F70584F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DDB67DEA-E49A-4914-92CA-9044CD4C9299}"/>
              </a:ext>
            </a:extLst>
          </p:cNvPr>
          <p:cNvGrpSpPr/>
          <p:nvPr/>
        </p:nvGrpSpPr>
        <p:grpSpPr>
          <a:xfrm>
            <a:off x="-5390" y="-3882804"/>
            <a:ext cx="1523919" cy="1508441"/>
            <a:chOff x="-1086098" y="5127259"/>
            <a:chExt cx="1523919" cy="1508441"/>
          </a:xfrm>
        </p:grpSpPr>
        <p:sp>
          <p:nvSpPr>
            <p:cNvPr id="78" name="Teardrop 77">
              <a:extLst>
                <a:ext uri="{FF2B5EF4-FFF2-40B4-BE49-F238E27FC236}">
                  <a16:creationId xmlns:a16="http://schemas.microsoft.com/office/drawing/2014/main" id="{9D6345E2-6895-4B48-BB48-D4075B0A4F9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Picture 78" descr="A picture containing electronics&#10;&#10;Description automatically generated">
              <a:extLst>
                <a:ext uri="{FF2B5EF4-FFF2-40B4-BE49-F238E27FC236}">
                  <a16:creationId xmlns:a16="http://schemas.microsoft.com/office/drawing/2014/main" id="{E10D3FF2-BAF2-43C8-8A24-20DF3A528C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BD3C605-F40A-49AD-9D6E-0F5386638FBA}"/>
              </a:ext>
            </a:extLst>
          </p:cNvPr>
          <p:cNvGrpSpPr/>
          <p:nvPr/>
        </p:nvGrpSpPr>
        <p:grpSpPr>
          <a:xfrm>
            <a:off x="1166186" y="-3909766"/>
            <a:ext cx="1523919" cy="1508441"/>
            <a:chOff x="-1086098" y="5127259"/>
            <a:chExt cx="1523919" cy="1508441"/>
          </a:xfrm>
        </p:grpSpPr>
        <p:sp>
          <p:nvSpPr>
            <p:cNvPr id="81" name="Teardrop 80">
              <a:extLst>
                <a:ext uri="{FF2B5EF4-FFF2-40B4-BE49-F238E27FC236}">
                  <a16:creationId xmlns:a16="http://schemas.microsoft.com/office/drawing/2014/main" id="{F7BD2864-B6F4-42D5-9824-7D32CDE5BC3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descr="A picture containing electronics&#10;&#10;Description automatically generated">
              <a:extLst>
                <a:ext uri="{FF2B5EF4-FFF2-40B4-BE49-F238E27FC236}">
                  <a16:creationId xmlns:a16="http://schemas.microsoft.com/office/drawing/2014/main" id="{A0D57E94-1E9B-49F9-BD87-D6D736B50D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41C97364-E96C-4362-8CB5-21169FFEDB4D}"/>
              </a:ext>
            </a:extLst>
          </p:cNvPr>
          <p:cNvGrpSpPr/>
          <p:nvPr/>
        </p:nvGrpSpPr>
        <p:grpSpPr>
          <a:xfrm>
            <a:off x="2407703" y="-3909766"/>
            <a:ext cx="1523919" cy="1508441"/>
            <a:chOff x="-1086098" y="5127259"/>
            <a:chExt cx="1523919" cy="1508441"/>
          </a:xfrm>
        </p:grpSpPr>
        <p:sp>
          <p:nvSpPr>
            <p:cNvPr id="84" name="Teardrop 83">
              <a:extLst>
                <a:ext uri="{FF2B5EF4-FFF2-40B4-BE49-F238E27FC236}">
                  <a16:creationId xmlns:a16="http://schemas.microsoft.com/office/drawing/2014/main" id="{782090AF-C095-4D00-9BD3-6FC68E85E8B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A picture containing electronics&#10;&#10;Description automatically generated">
              <a:extLst>
                <a:ext uri="{FF2B5EF4-FFF2-40B4-BE49-F238E27FC236}">
                  <a16:creationId xmlns:a16="http://schemas.microsoft.com/office/drawing/2014/main" id="{1057C405-7C7A-4942-9D87-48C85AD862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E88CC70F-08EF-4A22-A97B-07AB40245B12}"/>
              </a:ext>
            </a:extLst>
          </p:cNvPr>
          <p:cNvGrpSpPr/>
          <p:nvPr/>
        </p:nvGrpSpPr>
        <p:grpSpPr>
          <a:xfrm>
            <a:off x="3675360" y="-3925689"/>
            <a:ext cx="1523919" cy="1508441"/>
            <a:chOff x="-1086098" y="5127259"/>
            <a:chExt cx="1523919" cy="1508441"/>
          </a:xfrm>
        </p:grpSpPr>
        <p:sp>
          <p:nvSpPr>
            <p:cNvPr id="87" name="Teardrop 86">
              <a:extLst>
                <a:ext uri="{FF2B5EF4-FFF2-40B4-BE49-F238E27FC236}">
                  <a16:creationId xmlns:a16="http://schemas.microsoft.com/office/drawing/2014/main" id="{7DE83DDB-F581-4425-A574-0E285AF251E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descr="A picture containing electronics&#10;&#10;Description automatically generated">
              <a:extLst>
                <a:ext uri="{FF2B5EF4-FFF2-40B4-BE49-F238E27FC236}">
                  <a16:creationId xmlns:a16="http://schemas.microsoft.com/office/drawing/2014/main" id="{3F94E7A3-307B-4AE5-8DA9-EF8535F969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FDC09FF2-D15D-4275-A9E9-3B45A0EA914A}"/>
              </a:ext>
            </a:extLst>
          </p:cNvPr>
          <p:cNvGrpSpPr/>
          <p:nvPr/>
        </p:nvGrpSpPr>
        <p:grpSpPr>
          <a:xfrm>
            <a:off x="4946213" y="-3910080"/>
            <a:ext cx="1523919" cy="1508441"/>
            <a:chOff x="-1086098" y="5127259"/>
            <a:chExt cx="1523919" cy="1508441"/>
          </a:xfrm>
        </p:grpSpPr>
        <p:sp>
          <p:nvSpPr>
            <p:cNvPr id="90" name="Teardrop 89">
              <a:extLst>
                <a:ext uri="{FF2B5EF4-FFF2-40B4-BE49-F238E27FC236}">
                  <a16:creationId xmlns:a16="http://schemas.microsoft.com/office/drawing/2014/main" id="{80E517E9-E855-4FE9-B792-24D071E5079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electronics&#10;&#10;Description automatically generated">
              <a:extLst>
                <a:ext uri="{FF2B5EF4-FFF2-40B4-BE49-F238E27FC236}">
                  <a16:creationId xmlns:a16="http://schemas.microsoft.com/office/drawing/2014/main" id="{2EEB5227-19DE-4656-A730-8923705835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104AF27A-9E0A-479E-8904-E8EDC4242C83}"/>
              </a:ext>
            </a:extLst>
          </p:cNvPr>
          <p:cNvGrpSpPr/>
          <p:nvPr/>
        </p:nvGrpSpPr>
        <p:grpSpPr>
          <a:xfrm>
            <a:off x="6183736" y="-3892768"/>
            <a:ext cx="1523919" cy="1508441"/>
            <a:chOff x="-1086098" y="5127259"/>
            <a:chExt cx="1523919" cy="1508441"/>
          </a:xfrm>
        </p:grpSpPr>
        <p:sp>
          <p:nvSpPr>
            <p:cNvPr id="93" name="Teardrop 92">
              <a:extLst>
                <a:ext uri="{FF2B5EF4-FFF2-40B4-BE49-F238E27FC236}">
                  <a16:creationId xmlns:a16="http://schemas.microsoft.com/office/drawing/2014/main" id="{5B3C6353-D934-4B61-AB88-2C6537ABBFB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descr="A picture containing electronics&#10;&#10;Description automatically generated">
              <a:extLst>
                <a:ext uri="{FF2B5EF4-FFF2-40B4-BE49-F238E27FC236}">
                  <a16:creationId xmlns:a16="http://schemas.microsoft.com/office/drawing/2014/main" id="{54EF7565-44FB-4DE8-9C8F-3043D83B3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5" name="Group 94">
            <a:extLst>
              <a:ext uri="{FF2B5EF4-FFF2-40B4-BE49-F238E27FC236}">
                <a16:creationId xmlns:a16="http://schemas.microsoft.com/office/drawing/2014/main" id="{EC041F8D-55F7-4060-95A2-7C7203E9A748}"/>
              </a:ext>
            </a:extLst>
          </p:cNvPr>
          <p:cNvGrpSpPr/>
          <p:nvPr/>
        </p:nvGrpSpPr>
        <p:grpSpPr>
          <a:xfrm>
            <a:off x="7385954" y="-3910413"/>
            <a:ext cx="1523919" cy="1508441"/>
            <a:chOff x="-1086098" y="5127259"/>
            <a:chExt cx="1523919" cy="1508441"/>
          </a:xfrm>
        </p:grpSpPr>
        <p:sp>
          <p:nvSpPr>
            <p:cNvPr id="96" name="Teardrop 95">
              <a:extLst>
                <a:ext uri="{FF2B5EF4-FFF2-40B4-BE49-F238E27FC236}">
                  <a16:creationId xmlns:a16="http://schemas.microsoft.com/office/drawing/2014/main" id="{546777FC-B257-46F9-B84E-94142EA0870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Picture 96" descr="A picture containing electronics&#10;&#10;Description automatically generated">
              <a:extLst>
                <a:ext uri="{FF2B5EF4-FFF2-40B4-BE49-F238E27FC236}">
                  <a16:creationId xmlns:a16="http://schemas.microsoft.com/office/drawing/2014/main" id="{7E97B883-50E4-45AF-8EE6-827F162CC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8" name="Group 97">
            <a:extLst>
              <a:ext uri="{FF2B5EF4-FFF2-40B4-BE49-F238E27FC236}">
                <a16:creationId xmlns:a16="http://schemas.microsoft.com/office/drawing/2014/main" id="{01DF0EFB-5DA4-4634-AFAF-D356C3214AE1}"/>
              </a:ext>
            </a:extLst>
          </p:cNvPr>
          <p:cNvGrpSpPr/>
          <p:nvPr/>
        </p:nvGrpSpPr>
        <p:grpSpPr>
          <a:xfrm>
            <a:off x="8620281" y="-3925690"/>
            <a:ext cx="1523919" cy="1508441"/>
            <a:chOff x="-1086098" y="5127259"/>
            <a:chExt cx="1523919" cy="1508441"/>
          </a:xfrm>
        </p:grpSpPr>
        <p:sp>
          <p:nvSpPr>
            <p:cNvPr id="99" name="Teardrop 98">
              <a:extLst>
                <a:ext uri="{FF2B5EF4-FFF2-40B4-BE49-F238E27FC236}">
                  <a16:creationId xmlns:a16="http://schemas.microsoft.com/office/drawing/2014/main" id="{E2806460-B5B2-45BF-8745-F8852A1124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descr="A picture containing electronics&#10;&#10;Description automatically generated">
              <a:extLst>
                <a:ext uri="{FF2B5EF4-FFF2-40B4-BE49-F238E27FC236}">
                  <a16:creationId xmlns:a16="http://schemas.microsoft.com/office/drawing/2014/main" id="{52D394D5-52BC-4FA7-90A2-91BA2440AC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F0B66FAC-5B69-4369-9077-E1BA47012FC8}"/>
              </a:ext>
            </a:extLst>
          </p:cNvPr>
          <p:cNvGrpSpPr/>
          <p:nvPr/>
        </p:nvGrpSpPr>
        <p:grpSpPr>
          <a:xfrm>
            <a:off x="9857804" y="-3943057"/>
            <a:ext cx="1523919" cy="1508441"/>
            <a:chOff x="-1086098" y="5127259"/>
            <a:chExt cx="1523919" cy="1508441"/>
          </a:xfrm>
        </p:grpSpPr>
        <p:sp>
          <p:nvSpPr>
            <p:cNvPr id="102" name="Teardrop 101">
              <a:extLst>
                <a:ext uri="{FF2B5EF4-FFF2-40B4-BE49-F238E27FC236}">
                  <a16:creationId xmlns:a16="http://schemas.microsoft.com/office/drawing/2014/main" id="{23E31B9B-71C1-4709-A092-4FE4E7048E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descr="A picture containing electronics&#10;&#10;Description automatically generated">
              <a:extLst>
                <a:ext uri="{FF2B5EF4-FFF2-40B4-BE49-F238E27FC236}">
                  <a16:creationId xmlns:a16="http://schemas.microsoft.com/office/drawing/2014/main" id="{A5AB1DB3-C9DD-44CD-A6F3-8A67C22842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4" name="Group 103">
            <a:extLst>
              <a:ext uri="{FF2B5EF4-FFF2-40B4-BE49-F238E27FC236}">
                <a16:creationId xmlns:a16="http://schemas.microsoft.com/office/drawing/2014/main" id="{7F7DE9B8-FD79-4052-AC0F-23B32E96A234}"/>
              </a:ext>
            </a:extLst>
          </p:cNvPr>
          <p:cNvGrpSpPr/>
          <p:nvPr/>
        </p:nvGrpSpPr>
        <p:grpSpPr>
          <a:xfrm>
            <a:off x="-65955" y="-5071823"/>
            <a:ext cx="1523919" cy="1508441"/>
            <a:chOff x="-1086098" y="5127259"/>
            <a:chExt cx="1523919" cy="1508441"/>
          </a:xfrm>
        </p:grpSpPr>
        <p:sp>
          <p:nvSpPr>
            <p:cNvPr id="105" name="Teardrop 104">
              <a:extLst>
                <a:ext uri="{FF2B5EF4-FFF2-40B4-BE49-F238E27FC236}">
                  <a16:creationId xmlns:a16="http://schemas.microsoft.com/office/drawing/2014/main" id="{09A27CC7-74F2-42E0-9C5E-587320BCD03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 name="Picture 105" descr="A picture containing electronics&#10;&#10;Description automatically generated">
              <a:extLst>
                <a:ext uri="{FF2B5EF4-FFF2-40B4-BE49-F238E27FC236}">
                  <a16:creationId xmlns:a16="http://schemas.microsoft.com/office/drawing/2014/main" id="{7233A325-C68C-48C6-B797-A5FFD0A3B1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7" name="Group 106">
            <a:extLst>
              <a:ext uri="{FF2B5EF4-FFF2-40B4-BE49-F238E27FC236}">
                <a16:creationId xmlns:a16="http://schemas.microsoft.com/office/drawing/2014/main" id="{482ACAD9-15E1-4AB6-8136-B149860433B2}"/>
              </a:ext>
            </a:extLst>
          </p:cNvPr>
          <p:cNvGrpSpPr/>
          <p:nvPr/>
        </p:nvGrpSpPr>
        <p:grpSpPr>
          <a:xfrm>
            <a:off x="1105621" y="-5098785"/>
            <a:ext cx="1523919" cy="1508441"/>
            <a:chOff x="-1086098" y="5127259"/>
            <a:chExt cx="1523919" cy="1508441"/>
          </a:xfrm>
        </p:grpSpPr>
        <p:sp>
          <p:nvSpPr>
            <p:cNvPr id="108" name="Teardrop 107">
              <a:extLst>
                <a:ext uri="{FF2B5EF4-FFF2-40B4-BE49-F238E27FC236}">
                  <a16:creationId xmlns:a16="http://schemas.microsoft.com/office/drawing/2014/main" id="{5B49DA6D-6BA2-4AF3-876B-2D5F968B0C0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 name="Picture 108" descr="A picture containing electronics&#10;&#10;Description automatically generated">
              <a:extLst>
                <a:ext uri="{FF2B5EF4-FFF2-40B4-BE49-F238E27FC236}">
                  <a16:creationId xmlns:a16="http://schemas.microsoft.com/office/drawing/2014/main" id="{1E53868D-7ECC-4E03-BA50-891988E8D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0" name="Group 109">
            <a:extLst>
              <a:ext uri="{FF2B5EF4-FFF2-40B4-BE49-F238E27FC236}">
                <a16:creationId xmlns:a16="http://schemas.microsoft.com/office/drawing/2014/main" id="{B91DA759-BEE7-47EC-9884-F046F930C4C2}"/>
              </a:ext>
            </a:extLst>
          </p:cNvPr>
          <p:cNvGrpSpPr/>
          <p:nvPr/>
        </p:nvGrpSpPr>
        <p:grpSpPr>
          <a:xfrm>
            <a:off x="2347138" y="-5098785"/>
            <a:ext cx="1523919" cy="1508441"/>
            <a:chOff x="-1086098" y="5127259"/>
            <a:chExt cx="1523919" cy="1508441"/>
          </a:xfrm>
        </p:grpSpPr>
        <p:sp>
          <p:nvSpPr>
            <p:cNvPr id="111" name="Teardrop 110">
              <a:extLst>
                <a:ext uri="{FF2B5EF4-FFF2-40B4-BE49-F238E27FC236}">
                  <a16:creationId xmlns:a16="http://schemas.microsoft.com/office/drawing/2014/main" id="{7BC7CAF9-4479-47C1-A7E4-C822C4301D9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3" name="Picture 112" descr="A picture containing electronics&#10;&#10;Description automatically generated">
              <a:extLst>
                <a:ext uri="{FF2B5EF4-FFF2-40B4-BE49-F238E27FC236}">
                  <a16:creationId xmlns:a16="http://schemas.microsoft.com/office/drawing/2014/main" id="{035B8C75-6E8C-4237-8CCE-05D07E5757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4" name="Group 113">
            <a:extLst>
              <a:ext uri="{FF2B5EF4-FFF2-40B4-BE49-F238E27FC236}">
                <a16:creationId xmlns:a16="http://schemas.microsoft.com/office/drawing/2014/main" id="{B7F6A2E6-A333-45A1-B0D6-E7694F9C88E1}"/>
              </a:ext>
            </a:extLst>
          </p:cNvPr>
          <p:cNvGrpSpPr/>
          <p:nvPr/>
        </p:nvGrpSpPr>
        <p:grpSpPr>
          <a:xfrm>
            <a:off x="3614795" y="-5114708"/>
            <a:ext cx="1523919" cy="1508441"/>
            <a:chOff x="-1086098" y="5127259"/>
            <a:chExt cx="1523919" cy="1508441"/>
          </a:xfrm>
        </p:grpSpPr>
        <p:sp>
          <p:nvSpPr>
            <p:cNvPr id="115" name="Teardrop 114">
              <a:extLst>
                <a:ext uri="{FF2B5EF4-FFF2-40B4-BE49-F238E27FC236}">
                  <a16:creationId xmlns:a16="http://schemas.microsoft.com/office/drawing/2014/main" id="{FE26845A-DE00-405D-B4D2-72B3FCB4DC8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Picture 115" descr="A picture containing electronics&#10;&#10;Description automatically generated">
              <a:extLst>
                <a:ext uri="{FF2B5EF4-FFF2-40B4-BE49-F238E27FC236}">
                  <a16:creationId xmlns:a16="http://schemas.microsoft.com/office/drawing/2014/main" id="{E3557863-1206-4C86-938D-90B5D5AD6A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7" name="Group 116">
            <a:extLst>
              <a:ext uri="{FF2B5EF4-FFF2-40B4-BE49-F238E27FC236}">
                <a16:creationId xmlns:a16="http://schemas.microsoft.com/office/drawing/2014/main" id="{029CE9D3-D19A-406D-8198-1A44D6ACFD42}"/>
              </a:ext>
            </a:extLst>
          </p:cNvPr>
          <p:cNvGrpSpPr/>
          <p:nvPr/>
        </p:nvGrpSpPr>
        <p:grpSpPr>
          <a:xfrm>
            <a:off x="4885648" y="-5099099"/>
            <a:ext cx="1523919" cy="1508441"/>
            <a:chOff x="-1086098" y="5127259"/>
            <a:chExt cx="1523919" cy="1508441"/>
          </a:xfrm>
        </p:grpSpPr>
        <p:sp>
          <p:nvSpPr>
            <p:cNvPr id="118" name="Teardrop 117">
              <a:extLst>
                <a:ext uri="{FF2B5EF4-FFF2-40B4-BE49-F238E27FC236}">
                  <a16:creationId xmlns:a16="http://schemas.microsoft.com/office/drawing/2014/main" id="{02FE9F65-EB9A-4336-A4B6-5A9BC4A25B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9" name="Picture 118" descr="A picture containing electronics&#10;&#10;Description automatically generated">
              <a:extLst>
                <a:ext uri="{FF2B5EF4-FFF2-40B4-BE49-F238E27FC236}">
                  <a16:creationId xmlns:a16="http://schemas.microsoft.com/office/drawing/2014/main" id="{266622EA-D724-4C9F-9C6B-3CE734AA5F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0" name="Group 119">
            <a:extLst>
              <a:ext uri="{FF2B5EF4-FFF2-40B4-BE49-F238E27FC236}">
                <a16:creationId xmlns:a16="http://schemas.microsoft.com/office/drawing/2014/main" id="{D30A48B3-25C1-4511-A7A5-E2A6B91B5543}"/>
              </a:ext>
            </a:extLst>
          </p:cNvPr>
          <p:cNvGrpSpPr/>
          <p:nvPr/>
        </p:nvGrpSpPr>
        <p:grpSpPr>
          <a:xfrm>
            <a:off x="6123171" y="-5081787"/>
            <a:ext cx="1523919" cy="1508441"/>
            <a:chOff x="-1086098" y="5127259"/>
            <a:chExt cx="1523919" cy="1508441"/>
          </a:xfrm>
        </p:grpSpPr>
        <p:sp>
          <p:nvSpPr>
            <p:cNvPr id="121" name="Teardrop 120">
              <a:extLst>
                <a:ext uri="{FF2B5EF4-FFF2-40B4-BE49-F238E27FC236}">
                  <a16:creationId xmlns:a16="http://schemas.microsoft.com/office/drawing/2014/main" id="{44B4AE1B-DB4A-46B6-A04E-0DEE0DF8BC1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 name="Picture 121" descr="A picture containing electronics&#10;&#10;Description automatically generated">
              <a:extLst>
                <a:ext uri="{FF2B5EF4-FFF2-40B4-BE49-F238E27FC236}">
                  <a16:creationId xmlns:a16="http://schemas.microsoft.com/office/drawing/2014/main" id="{FB5388CD-878D-4BCF-9150-B01A91B4A6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3" name="Group 122">
            <a:extLst>
              <a:ext uri="{FF2B5EF4-FFF2-40B4-BE49-F238E27FC236}">
                <a16:creationId xmlns:a16="http://schemas.microsoft.com/office/drawing/2014/main" id="{75D9E90A-0F7B-4C32-B837-229B8100087F}"/>
              </a:ext>
            </a:extLst>
          </p:cNvPr>
          <p:cNvGrpSpPr/>
          <p:nvPr/>
        </p:nvGrpSpPr>
        <p:grpSpPr>
          <a:xfrm>
            <a:off x="7325389" y="-5099432"/>
            <a:ext cx="1523919" cy="1508441"/>
            <a:chOff x="-1086098" y="5127259"/>
            <a:chExt cx="1523919" cy="1508441"/>
          </a:xfrm>
        </p:grpSpPr>
        <p:sp>
          <p:nvSpPr>
            <p:cNvPr id="124" name="Teardrop 123">
              <a:extLst>
                <a:ext uri="{FF2B5EF4-FFF2-40B4-BE49-F238E27FC236}">
                  <a16:creationId xmlns:a16="http://schemas.microsoft.com/office/drawing/2014/main" id="{76EE3202-E88F-437C-A08C-990EF76393F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5" name="Picture 124" descr="A picture containing electronics&#10;&#10;Description automatically generated">
              <a:extLst>
                <a:ext uri="{FF2B5EF4-FFF2-40B4-BE49-F238E27FC236}">
                  <a16:creationId xmlns:a16="http://schemas.microsoft.com/office/drawing/2014/main" id="{A1E6D3E7-9569-4AFA-9D0F-5EED5E3591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6" name="Group 125">
            <a:extLst>
              <a:ext uri="{FF2B5EF4-FFF2-40B4-BE49-F238E27FC236}">
                <a16:creationId xmlns:a16="http://schemas.microsoft.com/office/drawing/2014/main" id="{C7308DFF-335D-4748-940C-475C0EF30708}"/>
              </a:ext>
            </a:extLst>
          </p:cNvPr>
          <p:cNvGrpSpPr/>
          <p:nvPr/>
        </p:nvGrpSpPr>
        <p:grpSpPr>
          <a:xfrm>
            <a:off x="8559716" y="-5114709"/>
            <a:ext cx="1523919" cy="1508441"/>
            <a:chOff x="-1086098" y="5127259"/>
            <a:chExt cx="1523919" cy="1508441"/>
          </a:xfrm>
        </p:grpSpPr>
        <p:sp>
          <p:nvSpPr>
            <p:cNvPr id="127" name="Teardrop 126">
              <a:extLst>
                <a:ext uri="{FF2B5EF4-FFF2-40B4-BE49-F238E27FC236}">
                  <a16:creationId xmlns:a16="http://schemas.microsoft.com/office/drawing/2014/main" id="{50413F67-CADC-40E1-BE57-07F2E0871DF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descr="A picture containing electronics&#10;&#10;Description automatically generated">
              <a:extLst>
                <a:ext uri="{FF2B5EF4-FFF2-40B4-BE49-F238E27FC236}">
                  <a16:creationId xmlns:a16="http://schemas.microsoft.com/office/drawing/2014/main" id="{BD7EA772-82BC-4E6B-A8B8-71478B4EDC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9" name="Group 128">
            <a:extLst>
              <a:ext uri="{FF2B5EF4-FFF2-40B4-BE49-F238E27FC236}">
                <a16:creationId xmlns:a16="http://schemas.microsoft.com/office/drawing/2014/main" id="{C161A591-A97F-4E1E-9905-3AB4F0950044}"/>
              </a:ext>
            </a:extLst>
          </p:cNvPr>
          <p:cNvGrpSpPr/>
          <p:nvPr/>
        </p:nvGrpSpPr>
        <p:grpSpPr>
          <a:xfrm>
            <a:off x="9797239" y="-5132076"/>
            <a:ext cx="1523919" cy="1508441"/>
            <a:chOff x="-1086098" y="5127259"/>
            <a:chExt cx="1523919" cy="1508441"/>
          </a:xfrm>
        </p:grpSpPr>
        <p:sp>
          <p:nvSpPr>
            <p:cNvPr id="130" name="Teardrop 129">
              <a:extLst>
                <a:ext uri="{FF2B5EF4-FFF2-40B4-BE49-F238E27FC236}">
                  <a16:creationId xmlns:a16="http://schemas.microsoft.com/office/drawing/2014/main" id="{5334F353-4442-4890-991E-FE3D7F72865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1" name="Picture 130" descr="A picture containing electronics&#10;&#10;Description automatically generated">
              <a:extLst>
                <a:ext uri="{FF2B5EF4-FFF2-40B4-BE49-F238E27FC236}">
                  <a16:creationId xmlns:a16="http://schemas.microsoft.com/office/drawing/2014/main" id="{6BE56BEB-23B8-42A0-9BAB-E6801D3562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fill="hold"/>
                                        <p:tgtEl>
                                          <p:spTgt spid="159"/>
                                        </p:tgtEl>
                                        <p:attrNameLst>
                                          <p:attrName>ppt_x</p:attrName>
                                        </p:attrNameLst>
                                      </p:cBhvr>
                                      <p:tavLst>
                                        <p:tav tm="0">
                                          <p:val>
                                            <p:strVal val="#ppt_x"/>
                                          </p:val>
                                        </p:tav>
                                        <p:tav tm="100000">
                                          <p:val>
                                            <p:strVal val="#ppt_x"/>
                                          </p:val>
                                        </p:tav>
                                      </p:tavLst>
                                    </p:anim>
                                    <p:anim calcmode="lin" valueType="num">
                                      <p:cBhvr additive="base">
                                        <p:cTn id="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000"/>
                                        <p:tgtEl>
                                          <p:spTgt spid="22"/>
                                        </p:tgtEl>
                                        <p:attrNameLst>
                                          <p:attrName>ppt_y</p:attrName>
                                        </p:attrNameLst>
                                      </p:cBhvr>
                                      <p:tavLst>
                                        <p:tav tm="0">
                                          <p:val>
                                            <p:strVal val="#ppt_y"/>
                                          </p:val>
                                        </p:tav>
                                        <p:tav tm="100000">
                                          <p:val>
                                            <p:strVal val="#ppt_y+1"/>
                                          </p:val>
                                        </p:tav>
                                      </p:tavLst>
                                    </p:anim>
                                    <p:set>
                                      <p:cBhvr>
                                        <p:cTn id="13" dur="1" fill="hold">
                                          <p:stCondLst>
                                            <p:cond delay="1000"/>
                                          </p:stCondLst>
                                        </p:cTn>
                                        <p:tgtEl>
                                          <p:spTgt spid="22"/>
                                        </p:tgtEl>
                                        <p:attrNameLst>
                                          <p:attrName>style.visibility</p:attrName>
                                        </p:attrNameLst>
                                      </p:cBhvr>
                                      <p:to>
                                        <p:strVal val="hidden"/>
                                      </p:to>
                                    </p:set>
                                  </p:childTnLst>
                                </p:cTn>
                              </p:par>
                            </p:childTnLst>
                          </p:cTn>
                        </p:par>
                        <p:par>
                          <p:cTn id="14" fill="hold">
                            <p:stCondLst>
                              <p:cond delay="1001"/>
                            </p:stCondLst>
                            <p:childTnLst>
                              <p:par>
                                <p:cTn id="15" presetID="2" presetClass="exit" presetSubtype="4" fill="hold" nodeType="afterEffect">
                                  <p:stCondLst>
                                    <p:cond delay="0"/>
                                  </p:stCondLst>
                                  <p:childTnLst>
                                    <p:anim calcmode="lin" valueType="num">
                                      <p:cBhvr additive="base">
                                        <p:cTn id="16" dur="1000"/>
                                        <p:tgtEl>
                                          <p:spTgt spid="21"/>
                                        </p:tgtEl>
                                        <p:attrNameLst>
                                          <p:attrName>ppt_y</p:attrName>
                                        </p:attrNameLst>
                                      </p:cBhvr>
                                      <p:tavLst>
                                        <p:tav tm="0">
                                          <p:val>
                                            <p:strVal val="#ppt_y"/>
                                          </p:val>
                                        </p:tav>
                                        <p:tav tm="100000">
                                          <p:val>
                                            <p:strVal val="#ppt_y+1"/>
                                          </p:val>
                                        </p:tav>
                                      </p:tavLst>
                                    </p:anim>
                                    <p:set>
                                      <p:cBhvr>
                                        <p:cTn id="17" dur="1" fill="hold">
                                          <p:stCondLst>
                                            <p:cond delay="1000"/>
                                          </p:stCondLst>
                                        </p:cTn>
                                        <p:tgtEl>
                                          <p:spTgt spid="21"/>
                                        </p:tgtEl>
                                        <p:attrNameLst>
                                          <p:attrName>style.visibility</p:attrName>
                                        </p:attrNameLst>
                                      </p:cBhvr>
                                      <p:to>
                                        <p:strVal val="hidden"/>
                                      </p:to>
                                    </p:set>
                                  </p:childTnLst>
                                </p:cTn>
                              </p:par>
                            </p:childTnLst>
                          </p:cTn>
                        </p:par>
                        <p:par>
                          <p:cTn id="18" fill="hold">
                            <p:stCondLst>
                              <p:cond delay="2002"/>
                            </p:stCondLst>
                            <p:childTnLst>
                              <p:par>
                                <p:cTn id="19" presetID="2" presetClass="exit" presetSubtype="4" fill="hold" nodeType="afterEffect">
                                  <p:stCondLst>
                                    <p:cond delay="0"/>
                                  </p:stCondLst>
                                  <p:childTnLst>
                                    <p:anim calcmode="lin" valueType="num">
                                      <p:cBhvr additive="base">
                                        <p:cTn id="20" dur="1000"/>
                                        <p:tgtEl>
                                          <p:spTgt spid="18"/>
                                        </p:tgtEl>
                                        <p:attrNameLst>
                                          <p:attrName>ppt_y</p:attrName>
                                        </p:attrNameLst>
                                      </p:cBhvr>
                                      <p:tavLst>
                                        <p:tav tm="0">
                                          <p:val>
                                            <p:strVal val="#ppt_y"/>
                                          </p:val>
                                        </p:tav>
                                        <p:tav tm="100000">
                                          <p:val>
                                            <p:strVal val="#ppt_y+1"/>
                                          </p:val>
                                        </p:tav>
                                      </p:tavLst>
                                    </p:anim>
                                    <p:set>
                                      <p:cBhvr>
                                        <p:cTn id="21" dur="1" fill="hold">
                                          <p:stCondLst>
                                            <p:cond delay="1000"/>
                                          </p:stCondLst>
                                        </p:cTn>
                                        <p:tgtEl>
                                          <p:spTgt spid="18"/>
                                        </p:tgtEl>
                                        <p:attrNameLst>
                                          <p:attrName>style.visibility</p:attrName>
                                        </p:attrNameLst>
                                      </p:cBhvr>
                                      <p:to>
                                        <p:strVal val="hidden"/>
                                      </p:to>
                                    </p:set>
                                  </p:childTnLst>
                                </p:cTn>
                              </p:par>
                            </p:childTnLst>
                          </p:cTn>
                        </p:par>
                        <p:par>
                          <p:cTn id="22" fill="hold">
                            <p:stCondLst>
                              <p:cond delay="3003"/>
                            </p:stCondLst>
                            <p:childTnLst>
                              <p:par>
                                <p:cTn id="23" presetID="2" presetClass="exit" presetSubtype="4" fill="hold" nodeType="afterEffect">
                                  <p:stCondLst>
                                    <p:cond delay="0"/>
                                  </p:stCondLst>
                                  <p:childTnLst>
                                    <p:anim calcmode="lin" valueType="num">
                                      <p:cBhvr additive="base">
                                        <p:cTn id="24" dur="1100"/>
                                        <p:tgtEl>
                                          <p:spTgt spid="19"/>
                                        </p:tgtEl>
                                        <p:attrNameLst>
                                          <p:attrName>ppt_y</p:attrName>
                                        </p:attrNameLst>
                                      </p:cBhvr>
                                      <p:tavLst>
                                        <p:tav tm="0">
                                          <p:val>
                                            <p:strVal val="#ppt_y"/>
                                          </p:val>
                                        </p:tav>
                                        <p:tav tm="100000">
                                          <p:val>
                                            <p:strVal val="#ppt_y+1"/>
                                          </p:val>
                                        </p:tav>
                                      </p:tavLst>
                                    </p:anim>
                                    <p:set>
                                      <p:cBhvr>
                                        <p:cTn id="25" dur="1" fill="hold">
                                          <p:stCondLst>
                                            <p:cond delay="1100"/>
                                          </p:stCondLst>
                                        </p:cTn>
                                        <p:tgtEl>
                                          <p:spTgt spid="19"/>
                                        </p:tgtEl>
                                        <p:attrNameLst>
                                          <p:attrName>style.visibility</p:attrName>
                                        </p:attrNameLst>
                                      </p:cBhvr>
                                      <p:to>
                                        <p:strVal val="hidden"/>
                                      </p:to>
                                    </p:set>
                                  </p:childTnLst>
                                </p:cTn>
                              </p:par>
                            </p:childTnLst>
                          </p:cTn>
                        </p:par>
                        <p:par>
                          <p:cTn id="26" fill="hold">
                            <p:stCondLst>
                              <p:cond delay="4104"/>
                            </p:stCondLst>
                            <p:childTnLst>
                              <p:par>
                                <p:cTn id="27" presetID="2" presetClass="exit" presetSubtype="4" fill="hold" nodeType="afterEffect">
                                  <p:stCondLst>
                                    <p:cond delay="0"/>
                                  </p:stCondLst>
                                  <p:childTnLst>
                                    <p:anim calcmode="lin" valueType="num">
                                      <p:cBhvr additive="base">
                                        <p:cTn id="28" dur="1000"/>
                                        <p:tgtEl>
                                          <p:spTgt spid="20"/>
                                        </p:tgtEl>
                                        <p:attrNameLst>
                                          <p:attrName>ppt_y</p:attrName>
                                        </p:attrNameLst>
                                      </p:cBhvr>
                                      <p:tavLst>
                                        <p:tav tm="0">
                                          <p:val>
                                            <p:strVal val="#ppt_y"/>
                                          </p:val>
                                        </p:tav>
                                        <p:tav tm="100000">
                                          <p:val>
                                            <p:strVal val="#ppt_y+1"/>
                                          </p:val>
                                        </p:tav>
                                      </p:tavLst>
                                    </p:anim>
                                    <p:set>
                                      <p:cBhvr>
                                        <p:cTn id="29" dur="1" fill="hold">
                                          <p:stCondLst>
                                            <p:cond delay="1000"/>
                                          </p:stCondLst>
                                        </p:cTn>
                                        <p:tgtEl>
                                          <p:spTgt spid="2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4"/>
                                        </p:tgtEl>
                                        <p:attrNameLst>
                                          <p:attrName>style.visibility</p:attrName>
                                        </p:attrNameLst>
                                      </p:cBhvr>
                                      <p:to>
                                        <p:strVal val="visible"/>
                                      </p:to>
                                    </p:set>
                                    <p:anim calcmode="lin" valueType="num">
                                      <p:cBhvr additive="base">
                                        <p:cTn id="34" dur="500" fill="hold"/>
                                        <p:tgtEl>
                                          <p:spTgt spid="164"/>
                                        </p:tgtEl>
                                        <p:attrNameLst>
                                          <p:attrName>ppt_x</p:attrName>
                                        </p:attrNameLst>
                                      </p:cBhvr>
                                      <p:tavLst>
                                        <p:tav tm="0">
                                          <p:val>
                                            <p:strVal val="#ppt_x"/>
                                          </p:val>
                                        </p:tav>
                                        <p:tav tm="100000">
                                          <p:val>
                                            <p:strVal val="#ppt_x"/>
                                          </p:val>
                                        </p:tav>
                                      </p:tavLst>
                                    </p:anim>
                                    <p:anim calcmode="lin" valueType="num">
                                      <p:cBhvr additive="base">
                                        <p:cTn id="35"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5"/>
                                        </p:tgtEl>
                                        <p:attrNameLst>
                                          <p:attrName>style.visibility</p:attrName>
                                        </p:attrNameLst>
                                      </p:cBhvr>
                                      <p:to>
                                        <p:strVal val="visible"/>
                                      </p:to>
                                    </p:set>
                                    <p:anim calcmode="lin" valueType="num">
                                      <p:cBhvr additive="base">
                                        <p:cTn id="40" dur="500" fill="hold"/>
                                        <p:tgtEl>
                                          <p:spTgt spid="165"/>
                                        </p:tgtEl>
                                        <p:attrNameLst>
                                          <p:attrName>ppt_x</p:attrName>
                                        </p:attrNameLst>
                                      </p:cBhvr>
                                      <p:tavLst>
                                        <p:tav tm="0">
                                          <p:val>
                                            <p:strVal val="#ppt_x"/>
                                          </p:val>
                                        </p:tav>
                                        <p:tav tm="100000">
                                          <p:val>
                                            <p:strVal val="#ppt_x"/>
                                          </p:val>
                                        </p:tav>
                                      </p:tavLst>
                                    </p:anim>
                                    <p:anim calcmode="lin" valueType="num">
                                      <p:cBhvr additive="base">
                                        <p:cTn id="41"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66"/>
                                        </p:tgtEl>
                                        <p:attrNameLst>
                                          <p:attrName>style.visibility</p:attrName>
                                        </p:attrNameLst>
                                      </p:cBhvr>
                                      <p:to>
                                        <p:strVal val="visible"/>
                                      </p:to>
                                    </p:set>
                                    <p:anim calcmode="lin" valueType="num">
                                      <p:cBhvr additive="base">
                                        <p:cTn id="46" dur="500" fill="hold"/>
                                        <p:tgtEl>
                                          <p:spTgt spid="166"/>
                                        </p:tgtEl>
                                        <p:attrNameLst>
                                          <p:attrName>ppt_x</p:attrName>
                                        </p:attrNameLst>
                                      </p:cBhvr>
                                      <p:tavLst>
                                        <p:tav tm="0">
                                          <p:val>
                                            <p:strVal val="#ppt_x"/>
                                          </p:val>
                                        </p:tav>
                                        <p:tav tm="100000">
                                          <p:val>
                                            <p:strVal val="#ppt_x"/>
                                          </p:val>
                                        </p:tav>
                                      </p:tavLst>
                                    </p:anim>
                                    <p:anim calcmode="lin" valueType="num">
                                      <p:cBhvr additive="base">
                                        <p:cTn id="47" dur="500" fill="hold"/>
                                        <p:tgtEl>
                                          <p:spTgt spid="16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25E-6 -2.22222E-6 L 0.0043 0.99699 " pathEditMode="relative" rAng="0" ptsTypes="AA">
                                      <p:cBhvr>
                                        <p:cTn id="51" dur="5000" fill="hold"/>
                                        <p:tgtEl>
                                          <p:spTgt spid="23"/>
                                        </p:tgtEl>
                                        <p:attrNameLst>
                                          <p:attrName>ppt_x</p:attrName>
                                          <p:attrName>ppt_y</p:attrName>
                                        </p:attrNameLst>
                                      </p:cBhvr>
                                      <p:rCtr x="208" y="49838"/>
                                    </p:animMotion>
                                  </p:childTnLst>
                                </p:cTn>
                              </p:par>
                              <p:par>
                                <p:cTn id="52" presetID="42" presetClass="path" presetSubtype="0" accel="50000" decel="50000" fill="hold" nodeType="withEffect">
                                  <p:stCondLst>
                                    <p:cond delay="2000"/>
                                  </p:stCondLst>
                                  <p:childTnLst>
                                    <p:animMotion origin="layout" path="M 5E-6 2.96296E-6 L 0.0043 0.99699 " pathEditMode="relative" rAng="0" ptsTypes="AA">
                                      <p:cBhvr>
                                        <p:cTn id="53" dur="5000" fill="hold"/>
                                        <p:tgtEl>
                                          <p:spTgt spid="26"/>
                                        </p:tgtEl>
                                        <p:attrNameLst>
                                          <p:attrName>ppt_x</p:attrName>
                                          <p:attrName>ppt_y</p:attrName>
                                        </p:attrNameLst>
                                      </p:cBhvr>
                                      <p:rCtr x="208" y="49838"/>
                                    </p:animMotion>
                                  </p:childTnLst>
                                </p:cTn>
                              </p:par>
                              <p:par>
                                <p:cTn id="54" presetID="42" presetClass="path" presetSubtype="0" accel="50000" decel="50000" fill="hold" nodeType="withEffect">
                                  <p:stCondLst>
                                    <p:cond delay="3500"/>
                                  </p:stCondLst>
                                  <p:childTnLst>
                                    <p:animMotion origin="layout" path="M 2.08333E-6 2.96296E-6 L 0.00429 0.99699 " pathEditMode="relative" rAng="0" ptsTypes="AA">
                                      <p:cBhvr>
                                        <p:cTn id="55" dur="5000" fill="hold"/>
                                        <p:tgtEl>
                                          <p:spTgt spid="29"/>
                                        </p:tgtEl>
                                        <p:attrNameLst>
                                          <p:attrName>ppt_x</p:attrName>
                                          <p:attrName>ppt_y</p:attrName>
                                        </p:attrNameLst>
                                      </p:cBhvr>
                                      <p:rCtr x="208" y="49838"/>
                                    </p:animMotion>
                                  </p:childTnLst>
                                </p:cTn>
                              </p:par>
                              <p:par>
                                <p:cTn id="56" presetID="42" presetClass="path" presetSubtype="0" accel="50000" decel="50000" fill="hold" nodeType="withEffect">
                                  <p:stCondLst>
                                    <p:cond delay="5250"/>
                                  </p:stCondLst>
                                  <p:childTnLst>
                                    <p:animMotion origin="layout" path="M -4.375E-6 -2.22222E-6 L 0.0043 0.99699 " pathEditMode="relative" rAng="0" ptsTypes="AA">
                                      <p:cBhvr>
                                        <p:cTn id="57" dur="5000" fill="hold"/>
                                        <p:tgtEl>
                                          <p:spTgt spid="32"/>
                                        </p:tgtEl>
                                        <p:attrNameLst>
                                          <p:attrName>ppt_x</p:attrName>
                                          <p:attrName>ppt_y</p:attrName>
                                        </p:attrNameLst>
                                      </p:cBhvr>
                                      <p:rCtr x="208" y="49838"/>
                                    </p:animMotion>
                                  </p:childTnLst>
                                </p:cTn>
                              </p:par>
                              <p:par>
                                <p:cTn id="58" presetID="42" presetClass="path" presetSubtype="0" accel="50000" decel="50000" fill="hold" nodeType="withEffect">
                                  <p:stCondLst>
                                    <p:cond delay="7000"/>
                                  </p:stCondLst>
                                  <p:childTnLst>
                                    <p:animMotion origin="layout" path="M -1.25E-6 2.96296E-6 L 0.0043 0.99699 " pathEditMode="relative" rAng="0" ptsTypes="AA">
                                      <p:cBhvr>
                                        <p:cTn id="59" dur="5000" fill="hold"/>
                                        <p:tgtEl>
                                          <p:spTgt spid="35"/>
                                        </p:tgtEl>
                                        <p:attrNameLst>
                                          <p:attrName>ppt_x</p:attrName>
                                          <p:attrName>ppt_y</p:attrName>
                                        </p:attrNameLst>
                                      </p:cBhvr>
                                      <p:rCtr x="208" y="49838"/>
                                    </p:animMotion>
                                  </p:childTnLst>
                                </p:cTn>
                              </p:par>
                              <p:par>
                                <p:cTn id="60" presetID="42" presetClass="path" presetSubtype="0" accel="50000" decel="50000" fill="hold" nodeType="withEffect">
                                  <p:stCondLst>
                                    <p:cond delay="9000"/>
                                  </p:stCondLst>
                                  <p:childTnLst>
                                    <p:animMotion origin="layout" path="M -3.54167E-6 -3.33333E-6 L 0.0043 0.99699 " pathEditMode="relative" rAng="0" ptsTypes="AA">
                                      <p:cBhvr>
                                        <p:cTn id="61" dur="5000" fill="hold"/>
                                        <p:tgtEl>
                                          <p:spTgt spid="38"/>
                                        </p:tgtEl>
                                        <p:attrNameLst>
                                          <p:attrName>ppt_x</p:attrName>
                                          <p:attrName>ppt_y</p:attrName>
                                        </p:attrNameLst>
                                      </p:cBhvr>
                                      <p:rCtr x="208" y="49838"/>
                                    </p:animMotion>
                                  </p:childTnLst>
                                </p:cTn>
                              </p:par>
                              <p:par>
                                <p:cTn id="62" presetID="42" presetClass="path" presetSubtype="0" accel="50000" decel="50000" fill="hold" nodeType="withEffect">
                                  <p:stCondLst>
                                    <p:cond delay="11250"/>
                                  </p:stCondLst>
                                  <p:childTnLst>
                                    <p:animMotion origin="layout" path="M -1.25E-6 2.96296E-6 L 0.0043 0.99699 " pathEditMode="relative" rAng="0" ptsTypes="AA">
                                      <p:cBhvr>
                                        <p:cTn id="63" dur="5000" fill="hold"/>
                                        <p:tgtEl>
                                          <p:spTgt spid="41"/>
                                        </p:tgtEl>
                                        <p:attrNameLst>
                                          <p:attrName>ppt_x</p:attrName>
                                          <p:attrName>ppt_y</p:attrName>
                                        </p:attrNameLst>
                                      </p:cBhvr>
                                      <p:rCtr x="208" y="49838"/>
                                    </p:animMotion>
                                  </p:childTnLst>
                                </p:cTn>
                              </p:par>
                              <p:par>
                                <p:cTn id="64" presetID="42" presetClass="path" presetSubtype="0" accel="50000" decel="50000" fill="hold" nodeType="withEffect">
                                  <p:stCondLst>
                                    <p:cond delay="13250"/>
                                  </p:stCondLst>
                                  <p:childTnLst>
                                    <p:animMotion origin="layout" path="M -3.33333E-6 -2.22222E-6 L 0.0043 0.99699 " pathEditMode="relative" rAng="0" ptsTypes="AA">
                                      <p:cBhvr>
                                        <p:cTn id="65" dur="5000" fill="hold"/>
                                        <p:tgtEl>
                                          <p:spTgt spid="44"/>
                                        </p:tgtEl>
                                        <p:attrNameLst>
                                          <p:attrName>ppt_x</p:attrName>
                                          <p:attrName>ppt_y</p:attrName>
                                        </p:attrNameLst>
                                      </p:cBhvr>
                                      <p:rCtr x="208" y="49838"/>
                                    </p:animMotion>
                                  </p:childTnLst>
                                </p:cTn>
                              </p:par>
                              <p:par>
                                <p:cTn id="66" presetID="42" presetClass="path" presetSubtype="0" accel="50000" decel="50000" fill="hold" nodeType="withEffect">
                                  <p:stCondLst>
                                    <p:cond delay="15750"/>
                                  </p:stCondLst>
                                  <p:childTnLst>
                                    <p:animMotion origin="layout" path="M 4.375E-6 4.07407E-6 L 0.00429 0.99699 " pathEditMode="relative" rAng="0" ptsTypes="AA">
                                      <p:cBhvr>
                                        <p:cTn id="67" dur="5000" fill="hold"/>
                                        <p:tgtEl>
                                          <p:spTgt spid="47"/>
                                        </p:tgtEl>
                                        <p:attrNameLst>
                                          <p:attrName>ppt_x</p:attrName>
                                          <p:attrName>ppt_y</p:attrName>
                                        </p:attrNameLst>
                                      </p:cBhvr>
                                      <p:rCtr x="208" y="49838"/>
                                    </p:animMotion>
                                  </p:childTnLst>
                                </p:cTn>
                              </p:par>
                            </p:childTnLst>
                          </p:cTn>
                        </p:par>
                        <p:par>
                          <p:cTn id="68" fill="hold">
                            <p:stCondLst>
                              <p:cond delay="20750"/>
                            </p:stCondLst>
                            <p:childTnLst>
                              <p:par>
                                <p:cTn id="69" presetID="42" presetClass="path" presetSubtype="0" accel="50000" decel="50000" fill="hold" nodeType="afterEffect">
                                  <p:stCondLst>
                                    <p:cond delay="0"/>
                                  </p:stCondLst>
                                  <p:childTnLst>
                                    <p:animMotion origin="layout" path="M 1.45833E-6 -3.7037E-6 L 0.00638 0.99399 " pathEditMode="relative" rAng="0" ptsTypes="AA">
                                      <p:cBhvr>
                                        <p:cTn id="70" dur="5000" fill="hold"/>
                                        <p:tgtEl>
                                          <p:spTgt spid="50"/>
                                        </p:tgtEl>
                                        <p:attrNameLst>
                                          <p:attrName>ppt_x</p:attrName>
                                          <p:attrName>ppt_y</p:attrName>
                                        </p:attrNameLst>
                                      </p:cBhvr>
                                      <p:rCtr x="313" y="49699"/>
                                    </p:animMotion>
                                  </p:childTnLst>
                                </p:cTn>
                              </p:par>
                              <p:par>
                                <p:cTn id="71" presetID="42" presetClass="path" presetSubtype="0" accel="50000" decel="50000" fill="hold" nodeType="withEffect">
                                  <p:stCondLst>
                                    <p:cond delay="2000"/>
                                  </p:stCondLst>
                                  <p:childTnLst>
                                    <p:animMotion origin="layout" path="M -2.29167E-6 1.48148E-6 L 0.0043 0.99699 " pathEditMode="relative" rAng="0" ptsTypes="AA">
                                      <p:cBhvr>
                                        <p:cTn id="72" dur="5000" fill="hold"/>
                                        <p:tgtEl>
                                          <p:spTgt spid="53"/>
                                        </p:tgtEl>
                                        <p:attrNameLst>
                                          <p:attrName>ppt_x</p:attrName>
                                          <p:attrName>ppt_y</p:attrName>
                                        </p:attrNameLst>
                                      </p:cBhvr>
                                      <p:rCtr x="208" y="49838"/>
                                    </p:animMotion>
                                  </p:childTnLst>
                                </p:cTn>
                              </p:par>
                              <p:par>
                                <p:cTn id="73" presetID="42" presetClass="path" presetSubtype="0" accel="50000" decel="50000" fill="hold" nodeType="withEffect">
                                  <p:stCondLst>
                                    <p:cond delay="3500"/>
                                  </p:stCondLst>
                                  <p:childTnLst>
                                    <p:animMotion origin="layout" path="M 4.79167E-6 1.48148E-6 L 0.00429 0.99699 " pathEditMode="relative" rAng="0" ptsTypes="AA">
                                      <p:cBhvr>
                                        <p:cTn id="74" dur="5000" fill="hold"/>
                                        <p:tgtEl>
                                          <p:spTgt spid="56"/>
                                        </p:tgtEl>
                                        <p:attrNameLst>
                                          <p:attrName>ppt_x</p:attrName>
                                          <p:attrName>ppt_y</p:attrName>
                                        </p:attrNameLst>
                                      </p:cBhvr>
                                      <p:rCtr x="208" y="49838"/>
                                    </p:animMotion>
                                  </p:childTnLst>
                                </p:cTn>
                              </p:par>
                              <p:par>
                                <p:cTn id="75" presetID="42" presetClass="path" presetSubtype="0" accel="50000" decel="50000" fill="hold" nodeType="withEffect">
                                  <p:stCondLst>
                                    <p:cond delay="5250"/>
                                  </p:stCondLst>
                                  <p:childTnLst>
                                    <p:animMotion origin="layout" path="M -1.66667E-6 -3.7037E-6 L 0.0043 0.99699 " pathEditMode="relative" rAng="0" ptsTypes="AA">
                                      <p:cBhvr>
                                        <p:cTn id="76" dur="5000" fill="hold"/>
                                        <p:tgtEl>
                                          <p:spTgt spid="59"/>
                                        </p:tgtEl>
                                        <p:attrNameLst>
                                          <p:attrName>ppt_x</p:attrName>
                                          <p:attrName>ppt_y</p:attrName>
                                        </p:attrNameLst>
                                      </p:cBhvr>
                                      <p:rCtr x="208" y="49838"/>
                                    </p:animMotion>
                                  </p:childTnLst>
                                </p:cTn>
                              </p:par>
                              <p:par>
                                <p:cTn id="77" presetID="42" presetClass="path" presetSubtype="0" accel="50000" decel="50000" fill="hold" nodeType="withEffect">
                                  <p:stCondLst>
                                    <p:cond delay="7000"/>
                                  </p:stCondLst>
                                  <p:childTnLst>
                                    <p:animMotion origin="layout" path="M 1.66667E-6 1.48148E-6 L 0.0043 0.99699 " pathEditMode="relative" rAng="0" ptsTypes="AA">
                                      <p:cBhvr>
                                        <p:cTn id="78" dur="5000" fill="hold"/>
                                        <p:tgtEl>
                                          <p:spTgt spid="62"/>
                                        </p:tgtEl>
                                        <p:attrNameLst>
                                          <p:attrName>ppt_x</p:attrName>
                                          <p:attrName>ppt_y</p:attrName>
                                        </p:attrNameLst>
                                      </p:cBhvr>
                                      <p:rCtr x="208" y="49838"/>
                                    </p:animMotion>
                                  </p:childTnLst>
                                </p:cTn>
                              </p:par>
                              <p:par>
                                <p:cTn id="79" presetID="42" presetClass="path" presetSubtype="0" accel="50000" decel="50000" fill="hold" nodeType="withEffect">
                                  <p:stCondLst>
                                    <p:cond delay="9000"/>
                                  </p:stCondLst>
                                  <p:childTnLst>
                                    <p:animMotion origin="layout" path="M -8.33333E-7 -4.81481E-6 L 0.0043 0.997 " pathEditMode="relative" rAng="0" ptsTypes="AA">
                                      <p:cBhvr>
                                        <p:cTn id="80" dur="5000" fill="hold"/>
                                        <p:tgtEl>
                                          <p:spTgt spid="65"/>
                                        </p:tgtEl>
                                        <p:attrNameLst>
                                          <p:attrName>ppt_x</p:attrName>
                                          <p:attrName>ppt_y</p:attrName>
                                        </p:attrNameLst>
                                      </p:cBhvr>
                                      <p:rCtr x="208" y="49838"/>
                                    </p:animMotion>
                                  </p:childTnLst>
                                </p:cTn>
                              </p:par>
                              <p:par>
                                <p:cTn id="81" presetID="42" presetClass="path" presetSubtype="0" accel="50000" decel="50000" fill="hold" nodeType="withEffect">
                                  <p:stCondLst>
                                    <p:cond delay="11250"/>
                                  </p:stCondLst>
                                  <p:childTnLst>
                                    <p:animMotion origin="layout" path="M 1.45833E-6 1.48148E-6 L 0.0043 0.99699 " pathEditMode="relative" rAng="0" ptsTypes="AA">
                                      <p:cBhvr>
                                        <p:cTn id="82" dur="5000" fill="hold"/>
                                        <p:tgtEl>
                                          <p:spTgt spid="68"/>
                                        </p:tgtEl>
                                        <p:attrNameLst>
                                          <p:attrName>ppt_x</p:attrName>
                                          <p:attrName>ppt_y</p:attrName>
                                        </p:attrNameLst>
                                      </p:cBhvr>
                                      <p:rCtr x="208" y="49838"/>
                                    </p:animMotion>
                                  </p:childTnLst>
                                </p:cTn>
                              </p:par>
                              <p:par>
                                <p:cTn id="83" presetID="42" presetClass="path" presetSubtype="0" accel="50000" decel="50000" fill="hold" nodeType="withEffect">
                                  <p:stCondLst>
                                    <p:cond delay="13250"/>
                                  </p:stCondLst>
                                  <p:childTnLst>
                                    <p:animMotion origin="layout" path="M -6.25E-7 -3.7037E-6 L 0.0043 0.99699 " pathEditMode="relative" rAng="0" ptsTypes="AA">
                                      <p:cBhvr>
                                        <p:cTn id="84" dur="5000" fill="hold"/>
                                        <p:tgtEl>
                                          <p:spTgt spid="71"/>
                                        </p:tgtEl>
                                        <p:attrNameLst>
                                          <p:attrName>ppt_x</p:attrName>
                                          <p:attrName>ppt_y</p:attrName>
                                        </p:attrNameLst>
                                      </p:cBhvr>
                                      <p:rCtr x="208" y="49838"/>
                                    </p:animMotion>
                                  </p:childTnLst>
                                </p:cTn>
                              </p:par>
                              <p:par>
                                <p:cTn id="85" presetID="42" presetClass="path" presetSubtype="0" accel="50000" decel="50000" fill="hold" nodeType="withEffect">
                                  <p:stCondLst>
                                    <p:cond delay="15750"/>
                                  </p:stCondLst>
                                  <p:childTnLst>
                                    <p:animMotion origin="layout" path="M -2.91667E-6 2.59259E-6 L 0.0043 0.99699 " pathEditMode="relative" rAng="0" ptsTypes="AA">
                                      <p:cBhvr>
                                        <p:cTn id="86" dur="5000" fill="hold"/>
                                        <p:tgtEl>
                                          <p:spTgt spid="74"/>
                                        </p:tgtEl>
                                        <p:attrNameLst>
                                          <p:attrName>ppt_x</p:attrName>
                                          <p:attrName>ppt_y</p:attrName>
                                        </p:attrNameLst>
                                      </p:cBhvr>
                                      <p:rCtr x="208" y="49838"/>
                                    </p:animMotion>
                                  </p:childTnLst>
                                </p:cTn>
                              </p:par>
                            </p:childTnLst>
                          </p:cTn>
                        </p:par>
                        <p:par>
                          <p:cTn id="87" fill="hold">
                            <p:stCondLst>
                              <p:cond delay="41500"/>
                            </p:stCondLst>
                            <p:childTnLst>
                              <p:par>
                                <p:cTn id="88" presetID="42" presetClass="path" presetSubtype="0" accel="50000" decel="50000" fill="hold" nodeType="afterEffect">
                                  <p:stCondLst>
                                    <p:cond delay="0"/>
                                  </p:stCondLst>
                                  <p:childTnLst>
                                    <p:animMotion origin="layout" path="M 6.25E-7 5.55112E-17 L 0.00638 0.99398 " pathEditMode="relative" rAng="0" ptsTypes="AA">
                                      <p:cBhvr>
                                        <p:cTn id="89" dur="4500" fill="hold"/>
                                        <p:tgtEl>
                                          <p:spTgt spid="77"/>
                                        </p:tgtEl>
                                        <p:attrNameLst>
                                          <p:attrName>ppt_x</p:attrName>
                                          <p:attrName>ppt_y</p:attrName>
                                        </p:attrNameLst>
                                      </p:cBhvr>
                                      <p:rCtr x="313" y="49699"/>
                                    </p:animMotion>
                                  </p:childTnLst>
                                </p:cTn>
                              </p:par>
                              <p:par>
                                <p:cTn id="90" presetID="42" presetClass="path" presetSubtype="0" accel="50000" decel="50000" fill="hold" nodeType="withEffect">
                                  <p:stCondLst>
                                    <p:cond delay="2000"/>
                                  </p:stCondLst>
                                  <p:childTnLst>
                                    <p:animMotion origin="layout" path="M -3.125E-6 -4.81481E-6 L 0.0043 0.997 " pathEditMode="relative" rAng="0" ptsTypes="AA">
                                      <p:cBhvr>
                                        <p:cTn id="91" dur="4500" fill="hold"/>
                                        <p:tgtEl>
                                          <p:spTgt spid="80"/>
                                        </p:tgtEl>
                                        <p:attrNameLst>
                                          <p:attrName>ppt_x</p:attrName>
                                          <p:attrName>ppt_y</p:attrName>
                                        </p:attrNameLst>
                                      </p:cBhvr>
                                      <p:rCtr x="208" y="49838"/>
                                    </p:animMotion>
                                  </p:childTnLst>
                                </p:cTn>
                              </p:par>
                              <p:par>
                                <p:cTn id="92" presetID="42" presetClass="path" presetSubtype="0" accel="50000" decel="50000" fill="hold" nodeType="withEffect">
                                  <p:stCondLst>
                                    <p:cond delay="3500"/>
                                  </p:stCondLst>
                                  <p:childTnLst>
                                    <p:animMotion origin="layout" path="M 3.95833E-6 -4.81481E-6 L 0.00429 0.997 " pathEditMode="relative" rAng="0" ptsTypes="AA">
                                      <p:cBhvr>
                                        <p:cTn id="93" dur="4500" fill="hold"/>
                                        <p:tgtEl>
                                          <p:spTgt spid="83"/>
                                        </p:tgtEl>
                                        <p:attrNameLst>
                                          <p:attrName>ppt_x</p:attrName>
                                          <p:attrName>ppt_y</p:attrName>
                                        </p:attrNameLst>
                                      </p:cBhvr>
                                      <p:rCtr x="208" y="49838"/>
                                    </p:animMotion>
                                  </p:childTnLst>
                                </p:cTn>
                              </p:par>
                              <p:par>
                                <p:cTn id="94" presetID="42" presetClass="path" presetSubtype="0" accel="50000" decel="50000" fill="hold" nodeType="withEffect">
                                  <p:stCondLst>
                                    <p:cond delay="5250"/>
                                  </p:stCondLst>
                                  <p:childTnLst>
                                    <p:animMotion origin="layout" path="M -2.29167E-6 0 L 0.0043 0.99699 " pathEditMode="relative" rAng="0" ptsTypes="AA">
                                      <p:cBhvr>
                                        <p:cTn id="95" dur="4500" fill="hold"/>
                                        <p:tgtEl>
                                          <p:spTgt spid="86"/>
                                        </p:tgtEl>
                                        <p:attrNameLst>
                                          <p:attrName>ppt_x</p:attrName>
                                          <p:attrName>ppt_y</p:attrName>
                                        </p:attrNameLst>
                                      </p:cBhvr>
                                      <p:rCtr x="208" y="49838"/>
                                    </p:animMotion>
                                  </p:childTnLst>
                                </p:cTn>
                              </p:par>
                              <p:par>
                                <p:cTn id="96" presetID="42" presetClass="path" presetSubtype="0" accel="50000" decel="50000" fill="hold" nodeType="withEffect">
                                  <p:stCondLst>
                                    <p:cond delay="7000"/>
                                  </p:stCondLst>
                                  <p:childTnLst>
                                    <p:animMotion origin="layout" path="M 8.33333E-7 -4.81481E-6 L 0.0043 0.997 " pathEditMode="relative" rAng="0" ptsTypes="AA">
                                      <p:cBhvr>
                                        <p:cTn id="97" dur="4500" fill="hold"/>
                                        <p:tgtEl>
                                          <p:spTgt spid="89"/>
                                        </p:tgtEl>
                                        <p:attrNameLst>
                                          <p:attrName>ppt_x</p:attrName>
                                          <p:attrName>ppt_y</p:attrName>
                                        </p:attrNameLst>
                                      </p:cBhvr>
                                      <p:rCtr x="208" y="49838"/>
                                    </p:animMotion>
                                  </p:childTnLst>
                                </p:cTn>
                              </p:par>
                              <p:par>
                                <p:cTn id="98" presetID="42" presetClass="path" presetSubtype="0" accel="50000" decel="50000" fill="hold" nodeType="withEffect">
                                  <p:stCondLst>
                                    <p:cond delay="9000"/>
                                  </p:stCondLst>
                                  <p:childTnLst>
                                    <p:animMotion origin="layout" path="M -1.45833E-6 -1.11111E-6 L 0.0043 0.99699 " pathEditMode="relative" rAng="0" ptsTypes="AA">
                                      <p:cBhvr>
                                        <p:cTn id="99" dur="4500" fill="hold"/>
                                        <p:tgtEl>
                                          <p:spTgt spid="92"/>
                                        </p:tgtEl>
                                        <p:attrNameLst>
                                          <p:attrName>ppt_x</p:attrName>
                                          <p:attrName>ppt_y</p:attrName>
                                        </p:attrNameLst>
                                      </p:cBhvr>
                                      <p:rCtr x="208" y="49838"/>
                                    </p:animMotion>
                                  </p:childTnLst>
                                </p:cTn>
                              </p:par>
                              <p:par>
                                <p:cTn id="100" presetID="42" presetClass="path" presetSubtype="0" accel="50000" decel="50000" fill="hold" nodeType="withEffect">
                                  <p:stCondLst>
                                    <p:cond delay="11250"/>
                                  </p:stCondLst>
                                  <p:childTnLst>
                                    <p:animMotion origin="layout" path="M 6.25E-7 -4.81481E-6 L 0.0043 0.997 " pathEditMode="relative" rAng="0" ptsTypes="AA">
                                      <p:cBhvr>
                                        <p:cTn id="101" dur="4500" fill="hold"/>
                                        <p:tgtEl>
                                          <p:spTgt spid="95"/>
                                        </p:tgtEl>
                                        <p:attrNameLst>
                                          <p:attrName>ppt_x</p:attrName>
                                          <p:attrName>ppt_y</p:attrName>
                                        </p:attrNameLst>
                                      </p:cBhvr>
                                      <p:rCtr x="208" y="49838"/>
                                    </p:animMotion>
                                  </p:childTnLst>
                                </p:cTn>
                              </p:par>
                              <p:par>
                                <p:cTn id="102" presetID="42" presetClass="path" presetSubtype="0" accel="50000" decel="50000" fill="hold" nodeType="withEffect">
                                  <p:stCondLst>
                                    <p:cond delay="13250"/>
                                  </p:stCondLst>
                                  <p:childTnLst>
                                    <p:animMotion origin="layout" path="M -1.25E-6 0 L 0.0043 0.99699 " pathEditMode="relative" rAng="0" ptsTypes="AA">
                                      <p:cBhvr>
                                        <p:cTn id="103" dur="4500" fill="hold"/>
                                        <p:tgtEl>
                                          <p:spTgt spid="98"/>
                                        </p:tgtEl>
                                        <p:attrNameLst>
                                          <p:attrName>ppt_x</p:attrName>
                                          <p:attrName>ppt_y</p:attrName>
                                        </p:attrNameLst>
                                      </p:cBhvr>
                                      <p:rCtr x="208" y="49838"/>
                                    </p:animMotion>
                                  </p:childTnLst>
                                </p:cTn>
                              </p:par>
                              <p:par>
                                <p:cTn id="104" presetID="42" presetClass="path" presetSubtype="0" accel="50000" decel="50000" fill="hold" nodeType="withEffect">
                                  <p:stCondLst>
                                    <p:cond delay="15750"/>
                                  </p:stCondLst>
                                  <p:childTnLst>
                                    <p:animMotion origin="layout" path="M -3.75E-6 -3.7037E-6 L 0.0043 0.99699 " pathEditMode="relative" rAng="0" ptsTypes="AA">
                                      <p:cBhvr>
                                        <p:cTn id="105" dur="4500" fill="hold"/>
                                        <p:tgtEl>
                                          <p:spTgt spid="101"/>
                                        </p:tgtEl>
                                        <p:attrNameLst>
                                          <p:attrName>ppt_x</p:attrName>
                                          <p:attrName>ppt_y</p:attrName>
                                        </p:attrNameLst>
                                      </p:cBhvr>
                                      <p:rCtr x="208" y="49838"/>
                                    </p:animMotion>
                                  </p:childTnLst>
                                </p:cTn>
                              </p:par>
                            </p:childTnLst>
                          </p:cTn>
                        </p:par>
                        <p:par>
                          <p:cTn id="106" fill="hold">
                            <p:stCondLst>
                              <p:cond delay="61750"/>
                            </p:stCondLst>
                            <p:childTnLst>
                              <p:par>
                                <p:cTn id="107" presetID="42" presetClass="path" presetSubtype="0" accel="50000" decel="50000" fill="hold" nodeType="afterEffect">
                                  <p:stCondLst>
                                    <p:cond delay="0"/>
                                  </p:stCondLst>
                                  <p:childTnLst>
                                    <p:animMotion origin="layout" path="M -1.25E-6 -3.7037E-7 L 0.00638 0.99398 " pathEditMode="relative" rAng="0" ptsTypes="AA">
                                      <p:cBhvr>
                                        <p:cTn id="108" dur="4000" fill="hold"/>
                                        <p:tgtEl>
                                          <p:spTgt spid="104"/>
                                        </p:tgtEl>
                                        <p:attrNameLst>
                                          <p:attrName>ppt_x</p:attrName>
                                          <p:attrName>ppt_y</p:attrName>
                                        </p:attrNameLst>
                                      </p:cBhvr>
                                      <p:rCtr x="313" y="49699"/>
                                    </p:animMotion>
                                  </p:childTnLst>
                                </p:cTn>
                              </p:par>
                              <p:par>
                                <p:cTn id="109" presetID="42" presetClass="path" presetSubtype="0" accel="50000" decel="50000" fill="hold" nodeType="withEffect">
                                  <p:stCondLst>
                                    <p:cond delay="2000"/>
                                  </p:stCondLst>
                                  <p:childTnLst>
                                    <p:animMotion origin="layout" path="M 5E-6 4.81481E-6 L 0.0043 0.99699 " pathEditMode="relative" rAng="0" ptsTypes="AA">
                                      <p:cBhvr>
                                        <p:cTn id="110" dur="4000" fill="hold"/>
                                        <p:tgtEl>
                                          <p:spTgt spid="107"/>
                                        </p:tgtEl>
                                        <p:attrNameLst>
                                          <p:attrName>ppt_x</p:attrName>
                                          <p:attrName>ppt_y</p:attrName>
                                        </p:attrNameLst>
                                      </p:cBhvr>
                                      <p:rCtr x="208" y="49861"/>
                                    </p:animMotion>
                                  </p:childTnLst>
                                </p:cTn>
                              </p:par>
                              <p:par>
                                <p:cTn id="111" presetID="42" presetClass="path" presetSubtype="0" accel="50000" decel="50000" fill="hold" nodeType="withEffect">
                                  <p:stCondLst>
                                    <p:cond delay="3500"/>
                                  </p:stCondLst>
                                  <p:childTnLst>
                                    <p:animMotion origin="layout" path="M 2.08333E-6 4.81481E-6 L 0.00429 0.99699 " pathEditMode="relative" rAng="0" ptsTypes="AA">
                                      <p:cBhvr>
                                        <p:cTn id="112" dur="4000" fill="hold"/>
                                        <p:tgtEl>
                                          <p:spTgt spid="110"/>
                                        </p:tgtEl>
                                        <p:attrNameLst>
                                          <p:attrName>ppt_x</p:attrName>
                                          <p:attrName>ppt_y</p:attrName>
                                        </p:attrNameLst>
                                      </p:cBhvr>
                                      <p:rCtr x="208" y="49861"/>
                                    </p:animMotion>
                                  </p:childTnLst>
                                </p:cTn>
                              </p:par>
                              <p:par>
                                <p:cTn id="113" presetID="42" presetClass="path" presetSubtype="0" accel="50000" decel="50000" fill="hold" nodeType="withEffect">
                                  <p:stCondLst>
                                    <p:cond delay="5250"/>
                                  </p:stCondLst>
                                  <p:childTnLst>
                                    <p:animMotion origin="layout" path="M -4.375E-6 -3.7037E-7 L 0.0043 0.99699 " pathEditMode="relative" rAng="0" ptsTypes="AA">
                                      <p:cBhvr>
                                        <p:cTn id="114" dur="4000" fill="hold"/>
                                        <p:tgtEl>
                                          <p:spTgt spid="114"/>
                                        </p:tgtEl>
                                        <p:attrNameLst>
                                          <p:attrName>ppt_x</p:attrName>
                                          <p:attrName>ppt_y</p:attrName>
                                        </p:attrNameLst>
                                      </p:cBhvr>
                                      <p:rCtr x="208" y="49861"/>
                                    </p:animMotion>
                                  </p:childTnLst>
                                </p:cTn>
                              </p:par>
                              <p:par>
                                <p:cTn id="115" presetID="42" presetClass="path" presetSubtype="0" accel="50000" decel="50000" fill="hold" nodeType="withEffect">
                                  <p:stCondLst>
                                    <p:cond delay="7000"/>
                                  </p:stCondLst>
                                  <p:childTnLst>
                                    <p:animMotion origin="layout" path="M -1.25E-6 4.81481E-6 L 0.0043 0.99699 " pathEditMode="relative" rAng="0" ptsTypes="AA">
                                      <p:cBhvr>
                                        <p:cTn id="116" dur="4000" fill="hold"/>
                                        <p:tgtEl>
                                          <p:spTgt spid="117"/>
                                        </p:tgtEl>
                                        <p:attrNameLst>
                                          <p:attrName>ppt_x</p:attrName>
                                          <p:attrName>ppt_y</p:attrName>
                                        </p:attrNameLst>
                                      </p:cBhvr>
                                      <p:rCtr x="208" y="49861"/>
                                    </p:animMotion>
                                  </p:childTnLst>
                                </p:cTn>
                              </p:par>
                              <p:par>
                                <p:cTn id="117" presetID="42" presetClass="path" presetSubtype="0" accel="50000" decel="50000" fill="hold" nodeType="withEffect">
                                  <p:stCondLst>
                                    <p:cond delay="9000"/>
                                  </p:stCondLst>
                                  <p:childTnLst>
                                    <p:animMotion origin="layout" path="M -3.54167E-6 -1.48148E-6 L 0.0043 0.99699 " pathEditMode="relative" rAng="0" ptsTypes="AA">
                                      <p:cBhvr>
                                        <p:cTn id="118" dur="4000" fill="hold"/>
                                        <p:tgtEl>
                                          <p:spTgt spid="120"/>
                                        </p:tgtEl>
                                        <p:attrNameLst>
                                          <p:attrName>ppt_x</p:attrName>
                                          <p:attrName>ppt_y</p:attrName>
                                        </p:attrNameLst>
                                      </p:cBhvr>
                                      <p:rCtr x="208" y="49861"/>
                                    </p:animMotion>
                                  </p:childTnLst>
                                </p:cTn>
                              </p:par>
                              <p:par>
                                <p:cTn id="119" presetID="42" presetClass="path" presetSubtype="0" accel="50000" decel="50000" fill="hold" nodeType="withEffect">
                                  <p:stCondLst>
                                    <p:cond delay="11250"/>
                                  </p:stCondLst>
                                  <p:childTnLst>
                                    <p:animMotion origin="layout" path="M -1.25E-6 4.81481E-6 L 0.0043 0.99699 " pathEditMode="relative" rAng="0" ptsTypes="AA">
                                      <p:cBhvr>
                                        <p:cTn id="120" dur="4000" fill="hold"/>
                                        <p:tgtEl>
                                          <p:spTgt spid="123"/>
                                        </p:tgtEl>
                                        <p:attrNameLst>
                                          <p:attrName>ppt_x</p:attrName>
                                          <p:attrName>ppt_y</p:attrName>
                                        </p:attrNameLst>
                                      </p:cBhvr>
                                      <p:rCtr x="208" y="49861"/>
                                    </p:animMotion>
                                  </p:childTnLst>
                                </p:cTn>
                              </p:par>
                              <p:par>
                                <p:cTn id="121" presetID="42" presetClass="path" presetSubtype="0" accel="50000" decel="50000" fill="hold" nodeType="withEffect">
                                  <p:stCondLst>
                                    <p:cond delay="13250"/>
                                  </p:stCondLst>
                                  <p:childTnLst>
                                    <p:animMotion origin="layout" path="M -3.33333E-6 -3.7037E-7 L 0.0043 0.99699 " pathEditMode="relative" rAng="0" ptsTypes="AA">
                                      <p:cBhvr>
                                        <p:cTn id="122" dur="4000" fill="hold"/>
                                        <p:tgtEl>
                                          <p:spTgt spid="126"/>
                                        </p:tgtEl>
                                        <p:attrNameLst>
                                          <p:attrName>ppt_x</p:attrName>
                                          <p:attrName>ppt_y</p:attrName>
                                        </p:attrNameLst>
                                      </p:cBhvr>
                                      <p:rCtr x="208" y="49861"/>
                                    </p:animMotion>
                                  </p:childTnLst>
                                </p:cTn>
                              </p:par>
                              <p:par>
                                <p:cTn id="123" presetID="42" presetClass="path" presetSubtype="0" accel="50000" decel="50000" fill="hold" nodeType="withEffect">
                                  <p:stCondLst>
                                    <p:cond delay="15750"/>
                                  </p:stCondLst>
                                  <p:childTnLst>
                                    <p:animMotion origin="layout" path="M 4.375E-6 -4.07407E-6 L 0.00429 0.99699 " pathEditMode="relative" rAng="0" ptsTypes="AA">
                                      <p:cBhvr>
                                        <p:cTn id="124" dur="4000" fill="hold"/>
                                        <p:tgtEl>
                                          <p:spTgt spid="129"/>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6" grpId="0"/>
      <p:bldP spid="164" grpId="0"/>
      <p:bldP spid="1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a:extLst>
              <a:ext uri="{FF2B5EF4-FFF2-40B4-BE49-F238E27FC236}">
                <a16:creationId xmlns:a16="http://schemas.microsoft.com/office/drawing/2014/main" id="{AEBEAA36-BE49-4DB9-BADA-0DE163D23CA4}"/>
              </a:ext>
            </a:extLst>
          </p:cNvPr>
          <p:cNvSpPr txBox="1"/>
          <p:nvPr/>
        </p:nvSpPr>
        <p:spPr>
          <a:xfrm>
            <a:off x="514074" y="6129499"/>
            <a:ext cx="1112860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B0F0"/>
                </a:solidFill>
              </a:rPr>
              <a:t>a cake  </a:t>
            </a:r>
            <a:r>
              <a:rPr lang="en-GB" sz="3200" dirty="0">
                <a:solidFill>
                  <a:srgbClr val="002060"/>
                </a:solidFill>
              </a:rPr>
              <a:t>| </a:t>
            </a:r>
            <a:r>
              <a:rPr lang="en-GB" sz="3200" dirty="0">
                <a:solidFill>
                  <a:srgbClr val="FF0000"/>
                </a:solidFill>
              </a:rPr>
              <a:t>a bag </a:t>
            </a:r>
            <a:r>
              <a:rPr lang="en-GB" sz="3200" dirty="0">
                <a:solidFill>
                  <a:srgbClr val="002060"/>
                </a:solidFill>
              </a:rPr>
              <a:t>|</a:t>
            </a:r>
            <a:r>
              <a:rPr lang="en-GB" sz="3200" dirty="0">
                <a:solidFill>
                  <a:srgbClr val="FF0000"/>
                </a:solidFill>
              </a:rPr>
              <a:t> </a:t>
            </a:r>
            <a:r>
              <a:rPr lang="en-GB" sz="3200" dirty="0">
                <a:solidFill>
                  <a:srgbClr val="00B050"/>
                </a:solidFill>
              </a:rPr>
              <a:t>a book  </a:t>
            </a:r>
            <a:r>
              <a:rPr lang="en-GB" sz="3200" dirty="0">
                <a:solidFill>
                  <a:srgbClr val="002060"/>
                </a:solidFill>
              </a:rPr>
              <a:t>|</a:t>
            </a:r>
            <a:r>
              <a:rPr lang="en-GB" sz="3200" dirty="0">
                <a:solidFill>
                  <a:srgbClr val="00B0F0"/>
                </a:solidFill>
              </a:rPr>
              <a:t>a friend  </a:t>
            </a:r>
            <a:r>
              <a:rPr lang="en-GB" sz="3200" dirty="0">
                <a:solidFill>
                  <a:srgbClr val="002060"/>
                </a:solidFill>
              </a:rPr>
              <a:t>| </a:t>
            </a:r>
            <a:r>
              <a:rPr lang="en-GB" sz="3200" dirty="0">
                <a:solidFill>
                  <a:srgbClr val="00B050"/>
                </a:solidFill>
              </a:rPr>
              <a:t>a mobile phone </a:t>
            </a:r>
            <a:endParaRPr kumimoji="0" lang="en-GB" sz="3200" b="0" i="0" u="none" strike="noStrike" kern="1200" cap="none" spc="0" normalizeH="0" baseline="0" noProof="0" dirty="0">
              <a:ln>
                <a:noFill/>
              </a:ln>
              <a:solidFill>
                <a:srgbClr val="00B050"/>
              </a:solidFill>
              <a:effectLst/>
              <a:uLnTx/>
              <a:uFillTx/>
              <a:ea typeface="+mn-ea"/>
              <a:cs typeface="+mn-cs"/>
            </a:endParaRPr>
          </a:p>
        </p:txBody>
      </p:sp>
      <p:sp>
        <p:nvSpPr>
          <p:cNvPr id="133" name="TextBox 132">
            <a:extLst>
              <a:ext uri="{FF2B5EF4-FFF2-40B4-BE49-F238E27FC236}">
                <a16:creationId xmlns:a16="http://schemas.microsoft.com/office/drawing/2014/main" id="{D74CCD08-EEA0-403C-AE5A-9AC32A869433}"/>
              </a:ext>
            </a:extLst>
          </p:cNvPr>
          <p:cNvSpPr txBox="1"/>
          <p:nvPr/>
        </p:nvSpPr>
        <p:spPr>
          <a:xfrm>
            <a:off x="-179734" y="4683534"/>
            <a:ext cx="1264651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FF0000"/>
                </a:solidFill>
              </a:rPr>
              <a:t>a [female] </a:t>
            </a:r>
            <a:r>
              <a:rPr lang="en-GB" sz="2800" dirty="0" err="1">
                <a:solidFill>
                  <a:srgbClr val="FF0000"/>
                </a:solidFill>
              </a:rPr>
              <a:t>friend</a:t>
            </a:r>
            <a:r>
              <a:rPr lang="en-GB" sz="2800" dirty="0" err="1">
                <a:solidFill>
                  <a:srgbClr val="002060"/>
                </a:solidFill>
              </a:rPr>
              <a:t>|</a:t>
            </a:r>
            <a:r>
              <a:rPr lang="en-GB" sz="2800" dirty="0" err="1">
                <a:solidFill>
                  <a:srgbClr val="00B050"/>
                </a:solidFill>
              </a:rPr>
              <a:t>an</a:t>
            </a:r>
            <a:r>
              <a:rPr lang="en-GB" sz="2800" dirty="0">
                <a:solidFill>
                  <a:srgbClr val="00B050"/>
                </a:solidFill>
              </a:rPr>
              <a:t> exercise </a:t>
            </a:r>
            <a:r>
              <a:rPr lang="en-GB" sz="2800" dirty="0" err="1">
                <a:solidFill>
                  <a:srgbClr val="00B050"/>
                </a:solidFill>
              </a:rPr>
              <a:t>book</a:t>
            </a:r>
            <a:r>
              <a:rPr lang="en-GB" sz="2800" dirty="0" err="1">
                <a:solidFill>
                  <a:srgbClr val="002060"/>
                </a:solidFill>
              </a:rPr>
              <a:t>|</a:t>
            </a:r>
            <a:r>
              <a:rPr lang="en-GB" sz="2800" dirty="0" err="1">
                <a:solidFill>
                  <a:srgbClr val="FF0000"/>
                </a:solidFill>
              </a:rPr>
              <a:t>a</a:t>
            </a:r>
            <a:r>
              <a:rPr lang="en-GB" sz="2800" dirty="0">
                <a:solidFill>
                  <a:srgbClr val="FF0000"/>
                </a:solidFill>
              </a:rPr>
              <a:t> [female] teacher </a:t>
            </a:r>
            <a:r>
              <a:rPr lang="en-GB" sz="2800" dirty="0">
                <a:solidFill>
                  <a:srgbClr val="002060"/>
                </a:solidFill>
              </a:rPr>
              <a:t>|</a:t>
            </a:r>
            <a:r>
              <a:rPr lang="en-GB" sz="2800" dirty="0">
                <a:solidFill>
                  <a:srgbClr val="00B050"/>
                </a:solidFill>
              </a:rPr>
              <a:t>an example</a:t>
            </a:r>
            <a:endParaRPr kumimoji="0" lang="en-GB" sz="2800" b="0" i="0" u="none" strike="noStrike" kern="1200" cap="none" spc="0" normalizeH="0" baseline="0" noProof="0" dirty="0">
              <a:ln>
                <a:noFill/>
              </a:ln>
              <a:solidFill>
                <a:srgbClr val="00B050"/>
              </a:solidFill>
              <a:effectLst/>
              <a:uLnTx/>
              <a:uFillTx/>
            </a:endParaRPr>
          </a:p>
        </p:txBody>
      </p:sp>
      <p:sp>
        <p:nvSpPr>
          <p:cNvPr id="135" name="TextBox 134">
            <a:extLst>
              <a:ext uri="{FF2B5EF4-FFF2-40B4-BE49-F238E27FC236}">
                <a16:creationId xmlns:a16="http://schemas.microsoft.com/office/drawing/2014/main" id="{89103714-2606-4A56-8A93-4A380A202A17}"/>
              </a:ext>
            </a:extLst>
          </p:cNvPr>
          <p:cNvSpPr txBox="1"/>
          <p:nvPr/>
        </p:nvSpPr>
        <p:spPr>
          <a:xfrm>
            <a:off x="-7157" y="3157008"/>
            <a:ext cx="12068048"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a bottle </a:t>
            </a:r>
            <a:r>
              <a:rPr lang="en-GB" sz="3200" dirty="0">
                <a:solidFill>
                  <a:srgbClr val="002060"/>
                </a:solidFill>
              </a:rPr>
              <a:t>|</a:t>
            </a:r>
            <a:r>
              <a:rPr lang="en-GB" sz="3200" dirty="0">
                <a:solidFill>
                  <a:srgbClr val="00B050"/>
                </a:solidFill>
              </a:rPr>
              <a:t>a word </a:t>
            </a:r>
            <a:r>
              <a:rPr lang="en-GB" sz="3200" dirty="0">
                <a:solidFill>
                  <a:srgbClr val="002060"/>
                </a:solidFill>
              </a:rPr>
              <a:t>|</a:t>
            </a:r>
            <a:r>
              <a:rPr lang="en-GB" sz="3200" dirty="0">
                <a:solidFill>
                  <a:srgbClr val="00B050"/>
                </a:solidFill>
              </a:rPr>
              <a:t> </a:t>
            </a:r>
            <a:r>
              <a:rPr lang="en-GB" sz="3200" dirty="0">
                <a:solidFill>
                  <a:srgbClr val="FF0000"/>
                </a:solidFill>
              </a:rPr>
              <a:t>a mini whiteboard </a:t>
            </a:r>
            <a:r>
              <a:rPr lang="en-GB" sz="3200" dirty="0">
                <a:solidFill>
                  <a:srgbClr val="002060"/>
                </a:solidFill>
              </a:rPr>
              <a:t>|</a:t>
            </a:r>
            <a:r>
              <a:rPr lang="en-GB" sz="3200" dirty="0">
                <a:solidFill>
                  <a:srgbClr val="FF0000"/>
                </a:solidFill>
              </a:rPr>
              <a:t> </a:t>
            </a:r>
            <a:r>
              <a:rPr lang="en-GB" sz="3200" dirty="0">
                <a:solidFill>
                  <a:srgbClr val="00B0F0"/>
                </a:solidFill>
              </a:rPr>
              <a:t>a pencil </a:t>
            </a:r>
            <a:r>
              <a:rPr lang="en-GB" sz="3200" dirty="0">
                <a:solidFill>
                  <a:srgbClr val="002060"/>
                </a:solidFill>
              </a:rPr>
              <a:t>|</a:t>
            </a:r>
            <a:r>
              <a:rPr lang="en-GB" sz="3200" dirty="0">
                <a:solidFill>
                  <a:srgbClr val="00B0F0"/>
                </a:solidFill>
              </a:rPr>
              <a:t> a table</a:t>
            </a:r>
            <a:endParaRPr kumimoji="0" lang="en-GB" sz="3200" b="0" i="0" u="none" strike="noStrike" kern="1200" cap="none" spc="0" normalizeH="0" baseline="0" noProof="0" dirty="0">
              <a:ln>
                <a:noFill/>
              </a:ln>
              <a:solidFill>
                <a:srgbClr val="00B0F0"/>
              </a:solidFill>
              <a:effectLst/>
              <a:uLnTx/>
              <a:uFillTx/>
              <a:ea typeface="+mn-ea"/>
              <a:cs typeface="+mn-cs"/>
            </a:endParaRPr>
          </a:p>
        </p:txBody>
      </p:sp>
      <p:sp>
        <p:nvSpPr>
          <p:cNvPr id="136" name="TextBox 135">
            <a:extLst>
              <a:ext uri="{FF2B5EF4-FFF2-40B4-BE49-F238E27FC236}">
                <a16:creationId xmlns:a16="http://schemas.microsoft.com/office/drawing/2014/main" id="{BA89BFEF-6664-4E36-883F-1EA4035E8C9A}"/>
              </a:ext>
            </a:extLst>
          </p:cNvPr>
          <p:cNvSpPr txBox="1"/>
          <p:nvPr/>
        </p:nvSpPr>
        <p:spPr>
          <a:xfrm>
            <a:off x="283036" y="1835245"/>
            <a:ext cx="11128607"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FF0000"/>
                </a:solidFill>
              </a:rPr>
              <a:t>a colour </a:t>
            </a:r>
            <a:r>
              <a:rPr lang="en-GB" sz="3200" dirty="0">
                <a:solidFill>
                  <a:srgbClr val="002060"/>
                </a:solidFill>
              </a:rPr>
              <a:t>|</a:t>
            </a:r>
            <a:r>
              <a:rPr lang="en-GB" sz="3200" dirty="0">
                <a:solidFill>
                  <a:srgbClr val="00B050"/>
                </a:solidFill>
              </a:rPr>
              <a:t>a game</a:t>
            </a:r>
            <a:r>
              <a:rPr lang="en-GB" sz="3200" dirty="0">
                <a:solidFill>
                  <a:srgbClr val="FF0000"/>
                </a:solidFill>
              </a:rPr>
              <a:t> </a:t>
            </a:r>
            <a:r>
              <a:rPr lang="en-GB" sz="3200" dirty="0">
                <a:solidFill>
                  <a:srgbClr val="002060"/>
                </a:solidFill>
              </a:rPr>
              <a:t>|</a:t>
            </a:r>
            <a:r>
              <a:rPr lang="en-GB" sz="3200" dirty="0">
                <a:solidFill>
                  <a:srgbClr val="FF0000"/>
                </a:solidFill>
              </a:rPr>
              <a:t> </a:t>
            </a:r>
            <a:r>
              <a:rPr lang="en-GB" sz="3200" dirty="0">
                <a:solidFill>
                  <a:srgbClr val="00B0F0"/>
                </a:solidFill>
              </a:rPr>
              <a:t>a [male] teacher </a:t>
            </a:r>
            <a:r>
              <a:rPr lang="en-GB" sz="3200" dirty="0">
                <a:solidFill>
                  <a:srgbClr val="002060"/>
                </a:solidFill>
              </a:rPr>
              <a:t>|</a:t>
            </a:r>
            <a:r>
              <a:rPr lang="en-GB" sz="3200" dirty="0">
                <a:solidFill>
                  <a:srgbClr val="00B0F0"/>
                </a:solidFill>
              </a:rPr>
              <a:t>a point/dot</a:t>
            </a:r>
            <a:endParaRPr kumimoji="0" lang="en-GB" sz="3200" b="0" i="0" u="none" strike="noStrike" kern="1200" cap="none" spc="0" normalizeH="0" baseline="0" noProof="0" dirty="0">
              <a:ln>
                <a:noFill/>
              </a:ln>
              <a:solidFill>
                <a:srgbClr val="00B0F0"/>
              </a:solidFill>
              <a:effectLst/>
              <a:uLnTx/>
              <a:uFillTx/>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20" name="T2_W4_8.1.wav"/>
            </a:hlinkClick>
            <a:extLst>
              <a:ext uri="{FF2B5EF4-FFF2-40B4-BE49-F238E27FC236}">
                <a16:creationId xmlns:a16="http://schemas.microsoft.com/office/drawing/2014/main" id="{C472ADB2-A29C-468A-AFDC-509DA251A035}"/>
              </a:ext>
            </a:extLst>
          </p:cNvPr>
          <p:cNvSpPr/>
          <p:nvPr/>
        </p:nvSpPr>
        <p:spPr>
          <a:xfrm>
            <a:off x="1028456" y="239859"/>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4389" y="25165"/>
            <a:ext cx="914400" cy="914400"/>
          </a:xfrm>
          <a:prstGeom prst="rect">
            <a:avLst/>
          </a:prstGeom>
        </p:spPr>
      </p:pic>
      <p:sp>
        <p:nvSpPr>
          <p:cNvPr id="15" name="Google Shape;108;p3">
            <a:hlinkClick r:id="" action="ppaction://noaction">
              <a:snd r:embed="rId20" name="T2_W4_8.1.wav"/>
            </a:hlinkClick>
            <a:extLst>
              <a:ext uri="{FF2B5EF4-FFF2-40B4-BE49-F238E27FC236}">
                <a16:creationId xmlns:a16="http://schemas.microsoft.com/office/drawing/2014/main" id="{65FE47C1-828E-456E-B379-6234726CA4EB}"/>
              </a:ext>
            </a:extLst>
          </p:cNvPr>
          <p:cNvSpPr txBox="1"/>
          <p:nvPr/>
        </p:nvSpPr>
        <p:spPr>
          <a:xfrm>
            <a:off x="1142650" y="251553"/>
            <a:ext cx="454348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die </a:t>
            </a:r>
            <a:r>
              <a:rPr kumimoji="0" lang="en-GB" sz="2400" i="0" u="none" strike="noStrike" kern="1200" cap="none" spc="-1" normalizeH="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auf Deutsch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37" name="Speech Bubble: Rectangle with Corners Rounded 136">
            <a:extLst>
              <a:ext uri="{FF2B5EF4-FFF2-40B4-BE49-F238E27FC236}">
                <a16:creationId xmlns:a16="http://schemas.microsoft.com/office/drawing/2014/main" id="{ED75B622-D75C-43E8-8167-3CCC38A68930}"/>
              </a:ext>
            </a:extLst>
          </p:cNvPr>
          <p:cNvSpPr/>
          <p:nvPr/>
        </p:nvSpPr>
        <p:spPr>
          <a:xfrm>
            <a:off x="6777681" y="143726"/>
            <a:ext cx="3785284" cy="914400"/>
          </a:xfrm>
          <a:prstGeom prst="wedgeRoundRectCallout">
            <a:avLst>
              <a:gd name="adj1" fmla="val -34841"/>
              <a:gd name="adj2" fmla="val 69594"/>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Which words are masculine, which are feminine, and which are neuter?</a:t>
            </a:r>
            <a:endParaRPr lang="en-GB" sz="2000" i="1" dirty="0"/>
          </a:p>
        </p:txBody>
      </p:sp>
      <p:sp>
        <p:nvSpPr>
          <p:cNvPr id="22" name="TextBox 21">
            <a:extLst>
              <a:ext uri="{FF2B5EF4-FFF2-40B4-BE49-F238E27FC236}">
                <a16:creationId xmlns:a16="http://schemas.microsoft.com/office/drawing/2014/main" id="{2E55F3A8-AD3F-4BCA-AEE4-8CF3E3E5DA35}"/>
              </a:ext>
            </a:extLst>
          </p:cNvPr>
          <p:cNvSpPr txBox="1"/>
          <p:nvPr/>
        </p:nvSpPr>
        <p:spPr>
          <a:xfrm>
            <a:off x="287711" y="5476746"/>
            <a:ext cx="2499102"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Kuchen </a:t>
            </a:r>
            <a:endParaRPr lang="en-GB" dirty="0"/>
          </a:p>
        </p:txBody>
      </p:sp>
      <p:sp>
        <p:nvSpPr>
          <p:cNvPr id="24" name="TextBox 23">
            <a:extLst>
              <a:ext uri="{FF2B5EF4-FFF2-40B4-BE49-F238E27FC236}">
                <a16:creationId xmlns:a16="http://schemas.microsoft.com/office/drawing/2014/main" id="{D22AC414-1576-4B6D-A942-4DD2D14B59B8}"/>
              </a:ext>
            </a:extLst>
          </p:cNvPr>
          <p:cNvSpPr txBox="1"/>
          <p:nvPr/>
        </p:nvSpPr>
        <p:spPr>
          <a:xfrm>
            <a:off x="2787877" y="5476984"/>
            <a:ext cx="262308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Tasche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endParaRPr lang="en-GB" dirty="0"/>
          </a:p>
        </p:txBody>
      </p:sp>
      <p:sp>
        <p:nvSpPr>
          <p:cNvPr id="25" name="TextBox 24">
            <a:extLst>
              <a:ext uri="{FF2B5EF4-FFF2-40B4-BE49-F238E27FC236}">
                <a16:creationId xmlns:a16="http://schemas.microsoft.com/office/drawing/2014/main" id="{574F645B-E6FC-46F4-8473-2BD91B924989}"/>
              </a:ext>
            </a:extLst>
          </p:cNvPr>
          <p:cNvSpPr txBox="1"/>
          <p:nvPr/>
        </p:nvSpPr>
        <p:spPr>
          <a:xfrm>
            <a:off x="5418753" y="5481515"/>
            <a:ext cx="191859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Buch</a:t>
            </a:r>
            <a:endParaRPr lang="en-GB" dirty="0">
              <a:solidFill>
                <a:srgbClr val="00B050"/>
              </a:solidFill>
            </a:endParaRPr>
          </a:p>
        </p:txBody>
      </p:sp>
      <p:sp>
        <p:nvSpPr>
          <p:cNvPr id="26" name="TextBox 25">
            <a:extLst>
              <a:ext uri="{FF2B5EF4-FFF2-40B4-BE49-F238E27FC236}">
                <a16:creationId xmlns:a16="http://schemas.microsoft.com/office/drawing/2014/main" id="{E3229D3C-9F9C-4EE7-AE30-CC02A02A5CD6}"/>
              </a:ext>
            </a:extLst>
          </p:cNvPr>
          <p:cNvSpPr txBox="1"/>
          <p:nvPr/>
        </p:nvSpPr>
        <p:spPr>
          <a:xfrm>
            <a:off x="7343009" y="5481516"/>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Freund</a:t>
            </a:r>
            <a:endParaRPr lang="en-GB" dirty="0">
              <a:solidFill>
                <a:srgbClr val="00B0F0"/>
              </a:solidFill>
            </a:endParaRPr>
          </a:p>
        </p:txBody>
      </p:sp>
      <p:sp>
        <p:nvSpPr>
          <p:cNvPr id="27" name="TextBox 26">
            <a:extLst>
              <a:ext uri="{FF2B5EF4-FFF2-40B4-BE49-F238E27FC236}">
                <a16:creationId xmlns:a16="http://schemas.microsoft.com/office/drawing/2014/main" id="{CF9811E3-5AC6-440C-819C-BCE3BA330382}"/>
              </a:ext>
            </a:extLst>
          </p:cNvPr>
          <p:cNvSpPr txBox="1"/>
          <p:nvPr/>
        </p:nvSpPr>
        <p:spPr>
          <a:xfrm>
            <a:off x="9602192" y="5481515"/>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Handy</a:t>
            </a:r>
            <a:endParaRPr lang="en-GB" dirty="0">
              <a:solidFill>
                <a:srgbClr val="00B050"/>
              </a:solidFill>
            </a:endParaRPr>
          </a:p>
        </p:txBody>
      </p:sp>
      <p:sp>
        <p:nvSpPr>
          <p:cNvPr id="28" name="TextBox 27">
            <a:extLst>
              <a:ext uri="{FF2B5EF4-FFF2-40B4-BE49-F238E27FC236}">
                <a16:creationId xmlns:a16="http://schemas.microsoft.com/office/drawing/2014/main" id="{6AEBC661-ADE0-423E-8800-68419AC9B10A}"/>
              </a:ext>
            </a:extLst>
          </p:cNvPr>
          <p:cNvSpPr txBox="1"/>
          <p:nvPr/>
        </p:nvSpPr>
        <p:spPr>
          <a:xfrm>
            <a:off x="72372" y="4087060"/>
            <a:ext cx="3084525"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Freundin</a:t>
            </a:r>
            <a:endParaRPr lang="en-GB" dirty="0"/>
          </a:p>
        </p:txBody>
      </p:sp>
      <p:sp>
        <p:nvSpPr>
          <p:cNvPr id="29" name="TextBox 28">
            <a:extLst>
              <a:ext uri="{FF2B5EF4-FFF2-40B4-BE49-F238E27FC236}">
                <a16:creationId xmlns:a16="http://schemas.microsoft.com/office/drawing/2014/main" id="{C8F871BD-D927-4B6A-B325-D67B733795A2}"/>
              </a:ext>
            </a:extLst>
          </p:cNvPr>
          <p:cNvSpPr txBox="1"/>
          <p:nvPr/>
        </p:nvSpPr>
        <p:spPr>
          <a:xfrm>
            <a:off x="3156898" y="4087060"/>
            <a:ext cx="3062400"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rPr>
              <a:t> Heft</a:t>
            </a:r>
            <a:endParaRPr lang="en-GB" dirty="0">
              <a:solidFill>
                <a:srgbClr val="00B050"/>
              </a:solidFill>
            </a:endParaRPr>
          </a:p>
        </p:txBody>
      </p:sp>
      <p:sp>
        <p:nvSpPr>
          <p:cNvPr id="30" name="TextBox 29">
            <a:extLst>
              <a:ext uri="{FF2B5EF4-FFF2-40B4-BE49-F238E27FC236}">
                <a16:creationId xmlns:a16="http://schemas.microsoft.com/office/drawing/2014/main" id="{05822A19-21D1-4C5C-A388-DBB849EDA22D}"/>
              </a:ext>
            </a:extLst>
          </p:cNvPr>
          <p:cNvSpPr txBox="1"/>
          <p:nvPr/>
        </p:nvSpPr>
        <p:spPr>
          <a:xfrm>
            <a:off x="6219298" y="4087059"/>
            <a:ext cx="3307705"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Lehrerin</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endParaRPr lang="en-GB" dirty="0"/>
          </a:p>
        </p:txBody>
      </p:sp>
      <p:sp>
        <p:nvSpPr>
          <p:cNvPr id="31" name="TextBox 30">
            <a:extLst>
              <a:ext uri="{FF2B5EF4-FFF2-40B4-BE49-F238E27FC236}">
                <a16:creationId xmlns:a16="http://schemas.microsoft.com/office/drawing/2014/main" id="{7ECDDC53-EBF9-4D59-BD4F-0C9A2F2306B7}"/>
              </a:ext>
            </a:extLst>
          </p:cNvPr>
          <p:cNvSpPr txBox="1"/>
          <p:nvPr/>
        </p:nvSpPr>
        <p:spPr>
          <a:xfrm>
            <a:off x="9527004" y="4093879"/>
            <a:ext cx="262308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50"/>
                </a:solidFill>
                <a:effectLst/>
                <a:uLnTx/>
                <a:uFillTx/>
                <a:latin typeface="Century Gothic"/>
              </a:rPr>
              <a:t>Beispiel</a:t>
            </a:r>
            <a:endParaRPr lang="en-GB" dirty="0">
              <a:solidFill>
                <a:srgbClr val="00B050"/>
              </a:solidFill>
            </a:endParaRPr>
          </a:p>
        </p:txBody>
      </p:sp>
      <p:sp>
        <p:nvSpPr>
          <p:cNvPr id="32" name="TextBox 31">
            <a:extLst>
              <a:ext uri="{FF2B5EF4-FFF2-40B4-BE49-F238E27FC236}">
                <a16:creationId xmlns:a16="http://schemas.microsoft.com/office/drawing/2014/main" id="{CDF8A8D3-C73D-4BE3-846B-6DC13C22E168}"/>
              </a:ext>
            </a:extLst>
          </p:cNvPr>
          <p:cNvSpPr txBox="1"/>
          <p:nvPr/>
        </p:nvSpPr>
        <p:spPr>
          <a:xfrm>
            <a:off x="114389" y="2649062"/>
            <a:ext cx="2677215"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lang="en-GB" sz="3100" dirty="0" err="1">
                <a:solidFill>
                  <a:srgbClr val="FF0000"/>
                </a:solidFill>
                <a:latin typeface="Century Gothic"/>
              </a:rPr>
              <a:t>Flasche</a:t>
            </a:r>
            <a:endParaRPr lang="en-GB" dirty="0"/>
          </a:p>
        </p:txBody>
      </p:sp>
      <p:sp>
        <p:nvSpPr>
          <p:cNvPr id="33" name="TextBox 32">
            <a:extLst>
              <a:ext uri="{FF2B5EF4-FFF2-40B4-BE49-F238E27FC236}">
                <a16:creationId xmlns:a16="http://schemas.microsoft.com/office/drawing/2014/main" id="{363AA8A6-F8AB-4AE3-A23E-E2B4B216417A}"/>
              </a:ext>
            </a:extLst>
          </p:cNvPr>
          <p:cNvSpPr txBox="1"/>
          <p:nvPr/>
        </p:nvSpPr>
        <p:spPr>
          <a:xfrm>
            <a:off x="2792860" y="2651140"/>
            <a:ext cx="191859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Wort</a:t>
            </a:r>
            <a:endParaRPr lang="en-GB" dirty="0">
              <a:solidFill>
                <a:srgbClr val="00B050"/>
              </a:solidFill>
            </a:endParaRPr>
          </a:p>
        </p:txBody>
      </p:sp>
      <p:sp>
        <p:nvSpPr>
          <p:cNvPr id="34" name="TextBox 33">
            <a:extLst>
              <a:ext uri="{FF2B5EF4-FFF2-40B4-BE49-F238E27FC236}">
                <a16:creationId xmlns:a16="http://schemas.microsoft.com/office/drawing/2014/main" id="{7AB9B89E-6A81-4E4E-A8DA-65163CD3D766}"/>
              </a:ext>
            </a:extLst>
          </p:cNvPr>
          <p:cNvSpPr txBox="1"/>
          <p:nvPr/>
        </p:nvSpPr>
        <p:spPr>
          <a:xfrm>
            <a:off x="4719076" y="2649061"/>
            <a:ext cx="2795671"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lang="en-GB" sz="3100" dirty="0" err="1">
                <a:solidFill>
                  <a:srgbClr val="FF0000"/>
                </a:solidFill>
                <a:latin typeface="Century Gothic"/>
              </a:rPr>
              <a:t>Minitafel</a:t>
            </a:r>
            <a:endParaRPr lang="en-GB" dirty="0"/>
          </a:p>
        </p:txBody>
      </p:sp>
      <p:sp>
        <p:nvSpPr>
          <p:cNvPr id="35" name="TextBox 34">
            <a:extLst>
              <a:ext uri="{FF2B5EF4-FFF2-40B4-BE49-F238E27FC236}">
                <a16:creationId xmlns:a16="http://schemas.microsoft.com/office/drawing/2014/main" id="{F0A29126-BB4D-40DB-B43C-B1A2A18F89CE}"/>
              </a:ext>
            </a:extLst>
          </p:cNvPr>
          <p:cNvSpPr txBox="1"/>
          <p:nvPr/>
        </p:nvSpPr>
        <p:spPr>
          <a:xfrm>
            <a:off x="7522365" y="2649061"/>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Bleistift</a:t>
            </a:r>
            <a:endParaRPr lang="en-GB" dirty="0">
              <a:solidFill>
                <a:srgbClr val="00B0F0"/>
              </a:solidFill>
            </a:endParaRPr>
          </a:p>
        </p:txBody>
      </p:sp>
      <p:sp>
        <p:nvSpPr>
          <p:cNvPr id="36" name="TextBox 35">
            <a:extLst>
              <a:ext uri="{FF2B5EF4-FFF2-40B4-BE49-F238E27FC236}">
                <a16:creationId xmlns:a16="http://schemas.microsoft.com/office/drawing/2014/main" id="{5EFA6F11-7E93-4D1E-9E4A-D920C276A8E7}"/>
              </a:ext>
            </a:extLst>
          </p:cNvPr>
          <p:cNvSpPr txBox="1"/>
          <p:nvPr/>
        </p:nvSpPr>
        <p:spPr>
          <a:xfrm>
            <a:off x="9788272" y="2646092"/>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Tisch</a:t>
            </a:r>
            <a:endParaRPr lang="en-GB" dirty="0">
              <a:solidFill>
                <a:srgbClr val="00B0F0"/>
              </a:solidFill>
            </a:endParaRPr>
          </a:p>
        </p:txBody>
      </p:sp>
      <p:sp>
        <p:nvSpPr>
          <p:cNvPr id="37" name="TextBox 36">
            <a:extLst>
              <a:ext uri="{FF2B5EF4-FFF2-40B4-BE49-F238E27FC236}">
                <a16:creationId xmlns:a16="http://schemas.microsoft.com/office/drawing/2014/main" id="{E0954826-6F12-4375-BF28-894F195D5B25}"/>
              </a:ext>
            </a:extLst>
          </p:cNvPr>
          <p:cNvSpPr txBox="1"/>
          <p:nvPr/>
        </p:nvSpPr>
        <p:spPr>
          <a:xfrm>
            <a:off x="685736" y="1340826"/>
            <a:ext cx="2677215"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a:ln>
                  <a:noFill/>
                </a:ln>
                <a:solidFill>
                  <a:srgbClr val="FF0000"/>
                </a:solidFill>
                <a:effectLst/>
                <a:uLnTx/>
                <a:uFillTx/>
                <a:latin typeface="Century Gothic"/>
                <a:ea typeface="+mn-ea"/>
                <a:cs typeface="+mn-cs"/>
              </a:rPr>
              <a:t>eine </a:t>
            </a:r>
            <a:r>
              <a:rPr lang="en-GB" sz="3100" dirty="0" err="1">
                <a:solidFill>
                  <a:srgbClr val="FF0000"/>
                </a:solidFill>
                <a:latin typeface="Century Gothic"/>
              </a:rPr>
              <a:t>Farbe</a:t>
            </a:r>
            <a:endParaRPr lang="en-GB" dirty="0"/>
          </a:p>
        </p:txBody>
      </p:sp>
      <p:sp>
        <p:nvSpPr>
          <p:cNvPr id="38" name="TextBox 37">
            <a:extLst>
              <a:ext uri="{FF2B5EF4-FFF2-40B4-BE49-F238E27FC236}">
                <a16:creationId xmlns:a16="http://schemas.microsoft.com/office/drawing/2014/main" id="{10A2BCA5-D274-4940-BE53-D55EF575B1AD}"/>
              </a:ext>
            </a:extLst>
          </p:cNvPr>
          <p:cNvSpPr txBox="1"/>
          <p:nvPr/>
        </p:nvSpPr>
        <p:spPr>
          <a:xfrm>
            <a:off x="3362951" y="1337445"/>
            <a:ext cx="1918598"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Spiel</a:t>
            </a:r>
            <a:endParaRPr lang="en-GB" dirty="0">
              <a:solidFill>
                <a:srgbClr val="00B050"/>
              </a:solidFill>
            </a:endParaRPr>
          </a:p>
        </p:txBody>
      </p:sp>
      <p:sp>
        <p:nvSpPr>
          <p:cNvPr id="39" name="TextBox 38">
            <a:extLst>
              <a:ext uri="{FF2B5EF4-FFF2-40B4-BE49-F238E27FC236}">
                <a16:creationId xmlns:a16="http://schemas.microsoft.com/office/drawing/2014/main" id="{9AA81A1C-3024-4719-8120-01F915F64825}"/>
              </a:ext>
            </a:extLst>
          </p:cNvPr>
          <p:cNvSpPr txBox="1"/>
          <p:nvPr/>
        </p:nvSpPr>
        <p:spPr>
          <a:xfrm>
            <a:off x="5281549" y="1339399"/>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Lehrer</a:t>
            </a:r>
            <a:endParaRPr lang="en-GB" dirty="0">
              <a:solidFill>
                <a:srgbClr val="00B0F0"/>
              </a:solidFill>
            </a:endParaRPr>
          </a:p>
        </p:txBody>
      </p:sp>
      <p:sp>
        <p:nvSpPr>
          <p:cNvPr id="40" name="TextBox 39">
            <a:extLst>
              <a:ext uri="{FF2B5EF4-FFF2-40B4-BE49-F238E27FC236}">
                <a16:creationId xmlns:a16="http://schemas.microsoft.com/office/drawing/2014/main" id="{4F5B8B17-A0A7-4102-A761-770771DDFF11}"/>
              </a:ext>
            </a:extLst>
          </p:cNvPr>
          <p:cNvSpPr txBox="1"/>
          <p:nvPr/>
        </p:nvSpPr>
        <p:spPr>
          <a:xfrm>
            <a:off x="7540732" y="1337444"/>
            <a:ext cx="2259183" cy="569387"/>
          </a:xfrm>
          <a:prstGeom prst="rect">
            <a:avLst/>
          </a:prstGeom>
          <a:solidFill>
            <a:schemeClr val="bg1"/>
          </a:solidFill>
          <a:ln>
            <a:solidFill>
              <a:srgbClr val="002060"/>
            </a:solidFill>
          </a:ln>
        </p:spPr>
        <p:txBody>
          <a:bodyPr wrap="square">
            <a:spAutoFit/>
          </a:bodyPr>
          <a:lstStyle/>
          <a:p>
            <a:pPr algn="ct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Punkt</a:t>
            </a:r>
            <a:endParaRPr lang="en-GB" dirty="0">
              <a:solidFill>
                <a:srgbClr val="00B0F0"/>
              </a:solidFill>
            </a:endParaRPr>
          </a:p>
        </p:txBody>
      </p:sp>
    </p:spTree>
    <p:extLst>
      <p:ext uri="{BB962C8B-B14F-4D97-AF65-F5344CB8AC3E}">
        <p14:creationId xmlns:p14="http://schemas.microsoft.com/office/powerpoint/2010/main" val="40132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ppt_x"/>
                                          </p:val>
                                        </p:tav>
                                        <p:tav tm="100000">
                                          <p:val>
                                            <p:strVal val="#ppt_x"/>
                                          </p:val>
                                        </p:tav>
                                      </p:tavLst>
                                    </p:anim>
                                    <p:anim calcmode="lin" valueType="num">
                                      <p:cBhvr additive="base">
                                        <p:cTn id="8"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additive="base">
                                        <p:cTn id="13" dur="500" fill="hold"/>
                                        <p:tgtEl>
                                          <p:spTgt spid="133"/>
                                        </p:tgtEl>
                                        <p:attrNameLst>
                                          <p:attrName>ppt_x</p:attrName>
                                        </p:attrNameLst>
                                      </p:cBhvr>
                                      <p:tavLst>
                                        <p:tav tm="0">
                                          <p:val>
                                            <p:strVal val="#ppt_x"/>
                                          </p:val>
                                        </p:tav>
                                        <p:tav tm="100000">
                                          <p:val>
                                            <p:strVal val="#ppt_x"/>
                                          </p:val>
                                        </p:tav>
                                      </p:tavLst>
                                    </p:anim>
                                    <p:anim calcmode="lin" valueType="num">
                                      <p:cBhvr additive="base">
                                        <p:cTn id="14"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5"/>
                                        </p:tgtEl>
                                        <p:attrNameLst>
                                          <p:attrName>style.visibility</p:attrName>
                                        </p:attrNameLst>
                                      </p:cBhvr>
                                      <p:to>
                                        <p:strVal val="visible"/>
                                      </p:to>
                                    </p:set>
                                    <p:anim calcmode="lin" valueType="num">
                                      <p:cBhvr additive="base">
                                        <p:cTn id="19" dur="500" fill="hold"/>
                                        <p:tgtEl>
                                          <p:spTgt spid="135"/>
                                        </p:tgtEl>
                                        <p:attrNameLst>
                                          <p:attrName>ppt_x</p:attrName>
                                        </p:attrNameLst>
                                      </p:cBhvr>
                                      <p:tavLst>
                                        <p:tav tm="0">
                                          <p:val>
                                            <p:strVal val="#ppt_x"/>
                                          </p:val>
                                        </p:tav>
                                        <p:tav tm="100000">
                                          <p:val>
                                            <p:strVal val="#ppt_x"/>
                                          </p:val>
                                        </p:tav>
                                      </p:tavLst>
                                    </p:anim>
                                    <p:anim calcmode="lin" valueType="num">
                                      <p:cBhvr additive="base">
                                        <p:cTn id="20"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6"/>
                                        </p:tgtEl>
                                        <p:attrNameLst>
                                          <p:attrName>style.visibility</p:attrName>
                                        </p:attrNameLst>
                                      </p:cBhvr>
                                      <p:to>
                                        <p:strVal val="visible"/>
                                      </p:to>
                                    </p:set>
                                    <p:anim calcmode="lin" valueType="num">
                                      <p:cBhvr additive="base">
                                        <p:cTn id="25" dur="500" fill="hold"/>
                                        <p:tgtEl>
                                          <p:spTgt spid="136"/>
                                        </p:tgtEl>
                                        <p:attrNameLst>
                                          <p:attrName>ppt_x</p:attrName>
                                        </p:attrNameLst>
                                      </p:cBhvr>
                                      <p:tavLst>
                                        <p:tav tm="0">
                                          <p:val>
                                            <p:strVal val="#ppt_x"/>
                                          </p:val>
                                        </p:tav>
                                        <p:tav tm="100000">
                                          <p:val>
                                            <p:strVal val="#ppt_x"/>
                                          </p:val>
                                        </p:tav>
                                      </p:tavLst>
                                    </p:anim>
                                    <p:anim calcmode="lin" valueType="num">
                                      <p:cBhvr additive="base">
                                        <p:cTn id="26"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3" name="T2_W4_8.3.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4" name="T2_W4_8.4.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5" name="T2_W4_8.5.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6" name="T2_W4_8.6.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subTnLst>
                                    <p:audio>
                                      <p:cMediaNode>
                                        <p:cTn display="0" masterRel="sameClick">
                                          <p:stCondLst>
                                            <p:cond evt="begin" delay="0">
                                              <p:tn val="53"/>
                                            </p:cond>
                                          </p:stCondLst>
                                          <p:endCondLst>
                                            <p:cond evt="onStopAudio" delay="0">
                                              <p:tgtEl>
                                                <p:sldTgt/>
                                              </p:tgtEl>
                                            </p:cond>
                                          </p:endCondLst>
                                        </p:cTn>
                                        <p:tgtEl>
                                          <p:sndTgt r:embed="rId7" name="T2_W4_8.7.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subTnLst>
                                    <p:audio>
                                      <p:cMediaNode>
                                        <p:cTn display="0" masterRel="sameClick">
                                          <p:stCondLst>
                                            <p:cond evt="begin" delay="0">
                                              <p:tn val="58"/>
                                            </p:cond>
                                          </p:stCondLst>
                                          <p:endCondLst>
                                            <p:cond evt="onStopAudio" delay="0">
                                              <p:tgtEl>
                                                <p:sldTgt/>
                                              </p:tgtEl>
                                            </p:cond>
                                          </p:endCondLst>
                                        </p:cTn>
                                        <p:tgtEl>
                                          <p:sndTgt r:embed="rId8" name="T2_W4_8.8.wav"/>
                                        </p:tgtEl>
                                      </p:cMediaNode>
                                    </p:audio>
                                  </p:sub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subTnLst>
                                    <p:audio>
                                      <p:cMediaNode>
                                        <p:cTn display="0" masterRel="sameClick">
                                          <p:stCondLst>
                                            <p:cond evt="begin" delay="0">
                                              <p:tn val="63"/>
                                            </p:cond>
                                          </p:stCondLst>
                                          <p:endCondLst>
                                            <p:cond evt="onStopAudio" delay="0">
                                              <p:tgtEl>
                                                <p:sldTgt/>
                                              </p:tgtEl>
                                            </p:cond>
                                          </p:endCondLst>
                                        </p:cTn>
                                        <p:tgtEl>
                                          <p:sndTgt r:embed="rId9" name="T2_W4_8.9.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10" name="T2_W4_8.10.wav"/>
                                        </p:tgtEl>
                                      </p:cMediaNode>
                                    </p:audio>
                                  </p:sub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subTnLst>
                                    <p:audio>
                                      <p:cMediaNode>
                                        <p:cTn display="0" masterRel="sameClick">
                                          <p:stCondLst>
                                            <p:cond evt="begin" delay="0">
                                              <p:tn val="73"/>
                                            </p:cond>
                                          </p:stCondLst>
                                          <p:endCondLst>
                                            <p:cond evt="onStopAudio" delay="0">
                                              <p:tgtEl>
                                                <p:sldTgt/>
                                              </p:tgtEl>
                                            </p:cond>
                                          </p:endCondLst>
                                        </p:cTn>
                                        <p:tgtEl>
                                          <p:sndTgt r:embed="rId11" name="T2_W4_8.11.wav"/>
                                        </p:tgtEl>
                                      </p:cMediaNode>
                                    </p:audio>
                                  </p:sub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left)">
                                      <p:cBhvr>
                                        <p:cTn id="80" dur="500"/>
                                        <p:tgtEl>
                                          <p:spTgt spid="32"/>
                                        </p:tgtEl>
                                      </p:cBhvr>
                                    </p:animEffect>
                                  </p:childTnLst>
                                  <p:subTnLst>
                                    <p:audio>
                                      <p:cMediaNode>
                                        <p:cTn display="0" masterRel="sameClick">
                                          <p:stCondLst>
                                            <p:cond evt="begin" delay="0">
                                              <p:tn val="78"/>
                                            </p:cond>
                                          </p:stCondLst>
                                          <p:endCondLst>
                                            <p:cond evt="onStopAudio" delay="0">
                                              <p:tgtEl>
                                                <p:sldTgt/>
                                              </p:tgtEl>
                                            </p:cond>
                                          </p:endCondLst>
                                        </p:cTn>
                                        <p:tgtEl>
                                          <p:sndTgt r:embed="rId12" name="T2_W4_8.12.wav"/>
                                        </p:tgtEl>
                                      </p:cMediaNode>
                                    </p:audio>
                                  </p:sub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left)">
                                      <p:cBhvr>
                                        <p:cTn id="85" dur="500"/>
                                        <p:tgtEl>
                                          <p:spTgt spid="33"/>
                                        </p:tgtEl>
                                      </p:cBhvr>
                                    </p:animEffect>
                                  </p:childTnLst>
                                  <p:subTnLst>
                                    <p:audio>
                                      <p:cMediaNode>
                                        <p:cTn display="0" masterRel="sameClick">
                                          <p:stCondLst>
                                            <p:cond evt="begin" delay="0">
                                              <p:tn val="83"/>
                                            </p:cond>
                                          </p:stCondLst>
                                          <p:endCondLst>
                                            <p:cond evt="onStopAudio" delay="0">
                                              <p:tgtEl>
                                                <p:sldTgt/>
                                              </p:tgtEl>
                                            </p:cond>
                                          </p:endCondLst>
                                        </p:cTn>
                                        <p:tgtEl>
                                          <p:sndTgt r:embed="rId13" name="T2_W4_8.13.wav"/>
                                        </p:tgtEl>
                                      </p:cMediaNode>
                                    </p:audio>
                                  </p:sub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left)">
                                      <p:cBhvr>
                                        <p:cTn id="90" dur="500"/>
                                        <p:tgtEl>
                                          <p:spTgt spid="34"/>
                                        </p:tgtEl>
                                      </p:cBhvr>
                                    </p:animEffect>
                                  </p:childTnLst>
                                  <p:subTnLst>
                                    <p:audio>
                                      <p:cMediaNode>
                                        <p:cTn display="0" masterRel="sameClick">
                                          <p:stCondLst>
                                            <p:cond evt="begin" delay="0">
                                              <p:tn val="88"/>
                                            </p:cond>
                                          </p:stCondLst>
                                          <p:endCondLst>
                                            <p:cond evt="onStopAudio" delay="0">
                                              <p:tgtEl>
                                                <p:sldTgt/>
                                              </p:tgtEl>
                                            </p:cond>
                                          </p:endCondLst>
                                        </p:cTn>
                                        <p:tgtEl>
                                          <p:sndTgt r:embed="rId14" name="T2_W4_8.14.wav"/>
                                        </p:tgtEl>
                                      </p:cMediaNode>
                                    </p:audio>
                                  </p:sub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left)">
                                      <p:cBhvr>
                                        <p:cTn id="95" dur="5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5" name="T2_W4_8.15.wav"/>
                                        </p:tgtEl>
                                      </p:cMediaNode>
                                    </p:audio>
                                  </p:sub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wipe(left)">
                                      <p:cBhvr>
                                        <p:cTn id="100" dur="500"/>
                                        <p:tgtEl>
                                          <p:spTgt spid="36"/>
                                        </p:tgtEl>
                                      </p:cBhvr>
                                    </p:animEffect>
                                  </p:childTnLst>
                                  <p:subTnLst>
                                    <p:audio>
                                      <p:cMediaNode>
                                        <p:cTn display="0" masterRel="sameClick">
                                          <p:stCondLst>
                                            <p:cond evt="begin" delay="0">
                                              <p:tn val="98"/>
                                            </p:cond>
                                          </p:stCondLst>
                                          <p:endCondLst>
                                            <p:cond evt="onStopAudio" delay="0">
                                              <p:tgtEl>
                                                <p:sldTgt/>
                                              </p:tgtEl>
                                            </p:cond>
                                          </p:endCondLst>
                                        </p:cTn>
                                        <p:tgtEl>
                                          <p:sndTgt r:embed="rId16" name="T2_W4_8.16.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wipe(left)">
                                      <p:cBhvr>
                                        <p:cTn id="105" dur="500"/>
                                        <p:tgtEl>
                                          <p:spTgt spid="37"/>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left)">
                                      <p:cBhvr>
                                        <p:cTn id="110" dur="500"/>
                                        <p:tgtEl>
                                          <p:spTgt spid="38"/>
                                        </p:tgtEl>
                                      </p:cBhvr>
                                    </p:animEffect>
                                  </p:childTnLst>
                                  <p:subTnLst>
                                    <p:audio>
                                      <p:cMediaNode>
                                        <p:cTn display="0" masterRel="sameClick">
                                          <p:stCondLst>
                                            <p:cond evt="begin" delay="0">
                                              <p:tn val="108"/>
                                            </p:cond>
                                          </p:stCondLst>
                                          <p:endCondLst>
                                            <p:cond evt="onStopAudio" delay="0">
                                              <p:tgtEl>
                                                <p:sldTgt/>
                                              </p:tgtEl>
                                            </p:cond>
                                          </p:endCondLst>
                                        </p:cTn>
                                        <p:tgtEl>
                                          <p:sndTgt r:embed="rId17" name="T2_W4_8.17.wav"/>
                                        </p:tgtEl>
                                      </p:cMediaNode>
                                    </p:audio>
                                  </p:sub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wipe(left)">
                                      <p:cBhvr>
                                        <p:cTn id="115" dur="500"/>
                                        <p:tgtEl>
                                          <p:spTgt spid="39"/>
                                        </p:tgtEl>
                                      </p:cBhvr>
                                    </p:animEffect>
                                  </p:childTnLst>
                                  <p:subTnLst>
                                    <p:audio>
                                      <p:cMediaNode>
                                        <p:cTn display="0" masterRel="sameClick">
                                          <p:stCondLst>
                                            <p:cond evt="begin" delay="0">
                                              <p:tn val="113"/>
                                            </p:cond>
                                          </p:stCondLst>
                                          <p:endCondLst>
                                            <p:cond evt="onStopAudio" delay="0">
                                              <p:tgtEl>
                                                <p:sldTgt/>
                                              </p:tgtEl>
                                            </p:cond>
                                          </p:endCondLst>
                                        </p:cTn>
                                        <p:tgtEl>
                                          <p:sndTgt r:embed="rId18" name="T2_W4_8.18.wav"/>
                                        </p:tgtEl>
                                      </p:cMediaNode>
                                    </p:audio>
                                  </p:sub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wipe(left)">
                                      <p:cBhvr>
                                        <p:cTn id="120" dur="500"/>
                                        <p:tgtEl>
                                          <p:spTgt spid="40"/>
                                        </p:tgtEl>
                                      </p:cBhvr>
                                    </p:animEffect>
                                  </p:childTnLst>
                                  <p:subTnLst>
                                    <p:audio>
                                      <p:cMediaNode>
                                        <p:cTn display="0" masterRel="sameClick">
                                          <p:stCondLst>
                                            <p:cond evt="begin" delay="0">
                                              <p:tn val="118"/>
                                            </p:cond>
                                          </p:stCondLst>
                                          <p:endCondLst>
                                            <p:cond evt="onStopAudio" delay="0">
                                              <p:tgtEl>
                                                <p:sldTgt/>
                                              </p:tgtEl>
                                            </p:cond>
                                          </p:endCondLst>
                                        </p:cTn>
                                        <p:tgtEl>
                                          <p:sndTgt r:embed="rId19" name="T2_W4_8.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5" grpId="0" animBg="1"/>
      <p:bldP spid="136" grpId="0" animBg="1"/>
      <p:bldP spid="137"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7F8EA2-050B-441F-9587-4AA97117FC8D}"/>
              </a:ext>
            </a:extLst>
          </p:cNvPr>
          <p:cNvGraphicFramePr>
            <a:graphicFrameLocks noGrp="1"/>
          </p:cNvGraphicFramePr>
          <p:nvPr>
            <p:extLst>
              <p:ext uri="{D42A27DB-BD31-4B8C-83A1-F6EECF244321}">
                <p14:modId xmlns:p14="http://schemas.microsoft.com/office/powerpoint/2010/main" val="3627720038"/>
              </p:ext>
            </p:extLst>
          </p:nvPr>
        </p:nvGraphicFramePr>
        <p:xfrm>
          <a:off x="134777" y="2288077"/>
          <a:ext cx="11783124" cy="2279316"/>
        </p:xfrm>
        <a:graphic>
          <a:graphicData uri="http://schemas.openxmlformats.org/drawingml/2006/table">
            <a:tbl>
              <a:tblPr firstRow="1" bandRow="1">
                <a:tableStyleId>{5C22544A-7EE6-4342-B048-85BDC9FD1C3A}</a:tableStyleId>
              </a:tblPr>
              <a:tblGrid>
                <a:gridCol w="11783124">
                  <a:extLst>
                    <a:ext uri="{9D8B030D-6E8A-4147-A177-3AD203B41FA5}">
                      <a16:colId xmlns:a16="http://schemas.microsoft.com/office/drawing/2014/main" val="2439396265"/>
                    </a:ext>
                  </a:extLst>
                </a:gridCol>
              </a:tblGrid>
              <a:tr h="22793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57220124"/>
                  </a:ext>
                </a:extLst>
              </a:tr>
            </a:tbl>
          </a:graphicData>
        </a:graphic>
      </p:graphicFrame>
      <p:pic>
        <p:nvPicPr>
          <p:cNvPr id="89" name="Google Shape;170;p8"/>
          <p:cNvPicPr/>
          <p:nvPr/>
        </p:nvPicPr>
        <p:blipFill>
          <a:blip r:embed="rId10"/>
          <a:stretch/>
        </p:blipFill>
        <p:spPr>
          <a:xfrm>
            <a:off x="10909270" y="86527"/>
            <a:ext cx="1190434" cy="1088269"/>
          </a:xfrm>
          <a:prstGeom prst="rect">
            <a:avLst/>
          </a:prstGeom>
          <a:ln>
            <a:noFill/>
          </a:ln>
        </p:spPr>
      </p:pic>
      <p:sp>
        <p:nvSpPr>
          <p:cNvPr id="90" name="CustomShape 3"/>
          <p:cNvSpPr/>
          <p:nvPr/>
        </p:nvSpPr>
        <p:spPr>
          <a:xfrm>
            <a:off x="182400" y="66367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have </a:t>
            </a:r>
            <a:r>
              <a:rPr kumimoji="0" lang="en-GB" sz="2800" b="0" i="0" u="none" strike="noStrike" kern="1200" cap="none" spc="-1" normalizeH="0" baseline="0" noProof="0" dirty="0">
                <a:ln>
                  <a:noFill/>
                </a:ln>
                <a:solidFill>
                  <a:srgbClr val="1E4E79"/>
                </a:solidFill>
                <a:effectLst/>
                <a:uLnTx/>
                <a:uFillTx/>
                <a:latin typeface="Century Gothic" panose="020B0502020202020204" pitchFamily="34" charset="0"/>
                <a:ea typeface="Century Gothic"/>
                <a:cs typeface="+mn-cs"/>
              </a:rPr>
              <a:t> |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havi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ng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351107" y="2631163"/>
            <a:ext cx="19321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70886" y="2609233"/>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3" name="CustomShape 6"/>
          <p:cNvSpPr/>
          <p:nvPr/>
        </p:nvSpPr>
        <p:spPr>
          <a:xfrm>
            <a:off x="5188177" y="2649315"/>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4" name="CustomShape 7"/>
          <p:cNvSpPr/>
          <p:nvPr/>
        </p:nvSpPr>
        <p:spPr>
          <a:xfrm>
            <a:off x="3796027" y="2631024"/>
            <a:ext cx="15926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45938" y="4775556"/>
            <a:ext cx="4417900" cy="9633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400" spc="-1" dirty="0" err="1">
                <a:solidFill>
                  <a:srgbClr val="1F3864"/>
                </a:solidFill>
                <a:latin typeface="Century Gothic" panose="020B0502020202020204" pitchFamily="34" charset="0"/>
                <a:ea typeface="Century Gothic"/>
              </a:rPr>
              <a:t>ein</a:t>
            </a:r>
            <a:r>
              <a:rPr lang="en-GB" sz="2400" spc="-1" dirty="0">
                <a:solidFill>
                  <a:srgbClr val="1F3864"/>
                </a:solidFill>
                <a:latin typeface="Century Gothic" panose="020B0502020202020204" pitchFamily="34" charset="0"/>
                <a:ea typeface="Century Gothic"/>
              </a:rPr>
              <a:t> Heft</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42435" y="5965064"/>
            <a:ext cx="42899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t>
            </a:r>
            <a:r>
              <a:rPr lang="en-GB" sz="2400" spc="-1" dirty="0">
                <a:solidFill>
                  <a:srgbClr val="1F3864"/>
                </a:solidFill>
                <a:latin typeface="Century Gothic" panose="020B0502020202020204" pitchFamily="34" charset="0"/>
                <a:ea typeface="Century Gothic"/>
              </a:rPr>
              <a:t>an exercise book</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3446060" y="4775556"/>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ea typeface="Century Gothic"/>
              </a:rPr>
              <a:t>Du hast</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400" spc="-1" dirty="0" err="1">
                <a:solidFill>
                  <a:srgbClr val="002060"/>
                </a:solidFill>
                <a:latin typeface="Century Gothic" panose="020B0502020202020204" pitchFamily="34" charset="0"/>
                <a:ea typeface="Century Gothic"/>
              </a:rPr>
              <a:t>eine</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Tasche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CustomShape 11"/>
          <p:cNvSpPr/>
          <p:nvPr/>
        </p:nvSpPr>
        <p:spPr>
          <a:xfrm>
            <a:off x="3910662" y="5957733"/>
            <a:ext cx="34949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have a bag.</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9" name="Google Shape;180;p8"/>
          <p:cNvPicPr/>
          <p:nvPr/>
        </p:nvPicPr>
        <p:blipFill>
          <a:blip r:embed="rId11"/>
          <a:stretch/>
        </p:blipFill>
        <p:spPr>
          <a:xfrm>
            <a:off x="2984190" y="2439380"/>
            <a:ext cx="522720" cy="1224000"/>
          </a:xfrm>
          <a:prstGeom prst="rect">
            <a:avLst/>
          </a:prstGeom>
          <a:ln>
            <a:noFill/>
          </a:ln>
        </p:spPr>
      </p:pic>
      <p:pic>
        <p:nvPicPr>
          <p:cNvPr id="100" name="Google Shape;181;p8"/>
          <p:cNvPicPr/>
          <p:nvPr/>
        </p:nvPicPr>
        <p:blipFill>
          <a:blip r:embed="rId12"/>
          <a:stretch/>
        </p:blipFill>
        <p:spPr>
          <a:xfrm>
            <a:off x="6582447" y="2401057"/>
            <a:ext cx="1221905" cy="897924"/>
          </a:xfrm>
          <a:prstGeom prst="rect">
            <a:avLst/>
          </a:prstGeom>
          <a:ln>
            <a:noFill/>
          </a:ln>
        </p:spPr>
      </p:pic>
      <p:pic>
        <p:nvPicPr>
          <p:cNvPr id="101" name="Google Shape;182;p8"/>
          <p:cNvPicPr/>
          <p:nvPr/>
        </p:nvPicPr>
        <p:blipFill>
          <a:blip r:embed="rId13"/>
          <a:stretch/>
        </p:blipFill>
        <p:spPr>
          <a:xfrm>
            <a:off x="10688772" y="2539286"/>
            <a:ext cx="1051318" cy="700317"/>
          </a:xfrm>
          <a:prstGeom prst="rect">
            <a:avLst/>
          </a:prstGeom>
          <a:ln>
            <a:noFill/>
          </a:ln>
        </p:spPr>
      </p:pic>
      <p:pic>
        <p:nvPicPr>
          <p:cNvPr id="102" name="Google Shape;183;p8"/>
          <p:cNvPicPr/>
          <p:nvPr/>
        </p:nvPicPr>
        <p:blipFill>
          <a:blip r:embed="rId14"/>
          <a:stretch/>
        </p:blipFill>
        <p:spPr>
          <a:xfrm>
            <a:off x="134779" y="5294024"/>
            <a:ext cx="633960" cy="671040"/>
          </a:xfrm>
          <a:prstGeom prst="rect">
            <a:avLst/>
          </a:prstGeom>
          <a:ln>
            <a:noFill/>
          </a:ln>
        </p:spPr>
      </p:pic>
      <p:pic>
        <p:nvPicPr>
          <p:cNvPr id="103" name="Google Shape;184;p8"/>
          <p:cNvPicPr/>
          <p:nvPr/>
        </p:nvPicPr>
        <p:blipFill>
          <a:blip r:embed="rId14"/>
          <a:stretch/>
        </p:blipFill>
        <p:spPr>
          <a:xfrm>
            <a:off x="4631670" y="5342596"/>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8047933" y="2625222"/>
            <a:ext cx="15489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9432863" y="2630424"/>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8" y="21605"/>
            <a:ext cx="1907239" cy="837904"/>
          </a:xfrm>
        </p:spPr>
        <p:txBody>
          <a:bodyPr/>
          <a:lstStyle/>
          <a:p>
            <a:r>
              <a:rPr lang="en-GB" sz="3600" b="1" spc="-1" dirty="0" err="1">
                <a:latin typeface="Century Gothic" panose="020B0502020202020204" pitchFamily="34" charset="0"/>
                <a:hlinkClick r:id="" action="ppaction://noaction">
                  <a:snd r:embed="rId15" name="T2_W4_9.1.wav"/>
                  <a:extLst>
                    <a:ext uri="{A12FA001-AC4F-418D-AE19-62706E023703}">
                      <ahyp:hlinkClr xmlns:ahyp="http://schemas.microsoft.com/office/drawing/2018/hyperlinkcolor" val="tx"/>
                    </a:ext>
                  </a:extLst>
                </a:hlinkClick>
              </a:rPr>
              <a:t>haben</a:t>
            </a:r>
            <a:endParaRPr lang="en-GB" sz="3600" dirty="0">
              <a:hlinkClick r:id="" action="ppaction://noaction">
                <a:snd r:embed="rId15" name="T2_W4_9.1.wav"/>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34779" y="1242587"/>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spc="-1" dirty="0">
                <a:solidFill>
                  <a:srgbClr val="002060"/>
                </a:solidFill>
                <a:latin typeface="Century Gothic" panose="020B0502020202020204" pitchFamily="34" charset="0"/>
              </a:rPr>
              <a:t>As you know, </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verb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means</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have’.</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7141159" y="4835783"/>
            <a:ext cx="36551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hat </a:t>
            </a:r>
            <a:r>
              <a:rPr lang="en-GB" sz="2400" spc="-1" dirty="0" err="1">
                <a:solidFill>
                  <a:srgbClr val="1F3864"/>
                </a:solidFill>
                <a:latin typeface="Century Gothic" panose="020B0502020202020204" pitchFamily="34" charset="0"/>
                <a:ea typeface="Century Gothic"/>
              </a:rPr>
              <a:t>ein</a:t>
            </a:r>
            <a:r>
              <a:rPr lang="en-GB" sz="2400" b="1" spc="-1" dirty="0" err="1">
                <a:solidFill>
                  <a:srgbClr val="1F3864"/>
                </a:solidFill>
                <a:latin typeface="Century Gothic" panose="020B0502020202020204" pitchFamily="34" charset="0"/>
                <a:ea typeface="Century Gothic"/>
              </a:rPr>
              <a:t>en</a:t>
            </a:r>
            <a:r>
              <a:rPr lang="en-GB" sz="2400" spc="-1" dirty="0">
                <a:solidFill>
                  <a:srgbClr val="1F3864"/>
                </a:solidFill>
                <a:latin typeface="Century Gothic" panose="020B0502020202020204" pitchFamily="34" charset="0"/>
                <a:ea typeface="Century Gothic"/>
              </a:rPr>
              <a:t> </a:t>
            </a:r>
            <a:r>
              <a:rPr lang="en-GB" sz="2400" spc="-1" dirty="0" err="1">
                <a:solidFill>
                  <a:srgbClr val="1F3864"/>
                </a:solidFill>
                <a:latin typeface="Century Gothic" panose="020B0502020202020204" pitchFamily="34" charset="0"/>
                <a:ea typeface="Century Gothic"/>
              </a:rPr>
              <a:t>Bleistift</a:t>
            </a:r>
            <a:r>
              <a:rPr lang="en-GB" sz="2400" spc="-1" dirty="0">
                <a:solidFill>
                  <a:srgbClr val="1F3864"/>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7193399" y="5967862"/>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a:t>
            </a:r>
            <a:r>
              <a:rPr kumimoji="0" lang="en-GB" sz="24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 pencil</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14"/>
          <a:stretch/>
        </p:blipFill>
        <p:spPr>
          <a:xfrm>
            <a:off x="7544656" y="5286693"/>
            <a:ext cx="633960" cy="671040"/>
          </a:xfrm>
          <a:prstGeom prst="rect">
            <a:avLst/>
          </a:prstGeom>
          <a:ln>
            <a:noFill/>
          </a:ln>
        </p:spPr>
      </p:pic>
      <p:sp>
        <p:nvSpPr>
          <p:cNvPr id="28" name="Rectangle 27">
            <a:extLst>
              <a:ext uri="{FF2B5EF4-FFF2-40B4-BE49-F238E27FC236}">
                <a16:creationId xmlns:a16="http://schemas.microsoft.com/office/drawing/2014/main" id="{45579D68-5D08-4359-AD4E-7F222589B8FB}"/>
              </a:ext>
            </a:extLst>
          </p:cNvPr>
          <p:cNvSpPr/>
          <p:nvPr/>
        </p:nvSpPr>
        <p:spPr>
          <a:xfrm>
            <a:off x="134778" y="1767388"/>
            <a:ext cx="11960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have already</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seen</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have, he has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she has.</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Oval Callout 19">
            <a:extLst>
              <a:ext uri="{FF2B5EF4-FFF2-40B4-BE49-F238E27FC236}">
                <a16:creationId xmlns:a16="http://schemas.microsoft.com/office/drawing/2014/main" id="{621E88B9-1F58-4F3C-A865-A437538612F2}"/>
              </a:ext>
            </a:extLst>
          </p:cNvPr>
          <p:cNvSpPr/>
          <p:nvPr/>
        </p:nvSpPr>
        <p:spPr>
          <a:xfrm>
            <a:off x="5469857" y="636016"/>
            <a:ext cx="5429066" cy="2154026"/>
          </a:xfrm>
          <a:prstGeom prst="wedgeEllipseCallout">
            <a:avLst>
              <a:gd name="adj1" fmla="val 9209"/>
              <a:gd name="adj2" fmla="val 1468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After most verbs the masculine word for ‘</a:t>
            </a:r>
            <a:r>
              <a:rPr lang="en-GB" sz="2400" kern="0" dirty="0">
                <a:solidFill>
                  <a:prstClr val="white"/>
                </a:solidFill>
                <a:latin typeface="Century Gothic" panose="020F0302020204030204"/>
              </a:rPr>
              <a:t>a</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lang="en-GB" sz="2400" b="1" i="1" kern="0" dirty="0" err="1">
                <a:solidFill>
                  <a:prstClr val="white"/>
                </a:solidFill>
                <a:latin typeface="Century Gothic" panose="020F0302020204030204"/>
              </a:rPr>
              <a:t>ein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changes its spelling to </a:t>
            </a:r>
            <a:r>
              <a:rPr lang="en-GB" sz="2400" b="1" i="1" kern="0" dirty="0" err="1">
                <a:solidFill>
                  <a:prstClr val="white"/>
                </a:solidFill>
                <a:latin typeface="Century Gothic" panose="020F0302020204030204"/>
              </a:rPr>
              <a:t>ein</a:t>
            </a:r>
            <a:r>
              <a:rPr kumimoji="0" lang="en-GB" sz="2400" b="1" i="1" u="none" strike="noStrike" kern="0" cap="none" spc="0" normalizeH="0" baseline="0" noProof="0" dirty="0" err="1">
                <a:ln>
                  <a:noFill/>
                </a:ln>
                <a:solidFill>
                  <a:prstClr val="white"/>
                </a:solidFill>
                <a:effectLst/>
                <a:uLnTx/>
                <a:uFillTx/>
                <a:latin typeface="Century Gothic" panose="020F0302020204030204"/>
                <a:ea typeface="+mn-ea"/>
                <a:cs typeface="+mn-cs"/>
              </a:rPr>
              <a:t>en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It still means ‘</a:t>
            </a:r>
            <a:r>
              <a:rPr lang="en-GB" sz="2400" kern="0" dirty="0">
                <a:solidFill>
                  <a:prstClr val="white"/>
                </a:solidFill>
                <a:latin typeface="Century Gothic" panose="020F0302020204030204"/>
              </a:rPr>
              <a:t>a</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6AAD5679-CF09-4631-82D7-BF1C7EAF6D24}"/>
              </a:ext>
            </a:extLst>
          </p:cNvPr>
          <p:cNvSpPr/>
          <p:nvPr/>
        </p:nvSpPr>
        <p:spPr>
          <a:xfrm>
            <a:off x="159765" y="3738695"/>
            <a:ext cx="11960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To say </a:t>
            </a:r>
            <a:r>
              <a:rPr lang="en-GB" sz="2800" b="1" spc="-1" dirty="0">
                <a:solidFill>
                  <a:srgbClr val="002060"/>
                </a:solidFill>
                <a:latin typeface="Century Gothic" panose="020B0502020202020204" pitchFamily="34" charset="0"/>
                <a:ea typeface="Century Gothic"/>
              </a:rPr>
              <a:t>you have, </a:t>
            </a:r>
            <a:r>
              <a:rPr lang="en-GB" sz="2800" spc="-1" dirty="0">
                <a:solidFill>
                  <a:srgbClr val="002060"/>
                </a:solidFill>
                <a:latin typeface="Century Gothic" panose="020B0502020202020204" pitchFamily="34" charset="0"/>
                <a:ea typeface="Century Gothic"/>
              </a:rPr>
              <a:t>we say </a:t>
            </a:r>
            <a:r>
              <a:rPr lang="en-GB" sz="2800" b="1" spc="-1" dirty="0">
                <a:solidFill>
                  <a:srgbClr val="92D050"/>
                </a:solidFill>
                <a:latin typeface="Century Gothic" panose="020B0502020202020204" pitchFamily="34" charset="0"/>
                <a:ea typeface="Century Gothic"/>
              </a:rPr>
              <a:t>du hast.</a:t>
            </a:r>
            <a:endParaRPr kumimoji="0" lang="en-GB" sz="1800" b="0" i="0" u="none" strike="noStrike" kern="1200" cap="none" spc="0" normalizeH="0" baseline="0" noProof="0" dirty="0">
              <a:ln>
                <a:noFill/>
              </a:ln>
              <a:solidFill>
                <a:srgbClr val="92D050"/>
              </a:solidFill>
              <a:effectLst/>
              <a:uLnTx/>
              <a:uFillTx/>
              <a:latin typeface="Century Gothic"/>
            </a:endParaRPr>
          </a:p>
        </p:txBody>
      </p:sp>
      <p:pic>
        <p:nvPicPr>
          <p:cNvPr id="8" name="Picture 7">
            <a:extLst>
              <a:ext uri="{FF2B5EF4-FFF2-40B4-BE49-F238E27FC236}">
                <a16:creationId xmlns:a16="http://schemas.microsoft.com/office/drawing/2014/main" id="{5FEC69EB-B033-498E-AC9F-5FFB2027352C}"/>
              </a:ext>
            </a:extLst>
          </p:cNvPr>
          <p:cNvPicPr>
            <a:picLocks noChangeAspect="1"/>
          </p:cNvPicPr>
          <p:nvPr/>
        </p:nvPicPr>
        <p:blipFill>
          <a:blip r:embed="rId16"/>
          <a:stretch>
            <a:fillRect/>
          </a:stretch>
        </p:blipFill>
        <p:spPr>
          <a:xfrm>
            <a:off x="5890101" y="3404081"/>
            <a:ext cx="1592643" cy="1119400"/>
          </a:xfrm>
          <a:prstGeom prst="rect">
            <a:avLst/>
          </a:prstGeom>
        </p:spPr>
      </p:pic>
    </p:spTree>
    <p:extLst>
      <p:ext uri="{BB962C8B-B14F-4D97-AF65-F5344CB8AC3E}">
        <p14:creationId xmlns:p14="http://schemas.microsoft.com/office/powerpoint/2010/main" val="7175624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T2_W4_9.2.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T2_W4_9.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T2_W4_9.4.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T2_W4_9.5.wav"/>
                                        </p:tgtEl>
                                      </p:cMediaNode>
                                    </p:audio>
                                  </p:subTnLst>
                                </p:cTn>
                              </p:par>
                              <p:par>
                                <p:cTn id="54" presetID="1"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7" name="T2_W4_9.6.wav"/>
                                        </p:tgtEl>
                                      </p:cMediaNode>
                                    </p:audio>
                                  </p:subTnLst>
                                </p:cTn>
                              </p:par>
                              <p:par>
                                <p:cTn id="60" presetID="1" presetClass="entr" presetSubtype="0" fill="hold" nodeType="withEffect">
                                  <p:stCondLst>
                                    <p:cond delay="0"/>
                                  </p:stCondLst>
                                  <p:childTnLst>
                                    <p:set>
                                      <p:cBhvr>
                                        <p:cTn id="61" dur="1" fill="hold">
                                          <p:stCondLst>
                                            <p:cond delay="0"/>
                                          </p:stCondLst>
                                        </p:cTn>
                                        <p:tgtEl>
                                          <p:spTgt spid="10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8" name="T2_W4_9.7.wav"/>
                                        </p:tgtEl>
                                      </p:cMediaNode>
                                    </p:audio>
                                  </p:subTnLst>
                                </p:cTn>
                              </p:par>
                              <p:par>
                                <p:cTn id="70" presetID="1" presetClass="entr" presetSubtype="0" fill="hold" nodeType="withEffect">
                                  <p:stCondLst>
                                    <p:cond delay="0"/>
                                  </p:stCondLst>
                                  <p:childTnLst>
                                    <p:set>
                                      <p:cBhvr>
                                        <p:cTn id="71" dur="1" fill="hold">
                                          <p:stCondLst>
                                            <p:cond delay="0"/>
                                          </p:stCondLst>
                                        </p:cTn>
                                        <p:tgtEl>
                                          <p:spTgt spid="10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9" name="T2_W4_9.8.wav"/>
                                        </p:tgtEl>
                                      </p:cMediaNode>
                                    </p:audio>
                                  </p:subTnLst>
                                </p:cTn>
                              </p:par>
                              <p:par>
                                <p:cTn id="80" presetID="1"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30" grpId="0" animBg="1"/>
      <p:bldP spid="30" grpId="1" animBg="1"/>
      <p:bldP spid="3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7473</TotalTime>
  <Words>2634</Words>
  <Application>Microsoft Office PowerPoint</Application>
  <PresentationFormat>Widescreen</PresentationFormat>
  <Paragraphs>362</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Talking about things and things you do</vt:lpstr>
      <vt:lpstr>aussprechen</vt:lpstr>
      <vt:lpstr>aussprechen</vt:lpstr>
      <vt:lpstr>aussprechen</vt:lpstr>
      <vt:lpstr>aussprechen</vt:lpstr>
      <vt:lpstr>PowerPoint Presentation</vt:lpstr>
      <vt:lpstr>Vokabeln</vt:lpstr>
      <vt:lpstr>Vokabeln</vt:lpstr>
      <vt:lpstr>haben</vt:lpstr>
      <vt:lpstr>hören</vt:lpstr>
      <vt:lpstr>einen and keinen</vt:lpstr>
      <vt:lpstr>hören</vt:lpstr>
      <vt:lpstr>Vokabeln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helenvgass@gmail.com</cp:lastModifiedBy>
  <cp:revision>74</cp:revision>
  <cp:lastPrinted>2022-10-18T16:20:36Z</cp:lastPrinted>
  <dcterms:created xsi:type="dcterms:W3CDTF">2021-07-02T19:27:01Z</dcterms:created>
  <dcterms:modified xsi:type="dcterms:W3CDTF">2023-02-07T13:45:50Z</dcterms:modified>
</cp:coreProperties>
</file>