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3" r:id="rId4"/>
  </p:sldMasterIdLst>
  <p:notesMasterIdLst>
    <p:notesMasterId r:id="rId18"/>
  </p:notesMasterIdLst>
  <p:sldIdLst>
    <p:sldId id="947" r:id="rId5"/>
    <p:sldId id="974" r:id="rId6"/>
    <p:sldId id="975" r:id="rId7"/>
    <p:sldId id="976" r:id="rId8"/>
    <p:sldId id="973" r:id="rId9"/>
    <p:sldId id="296" r:id="rId10"/>
    <p:sldId id="977" r:id="rId11"/>
    <p:sldId id="538" r:id="rId12"/>
    <p:sldId id="362" r:id="rId13"/>
    <p:sldId id="970" r:id="rId14"/>
    <p:sldId id="290" r:id="rId15"/>
    <p:sldId id="971" r:id="rId16"/>
    <p:sldId id="9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319"/>
    <a:srgbClr val="29C1FA"/>
    <a:srgbClr val="5FADE4"/>
    <a:srgbClr val="F9D8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102E08-B514-4198-0DC3-1F56BBACCB13}" v="6" dt="2023-02-14T13:29:34.95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50529" autoAdjust="0"/>
  </p:normalViewPr>
  <p:slideViewPr>
    <p:cSldViewPr snapToGrid="0">
      <p:cViewPr varScale="1">
        <p:scale>
          <a:sx n="34" d="100"/>
          <a:sy n="34" d="100"/>
        </p:scale>
        <p:origin x="1802" y="3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95102E08-B514-4198-0DC3-1F56BBACCB13}"/>
    <pc:docChg chg="modSld">
      <pc:chgData name="Heike Krusemann" userId="S::jx903880@reading.ac.uk::22b930c6-ce99-468c-835c-dba6438d8ea3" providerId="AD" clId="Web-{95102E08-B514-4198-0DC3-1F56BBACCB13}" dt="2023-02-14T13:29:28.266" v="1" actId="20577"/>
      <pc:docMkLst>
        <pc:docMk/>
      </pc:docMkLst>
      <pc:sldChg chg="modSp">
        <pc:chgData name="Heike Krusemann" userId="S::jx903880@reading.ac.uk::22b930c6-ce99-468c-835c-dba6438d8ea3" providerId="AD" clId="Web-{95102E08-B514-4198-0DC3-1F56BBACCB13}" dt="2023-02-14T13:29:28.266" v="1" actId="20577"/>
        <pc:sldMkLst>
          <pc:docMk/>
          <pc:sldMk cId="4218190560" sldId="296"/>
        </pc:sldMkLst>
        <pc:spChg chg="mod">
          <ac:chgData name="Heike Krusemann" userId="S::jx903880@reading.ac.uk::22b930c6-ce99-468c-835c-dba6438d8ea3" providerId="AD" clId="Web-{95102E08-B514-4198-0DC3-1F56BBACCB13}" dt="2023-02-14T13:29:28.266" v="1" actId="20577"/>
          <ac:spMkLst>
            <pc:docMk/>
            <pc:sldMk cId="4218190560" sldId="296"/>
            <ac:spMk id="10" creationId="{CC45BB5B-9825-4C69-A85B-49A9112436A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gn="just">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[s-] [-s-] </a:t>
            </a:r>
            <a:r>
              <a:rPr lang="de-DE" sz="1800" b="1" i="0" strike="noStrike" spc="-1" dirty="0">
                <a:solidFill>
                  <a:srgbClr val="002060"/>
                </a:solidFill>
                <a:latin typeface="Century Gothic"/>
                <a:ea typeface="Century Gothic"/>
              </a:rPr>
              <a:t>singen </a:t>
            </a:r>
            <a:r>
              <a:rPr lang="de-DE" sz="1800" b="0" i="0" strike="noStrike" spc="-1" dirty="0">
                <a:solidFill>
                  <a:srgbClr val="002060"/>
                </a:solidFill>
                <a:latin typeface="Century Gothic"/>
                <a:ea typeface="Century Gothic"/>
              </a:rPr>
              <a:t>[1063] </a:t>
            </a:r>
            <a:r>
              <a:rPr lang="de-DE" sz="1800" b="1" i="0" strike="noStrike" spc="-1" dirty="0">
                <a:solidFill>
                  <a:srgbClr val="002060"/>
                </a:solidFill>
                <a:latin typeface="Century Gothic"/>
                <a:ea typeface="Century Gothic"/>
              </a:rPr>
              <a:t>Person </a:t>
            </a:r>
            <a:r>
              <a:rPr lang="de-DE" sz="1800" b="0" i="0" strike="noStrike" spc="-1" dirty="0">
                <a:solidFill>
                  <a:srgbClr val="002060"/>
                </a:solidFill>
                <a:latin typeface="Century Gothic"/>
                <a:ea typeface="Century Gothic"/>
              </a:rPr>
              <a:t>[357] </a:t>
            </a:r>
            <a:r>
              <a:rPr lang="de-DE" sz="1800" b="1" i="0" strike="noStrike" spc="-1" dirty="0">
                <a:solidFill>
                  <a:srgbClr val="002060"/>
                </a:solidFill>
                <a:latin typeface="Century Gothic"/>
                <a:ea typeface="Century Gothic"/>
              </a:rPr>
              <a:t>langsam </a:t>
            </a:r>
            <a:r>
              <a:rPr lang="de-DE" sz="1800" b="0" i="0" strike="noStrike" spc="-1" dirty="0">
                <a:solidFill>
                  <a:srgbClr val="002060"/>
                </a:solidFill>
                <a:latin typeface="Century Gothic"/>
                <a:ea typeface="Century Gothic"/>
              </a:rPr>
              <a:t>[526] </a:t>
            </a:r>
            <a:r>
              <a:rPr lang="de-DE" sz="1800" b="1" i="0" strike="noStrike" spc="-1" dirty="0">
                <a:solidFill>
                  <a:srgbClr val="002060"/>
                </a:solidFill>
                <a:latin typeface="Century Gothic"/>
                <a:ea typeface="Century Gothic"/>
              </a:rPr>
              <a:t>sehr </a:t>
            </a:r>
            <a:r>
              <a:rPr lang="de-DE" sz="1800" b="0" i="0" strike="noStrike" spc="-1" dirty="0">
                <a:solidFill>
                  <a:srgbClr val="002060"/>
                </a:solidFill>
                <a:latin typeface="Century Gothic"/>
                <a:ea typeface="Century Gothic"/>
              </a:rPr>
              <a:t>[81] </a:t>
            </a:r>
            <a:r>
              <a:rPr lang="de-DE" sz="1800" b="1" i="0" strike="noStrike" spc="-1" dirty="0">
                <a:solidFill>
                  <a:srgbClr val="002060"/>
                </a:solidFill>
                <a:latin typeface="Century Gothic"/>
                <a:ea typeface="Century Gothic"/>
              </a:rPr>
              <a:t>besuchen </a:t>
            </a:r>
            <a:r>
              <a:rPr lang="de-DE" sz="1800" b="0" i="0" strike="noStrike" spc="-1" dirty="0">
                <a:solidFill>
                  <a:srgbClr val="002060"/>
                </a:solidFill>
                <a:latin typeface="Century Gothic"/>
                <a:ea typeface="Century Gothic"/>
              </a:rPr>
              <a:t>[820]</a:t>
            </a:r>
            <a:endParaRPr lang="en-GB" sz="1800" b="0" i="0" strike="noStrike" spc="-1" dirty="0">
              <a:solidFill>
                <a:srgbClr val="002060"/>
              </a:solidFill>
              <a:latin typeface="Century Gothic"/>
              <a:ea typeface="Century Gothic"/>
            </a:endParaRPr>
          </a:p>
          <a:p>
            <a:pPr marL="216000" indent="-216000">
              <a:lnSpc>
                <a:spcPct val="100000"/>
              </a:lnSpc>
            </a:pPr>
            <a:r>
              <a:rPr lang="en-GB" sz="1800" b="0" i="0" strike="noStrike" spc="-1" dirty="0">
                <a:solidFill>
                  <a:srgbClr val="002060"/>
                </a:solidFill>
                <a:latin typeface="Century Gothic"/>
                <a:ea typeface="Century Gothic"/>
              </a:rPr>
              <a:t>vs. [z] </a:t>
            </a:r>
            <a:r>
              <a:rPr lang="de-DE" sz="1800" b="0" i="0" strike="noStrike" spc="-1" dirty="0">
                <a:solidFill>
                  <a:srgbClr val="002060"/>
                </a:solidFill>
                <a:latin typeface="Century Gothic"/>
                <a:ea typeface="Century Gothic"/>
              </a:rPr>
              <a:t>Zug [675] sitzen [231] Platz [326] Zimmer [665] zehn [333]</a:t>
            </a:r>
            <a:endParaRPr lang="en-GB" sz="1800" b="0" i="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gewinnen </a:t>
            </a:r>
            <a:r>
              <a:rPr lang="de-DE" sz="1800" b="0" i="0" strike="noStrike" spc="-1" dirty="0">
                <a:solidFill>
                  <a:srgbClr val="002060"/>
                </a:solidFill>
                <a:latin typeface="Century Gothic"/>
                <a:ea typeface="Century Gothic"/>
              </a:rPr>
              <a:t>[372] </a:t>
            </a:r>
            <a:r>
              <a:rPr lang="de-DE" sz="1800" b="1" i="0" strike="noStrike" spc="-1" dirty="0">
                <a:solidFill>
                  <a:srgbClr val="002060"/>
                </a:solidFill>
                <a:latin typeface="Century Gothic"/>
                <a:ea typeface="Century Gothic"/>
              </a:rPr>
              <a:t>hören </a:t>
            </a:r>
            <a:r>
              <a:rPr lang="de-DE" sz="1800" b="0" i="0" strike="noStrike" spc="-1" dirty="0">
                <a:solidFill>
                  <a:srgbClr val="002060"/>
                </a:solidFill>
                <a:latin typeface="Century Gothic"/>
                <a:ea typeface="Century Gothic"/>
              </a:rPr>
              <a:t>[146] </a:t>
            </a:r>
            <a:r>
              <a:rPr lang="de-DE" sz="1800" b="1" i="0" strike="noStrike" spc="-1" dirty="0">
                <a:solidFill>
                  <a:srgbClr val="002060"/>
                </a:solidFill>
                <a:latin typeface="Century Gothic"/>
                <a:ea typeface="Century Gothic"/>
              </a:rPr>
              <a:t>machen </a:t>
            </a:r>
            <a:r>
              <a:rPr lang="de-DE" sz="1800" b="0" i="0" strike="noStrike" spc="-1" dirty="0">
                <a:solidFill>
                  <a:srgbClr val="002060"/>
                </a:solidFill>
                <a:latin typeface="Century Gothic"/>
                <a:ea typeface="Century Gothic"/>
              </a:rPr>
              <a:t>[58]  </a:t>
            </a:r>
            <a:r>
              <a:rPr lang="de-DE" sz="1800" b="1" i="0" strike="noStrike" spc="-1" dirty="0">
                <a:solidFill>
                  <a:srgbClr val="002060"/>
                </a:solidFill>
                <a:latin typeface="Century Gothic"/>
                <a:ea typeface="Century Gothic"/>
              </a:rPr>
              <a:t>zu Hause </a:t>
            </a:r>
            <a:r>
              <a:rPr lang="de-DE" sz="1800" b="0" i="0" strike="noStrike" spc="-1" dirty="0">
                <a:solidFill>
                  <a:srgbClr val="002060"/>
                </a:solidFill>
                <a:latin typeface="Century Gothic"/>
                <a:ea typeface="Century Gothic"/>
              </a:rPr>
              <a:t>[n/a]</a:t>
            </a:r>
          </a:p>
          <a:p>
            <a:pPr marL="216000" indent="-216000">
              <a:lnSpc>
                <a:spcPct val="100000"/>
              </a:lnSpc>
            </a:pPr>
            <a:r>
              <a:rPr lang="de-DE" sz="1800" b="0" i="0" strike="noStrike" spc="-1" dirty="0">
                <a:solidFill>
                  <a:srgbClr val="002060"/>
                </a:solidFill>
                <a:latin typeface="Century Gothic"/>
                <a:ea typeface="Century Gothic"/>
              </a:rPr>
              <a:t>Revisit 1: </a:t>
            </a:r>
            <a:r>
              <a:rPr lang="de-DE" sz="1800" b="1" i="0" strike="noStrike" spc="-1" dirty="0">
                <a:solidFill>
                  <a:srgbClr val="002060"/>
                </a:solidFill>
                <a:latin typeface="Century Gothic"/>
                <a:ea typeface="Century Gothic"/>
              </a:rPr>
              <a:t>du hast </a:t>
            </a:r>
            <a:r>
              <a:rPr lang="de-DE" sz="1800" b="0" i="0" strike="noStrike" spc="-1" dirty="0">
                <a:solidFill>
                  <a:srgbClr val="002060"/>
                </a:solidFill>
                <a:latin typeface="Century Gothic"/>
                <a:ea typeface="Century Gothic"/>
              </a:rPr>
              <a:t>[7] </a:t>
            </a:r>
          </a:p>
          <a:p>
            <a:pPr marL="216000" indent="-216000">
              <a:lnSpc>
                <a:spcPct val="100000"/>
              </a:lnSpc>
            </a:pPr>
            <a:r>
              <a:rPr lang="de-DE" sz="1800" b="0" i="0" strike="noStrike" spc="-1" dirty="0">
                <a:solidFill>
                  <a:srgbClr val="002060"/>
                </a:solidFill>
                <a:latin typeface="Century Gothic"/>
                <a:ea typeface="Century Gothic"/>
              </a:rPr>
              <a:t>Revisit 2: </a:t>
            </a:r>
            <a:r>
              <a:rPr lang="de-DE" sz="1800" b="1" i="0" strike="noStrike" spc="-1" dirty="0">
                <a:solidFill>
                  <a:srgbClr val="002060"/>
                </a:solidFill>
                <a:latin typeface="Century Gothic"/>
                <a:ea typeface="Century Gothic"/>
              </a:rPr>
              <a:t>Buch </a:t>
            </a:r>
            <a:r>
              <a:rPr lang="de-DE" sz="1800" b="0" i="0" strike="noStrike" spc="-1" dirty="0">
                <a:solidFill>
                  <a:srgbClr val="002060"/>
                </a:solidFill>
                <a:latin typeface="Century Gothic"/>
                <a:ea typeface="Century Gothic"/>
              </a:rPr>
              <a:t>[300] </a:t>
            </a:r>
            <a:r>
              <a:rPr lang="de-DE" sz="1800" b="1" i="0" strike="noStrike" spc="-1" dirty="0">
                <a:solidFill>
                  <a:srgbClr val="002060"/>
                </a:solidFill>
                <a:latin typeface="Century Gothic"/>
                <a:ea typeface="Century Gothic"/>
              </a:rPr>
              <a:t>Haustier </a:t>
            </a:r>
            <a:r>
              <a:rPr lang="de-DE" sz="1800" b="0" i="0" strike="noStrike" spc="-1" dirty="0">
                <a:solidFill>
                  <a:srgbClr val="002060"/>
                </a:solidFill>
                <a:latin typeface="Century Gothic"/>
                <a:ea typeface="Century Gothic"/>
              </a:rPr>
              <a:t>[n/a] </a:t>
            </a:r>
            <a:r>
              <a:rPr lang="de-DE" sz="1800" b="1" i="0" strike="noStrike" spc="-1" dirty="0">
                <a:solidFill>
                  <a:srgbClr val="002060"/>
                </a:solidFill>
                <a:latin typeface="Century Gothic"/>
                <a:ea typeface="Century Gothic"/>
              </a:rPr>
              <a:t>Schule</a:t>
            </a:r>
            <a:r>
              <a:rPr lang="de-DE" sz="1800" b="0" i="0" strike="noStrike" spc="-1" dirty="0">
                <a:solidFill>
                  <a:srgbClr val="002060"/>
                </a:solidFill>
                <a:latin typeface="Century Gothic"/>
                <a:ea typeface="Century Gothic"/>
              </a:rPr>
              <a:t> [359] </a:t>
            </a:r>
            <a:r>
              <a:rPr lang="de-DE" sz="1800" b="1" i="0" strike="noStrike" spc="-1" dirty="0">
                <a:solidFill>
                  <a:srgbClr val="002060"/>
                </a:solidFill>
                <a:latin typeface="Century Gothic"/>
                <a:ea typeface="Century Gothic"/>
              </a:rPr>
              <a:t>Tier </a:t>
            </a:r>
            <a:r>
              <a:rPr lang="de-DE" sz="1800" b="0" i="0" strike="noStrike" spc="-1" dirty="0">
                <a:solidFill>
                  <a:srgbClr val="002060"/>
                </a:solidFill>
                <a:latin typeface="Century Gothic"/>
                <a:ea typeface="Century Gothic"/>
              </a:rPr>
              <a:t>[614] </a:t>
            </a:r>
            <a:r>
              <a:rPr lang="de-DE" sz="1800" b="1" i="0" strike="noStrike" spc="-1" dirty="0">
                <a:solidFill>
                  <a:srgbClr val="002060"/>
                </a:solidFill>
                <a:latin typeface="Century Gothic"/>
                <a:ea typeface="Century Gothic"/>
              </a:rPr>
              <a:t>nicht wahr? </a:t>
            </a:r>
            <a:r>
              <a:rPr lang="de-DE" sz="1800" b="0" i="0" strike="noStrike" spc="-1" dirty="0">
                <a:solidFill>
                  <a:srgbClr val="002060"/>
                </a:solidFill>
                <a:latin typeface="Century Gothic"/>
                <a:ea typeface="Century Gothic"/>
              </a:rPr>
              <a:t>[n/a]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gn="l">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gn="l">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dirty="0"/>
          </a:p>
          <a:p>
            <a:pPr marL="0" lvl="0" indent="0" algn="l" rtl="0">
              <a:spcBef>
                <a:spcPts val="0"/>
              </a:spcBef>
              <a:spcAft>
                <a:spcPts val="0"/>
              </a:spcAft>
              <a:buClr>
                <a:schemeClr val="dk1"/>
              </a:buClr>
              <a:buSzPts val="1400"/>
              <a:buFont typeface="Arial"/>
              <a:buNone/>
            </a:pPr>
            <a:endParaRPr lang="en-GB" sz="1800" dirty="0"/>
          </a:p>
          <a:p>
            <a:pPr marL="0" lvl="0" indent="0" algn="l" rtl="0">
              <a:spcBef>
                <a:spcPts val="0"/>
              </a:spcBef>
              <a:spcAft>
                <a:spcPts val="0"/>
              </a:spcAft>
              <a:buClr>
                <a:schemeClr val="dk1"/>
              </a:buClr>
              <a:buSzPts val="1400"/>
              <a:buFont typeface="Arial"/>
              <a:buNone/>
            </a:pPr>
            <a:endParaRPr lang="en-GB" sz="1800" dirty="0"/>
          </a:p>
          <a:p>
            <a:pPr marL="0" lvl="0" indent="0" algn="l" rtl="0">
              <a:spcBef>
                <a:spcPts val="0"/>
              </a:spcBef>
              <a:spcAft>
                <a:spcPts val="0"/>
              </a:spcAft>
              <a:buClr>
                <a:schemeClr val="dk1"/>
              </a:buClr>
              <a:buSzPts val="1400"/>
              <a:buFont typeface="Arial"/>
              <a:buNone/>
            </a:pPr>
            <a:endParaRPr lang="en-GB" sz="1800" dirty="0"/>
          </a:p>
          <a:p>
            <a:pPr marL="0" lvl="0" indent="0" algn="l" rtl="0">
              <a:spcBef>
                <a:spcPts val="0"/>
              </a:spcBef>
              <a:spcAft>
                <a:spcPts val="0"/>
              </a:spcAft>
              <a:buClr>
                <a:schemeClr val="dk1"/>
              </a:buClr>
              <a:buSzPts val="1400"/>
              <a:buFont typeface="Arial"/>
              <a:buNone/>
            </a:pPr>
            <a:endParaRPr lang="en-GB" sz="1800" dirty="0"/>
          </a:p>
          <a:p>
            <a:pPr marL="0" lvl="0" indent="0" algn="l" rtl="0">
              <a:spcBef>
                <a:spcPts val="0"/>
              </a:spcBef>
              <a:spcAft>
                <a:spcPts val="0"/>
              </a:spcAft>
              <a:buClr>
                <a:schemeClr val="dk1"/>
              </a:buClr>
              <a:buSzPts val="1400"/>
              <a:buFont typeface="Arial"/>
              <a:buNone/>
            </a:pPr>
            <a:endParaRPr lang="en-GB" sz="1800" dirty="0"/>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2758769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2985121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present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Present 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(a gesture might be to sing ‘</a:t>
            </a:r>
            <a:r>
              <a:rPr lang="en-GB" sz="1200" b="0" strike="noStrike" spc="-1" dirty="0" err="1">
                <a:solidFill>
                  <a:srgbClr val="000000"/>
                </a:solidFill>
                <a:latin typeface="+mn-lt"/>
                <a:ea typeface="Calibri"/>
              </a:rPr>
              <a:t>lalala</a:t>
            </a:r>
            <a:r>
              <a:rPr lang="en-GB" sz="1200" b="0" strike="noStrike" spc="-1" dirty="0">
                <a:solidFill>
                  <a:srgbClr val="000000"/>
                </a:solidFill>
                <a:latin typeface="+mn-lt"/>
                <a:ea typeface="Calibri"/>
              </a:rPr>
              <a:t>’) if using).</a:t>
            </a:r>
          </a:p>
          <a:p>
            <a:pPr>
              <a:lnSpc>
                <a:spcPct val="100000"/>
              </a:lnSpc>
            </a:pPr>
            <a:endParaRPr lang="en-GB" sz="1200" b="0" strike="noStrike" spc="-1" dirty="0">
              <a:latin typeface="Arial"/>
            </a:endParaRPr>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endParaRPr lang="en-GB" sz="1200" b="0" i="0" strike="noStrike" spc="-1" dirty="0">
              <a:solidFill>
                <a:srgbClr val="002060"/>
              </a:solidFill>
              <a:latin typeface="Century Gothic"/>
              <a:ea typeface="Century Gothic"/>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6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Zug</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[s], pronounced like an English ‘z’, and [z], pronounced like English ‘</a:t>
            </a:r>
            <a:r>
              <a:rPr lang="en-GB" b="0" baseline="0" dirty="0" err="1"/>
              <a:t>ts</a:t>
            </a:r>
            <a:r>
              <a:rPr lang="en-GB" b="0" baseline="0" dirty="0"/>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Point out that the words are all red, blue, yellow, big or small, and that there is a key to help them with the German for these words. They are going to play a speaking game like eye spy with the words. Explain that </a:t>
            </a:r>
            <a:r>
              <a:rPr lang="en-GB" b="0" i="1" dirty="0"/>
              <a:t>Ich </a:t>
            </a:r>
            <a:r>
              <a:rPr lang="en-GB" b="0" i="1" dirty="0" err="1"/>
              <a:t>sehe</a:t>
            </a:r>
            <a:r>
              <a:rPr lang="en-GB" b="0" i="1" dirty="0"/>
              <a:t> </a:t>
            </a:r>
            <a:r>
              <a:rPr lang="en-GB" b="0" i="0" dirty="0"/>
              <a:t>means ‘I see’ or here, ‘I spy’. </a:t>
            </a:r>
            <a:br>
              <a:rPr lang="en-GB" dirty="0"/>
            </a:br>
            <a:r>
              <a:rPr lang="en-GB" dirty="0"/>
              <a:t>2. Click to bring up the example conversation between the teacher and Moritz. Explain that the pupils will take on Moritz’ role first of all, and you will be the teacher. </a:t>
            </a:r>
            <a:br>
              <a:rPr lang="en-GB" baseline="0" dirty="0"/>
            </a:br>
            <a:r>
              <a:rPr lang="en-GB" baseline="0" dirty="0"/>
              <a:t>3. Play the game as a class, with you saying the teacher role and the pupils guessing the word, based on whether you say rot/</a:t>
            </a:r>
            <a:r>
              <a:rPr lang="en-GB" baseline="0" dirty="0" err="1"/>
              <a:t>gelb</a:t>
            </a:r>
            <a:r>
              <a:rPr lang="en-GB" baseline="0" dirty="0"/>
              <a:t>/</a:t>
            </a:r>
            <a:r>
              <a:rPr lang="en-GB" baseline="0" dirty="0" err="1"/>
              <a:t>blau</a:t>
            </a:r>
            <a:r>
              <a:rPr lang="en-GB" baseline="0" dirty="0"/>
              <a:t>/</a:t>
            </a:r>
            <a:r>
              <a:rPr lang="en-GB" baseline="0" dirty="0" err="1"/>
              <a:t>groß</a:t>
            </a:r>
            <a:r>
              <a:rPr lang="en-GB" baseline="0" dirty="0"/>
              <a:t>/</a:t>
            </a:r>
            <a:r>
              <a:rPr lang="en-GB" baseline="0" dirty="0" err="1"/>
              <a:t>klein</a:t>
            </a:r>
            <a:r>
              <a:rPr lang="en-GB" baseline="0" dirty="0"/>
              <a:t>. Check that pupils are applying the pronunciation rules for [s] and [z] in each word. Repeat a few times with different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Pupils can then play in pairs, with one pupil taking on the teacher role and choosing a word and the other guessing the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a:t>
            </a:r>
            <a:br>
              <a:rPr lang="en-GB" baseline="0" dirty="0"/>
            </a:br>
            <a:r>
              <a:rPr lang="en-GB" sz="1200" b="0" baseline="0" dirty="0" err="1"/>
              <a:t>Sonne</a:t>
            </a:r>
            <a:r>
              <a:rPr lang="en-GB" sz="1200" b="0" baseline="0" dirty="0"/>
              <a:t> [864] Zebra [N/A] </a:t>
            </a:r>
            <a:r>
              <a:rPr lang="en-GB" sz="1200" b="0" baseline="0" dirty="0" err="1"/>
              <a:t>Zitrone</a:t>
            </a:r>
            <a:r>
              <a:rPr lang="en-GB" sz="1200" b="0" baseline="0" dirty="0"/>
              <a:t> [N/A] </a:t>
            </a:r>
            <a:r>
              <a:rPr lang="en-GB" sz="1200" b="0" baseline="0" dirty="0" err="1"/>
              <a:t>Zwiebel</a:t>
            </a:r>
            <a:r>
              <a:rPr lang="en-GB" sz="1200" b="0" baseline="0" dirty="0"/>
              <a:t> [N/A] Platz [326] </a:t>
            </a:r>
            <a:r>
              <a:rPr lang="en-GB" sz="1200" b="0" baseline="0" dirty="0" err="1"/>
              <a:t>Suppe</a:t>
            </a:r>
            <a:r>
              <a:rPr lang="en-GB" sz="1200" b="0" baseline="0" dirty="0"/>
              <a:t> [N/A] </a:t>
            </a:r>
            <a:r>
              <a:rPr lang="en-GB" sz="1200" b="0" baseline="0" dirty="0" err="1"/>
              <a:t>Sänger</a:t>
            </a:r>
            <a:r>
              <a:rPr lang="en-GB" sz="1200" b="0" baseline="0" dirty="0"/>
              <a:t> [3029] </a:t>
            </a:r>
            <a:r>
              <a:rPr lang="en-GB" sz="1200" b="0" baseline="0" dirty="0" err="1"/>
              <a:t>Zaun</a:t>
            </a:r>
            <a:r>
              <a:rPr lang="en-GB" sz="1200" b="0" baseline="0" dirty="0"/>
              <a:t> [3279] Person [357] Zug [675]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780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recognition of verbs and vocabulary from this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to pupils that they need to decide which verbs could be correct starters to each of the 5 sentences, based on their meaning. Sometimes all verbs might make sense.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discuss in pairs and write down 1-5 and the verbs they think work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answers and click for ticks to appear next to correct verbs. Discuss meanings of each question/statement as you correct.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Ensure pupils know the meanings of the 5 words in red boxes, as without this knowledge they will struggle to access the task. Also point out the questions and statements. </a:t>
            </a:r>
            <a:br>
              <a:rPr lang="en-GB" dirty="0"/>
            </a:br>
            <a:br>
              <a:rPr lang="en-GB" dirty="0"/>
            </a:br>
            <a:r>
              <a:rPr lang="en-GB" b="1" dirty="0"/>
              <a:t>Additional task suggestions:</a:t>
            </a:r>
            <a:br>
              <a:rPr lang="en-GB" dirty="0"/>
            </a:br>
            <a:r>
              <a:rPr lang="en-GB" dirty="0"/>
              <a:t>1.  Pupils make up their own sense and nonsense sentences and questions, and their partner or the class must decide whether or not they make sense.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understanding of 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 verb endings.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pupils will hear 10 verb forms and need to decide if they belong in the I, you or he/she category, based on the endings.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down 1-10.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Play the first audio and discuss as a class why the verb belongs in the ‘you’ circle.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Repeat for items 2-10.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answers to appear in the correct circle.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Ensure pupils know what each verb is in the infinitive and how they have been changed for the different persons of the verb.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i="1" dirty="0" err="1"/>
              <a:t>haben</a:t>
            </a:r>
            <a:r>
              <a:rPr lang="en-GB" sz="1200" b="0" i="1" dirty="0"/>
              <a:t> is included here in the ‘ich’ form as it follows the regular pattern, but not in the ‘du’ and ‘er/</a:t>
            </a:r>
            <a:r>
              <a:rPr lang="en-GB" sz="1200" b="0" i="1" dirty="0" err="1"/>
              <a:t>sie</a:t>
            </a:r>
            <a:r>
              <a:rPr lang="en-GB" sz="1200" b="0" i="1" dirty="0"/>
              <a:t>’ forms.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[du] </a:t>
            </a:r>
            <a:r>
              <a:rPr lang="en-GB" sz="1200" b="0" dirty="0" err="1">
                <a:latin typeface="Century Gothic" panose="020B0502020202020204" pitchFamily="34" charset="0"/>
              </a:rPr>
              <a:t>singst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[er] </a:t>
            </a:r>
            <a:r>
              <a:rPr lang="en-GB" sz="1200" b="0" dirty="0" err="1">
                <a:latin typeface="Century Gothic" panose="020B0502020202020204" pitchFamily="34" charset="0"/>
              </a:rPr>
              <a:t>macht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[ich] </a:t>
            </a:r>
            <a:r>
              <a:rPr lang="en-GB" sz="1200" b="0" dirty="0" err="1">
                <a:latin typeface="Century Gothic" panose="020B0502020202020204" pitchFamily="34" charset="0"/>
              </a:rPr>
              <a:t>spiele</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a:t>
            </a:r>
            <a:r>
              <a:rPr lang="en-GB" sz="1200" b="0" dirty="0" err="1">
                <a:latin typeface="Century Gothic" panose="020B0502020202020204" pitchFamily="34" charset="0"/>
              </a:rPr>
              <a:t>sie</a:t>
            </a:r>
            <a:r>
              <a:rPr lang="en-GB" sz="1200" b="0" dirty="0">
                <a:latin typeface="Century Gothic" panose="020B0502020202020204" pitchFamily="34" charset="0"/>
              </a:rPr>
              <a:t>] </a:t>
            </a:r>
            <a:r>
              <a:rPr lang="en-GB" sz="1200" b="0" dirty="0" err="1">
                <a:latin typeface="Century Gothic" panose="020B0502020202020204" pitchFamily="34" charset="0"/>
              </a:rPr>
              <a:t>gewinnt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[ich] </a:t>
            </a:r>
            <a:r>
              <a:rPr lang="en-GB" sz="1200" b="0" dirty="0" err="1">
                <a:latin typeface="Century Gothic" panose="020B0502020202020204" pitchFamily="34" charset="0"/>
              </a:rPr>
              <a:t>denke</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[du] </a:t>
            </a:r>
            <a:r>
              <a:rPr lang="en-GB" sz="1200" b="0" dirty="0" err="1">
                <a:latin typeface="Century Gothic" panose="020B0502020202020204" pitchFamily="34" charset="0"/>
              </a:rPr>
              <a:t>hörst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[du] </a:t>
            </a:r>
            <a:r>
              <a:rPr lang="en-GB" sz="1200" b="0" dirty="0" err="1">
                <a:latin typeface="Century Gothic" panose="020B0502020202020204" pitchFamily="34" charset="0"/>
              </a:rPr>
              <a:t>machst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[er] </a:t>
            </a:r>
            <a:r>
              <a:rPr lang="en-GB" sz="1200" b="0" dirty="0" err="1">
                <a:latin typeface="Century Gothic" panose="020B0502020202020204" pitchFamily="34" charset="0"/>
              </a:rPr>
              <a:t>lernt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[ich] </a:t>
            </a:r>
            <a:r>
              <a:rPr lang="en-GB" sz="1200" b="0" dirty="0" err="1">
                <a:latin typeface="Century Gothic" panose="020B0502020202020204" pitchFamily="34" charset="0"/>
              </a:rPr>
              <a:t>verstehe</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[ich] </a:t>
            </a:r>
            <a:r>
              <a:rPr lang="en-GB" sz="1200" b="0" dirty="0" err="1">
                <a:latin typeface="Century Gothic" panose="020B0502020202020204" pitchFamily="34" charset="0"/>
              </a:rPr>
              <a:t>habe</a:t>
            </a:r>
            <a:br>
              <a:rPr lang="en-GB" dirty="0"/>
            </a:br>
            <a:br>
              <a:rPr lang="en-GB" dirty="0"/>
            </a:br>
            <a:r>
              <a:rPr lang="en-GB" b="1" dirty="0"/>
              <a:t>Additional task suggestions:</a:t>
            </a:r>
            <a:br>
              <a:rPr lang="en-GB" dirty="0"/>
            </a:br>
            <a:r>
              <a:rPr lang="en-GB" dirty="0"/>
              <a:t>1.  Pupils rewrite each verb, with the ich/du/er/</a:t>
            </a:r>
            <a:r>
              <a:rPr lang="en-GB" dirty="0" err="1"/>
              <a:t>sie</a:t>
            </a:r>
            <a:r>
              <a:rPr lang="en-GB" dirty="0"/>
              <a:t> added back in, and their English translations e.g. du </a:t>
            </a:r>
            <a:r>
              <a:rPr lang="en-GB" dirty="0" err="1"/>
              <a:t>singst</a:t>
            </a:r>
            <a:r>
              <a:rPr lang="en-GB" dirty="0"/>
              <a:t>= you sing/are singing.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singular person forms of a regular verb in statements and questions.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Remind pupils how verbs change their ending depending who is ‘doing’ the verb and how the syntax changes for a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‘roll’ the 2 dice.</a:t>
            </a:r>
          </a:p>
          <a:p>
            <a:r>
              <a:rPr lang="en-GB" dirty="0"/>
              <a:t>3. Pupils translate the pronouns and verbs into German according to the numbers on the 2 dice</a:t>
            </a:r>
            <a:r>
              <a:rPr lang="en-GB" baseline="0" dirty="0"/>
              <a:t>. </a:t>
            </a:r>
          </a:p>
          <a:p>
            <a:r>
              <a:rPr lang="en-GB" dirty="0"/>
              <a:t>4. Click</a:t>
            </a:r>
            <a:r>
              <a:rPr lang="en-GB" baseline="0" dirty="0"/>
              <a:t> to reveal the correct verb phrase/question. </a:t>
            </a:r>
          </a:p>
          <a:p>
            <a:r>
              <a:rPr lang="en-GB" baseline="0" dirty="0"/>
              <a:t>5. Pupils then choose any word from the orange list which would make sense to complete the sentence. Hear various options e.g. 1) </a:t>
            </a:r>
            <a:r>
              <a:rPr lang="en-GB" baseline="0" dirty="0" err="1"/>
              <a:t>Spiele</a:t>
            </a:r>
            <a:r>
              <a:rPr lang="en-GB" baseline="0" dirty="0"/>
              <a:t> ich </a:t>
            </a:r>
            <a:r>
              <a:rPr lang="en-GB" baseline="0" dirty="0" err="1"/>
              <a:t>Fußball</a:t>
            </a:r>
            <a:r>
              <a:rPr lang="en-GB" baseline="0" dirty="0"/>
              <a:t>? </a:t>
            </a:r>
            <a:r>
              <a:rPr lang="en-GB" baseline="0" dirty="0" err="1"/>
              <a:t>Spiele</a:t>
            </a:r>
            <a:r>
              <a:rPr lang="en-GB" baseline="0" dirty="0"/>
              <a:t> ich </a:t>
            </a:r>
            <a:r>
              <a:rPr lang="en-GB" baseline="0" dirty="0" err="1"/>
              <a:t>ein</a:t>
            </a:r>
            <a:r>
              <a:rPr lang="en-GB" baseline="0" dirty="0"/>
              <a:t> Spiel? </a:t>
            </a:r>
            <a:r>
              <a:rPr lang="en-GB" baseline="0" dirty="0" err="1"/>
              <a:t>Spiele</a:t>
            </a:r>
            <a:r>
              <a:rPr lang="en-GB" baseline="0" dirty="0"/>
              <a:t> ich </a:t>
            </a:r>
            <a:r>
              <a:rPr lang="en-GB" baseline="0" dirty="0" err="1"/>
              <a:t>Musik</a:t>
            </a:r>
            <a:r>
              <a:rPr lang="en-GB" baseline="0" dirty="0"/>
              <a:t>?</a:t>
            </a:r>
          </a:p>
          <a:p>
            <a:r>
              <a:rPr lang="en-GB" dirty="0"/>
              <a:t>6. Repeat</a:t>
            </a:r>
            <a:r>
              <a:rPr lang="en-GB" baseline="0" dirty="0"/>
              <a:t> until all six dice combinations have been used.</a:t>
            </a:r>
          </a:p>
          <a:p>
            <a:endParaRPr lang="en-GB" baseline="0" dirty="0"/>
          </a:p>
          <a:p>
            <a:r>
              <a:rPr lang="en-GB" b="1" baseline="0" dirty="0"/>
              <a:t>Additional task suggestions:</a:t>
            </a:r>
          </a:p>
          <a:p>
            <a:pPr marL="228600" indent="-228600">
              <a:buAutoNum type="arabicPeriod"/>
            </a:pPr>
            <a:r>
              <a:rPr lang="en-GB" baseline="0" dirty="0"/>
              <a:t>If pupils have their own dice, they could continue in pairs, rolling the dice and making sentences. If they don’t have dice, their partner could give them two numbers and they have to make a sentence. </a:t>
            </a:r>
          </a:p>
          <a:p>
            <a:pPr marL="228600" indent="-228600">
              <a:buAutoNum type="arabicPeriod"/>
            </a:pPr>
            <a:r>
              <a:rPr lang="en-GB" baseline="0" dirty="0"/>
              <a:t>Pupils could write sentences using the combinations on the board and their partner must a) check the verb ending is correct and b) decide if the sentence is sense or nonsense. E.g. Du </a:t>
            </a:r>
            <a:r>
              <a:rPr lang="en-GB" baseline="0" dirty="0" err="1"/>
              <a:t>hörst</a:t>
            </a:r>
            <a:r>
              <a:rPr lang="en-GB" baseline="0" dirty="0"/>
              <a:t> </a:t>
            </a:r>
            <a:r>
              <a:rPr lang="en-GB" baseline="0" dirty="0" err="1"/>
              <a:t>ein</a:t>
            </a:r>
            <a:r>
              <a:rPr lang="en-GB" baseline="0" dirty="0"/>
              <a:t> Lied= sense; Du </a:t>
            </a:r>
            <a:r>
              <a:rPr lang="en-GB" baseline="0" dirty="0" err="1"/>
              <a:t>hörst</a:t>
            </a:r>
            <a:r>
              <a:rPr lang="en-GB" baseline="0" dirty="0"/>
              <a:t> </a:t>
            </a:r>
            <a:r>
              <a:rPr lang="en-GB" baseline="0" dirty="0" err="1"/>
              <a:t>ein</a:t>
            </a:r>
            <a:r>
              <a:rPr lang="en-GB" baseline="0" dirty="0"/>
              <a:t> Bild= nonsense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9</a:t>
            </a:fld>
            <a:endParaRPr lang="en-GB"/>
          </a:p>
        </p:txBody>
      </p:sp>
    </p:spTree>
    <p:extLst>
      <p:ext uri="{BB962C8B-B14F-4D97-AF65-F5344CB8AC3E}">
        <p14:creationId xmlns:p14="http://schemas.microsoft.com/office/powerpoint/2010/main" val="375990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872B-A637-4205-B51C-76BF531539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D05653-0B9A-4EE7-8716-242EED9EA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81047B-92F5-421D-82BE-0CDC8FE4F245}"/>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5" name="Footer Placeholder 4">
            <a:extLst>
              <a:ext uri="{FF2B5EF4-FFF2-40B4-BE49-F238E27FC236}">
                <a16:creationId xmlns:a16="http://schemas.microsoft.com/office/drawing/2014/main" id="{C6779D8B-4BEF-4FE0-B717-E93EA6FAE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7F3BB7-6708-4D0E-B791-DF1C983CD370}"/>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238477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AE97-FDE2-4FCE-9C4F-EA92CBD93A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74CDC2-8B77-48F3-80EC-7A2743E05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1BAF43-2231-4E5A-B6EE-85EB88E41C29}"/>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5" name="Footer Placeholder 4">
            <a:extLst>
              <a:ext uri="{FF2B5EF4-FFF2-40B4-BE49-F238E27FC236}">
                <a16:creationId xmlns:a16="http://schemas.microsoft.com/office/drawing/2014/main" id="{3D96F12E-6B7A-456F-AC93-19ED55A9D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60B91B-5C32-40C9-A539-BF3F85920ECD}"/>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855585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2EF1-10E1-4A99-90A5-6D3001B22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7E22C7-F760-4EDC-A35E-5575DBD9C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3B1854-494A-4353-982E-B78A34AEC2B8}"/>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5" name="Footer Placeholder 4">
            <a:extLst>
              <a:ext uri="{FF2B5EF4-FFF2-40B4-BE49-F238E27FC236}">
                <a16:creationId xmlns:a16="http://schemas.microsoft.com/office/drawing/2014/main" id="{B7ED7B71-730D-4AAC-9B2C-4195B2D5E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972D72-61A5-4A73-A25F-FE8B40C6B447}"/>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128571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BEE7-15A5-412A-805F-3D8C3B0DD4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922A37-8E8A-4EBE-AC25-A115030F1F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B3C126-E20E-4935-A9E3-89D31DE97B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11E8E0-6AC3-4ECF-B5EF-77C8AD2107EE}"/>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6" name="Footer Placeholder 5">
            <a:extLst>
              <a:ext uri="{FF2B5EF4-FFF2-40B4-BE49-F238E27FC236}">
                <a16:creationId xmlns:a16="http://schemas.microsoft.com/office/drawing/2014/main" id="{8D373D52-C3B4-436F-A457-712EE655B2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CA34A1-02DB-491F-AAA9-7DAB4D801E42}"/>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5761475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B342-5117-4672-A196-040A424458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004C96-5672-4ECE-8C05-D9825362B5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D02E67-6B01-4B84-9EC0-E82A42A01E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2A210D-5FB1-48FD-9CBA-7247776F0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765F0D-ABF8-490D-80C0-E363988BC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DE305A-99FE-4621-8216-A18AC9637E12}"/>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8" name="Footer Placeholder 7">
            <a:extLst>
              <a:ext uri="{FF2B5EF4-FFF2-40B4-BE49-F238E27FC236}">
                <a16:creationId xmlns:a16="http://schemas.microsoft.com/office/drawing/2014/main" id="{91C121B2-8461-4765-AAED-255015F0D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7B8201-021B-4225-92C9-9CD337C20948}"/>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56753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5139-4FCC-4BFC-9659-5AF5D4C6D5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6B0015-0BF7-4914-A0D5-2F94FECF40C0}"/>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4" name="Footer Placeholder 3">
            <a:extLst>
              <a:ext uri="{FF2B5EF4-FFF2-40B4-BE49-F238E27FC236}">
                <a16:creationId xmlns:a16="http://schemas.microsoft.com/office/drawing/2014/main" id="{4130304B-D1D9-4E6C-9846-80173F5C88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A652F9-15F3-4C22-AB07-7C5699E71E63}"/>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3616972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4A50-097A-412B-80D6-7735AA367E7F}"/>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3" name="Footer Placeholder 2">
            <a:extLst>
              <a:ext uri="{FF2B5EF4-FFF2-40B4-BE49-F238E27FC236}">
                <a16:creationId xmlns:a16="http://schemas.microsoft.com/office/drawing/2014/main" id="{2D74BB8B-09BC-45E3-B13E-1765CF750A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31AEB1-F6B8-42F1-8D1C-C0C4B3C49D1A}"/>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631824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1F60-EDD0-4804-B396-833084416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08754E-0FB1-4279-9E23-5B9A24052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24B1DA-A446-4107-A05A-21FE84E05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05534-7BE1-4A8B-94ED-B4666E2FA415}"/>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6" name="Footer Placeholder 5">
            <a:extLst>
              <a:ext uri="{FF2B5EF4-FFF2-40B4-BE49-F238E27FC236}">
                <a16:creationId xmlns:a16="http://schemas.microsoft.com/office/drawing/2014/main" id="{97440A61-A971-48A3-99D6-E21C0231F4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5D141-AE4F-48E3-8247-9D1106427B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641722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E853-5CFD-4BB9-A861-587E36D3E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714EB9-F2B0-4212-BFA3-8E830CCAA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A7CEA4-4C49-4880-BBCE-D45B2DD5D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B4EA-97C5-4731-A0B4-9DAB1C2E748A}"/>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6" name="Footer Placeholder 5">
            <a:extLst>
              <a:ext uri="{FF2B5EF4-FFF2-40B4-BE49-F238E27FC236}">
                <a16:creationId xmlns:a16="http://schemas.microsoft.com/office/drawing/2014/main" id="{1E6B22EF-6D7F-431A-BFFC-0B20033205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3AA941-15EB-4249-8C64-746AC080CA55}"/>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40651347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A083-C56B-43C4-BA7C-90A70F7B2E3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A991E3-77F7-4256-8BC9-19F64E7C9C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137859-3F60-4E83-A877-EEC8FC8965EC}"/>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5" name="Footer Placeholder 4">
            <a:extLst>
              <a:ext uri="{FF2B5EF4-FFF2-40B4-BE49-F238E27FC236}">
                <a16:creationId xmlns:a16="http://schemas.microsoft.com/office/drawing/2014/main" id="{409E48B1-C02C-4431-8031-299C39B50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54872-F556-4520-BAD9-8CDB8F00B32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408976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19D16-5F62-4DCD-A19F-06EB7B5D48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975301-30D1-4A0F-8397-B45B476A6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8C8BD9-75DB-451E-97EF-077072017DA7}"/>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5" name="Footer Placeholder 4">
            <a:extLst>
              <a:ext uri="{FF2B5EF4-FFF2-40B4-BE49-F238E27FC236}">
                <a16:creationId xmlns:a16="http://schemas.microsoft.com/office/drawing/2014/main" id="{D175FA64-264C-4520-8091-390EE9F50F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043B5A-6F14-4977-A603-BA6577BD26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591528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2843C-0444-4985-A590-53E5DF0C6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7EF407-33EC-4A38-B239-BD55672F6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3C0DA1-CBF8-4AB5-A21B-79936D6FB4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ED8A3-106E-4B06-8CD1-A3278DB6FB8E}" type="datetimeFigureOut">
              <a:rPr lang="en-GB" smtClean="0"/>
              <a:t>14/02/2023</a:t>
            </a:fld>
            <a:endParaRPr lang="en-GB"/>
          </a:p>
        </p:txBody>
      </p:sp>
      <p:sp>
        <p:nvSpPr>
          <p:cNvPr id="5" name="Footer Placeholder 4">
            <a:extLst>
              <a:ext uri="{FF2B5EF4-FFF2-40B4-BE49-F238E27FC236}">
                <a16:creationId xmlns:a16="http://schemas.microsoft.com/office/drawing/2014/main" id="{8619BFAB-D39A-443D-AC46-F6F579D0F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1B87B03-82D9-4C9E-B24D-5F24BA978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99100-0101-4928-A9F0-D81020461900}" type="slidenum">
              <a:rPr lang="en-GB" smtClean="0"/>
              <a:t>‹#›</a:t>
            </a:fld>
            <a:endParaRPr lang="en-GB"/>
          </a:p>
        </p:txBody>
      </p:sp>
    </p:spTree>
    <p:extLst>
      <p:ext uri="{BB962C8B-B14F-4D97-AF65-F5344CB8AC3E}">
        <p14:creationId xmlns:p14="http://schemas.microsoft.com/office/powerpoint/2010/main" val="281279468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3.png"/><Relationship Id="rId18" Type="http://schemas.openxmlformats.org/officeDocument/2006/relationships/audio" Target="../media/audio13.wav"/><Relationship Id="rId26" Type="http://schemas.openxmlformats.org/officeDocument/2006/relationships/audio" Target="../media/audio21.wav"/><Relationship Id="rId3" Type="http://schemas.openxmlformats.org/officeDocument/2006/relationships/audio" Target="../media/audio1.wav"/><Relationship Id="rId21" Type="http://schemas.openxmlformats.org/officeDocument/2006/relationships/audio" Target="../media/audio16.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2.wav"/><Relationship Id="rId25" Type="http://schemas.openxmlformats.org/officeDocument/2006/relationships/audio" Target="../media/audio20.wav"/><Relationship Id="rId2" Type="http://schemas.openxmlformats.org/officeDocument/2006/relationships/notesSlide" Target="../notesSlides/notesSlide7.xml"/><Relationship Id="rId16" Type="http://schemas.openxmlformats.org/officeDocument/2006/relationships/image" Target="../media/image17.svg"/><Relationship Id="rId20" Type="http://schemas.openxmlformats.org/officeDocument/2006/relationships/audio" Target="../media/audio15.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audio" Target="../media/audio19.wav"/><Relationship Id="rId5" Type="http://schemas.openxmlformats.org/officeDocument/2006/relationships/audio" Target="../media/audio3.wav"/><Relationship Id="rId15" Type="http://schemas.openxmlformats.org/officeDocument/2006/relationships/image" Target="../media/image16.png"/><Relationship Id="rId23" Type="http://schemas.openxmlformats.org/officeDocument/2006/relationships/audio" Target="../media/audio18.wav"/><Relationship Id="rId10" Type="http://schemas.openxmlformats.org/officeDocument/2006/relationships/audio" Target="../media/audio8.wav"/><Relationship Id="rId19" Type="http://schemas.openxmlformats.org/officeDocument/2006/relationships/audio" Target="../media/audio14.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1.wav"/><Relationship Id="rId22" Type="http://schemas.openxmlformats.org/officeDocument/2006/relationships/audio" Target="../media/audio17.wav"/></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17.svg"/><Relationship Id="rId4" Type="http://schemas.openxmlformats.org/officeDocument/2006/relationships/image" Target="../media/image35.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spc="-1" dirty="0">
                <a:solidFill>
                  <a:schemeClr val="bg1"/>
                </a:solidFill>
                <a:latin typeface="Century Gothic" panose="020B0502020202020204" pitchFamily="34" charset="0"/>
                <a:ea typeface="Century Gothic"/>
              </a:rPr>
              <a:t>Talking about things and things you do</a:t>
            </a: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7</a:t>
            </a:r>
          </a:p>
        </p:txBody>
      </p:sp>
      <p:pic>
        <p:nvPicPr>
          <p:cNvPr id="3" name="Picture 2">
            <a:extLst>
              <a:ext uri="{FF2B5EF4-FFF2-40B4-BE49-F238E27FC236}">
                <a16:creationId xmlns:a16="http://schemas.microsoft.com/office/drawing/2014/main" id="{66063645-A8CE-483D-BA0A-0EED60BC93C6}"/>
              </a:ext>
            </a:extLst>
          </p:cNvPr>
          <p:cNvPicPr>
            <a:picLocks noChangeAspect="1"/>
          </p:cNvPicPr>
          <p:nvPr/>
        </p:nvPicPr>
        <p:blipFill>
          <a:blip r:embed="rId4"/>
          <a:stretch>
            <a:fillRect/>
          </a:stretch>
        </p:blipFill>
        <p:spPr>
          <a:xfrm>
            <a:off x="591235" y="2555853"/>
            <a:ext cx="2964413" cy="2964413"/>
          </a:xfrm>
          <a:prstGeom prst="rect">
            <a:avLst/>
          </a:prstGeom>
        </p:spPr>
      </p:pic>
      <p:sp>
        <p:nvSpPr>
          <p:cNvPr id="10" name="TextBox 9">
            <a:extLst>
              <a:ext uri="{FF2B5EF4-FFF2-40B4-BE49-F238E27FC236}">
                <a16:creationId xmlns:a16="http://schemas.microsoft.com/office/drawing/2014/main" id="{159BCE4A-D46A-4FB2-8CB2-128A2FE15436}"/>
              </a:ext>
            </a:extLst>
          </p:cNvPr>
          <p:cNvSpPr txBox="1"/>
          <p:nvPr/>
        </p:nvSpPr>
        <p:spPr>
          <a:xfrm>
            <a:off x="182744" y="2013249"/>
            <a:ext cx="3811412" cy="769441"/>
          </a:xfrm>
          <a:prstGeom prst="rect">
            <a:avLst/>
          </a:prstGeom>
          <a:noFill/>
        </p:spPr>
        <p:txBody>
          <a:bodyPr wrap="square" rtlCol="0">
            <a:spAutoFit/>
          </a:bodyPr>
          <a:lstStyle/>
          <a:p>
            <a:pPr algn="ctr"/>
            <a:r>
              <a:rPr lang="en-GB" sz="4400" b="1" dirty="0" err="1">
                <a:solidFill>
                  <a:schemeClr val="bg1"/>
                </a:solidFill>
                <a:latin typeface="Segoe Print" panose="02000600000000000000" pitchFamily="2" charset="0"/>
              </a:rPr>
              <a:t>zu</a:t>
            </a:r>
            <a:r>
              <a:rPr lang="en-GB" sz="4400" b="1" dirty="0">
                <a:solidFill>
                  <a:schemeClr val="bg1"/>
                </a:solidFill>
                <a:latin typeface="Segoe Print" panose="02000600000000000000" pitchFamily="2" charset="0"/>
              </a:rPr>
              <a:t> </a:t>
            </a:r>
            <a:r>
              <a:rPr lang="en-GB" sz="4400" b="1" dirty="0" err="1">
                <a:solidFill>
                  <a:schemeClr val="bg1"/>
                </a:solidFill>
                <a:latin typeface="Segoe Print" panose="02000600000000000000" pitchFamily="2" charset="0"/>
              </a:rPr>
              <a:t>Hause</a:t>
            </a:r>
            <a:endParaRPr lang="en-GB" sz="4400" b="1" dirty="0">
              <a:solidFill>
                <a:schemeClr val="bg1"/>
              </a:solidFill>
              <a:latin typeface="Segoe Print" panose="020006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899340446"/>
              </p:ext>
            </p:extLst>
          </p:nvPr>
        </p:nvGraphicFramePr>
        <p:xfrm>
          <a:off x="627695" y="1313648"/>
          <a:ext cx="9962638" cy="466344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animal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92D050"/>
                          </a:solidFill>
                          <a:latin typeface="Century Gothic" panose="020B0502020202020204" pitchFamily="34" charset="0"/>
                        </a:rPr>
                        <a:t>Isn’t it? Isn’t that right?</a:t>
                      </a:r>
                    </a:p>
                    <a:p>
                      <a:endParaRPr lang="en-GB" sz="22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book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92D050"/>
                          </a:solidFill>
                          <a:latin typeface="Century Gothic" panose="020B0502020202020204" pitchFamily="34" charset="0"/>
                        </a:rPr>
                        <a:t>(the) pet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school</a:t>
                      </a:r>
                    </a:p>
                    <a:p>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at home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you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you have</a:t>
                      </a:r>
                    </a:p>
                    <a:p>
                      <a:endParaRPr lang="en-GB" sz="2400" b="1" dirty="0">
                        <a:solidFill>
                          <a:srgbClr val="FF0066"/>
                        </a:solidFill>
                        <a:latin typeface="Century Gothic" panose="020B0502020202020204" pitchFamily="34" charset="0"/>
                      </a:endParaRPr>
                    </a:p>
                    <a:p>
                      <a:endParaRPr lang="en-GB" sz="2400" b="1" dirty="0">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to win, winning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to listen, listening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to do, make</a:t>
                      </a:r>
                    </a:p>
                    <a:p>
                      <a:endParaRPr lang="en-GB" sz="2400" b="1" dirty="0">
                        <a:solidFill>
                          <a:srgbClr val="FF0066"/>
                        </a:solidFill>
                        <a:latin typeface="Century Gothic" panose="020B0502020202020204" pitchFamily="34" charset="0"/>
                      </a:endParaRPr>
                    </a:p>
                    <a:p>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85566" y="2093689"/>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737565" y="3900390"/>
            <a:ext cx="1351445" cy="1280316"/>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13469" y="524289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402255" y="5458645"/>
            <a:ext cx="231959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gewinnen</a:t>
            </a:r>
            <a:endParaRPr lang="en-GB" sz="2400" kern="0" dirty="0">
              <a:solidFill>
                <a:srgbClr val="002060"/>
              </a:solidFill>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951397" y="546759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hören</a:t>
            </a:r>
            <a:endParaRPr lang="en-GB" sz="2400" kern="0" dirty="0">
              <a:solidFill>
                <a:srgbClr val="002060"/>
              </a:solidFill>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7704754" y="545864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machen</a:t>
            </a:r>
            <a:endParaRPr lang="en-GB" sz="2400" kern="0" dirty="0">
              <a:solidFill>
                <a:srgbClr val="002060"/>
              </a:solidFill>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68892" y="4248094"/>
            <a:ext cx="1899579" cy="430887"/>
          </a:xfrm>
          <a:prstGeom prst="rect">
            <a:avLst/>
          </a:prstGeom>
          <a:noFill/>
        </p:spPr>
        <p:txBody>
          <a:bodyPr wrap="square" rtlCol="0">
            <a:spAutoFit/>
          </a:bodyPr>
          <a:lstStyle/>
          <a:p>
            <a:pPr>
              <a:buClr>
                <a:srgbClr val="000000"/>
              </a:buClr>
              <a:buFont typeface="Arial"/>
              <a:buNone/>
              <a:defRPr/>
            </a:pPr>
            <a:r>
              <a:rPr lang="en-GB" sz="2200" kern="0" dirty="0">
                <a:solidFill>
                  <a:srgbClr val="002060"/>
                </a:solidFill>
                <a:latin typeface="Century Gothic" panose="020B0502020202020204" pitchFamily="34" charset="0"/>
                <a:cs typeface="Arial"/>
                <a:sym typeface="Arial"/>
              </a:rPr>
              <a:t> </a:t>
            </a:r>
            <a:r>
              <a:rPr lang="en-GB" sz="2200" kern="0" dirty="0" err="1">
                <a:solidFill>
                  <a:srgbClr val="002060"/>
                </a:solidFill>
                <a:latin typeface="Century Gothic" panose="020B0502020202020204" pitchFamily="34" charset="0"/>
                <a:cs typeface="Arial"/>
                <a:sym typeface="Arial"/>
              </a:rPr>
              <a:t>zu</a:t>
            </a:r>
            <a:r>
              <a:rPr lang="en-GB" sz="2200" kern="0" dirty="0">
                <a:solidFill>
                  <a:srgbClr val="002060"/>
                </a:solidFill>
                <a:latin typeface="Century Gothic" panose="020B0502020202020204" pitchFamily="34" charset="0"/>
                <a:cs typeface="Arial"/>
                <a:sym typeface="Arial"/>
              </a:rPr>
              <a:t> </a:t>
            </a:r>
            <a:r>
              <a:rPr lang="en-GB" sz="2200" kern="0" dirty="0" err="1">
                <a:solidFill>
                  <a:srgbClr val="002060"/>
                </a:solidFill>
                <a:latin typeface="Century Gothic" panose="020B0502020202020204" pitchFamily="34" charset="0"/>
                <a:cs typeface="Arial"/>
                <a:sym typeface="Arial"/>
              </a:rPr>
              <a:t>Hause</a:t>
            </a:r>
            <a:endParaRPr lang="en-GB" sz="22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93854" y="4217316"/>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du	</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704754" y="424809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du hast</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10499" y="3066269"/>
            <a:ext cx="238681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das Buch</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542849" y="3074604"/>
            <a:ext cx="283730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das </a:t>
            </a:r>
            <a:r>
              <a:rPr lang="en-GB" sz="2400" kern="0" dirty="0" err="1">
                <a:solidFill>
                  <a:srgbClr val="002060"/>
                </a:solidFill>
                <a:latin typeface="Century Gothic" panose="020B0502020202020204" pitchFamily="34" charset="0"/>
                <a:cs typeface="Arial"/>
                <a:sym typeface="Arial"/>
              </a:rPr>
              <a:t>Haustier</a:t>
            </a:r>
            <a:endParaRPr lang="en-GB" sz="2400" kern="0" dirty="0">
              <a:solidFill>
                <a:srgbClr val="002060"/>
              </a:solidFill>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37298" y="3074603"/>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die Schule</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22931" y="1940408"/>
            <a:ext cx="212179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das Tier	</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750015" y="1940407"/>
            <a:ext cx="279587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nicht</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wahr</a:t>
            </a:r>
            <a:r>
              <a:rPr lang="en-GB" sz="2400" kern="0" dirty="0">
                <a:solidFill>
                  <a:srgbClr val="002060"/>
                </a:solidFill>
                <a:latin typeface="Century Gothic" panose="020B0502020202020204" pitchFamily="34" charset="0"/>
                <a:cs typeface="Arial"/>
                <a:sym typeface="Arial"/>
              </a:rPr>
              <a:t>?</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94077" y="194040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nicht</a:t>
            </a:r>
            <a:endParaRPr lang="en-GB" sz="2400" kern="0" dirty="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15360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FF7DA767-B821-404C-86CE-B1CF956A728F}"/>
              </a:ext>
            </a:extLst>
          </p:cNvPr>
          <p:cNvGraphicFramePr>
            <a:graphicFrameLocks noGrp="1"/>
          </p:cNvGraphicFramePr>
          <p:nvPr>
            <p:extLst>
              <p:ext uri="{D42A27DB-BD31-4B8C-83A1-F6EECF244321}">
                <p14:modId xmlns:p14="http://schemas.microsoft.com/office/powerpoint/2010/main" val="334471252"/>
              </p:ext>
            </p:extLst>
          </p:nvPr>
        </p:nvGraphicFramePr>
        <p:xfrm>
          <a:off x="383856" y="1434395"/>
          <a:ext cx="9962638" cy="475488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Buch</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Haustier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wahr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Schule</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Tier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sz="2400">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Hause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gewinnen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hören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72191" y="1855836"/>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557973" y="446921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494254" y="513121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453530" y="269476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Tree>
    <p:extLst>
      <p:ext uri="{BB962C8B-B14F-4D97-AF65-F5344CB8AC3E}">
        <p14:creationId xmlns:p14="http://schemas.microsoft.com/office/powerpoint/2010/main" val="2399158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021609809"/>
              </p:ext>
            </p:extLst>
          </p:nvPr>
        </p:nvGraphicFramePr>
        <p:xfrm>
          <a:off x="627695" y="1313648"/>
          <a:ext cx="9962638" cy="475488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animal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Isn’t it? Isn’t that right?</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book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school</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at home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have</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win, winning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listen, listening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do, make</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85566" y="2093689"/>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737565" y="3900390"/>
            <a:ext cx="1351445" cy="1280316"/>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13469" y="524289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Tree>
    <p:extLst>
      <p:ext uri="{BB962C8B-B14F-4D97-AF65-F5344CB8AC3E}">
        <p14:creationId xmlns:p14="http://schemas.microsoft.com/office/powerpoint/2010/main" val="1637744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s</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992149" y="143479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4">
            <a:extLst>
              <a:ext uri="{28A0092B-C50C-407E-A947-70E740481C1C}">
                <a14:useLocalDpi xmlns:a14="http://schemas.microsoft.com/office/drawing/2010/main" val="0"/>
              </a:ext>
            </a:extLst>
          </a:blip>
          <a:srcRect t="28992"/>
          <a:stretch/>
        </p:blipFill>
        <p:spPr>
          <a:xfrm>
            <a:off x="3327021" y="2317984"/>
            <a:ext cx="5537957" cy="2222032"/>
          </a:xfrm>
          <a:prstGeom prst="rect">
            <a:avLst/>
          </a:prstGeom>
        </p:spPr>
      </p:pic>
    </p:spTree>
    <p:extLst>
      <p:ext uri="{BB962C8B-B14F-4D97-AF65-F5344CB8AC3E}">
        <p14:creationId xmlns:p14="http://schemas.microsoft.com/office/powerpoint/2010/main" val="203480495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s</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678533" y="139596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4">
            <a:extLst>
              <a:ext uri="{28A0092B-C50C-407E-A947-70E740481C1C}">
                <a14:useLocalDpi xmlns:a14="http://schemas.microsoft.com/office/drawing/2010/main" val="0"/>
              </a:ext>
            </a:extLst>
          </a:blip>
          <a:srcRect t="28992"/>
          <a:stretch/>
        </p:blipFill>
        <p:spPr>
          <a:xfrm>
            <a:off x="3072981" y="1878478"/>
            <a:ext cx="5537957" cy="2222032"/>
          </a:xfrm>
          <a:prstGeom prst="rect">
            <a:avLst/>
          </a:prstGeom>
        </p:spPr>
      </p:pic>
      <p:sp>
        <p:nvSpPr>
          <p:cNvPr id="16" name="TextBox 15">
            <a:extLst>
              <a:ext uri="{FF2B5EF4-FFF2-40B4-BE49-F238E27FC236}">
                <a16:creationId xmlns:a16="http://schemas.microsoft.com/office/drawing/2014/main" id="{A89751EB-1A7A-48E4-AAE7-451FF19B0B75}"/>
              </a:ext>
            </a:extLst>
          </p:cNvPr>
          <p:cNvSpPr txBox="1"/>
          <p:nvPr/>
        </p:nvSpPr>
        <p:spPr>
          <a:xfrm>
            <a:off x="1607610" y="6820815"/>
            <a:ext cx="26493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other words:</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langsam</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sehr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then have all the vowels represented)</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CustomShape 2">
            <a:extLst>
              <a:ext uri="{FF2B5EF4-FFF2-40B4-BE49-F238E27FC236}">
                <a16:creationId xmlns:a16="http://schemas.microsoft.com/office/drawing/2014/main" id="{DE3C9971-0BB1-D252-3ADE-C26D28725156}"/>
              </a:ext>
            </a:extLst>
          </p:cNvPr>
          <p:cNvSpPr/>
          <p:nvPr/>
        </p:nvSpPr>
        <p:spPr>
          <a:xfrm>
            <a:off x="384772" y="537277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Per</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AE36352-43FA-F246-9CE1-312BF333B12E}"/>
              </a:ext>
            </a:extLst>
          </p:cNvPr>
          <p:cNvPicPr>
            <a:picLocks noChangeAspect="1"/>
          </p:cNvPicPr>
          <p:nvPr/>
        </p:nvPicPr>
        <p:blipFill>
          <a:blip r:embed="rId5"/>
          <a:stretch>
            <a:fillRect/>
          </a:stretch>
        </p:blipFill>
        <p:spPr>
          <a:xfrm>
            <a:off x="1339450" y="4314445"/>
            <a:ext cx="1184997" cy="1234729"/>
          </a:xfrm>
          <a:prstGeom prst="rect">
            <a:avLst/>
          </a:prstGeom>
        </p:spPr>
      </p:pic>
      <p:sp>
        <p:nvSpPr>
          <p:cNvPr id="9" name="CustomShape 2">
            <a:extLst>
              <a:ext uri="{FF2B5EF4-FFF2-40B4-BE49-F238E27FC236}">
                <a16:creationId xmlns:a16="http://schemas.microsoft.com/office/drawing/2014/main" id="{33B32B43-0BB4-6E94-7F29-0D15295AFB80}"/>
              </a:ext>
            </a:extLst>
          </p:cNvPr>
          <p:cNvSpPr/>
          <p:nvPr/>
        </p:nvSpPr>
        <p:spPr>
          <a:xfrm>
            <a:off x="0" y="3052798"/>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lang</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am</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BED6143B-2C6F-2292-6F6B-9585F838BD7E}"/>
              </a:ext>
            </a:extLst>
          </p:cNvPr>
          <p:cNvPicPr>
            <a:picLocks noChangeAspect="1"/>
          </p:cNvPicPr>
          <p:nvPr/>
        </p:nvPicPr>
        <p:blipFill>
          <a:blip r:embed="rId6"/>
          <a:stretch>
            <a:fillRect/>
          </a:stretch>
        </p:blipFill>
        <p:spPr>
          <a:xfrm>
            <a:off x="1001805" y="1905498"/>
            <a:ext cx="1625346" cy="1298834"/>
          </a:xfrm>
          <a:prstGeom prst="rect">
            <a:avLst/>
          </a:prstGeom>
        </p:spPr>
      </p:pic>
      <p:sp>
        <p:nvSpPr>
          <p:cNvPr id="11" name="CustomShape 2">
            <a:extLst>
              <a:ext uri="{FF2B5EF4-FFF2-40B4-BE49-F238E27FC236}">
                <a16:creationId xmlns:a16="http://schemas.microsoft.com/office/drawing/2014/main" id="{3589A320-B320-DD18-AF06-DCB2FA27FCCA}"/>
              </a:ext>
            </a:extLst>
          </p:cNvPr>
          <p:cNvSpPr/>
          <p:nvPr/>
        </p:nvSpPr>
        <p:spPr>
          <a:xfrm>
            <a:off x="8016345" y="5156676"/>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59E06D3-1EB1-1D83-C503-E319D6E13DD2}"/>
              </a:ext>
            </a:extLst>
          </p:cNvPr>
          <p:cNvPicPr>
            <a:picLocks noChangeAspect="1"/>
          </p:cNvPicPr>
          <p:nvPr/>
        </p:nvPicPr>
        <p:blipFill>
          <a:blip r:embed="rId7"/>
          <a:stretch>
            <a:fillRect/>
          </a:stretch>
        </p:blipFill>
        <p:spPr>
          <a:xfrm>
            <a:off x="8995175" y="4628733"/>
            <a:ext cx="1632257" cy="703126"/>
          </a:xfrm>
          <a:prstGeom prst="rect">
            <a:avLst/>
          </a:prstGeom>
        </p:spPr>
      </p:pic>
      <p:sp>
        <p:nvSpPr>
          <p:cNvPr id="17" name="CustomShape 2">
            <a:extLst>
              <a:ext uri="{FF2B5EF4-FFF2-40B4-BE49-F238E27FC236}">
                <a16:creationId xmlns:a16="http://schemas.microsoft.com/office/drawing/2014/main" id="{0A960E09-3E28-4D8C-712D-9CAD4132E50C}"/>
              </a:ext>
            </a:extLst>
          </p:cNvPr>
          <p:cNvSpPr/>
          <p:nvPr/>
        </p:nvSpPr>
        <p:spPr>
          <a:xfrm>
            <a:off x="7509302" y="3062359"/>
            <a:ext cx="468269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be</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Greeting">
            <a:extLst>
              <a:ext uri="{FF2B5EF4-FFF2-40B4-BE49-F238E27FC236}">
                <a16:creationId xmlns:a16="http://schemas.microsoft.com/office/drawing/2014/main" id="{D3458674-FA77-E7C3-72A0-DA8EE74D70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6729" y="2410690"/>
            <a:ext cx="1578935" cy="81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417088C-8CB4-C97A-BCC7-7C5DAFA8C164}"/>
              </a:ext>
            </a:extLst>
          </p:cNvPr>
          <p:cNvPicPr>
            <a:picLocks noChangeAspect="1"/>
          </p:cNvPicPr>
          <p:nvPr/>
        </p:nvPicPr>
        <p:blipFill>
          <a:blip r:embed="rId9"/>
          <a:stretch>
            <a:fillRect/>
          </a:stretch>
        </p:blipFill>
        <p:spPr>
          <a:xfrm>
            <a:off x="9890123" y="2400925"/>
            <a:ext cx="2107378" cy="604163"/>
          </a:xfrm>
          <a:prstGeom prst="rect">
            <a:avLst/>
          </a:prstGeom>
        </p:spPr>
      </p:pic>
    </p:spTree>
    <p:extLst>
      <p:ext uri="{BB962C8B-B14F-4D97-AF65-F5344CB8AC3E}">
        <p14:creationId xmlns:p14="http://schemas.microsoft.com/office/powerpoint/2010/main" val="136840762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1" i="0" u="none" strike="noStrike" kern="1200" cap="none" spc="0" normalizeH="0" baseline="0" noProof="0" dirty="0">
                <a:ln>
                  <a:noFill/>
                </a:ln>
                <a:solidFill>
                  <a:srgbClr val="FF0066"/>
                </a:solidFill>
                <a:effectLst/>
                <a:uLnTx/>
                <a:uFillTx/>
                <a:latin typeface="Century Gothic"/>
                <a:ea typeface="+mn-ea"/>
                <a:cs typeface="+mn-cs"/>
              </a:rPr>
              <a:t>z</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7616863" y="5252644"/>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4105" y="3968982"/>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z</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like at the end of boo</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67536214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6C8A0B-EA54-4922-9B31-2DD690C4886C}"/>
              </a:ext>
            </a:extLst>
          </p:cNvPr>
          <p:cNvSpPr txBox="1"/>
          <p:nvPr/>
        </p:nvSpPr>
        <p:spPr>
          <a:xfrm>
            <a:off x="89290" y="2885069"/>
            <a:ext cx="1622016" cy="646331"/>
          </a:xfrm>
          <a:prstGeom prst="rect">
            <a:avLst/>
          </a:prstGeom>
          <a:solidFill>
            <a:schemeClr val="accent2">
              <a:lumMod val="40000"/>
              <a:lumOff val="60000"/>
            </a:schemeClr>
          </a:solidFill>
        </p:spPr>
        <p:txBody>
          <a:bodyPr wrap="square" rtlCol="0">
            <a:spAutoFit/>
          </a:bodyPr>
          <a:lstStyle/>
          <a:p>
            <a:pPr algn="ctr"/>
            <a:r>
              <a:rPr lang="en-GB" dirty="0">
                <a:latin typeface="Century Gothic" panose="020B0502020202020204" pitchFamily="34" charset="0"/>
              </a:rPr>
              <a:t>was – what?, something</a:t>
            </a:r>
          </a:p>
        </p:txBody>
      </p:sp>
      <p:sp>
        <p:nvSpPr>
          <p:cNvPr id="9" name="TextBox 8">
            <a:extLst>
              <a:ext uri="{FF2B5EF4-FFF2-40B4-BE49-F238E27FC236}">
                <a16:creationId xmlns:a16="http://schemas.microsoft.com/office/drawing/2014/main" id="{B0ECCA57-79E0-4575-A2E2-2BE261B948ED}"/>
              </a:ext>
            </a:extLst>
          </p:cNvPr>
          <p:cNvSpPr txBox="1"/>
          <p:nvPr/>
        </p:nvSpPr>
        <p:spPr>
          <a:xfrm>
            <a:off x="241930" y="3680707"/>
            <a:ext cx="11759109" cy="3094304"/>
          </a:xfrm>
          <a:prstGeom prst="rect">
            <a:avLst/>
          </a:prstGeom>
          <a:solidFill>
            <a:srgbClr val="002060"/>
          </a:solidFill>
          <a:ln>
            <a:solidFill>
              <a:srgbClr val="002060"/>
            </a:solidFill>
          </a:ln>
        </p:spPr>
        <p:txBody>
          <a:bodyPr wrap="square" rtlCol="0">
            <a:spAutoFit/>
          </a:bodyPr>
          <a:lstStyle/>
          <a:p>
            <a:endParaRPr lang="en-GB" dirty="0"/>
          </a:p>
        </p:txBody>
      </p:sp>
      <p:sp>
        <p:nvSpPr>
          <p:cNvPr id="18" name="Rectangle 17">
            <a:extLst>
              <a:ext uri="{FF2B5EF4-FFF2-40B4-BE49-F238E27FC236}">
                <a16:creationId xmlns:a16="http://schemas.microsoft.com/office/drawing/2014/main" id="{084C9D57-A08B-472D-BA09-393938162BBA}"/>
              </a:ext>
            </a:extLst>
          </p:cNvPr>
          <p:cNvSpPr/>
          <p:nvPr/>
        </p:nvSpPr>
        <p:spPr>
          <a:xfrm>
            <a:off x="6799833" y="3680837"/>
            <a:ext cx="2281394"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err="1">
                <a:solidFill>
                  <a:srgbClr val="FFFF00"/>
                </a:solidFill>
                <a:latin typeface="Century Gothic" panose="020B0502020202020204" pitchFamily="34" charset="0"/>
              </a:rPr>
              <a:t>Zwiebel</a:t>
            </a:r>
            <a:endParaRPr kumimoji="0" lang="en-GB" sz="4400" b="1" i="0" u="none" strike="noStrike" kern="1200" cap="none" spc="0" normalizeH="0" baseline="0" noProof="0" dirty="0">
              <a:ln>
                <a:noFill/>
              </a:ln>
              <a:solidFill>
                <a:srgbClr val="FFFF00"/>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3FAE5D11-1745-47D9-B2AF-9B3AF4436481}"/>
              </a:ext>
            </a:extLst>
          </p:cNvPr>
          <p:cNvSpPr/>
          <p:nvPr/>
        </p:nvSpPr>
        <p:spPr>
          <a:xfrm>
            <a:off x="279418" y="4984859"/>
            <a:ext cx="1606530" cy="1138773"/>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err="1">
                <a:solidFill>
                  <a:srgbClr val="00B0F0"/>
                </a:solidFill>
                <a:latin typeface="Century Gothic" panose="020B0502020202020204" pitchFamily="34" charset="0"/>
              </a:rPr>
              <a:t>Suppe</a:t>
            </a:r>
            <a:endParaRPr lang="en-GB" sz="3600" b="1" dirty="0">
              <a:solidFill>
                <a:srgbClr val="00B0F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2" name="Google Shape;167;p2">
            <a:extLst>
              <a:ext uri="{FF2B5EF4-FFF2-40B4-BE49-F238E27FC236}">
                <a16:creationId xmlns:a16="http://schemas.microsoft.com/office/drawing/2014/main" id="{7F6E2BDB-7AE0-4271-A819-3CFCE32F601D}"/>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Title 1">
            <a:extLst>
              <a:ext uri="{FF2B5EF4-FFF2-40B4-BE49-F238E27FC236}">
                <a16:creationId xmlns:a16="http://schemas.microsoft.com/office/drawing/2014/main" id="{22BFBAD7-BE4A-46B9-A956-4451C747C51F}"/>
              </a:ext>
            </a:extLst>
          </p:cNvPr>
          <p:cNvSpPr txBox="1">
            <a:spLocks/>
          </p:cNvSpPr>
          <p:nvPr/>
        </p:nvSpPr>
        <p:spPr>
          <a:xfrm>
            <a:off x="618935" y="46137"/>
            <a:ext cx="2810719"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5" name="Picture 24" descr="Icon&#10;&#10;Description automatically generated">
            <a:extLst>
              <a:ext uri="{FF2B5EF4-FFF2-40B4-BE49-F238E27FC236}">
                <a16:creationId xmlns:a16="http://schemas.microsoft.com/office/drawing/2014/main" id="{FCDE3D12-2DBB-4793-846A-5EA41D88C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154" y="19747"/>
            <a:ext cx="1579001" cy="963251"/>
          </a:xfrm>
          <a:prstGeom prst="rect">
            <a:avLst/>
          </a:prstGeom>
        </p:spPr>
      </p:pic>
      <p:pic>
        <p:nvPicPr>
          <p:cNvPr id="28" name="Graphic 27" descr="Teacher">
            <a:extLst>
              <a:ext uri="{FF2B5EF4-FFF2-40B4-BE49-F238E27FC236}">
                <a16:creationId xmlns:a16="http://schemas.microsoft.com/office/drawing/2014/main" id="{9A3B6716-62D4-4ED2-AE67-1B440DA02D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3353" y="-15724"/>
            <a:ext cx="914400" cy="914400"/>
          </a:xfrm>
          <a:prstGeom prst="rect">
            <a:avLst/>
          </a:prstGeom>
        </p:spPr>
      </p:pic>
      <p:sp>
        <p:nvSpPr>
          <p:cNvPr id="29" name="Speech Bubble: Rectangle with Corners Rounded 28">
            <a:extLst>
              <a:ext uri="{FF2B5EF4-FFF2-40B4-BE49-F238E27FC236}">
                <a16:creationId xmlns:a16="http://schemas.microsoft.com/office/drawing/2014/main" id="{1BB8C7F6-B375-4708-98C2-C20971052A5A}"/>
              </a:ext>
            </a:extLst>
          </p:cNvPr>
          <p:cNvSpPr/>
          <p:nvPr/>
        </p:nvSpPr>
        <p:spPr>
          <a:xfrm>
            <a:off x="5191451" y="144681"/>
            <a:ext cx="3122823" cy="46229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TextBox 23">
            <a:extLst>
              <a:ext uri="{FF2B5EF4-FFF2-40B4-BE49-F238E27FC236}">
                <a16:creationId xmlns:a16="http://schemas.microsoft.com/office/drawing/2014/main" id="{8FEFE758-1C77-42FE-AE31-908A4CFBFACA}"/>
              </a:ext>
            </a:extLst>
          </p:cNvPr>
          <p:cNvSpPr txBox="1"/>
          <p:nvPr/>
        </p:nvSpPr>
        <p:spPr>
          <a:xfrm>
            <a:off x="5161949" y="66413"/>
            <a:ext cx="27045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3200" b="1" kern="0" dirty="0" err="1">
                <a:solidFill>
                  <a:schemeClr val="bg1"/>
                </a:solidFill>
                <a:latin typeface="Century Gothic" panose="020B0502020202020204" pitchFamily="34" charset="0"/>
                <a:cs typeface="Arial"/>
                <a:sym typeface="Arial"/>
              </a:rPr>
              <a:t>Was</a:t>
            </a:r>
            <a:r>
              <a:rPr lang="es-AR" sz="3200" b="1" kern="0" dirty="0">
                <a:solidFill>
                  <a:schemeClr val="bg1"/>
                </a:solidFill>
                <a:latin typeface="Century Gothic" panose="020B0502020202020204" pitchFamily="34" charset="0"/>
                <a:cs typeface="Arial"/>
                <a:sym typeface="Arial"/>
              </a:rPr>
              <a:t> </a:t>
            </a:r>
            <a:r>
              <a:rPr lang="es-AR" sz="3200" b="1" kern="0" dirty="0" err="1">
                <a:solidFill>
                  <a:schemeClr val="bg1"/>
                </a:solidFill>
                <a:latin typeface="Century Gothic" panose="020B0502020202020204" pitchFamily="34" charset="0"/>
                <a:cs typeface="Arial"/>
                <a:sym typeface="Arial"/>
              </a:rPr>
              <a:t>ist</a:t>
            </a:r>
            <a:r>
              <a:rPr lang="es-AR" sz="3200" b="1" kern="0" dirty="0">
                <a:solidFill>
                  <a:schemeClr val="bg1"/>
                </a:solidFill>
                <a:latin typeface="Century Gothic" panose="020B0502020202020204" pitchFamily="34" charset="0"/>
                <a:cs typeface="Arial"/>
                <a:sym typeface="Arial"/>
              </a:rPr>
              <a:t> das?</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7" name="Rounded Rectangular Callout 21">
            <a:extLst>
              <a:ext uri="{FF2B5EF4-FFF2-40B4-BE49-F238E27FC236}">
                <a16:creationId xmlns:a16="http://schemas.microsoft.com/office/drawing/2014/main" id="{29666EBD-0934-4061-8D04-83EC26B44888}"/>
              </a:ext>
            </a:extLst>
          </p:cNvPr>
          <p:cNvSpPr>
            <a:spLocks noChangeAspect="1"/>
          </p:cNvSpPr>
          <p:nvPr/>
        </p:nvSpPr>
        <p:spPr>
          <a:xfrm>
            <a:off x="2077331" y="873361"/>
            <a:ext cx="2690422" cy="831773"/>
          </a:xfrm>
          <a:prstGeom prst="wedgeRoundRectCallout">
            <a:avLst>
              <a:gd name="adj1" fmla="val -75350"/>
              <a:gd name="adj2" fmla="val 39613"/>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sehe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30" name="Rounded Rectangular Callout 21">
            <a:extLst>
              <a:ext uri="{FF2B5EF4-FFF2-40B4-BE49-F238E27FC236}">
                <a16:creationId xmlns:a16="http://schemas.microsoft.com/office/drawing/2014/main" id="{A2EF6D58-CBD9-4660-80C7-8FE7EE539CFA}"/>
              </a:ext>
            </a:extLst>
          </p:cNvPr>
          <p:cNvSpPr>
            <a:spLocks noChangeAspect="1"/>
          </p:cNvSpPr>
          <p:nvPr/>
        </p:nvSpPr>
        <p:spPr>
          <a:xfrm>
            <a:off x="8286271" y="864572"/>
            <a:ext cx="2260218" cy="770453"/>
          </a:xfrm>
          <a:prstGeom prst="wedgeRoundRectCallout">
            <a:avLst>
              <a:gd name="adj1" fmla="val 62386"/>
              <a:gd name="adj2" fmla="val 4477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sp>
        <p:nvSpPr>
          <p:cNvPr id="31" name="Rounded Rectangular Callout 21">
            <a:extLst>
              <a:ext uri="{FF2B5EF4-FFF2-40B4-BE49-F238E27FC236}">
                <a16:creationId xmlns:a16="http://schemas.microsoft.com/office/drawing/2014/main" id="{25EE5432-E85A-4F78-A7F2-4DD2432109F7}"/>
              </a:ext>
            </a:extLst>
          </p:cNvPr>
          <p:cNvSpPr>
            <a:spLocks noChangeAspect="1"/>
          </p:cNvSpPr>
          <p:nvPr/>
        </p:nvSpPr>
        <p:spPr>
          <a:xfrm>
            <a:off x="1994978" y="1856596"/>
            <a:ext cx="2214286" cy="831773"/>
          </a:xfrm>
          <a:prstGeom prst="wedgeRoundRectCallout">
            <a:avLst>
              <a:gd name="adj1" fmla="val -78119"/>
              <a:gd name="adj2" fmla="val -3882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Das </a:t>
            </a:r>
            <a:r>
              <a:rPr lang="en-GB" sz="2400" b="1" dirty="0" err="1">
                <a:solidFill>
                  <a:prstClr val="white"/>
                </a:solidFill>
                <a:latin typeface="Century Gothic" panose="020B0502020202020204" pitchFamily="34" charset="0"/>
              </a:rPr>
              <a:t>ist</a:t>
            </a:r>
            <a:r>
              <a:rPr lang="en-GB" sz="2400" b="1" dirty="0">
                <a:solidFill>
                  <a:prstClr val="white"/>
                </a:solidFill>
                <a:latin typeface="Century Gothic" panose="020B0502020202020204" pitchFamily="34" charset="0"/>
              </a:rPr>
              <a:t> </a:t>
            </a:r>
            <a:r>
              <a:rPr lang="en-GB" sz="2400" b="1" dirty="0">
                <a:solidFill>
                  <a:srgbClr val="FF0000"/>
                </a:solidFill>
                <a:latin typeface="Century Gothic" panose="020B0502020202020204" pitchFamily="34" charset="0"/>
              </a:rPr>
              <a:t>rot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2" name="Rounded Rectangular Callout 21">
            <a:extLst>
              <a:ext uri="{FF2B5EF4-FFF2-40B4-BE49-F238E27FC236}">
                <a16:creationId xmlns:a16="http://schemas.microsoft.com/office/drawing/2014/main" id="{BAD5EFC2-BA9E-4899-BDF9-3BAB95D05F02}"/>
              </a:ext>
            </a:extLst>
          </p:cNvPr>
          <p:cNvSpPr>
            <a:spLocks noChangeAspect="1"/>
          </p:cNvSpPr>
          <p:nvPr/>
        </p:nvSpPr>
        <p:spPr>
          <a:xfrm>
            <a:off x="8683674" y="1715715"/>
            <a:ext cx="1816884" cy="680155"/>
          </a:xfrm>
          <a:prstGeom prst="wedgeRoundRectCallout">
            <a:avLst>
              <a:gd name="adj1" fmla="val 61193"/>
              <a:gd name="adj2" fmla="val -25212"/>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0000"/>
                </a:solidFill>
                <a:latin typeface="Century Gothic" panose="020B0502020202020204" pitchFamily="34" charset="0"/>
              </a:rPr>
              <a:t>Person?</a:t>
            </a:r>
            <a:endPar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33" name="Rectangle 32">
            <a:extLst>
              <a:ext uri="{FF2B5EF4-FFF2-40B4-BE49-F238E27FC236}">
                <a16:creationId xmlns:a16="http://schemas.microsoft.com/office/drawing/2014/main" id="{6C980390-F8D1-4B04-A1D2-EC501B26A23E}"/>
              </a:ext>
            </a:extLst>
          </p:cNvPr>
          <p:cNvSpPr/>
          <p:nvPr/>
        </p:nvSpPr>
        <p:spPr>
          <a:xfrm>
            <a:off x="7034536" y="5242676"/>
            <a:ext cx="1989647"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FF0000"/>
                </a:solidFill>
                <a:latin typeface="Century Gothic" panose="020B0502020202020204" pitchFamily="34" charset="0"/>
              </a:rPr>
              <a:t>Person</a:t>
            </a:r>
            <a:endParaRPr kumimoji="0" lang="en-GB" sz="4400" b="1"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34" name="Rectangle 33">
            <a:extLst>
              <a:ext uri="{FF2B5EF4-FFF2-40B4-BE49-F238E27FC236}">
                <a16:creationId xmlns:a16="http://schemas.microsoft.com/office/drawing/2014/main" id="{7E67B6EB-B741-4893-AD41-7654095D79C7}"/>
              </a:ext>
            </a:extLst>
          </p:cNvPr>
          <p:cNvSpPr/>
          <p:nvPr/>
        </p:nvSpPr>
        <p:spPr>
          <a:xfrm>
            <a:off x="2018744" y="3668735"/>
            <a:ext cx="1752403"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FF0000"/>
                </a:solidFill>
                <a:latin typeface="Century Gothic" panose="020B0502020202020204" pitchFamily="34" charset="0"/>
              </a:rPr>
              <a:t>Zebra</a:t>
            </a:r>
            <a:endParaRPr kumimoji="0" lang="en-GB" sz="4400" b="1"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35" name="Rectangle 34">
            <a:extLst>
              <a:ext uri="{FF2B5EF4-FFF2-40B4-BE49-F238E27FC236}">
                <a16:creationId xmlns:a16="http://schemas.microsoft.com/office/drawing/2014/main" id="{08E9D584-5775-4E8D-9E10-834EBE165794}"/>
              </a:ext>
            </a:extLst>
          </p:cNvPr>
          <p:cNvSpPr/>
          <p:nvPr/>
        </p:nvSpPr>
        <p:spPr>
          <a:xfrm>
            <a:off x="1897839" y="5081266"/>
            <a:ext cx="2101857"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err="1">
                <a:solidFill>
                  <a:srgbClr val="FFFF00"/>
                </a:solidFill>
                <a:latin typeface="Century Gothic" panose="020B0502020202020204" pitchFamily="34" charset="0"/>
              </a:rPr>
              <a:t>Sänger</a:t>
            </a:r>
            <a:endParaRPr kumimoji="0" lang="en-GB" sz="4400" b="1" i="0" u="none" strike="noStrike" kern="1200" cap="none" spc="0" normalizeH="0" baseline="0" noProof="0" dirty="0">
              <a:ln>
                <a:noFill/>
              </a:ln>
              <a:solidFill>
                <a:srgbClr val="FFFF00"/>
              </a:solidFill>
              <a:effectLst/>
              <a:uLnTx/>
              <a:uFillTx/>
              <a:latin typeface="Century Gothic" panose="020B0502020202020204" pitchFamily="34" charset="0"/>
            </a:endParaRPr>
          </a:p>
        </p:txBody>
      </p:sp>
      <p:sp>
        <p:nvSpPr>
          <p:cNvPr id="37" name="Rectangle 36">
            <a:extLst>
              <a:ext uri="{FF2B5EF4-FFF2-40B4-BE49-F238E27FC236}">
                <a16:creationId xmlns:a16="http://schemas.microsoft.com/office/drawing/2014/main" id="{88E6E0DF-6B57-47C2-A9F7-AD400502D8E6}"/>
              </a:ext>
            </a:extLst>
          </p:cNvPr>
          <p:cNvSpPr/>
          <p:nvPr/>
        </p:nvSpPr>
        <p:spPr>
          <a:xfrm>
            <a:off x="4387850" y="3766551"/>
            <a:ext cx="2012089"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noProof="0" dirty="0" err="1">
                <a:solidFill>
                  <a:srgbClr val="00B0F0"/>
                </a:solidFill>
                <a:latin typeface="Century Gothic" panose="020B0502020202020204" pitchFamily="34" charset="0"/>
              </a:rPr>
              <a:t>Zitrone</a:t>
            </a:r>
            <a:endParaRPr kumimoji="0" lang="en-GB" sz="4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38" name="Rectangle 37">
            <a:extLst>
              <a:ext uri="{FF2B5EF4-FFF2-40B4-BE49-F238E27FC236}">
                <a16:creationId xmlns:a16="http://schemas.microsoft.com/office/drawing/2014/main" id="{453F0905-4F16-41BC-9D98-249ED3814A14}"/>
              </a:ext>
            </a:extLst>
          </p:cNvPr>
          <p:cNvSpPr/>
          <p:nvPr/>
        </p:nvSpPr>
        <p:spPr>
          <a:xfrm>
            <a:off x="549702" y="3811385"/>
            <a:ext cx="965328" cy="400110"/>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Segoe Print" panose="02000600000000000000" pitchFamily="2" charset="0"/>
              </a:rPr>
              <a:t>Sonne</a:t>
            </a:r>
            <a:endParaRPr kumimoji="0" lang="en-GB" sz="2000" b="1" i="0" u="none" strike="noStrike" kern="1200" cap="none" spc="0" normalizeH="0" baseline="0" noProof="0" dirty="0">
              <a:ln>
                <a:noFill/>
              </a:ln>
              <a:solidFill>
                <a:schemeClr val="bg1"/>
              </a:solidFill>
              <a:effectLst/>
              <a:uLnTx/>
              <a:uFillTx/>
              <a:latin typeface="Segoe Print" panose="02000600000000000000" pitchFamily="2" charset="0"/>
            </a:endParaRPr>
          </a:p>
        </p:txBody>
      </p:sp>
      <p:sp>
        <p:nvSpPr>
          <p:cNvPr id="39" name="Rectangle 38">
            <a:extLst>
              <a:ext uri="{FF2B5EF4-FFF2-40B4-BE49-F238E27FC236}">
                <a16:creationId xmlns:a16="http://schemas.microsoft.com/office/drawing/2014/main" id="{9634BD9B-2116-4532-B609-C5C992635072}"/>
              </a:ext>
            </a:extLst>
          </p:cNvPr>
          <p:cNvSpPr/>
          <p:nvPr/>
        </p:nvSpPr>
        <p:spPr>
          <a:xfrm>
            <a:off x="9313481" y="3727003"/>
            <a:ext cx="2531462" cy="1200329"/>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b="1" dirty="0">
                <a:solidFill>
                  <a:schemeClr val="bg1"/>
                </a:solidFill>
                <a:latin typeface="Segoe Print" panose="02000600000000000000" pitchFamily="2" charset="0"/>
              </a:rPr>
              <a:t>Platz</a:t>
            </a:r>
            <a:endParaRPr kumimoji="0" lang="en-GB" sz="7200" b="1" i="0" u="none" strike="noStrike" kern="1200" cap="none" spc="0" normalizeH="0" baseline="0" noProof="0" dirty="0">
              <a:ln>
                <a:noFill/>
              </a:ln>
              <a:solidFill>
                <a:schemeClr val="bg1"/>
              </a:solidFill>
              <a:effectLst/>
              <a:uLnTx/>
              <a:uFillTx/>
              <a:latin typeface="Segoe Print" panose="02000600000000000000" pitchFamily="2" charset="0"/>
            </a:endParaRPr>
          </a:p>
        </p:txBody>
      </p:sp>
      <p:sp>
        <p:nvSpPr>
          <p:cNvPr id="40" name="Rectangle 39">
            <a:extLst>
              <a:ext uri="{FF2B5EF4-FFF2-40B4-BE49-F238E27FC236}">
                <a16:creationId xmlns:a16="http://schemas.microsoft.com/office/drawing/2014/main" id="{63989FA4-F209-4670-9343-3EF55EDB2296}"/>
              </a:ext>
            </a:extLst>
          </p:cNvPr>
          <p:cNvSpPr/>
          <p:nvPr/>
        </p:nvSpPr>
        <p:spPr>
          <a:xfrm>
            <a:off x="4358560" y="5162733"/>
            <a:ext cx="2619628" cy="1200329"/>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b="1" dirty="0" err="1">
                <a:solidFill>
                  <a:schemeClr val="bg1"/>
                </a:solidFill>
                <a:latin typeface="Segoe Print" panose="02000600000000000000" pitchFamily="2" charset="0"/>
              </a:rPr>
              <a:t>Zaun</a:t>
            </a:r>
            <a:endParaRPr kumimoji="0" lang="en-GB" sz="7200" b="1" i="0" u="none" strike="noStrike" kern="1200" cap="none" spc="0" normalizeH="0" baseline="0" noProof="0" dirty="0">
              <a:ln>
                <a:noFill/>
              </a:ln>
              <a:solidFill>
                <a:schemeClr val="bg1"/>
              </a:solidFill>
              <a:effectLst/>
              <a:uLnTx/>
              <a:uFillTx/>
              <a:latin typeface="Segoe Print" panose="02000600000000000000" pitchFamily="2" charset="0"/>
            </a:endParaRPr>
          </a:p>
        </p:txBody>
      </p:sp>
      <p:sp>
        <p:nvSpPr>
          <p:cNvPr id="41" name="Rectangle 40">
            <a:extLst>
              <a:ext uri="{FF2B5EF4-FFF2-40B4-BE49-F238E27FC236}">
                <a16:creationId xmlns:a16="http://schemas.microsoft.com/office/drawing/2014/main" id="{DC336976-CD79-429D-A125-E94E98E587B9}"/>
              </a:ext>
            </a:extLst>
          </p:cNvPr>
          <p:cNvSpPr/>
          <p:nvPr/>
        </p:nvSpPr>
        <p:spPr>
          <a:xfrm>
            <a:off x="10245211" y="5755283"/>
            <a:ext cx="688009"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Segoe Print" panose="02000600000000000000" pitchFamily="2" charset="0"/>
              </a:rPr>
              <a:t>Zug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3" name="Picture 2">
            <a:extLst>
              <a:ext uri="{FF2B5EF4-FFF2-40B4-BE49-F238E27FC236}">
                <a16:creationId xmlns:a16="http://schemas.microsoft.com/office/drawing/2014/main" id="{1BF1A434-CD68-42B4-8AD9-B8243AF7A727}"/>
              </a:ext>
            </a:extLst>
          </p:cNvPr>
          <p:cNvPicPr>
            <a:picLocks noChangeAspect="1"/>
          </p:cNvPicPr>
          <p:nvPr/>
        </p:nvPicPr>
        <p:blipFill>
          <a:blip r:embed="rId6"/>
          <a:stretch>
            <a:fillRect/>
          </a:stretch>
        </p:blipFill>
        <p:spPr>
          <a:xfrm>
            <a:off x="10276898" y="1135802"/>
            <a:ext cx="1737511" cy="1792379"/>
          </a:xfrm>
          <a:prstGeom prst="rect">
            <a:avLst/>
          </a:prstGeom>
        </p:spPr>
      </p:pic>
      <p:pic>
        <p:nvPicPr>
          <p:cNvPr id="8" name="Picture 7">
            <a:extLst>
              <a:ext uri="{FF2B5EF4-FFF2-40B4-BE49-F238E27FC236}">
                <a16:creationId xmlns:a16="http://schemas.microsoft.com/office/drawing/2014/main" id="{94C8EC09-8394-4DC3-8B45-C6FF797701A9}"/>
              </a:ext>
            </a:extLst>
          </p:cNvPr>
          <p:cNvPicPr>
            <a:picLocks noChangeAspect="1"/>
          </p:cNvPicPr>
          <p:nvPr/>
        </p:nvPicPr>
        <p:blipFill>
          <a:blip r:embed="rId7"/>
          <a:stretch>
            <a:fillRect/>
          </a:stretch>
        </p:blipFill>
        <p:spPr>
          <a:xfrm>
            <a:off x="-229926" y="901353"/>
            <a:ext cx="1737510" cy="1730360"/>
          </a:xfrm>
          <a:prstGeom prst="rect">
            <a:avLst/>
          </a:prstGeom>
        </p:spPr>
      </p:pic>
      <p:sp>
        <p:nvSpPr>
          <p:cNvPr id="42" name="Rounded Rectangular Callout 21">
            <a:extLst>
              <a:ext uri="{FF2B5EF4-FFF2-40B4-BE49-F238E27FC236}">
                <a16:creationId xmlns:a16="http://schemas.microsoft.com/office/drawing/2014/main" id="{64F2927F-F05B-4BFF-9CE5-479659BA8CB4}"/>
              </a:ext>
            </a:extLst>
          </p:cNvPr>
          <p:cNvSpPr>
            <a:spLocks noChangeAspect="1"/>
          </p:cNvSpPr>
          <p:nvPr/>
        </p:nvSpPr>
        <p:spPr>
          <a:xfrm>
            <a:off x="1791181" y="2741087"/>
            <a:ext cx="1638473" cy="756675"/>
          </a:xfrm>
          <a:prstGeom prst="wedgeRoundRectCallout">
            <a:avLst>
              <a:gd name="adj1" fmla="val -82273"/>
              <a:gd name="adj2" fmla="val -75174"/>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1" name="Picture 10">
            <a:extLst>
              <a:ext uri="{FF2B5EF4-FFF2-40B4-BE49-F238E27FC236}">
                <a16:creationId xmlns:a16="http://schemas.microsoft.com/office/drawing/2014/main" id="{133CBFBF-B467-49AE-8D98-760D3EC5565F}"/>
              </a:ext>
            </a:extLst>
          </p:cNvPr>
          <p:cNvPicPr>
            <a:picLocks noChangeAspect="1"/>
          </p:cNvPicPr>
          <p:nvPr/>
        </p:nvPicPr>
        <p:blipFill>
          <a:blip r:embed="rId8"/>
          <a:stretch>
            <a:fillRect/>
          </a:stretch>
        </p:blipFill>
        <p:spPr>
          <a:xfrm>
            <a:off x="2407335" y="4326991"/>
            <a:ext cx="874431" cy="965281"/>
          </a:xfrm>
          <a:prstGeom prst="rect">
            <a:avLst/>
          </a:prstGeom>
        </p:spPr>
      </p:pic>
      <p:pic>
        <p:nvPicPr>
          <p:cNvPr id="43" name="Picture 42">
            <a:extLst>
              <a:ext uri="{FF2B5EF4-FFF2-40B4-BE49-F238E27FC236}">
                <a16:creationId xmlns:a16="http://schemas.microsoft.com/office/drawing/2014/main" id="{BA205C90-2C57-4CD4-9245-BA4476DC30B6}"/>
              </a:ext>
            </a:extLst>
          </p:cNvPr>
          <p:cNvPicPr>
            <a:picLocks noChangeAspect="1"/>
          </p:cNvPicPr>
          <p:nvPr/>
        </p:nvPicPr>
        <p:blipFill>
          <a:blip r:embed="rId9"/>
          <a:stretch>
            <a:fillRect/>
          </a:stretch>
        </p:blipFill>
        <p:spPr>
          <a:xfrm>
            <a:off x="4666498" y="4345891"/>
            <a:ext cx="960954" cy="960954"/>
          </a:xfrm>
          <a:prstGeom prst="rect">
            <a:avLst/>
          </a:prstGeom>
        </p:spPr>
      </p:pic>
      <p:pic>
        <p:nvPicPr>
          <p:cNvPr id="44" name="Picture 43">
            <a:extLst>
              <a:ext uri="{FF2B5EF4-FFF2-40B4-BE49-F238E27FC236}">
                <a16:creationId xmlns:a16="http://schemas.microsoft.com/office/drawing/2014/main" id="{FA19960B-6A29-423B-AD5C-0C924B4FD128}"/>
              </a:ext>
            </a:extLst>
          </p:cNvPr>
          <p:cNvPicPr>
            <a:picLocks noChangeAspect="1"/>
          </p:cNvPicPr>
          <p:nvPr/>
        </p:nvPicPr>
        <p:blipFill>
          <a:blip r:embed="rId10"/>
          <a:stretch>
            <a:fillRect/>
          </a:stretch>
        </p:blipFill>
        <p:spPr>
          <a:xfrm>
            <a:off x="7359887" y="4370421"/>
            <a:ext cx="747153" cy="806451"/>
          </a:xfrm>
          <a:prstGeom prst="rect">
            <a:avLst/>
          </a:prstGeom>
        </p:spPr>
      </p:pic>
      <p:sp>
        <p:nvSpPr>
          <p:cNvPr id="50" name="Rounded Rectangular Callout 21">
            <a:extLst>
              <a:ext uri="{FF2B5EF4-FFF2-40B4-BE49-F238E27FC236}">
                <a16:creationId xmlns:a16="http://schemas.microsoft.com/office/drawing/2014/main" id="{3AAED9C2-459C-4AE3-A57E-4B99AE5ABC52}"/>
              </a:ext>
            </a:extLst>
          </p:cNvPr>
          <p:cNvSpPr>
            <a:spLocks noChangeAspect="1"/>
          </p:cNvSpPr>
          <p:nvPr/>
        </p:nvSpPr>
        <p:spPr>
          <a:xfrm>
            <a:off x="8683674" y="2571497"/>
            <a:ext cx="1513348" cy="593213"/>
          </a:xfrm>
          <a:prstGeom prst="wedgeRoundRectCallout">
            <a:avLst>
              <a:gd name="adj1" fmla="val 71088"/>
              <a:gd name="adj2" fmla="val -6667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0000"/>
                </a:solidFill>
                <a:latin typeface="Century Gothic" panose="020B0502020202020204" pitchFamily="34" charset="0"/>
              </a:rPr>
              <a:t>Zebra?</a:t>
            </a:r>
            <a:endPar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51" name="Rounded Rectangular Callout 21">
            <a:extLst>
              <a:ext uri="{FF2B5EF4-FFF2-40B4-BE49-F238E27FC236}">
                <a16:creationId xmlns:a16="http://schemas.microsoft.com/office/drawing/2014/main" id="{82EDF363-4DE2-4EA9-9332-62D16F39484C}"/>
              </a:ext>
            </a:extLst>
          </p:cNvPr>
          <p:cNvSpPr>
            <a:spLocks noChangeAspect="1"/>
          </p:cNvSpPr>
          <p:nvPr/>
        </p:nvSpPr>
        <p:spPr>
          <a:xfrm>
            <a:off x="3632619" y="2730778"/>
            <a:ext cx="1816884" cy="756675"/>
          </a:xfrm>
          <a:prstGeom prst="wedgeRoundRectCallout">
            <a:avLst>
              <a:gd name="adj1" fmla="val -60387"/>
              <a:gd name="adj2" fmla="val -42001"/>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Richtig</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8" name="TextBox 47">
            <a:extLst>
              <a:ext uri="{FF2B5EF4-FFF2-40B4-BE49-F238E27FC236}">
                <a16:creationId xmlns:a16="http://schemas.microsoft.com/office/drawing/2014/main" id="{62424890-D6C8-4020-92CC-17E1D3D8ED35}"/>
              </a:ext>
            </a:extLst>
          </p:cNvPr>
          <p:cNvSpPr txBox="1"/>
          <p:nvPr/>
        </p:nvSpPr>
        <p:spPr>
          <a:xfrm>
            <a:off x="5719916" y="1005538"/>
            <a:ext cx="2260218" cy="1938992"/>
          </a:xfrm>
          <a:prstGeom prst="rect">
            <a:avLst/>
          </a:prstGeom>
          <a:no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rot</a:t>
            </a:r>
          </a:p>
          <a:p>
            <a:r>
              <a:rPr lang="en-GB" sz="2400" dirty="0" err="1">
                <a:solidFill>
                  <a:srgbClr val="002060"/>
                </a:solidFill>
                <a:latin typeface="Century Gothic" panose="020B0502020202020204" pitchFamily="34" charset="0"/>
              </a:rPr>
              <a:t>blau</a:t>
            </a:r>
            <a:endParaRPr lang="en-GB" sz="2400" dirty="0">
              <a:solidFill>
                <a:srgbClr val="002060"/>
              </a:solidFill>
              <a:latin typeface="Century Gothic" panose="020B0502020202020204" pitchFamily="34" charset="0"/>
            </a:endParaRPr>
          </a:p>
          <a:p>
            <a:r>
              <a:rPr lang="en-GB" sz="2400" dirty="0" err="1">
                <a:solidFill>
                  <a:srgbClr val="002060"/>
                </a:solidFill>
                <a:latin typeface="Century Gothic" panose="020B0502020202020204" pitchFamily="34" charset="0"/>
              </a:rPr>
              <a:t>gelb</a:t>
            </a:r>
            <a:endParaRPr lang="en-GB" sz="2400" dirty="0">
              <a:solidFill>
                <a:srgbClr val="002060"/>
              </a:solidFill>
              <a:latin typeface="Century Gothic" panose="020B0502020202020204" pitchFamily="34" charset="0"/>
            </a:endParaRPr>
          </a:p>
          <a:p>
            <a:r>
              <a:rPr lang="en-GB" sz="2400" dirty="0" err="1">
                <a:solidFill>
                  <a:srgbClr val="002060"/>
                </a:solidFill>
                <a:latin typeface="Century Gothic" panose="020B0502020202020204" pitchFamily="34" charset="0"/>
              </a:rPr>
              <a:t>groß</a:t>
            </a:r>
            <a:r>
              <a:rPr lang="en-GB" sz="2400" dirty="0">
                <a:solidFill>
                  <a:srgbClr val="002060"/>
                </a:solidFill>
                <a:latin typeface="Century Gothic" panose="020B0502020202020204" pitchFamily="34" charset="0"/>
              </a:rPr>
              <a:t>    [big]</a:t>
            </a:r>
          </a:p>
          <a:p>
            <a:r>
              <a:rPr lang="en-GB" sz="2400" dirty="0" err="1">
                <a:solidFill>
                  <a:srgbClr val="002060"/>
                </a:solidFill>
                <a:latin typeface="Century Gothic" panose="020B0502020202020204" pitchFamily="34" charset="0"/>
              </a:rPr>
              <a:t>klein</a:t>
            </a:r>
            <a:r>
              <a:rPr lang="en-GB" sz="2400" dirty="0">
                <a:solidFill>
                  <a:srgbClr val="002060"/>
                </a:solidFill>
                <a:latin typeface="Century Gothic" panose="020B0502020202020204" pitchFamily="34" charset="0"/>
              </a:rPr>
              <a:t>	[small]</a:t>
            </a:r>
          </a:p>
        </p:txBody>
      </p:sp>
      <p:sp>
        <p:nvSpPr>
          <p:cNvPr id="49" name="Cloud 48">
            <a:extLst>
              <a:ext uri="{FF2B5EF4-FFF2-40B4-BE49-F238E27FC236}">
                <a16:creationId xmlns:a16="http://schemas.microsoft.com/office/drawing/2014/main" id="{89AA0887-7F89-4237-A7E6-F94657487E69}"/>
              </a:ext>
            </a:extLst>
          </p:cNvPr>
          <p:cNvSpPr/>
          <p:nvPr/>
        </p:nvSpPr>
        <p:spPr>
          <a:xfrm>
            <a:off x="6897605" y="1075780"/>
            <a:ext cx="544229" cy="306250"/>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Cloud 53">
            <a:extLst>
              <a:ext uri="{FF2B5EF4-FFF2-40B4-BE49-F238E27FC236}">
                <a16:creationId xmlns:a16="http://schemas.microsoft.com/office/drawing/2014/main" id="{BF6BAB68-B7A6-4030-ACA6-A5FBA3C2560B}"/>
              </a:ext>
            </a:extLst>
          </p:cNvPr>
          <p:cNvSpPr/>
          <p:nvPr/>
        </p:nvSpPr>
        <p:spPr>
          <a:xfrm>
            <a:off x="6897605" y="1445402"/>
            <a:ext cx="544229" cy="306250"/>
          </a:xfrm>
          <a:prstGeom prst="cloud">
            <a:avLst/>
          </a:prstGeom>
          <a:solidFill>
            <a:srgbClr val="29C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Cloud 54">
            <a:extLst>
              <a:ext uri="{FF2B5EF4-FFF2-40B4-BE49-F238E27FC236}">
                <a16:creationId xmlns:a16="http://schemas.microsoft.com/office/drawing/2014/main" id="{BB2B4EE8-9A93-40EE-9A86-F8230C684FD8}"/>
              </a:ext>
            </a:extLst>
          </p:cNvPr>
          <p:cNvSpPr/>
          <p:nvPr/>
        </p:nvSpPr>
        <p:spPr>
          <a:xfrm>
            <a:off x="6903231" y="1848461"/>
            <a:ext cx="544229" cy="30625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a:extLst>
              <a:ext uri="{FF2B5EF4-FFF2-40B4-BE49-F238E27FC236}">
                <a16:creationId xmlns:a16="http://schemas.microsoft.com/office/drawing/2014/main" id="{0AB25CBE-E4B6-4435-A9E3-4E9F07231C48}"/>
              </a:ext>
            </a:extLst>
          </p:cNvPr>
          <p:cNvPicPr>
            <a:picLocks noChangeAspect="1"/>
          </p:cNvPicPr>
          <p:nvPr/>
        </p:nvPicPr>
        <p:blipFill>
          <a:blip r:embed="rId11"/>
          <a:stretch>
            <a:fillRect/>
          </a:stretch>
        </p:blipFill>
        <p:spPr>
          <a:xfrm>
            <a:off x="4949556" y="6052754"/>
            <a:ext cx="1031296" cy="644560"/>
          </a:xfrm>
          <a:prstGeom prst="rect">
            <a:avLst/>
          </a:prstGeom>
        </p:spPr>
      </p:pic>
      <p:pic>
        <p:nvPicPr>
          <p:cNvPr id="59" name="Picture 58">
            <a:extLst>
              <a:ext uri="{FF2B5EF4-FFF2-40B4-BE49-F238E27FC236}">
                <a16:creationId xmlns:a16="http://schemas.microsoft.com/office/drawing/2014/main" id="{8AD4127B-C54C-4552-8133-A46C2CAB82B5}"/>
              </a:ext>
            </a:extLst>
          </p:cNvPr>
          <p:cNvPicPr>
            <a:picLocks noChangeAspect="1"/>
          </p:cNvPicPr>
          <p:nvPr/>
        </p:nvPicPr>
        <p:blipFill>
          <a:blip r:embed="rId12"/>
          <a:stretch>
            <a:fillRect/>
          </a:stretch>
        </p:blipFill>
        <p:spPr>
          <a:xfrm>
            <a:off x="7914561" y="5924948"/>
            <a:ext cx="477432" cy="876229"/>
          </a:xfrm>
          <a:prstGeom prst="rect">
            <a:avLst/>
          </a:prstGeom>
        </p:spPr>
      </p:pic>
      <p:pic>
        <p:nvPicPr>
          <p:cNvPr id="61" name="Picture 60">
            <a:extLst>
              <a:ext uri="{FF2B5EF4-FFF2-40B4-BE49-F238E27FC236}">
                <a16:creationId xmlns:a16="http://schemas.microsoft.com/office/drawing/2014/main" id="{5EFB01EE-3980-48FF-B656-80E15050DEFE}"/>
              </a:ext>
            </a:extLst>
          </p:cNvPr>
          <p:cNvPicPr>
            <a:picLocks noChangeAspect="1"/>
          </p:cNvPicPr>
          <p:nvPr/>
        </p:nvPicPr>
        <p:blipFill>
          <a:blip r:embed="rId13"/>
          <a:stretch>
            <a:fillRect/>
          </a:stretch>
        </p:blipFill>
        <p:spPr>
          <a:xfrm>
            <a:off x="2497726" y="5739570"/>
            <a:ext cx="874431" cy="981210"/>
          </a:xfrm>
          <a:prstGeom prst="rect">
            <a:avLst/>
          </a:prstGeom>
        </p:spPr>
      </p:pic>
      <p:pic>
        <p:nvPicPr>
          <p:cNvPr id="62" name="Picture 61">
            <a:extLst>
              <a:ext uri="{FF2B5EF4-FFF2-40B4-BE49-F238E27FC236}">
                <a16:creationId xmlns:a16="http://schemas.microsoft.com/office/drawing/2014/main" id="{A0679205-7F0F-4A82-A8B6-04CCC6A3FF04}"/>
              </a:ext>
            </a:extLst>
          </p:cNvPr>
          <p:cNvPicPr>
            <a:picLocks noChangeAspect="1"/>
          </p:cNvPicPr>
          <p:nvPr/>
        </p:nvPicPr>
        <p:blipFill>
          <a:blip r:embed="rId14"/>
          <a:stretch>
            <a:fillRect/>
          </a:stretch>
        </p:blipFill>
        <p:spPr>
          <a:xfrm>
            <a:off x="611854" y="5698592"/>
            <a:ext cx="983264" cy="944378"/>
          </a:xfrm>
          <a:prstGeom prst="rect">
            <a:avLst/>
          </a:prstGeom>
        </p:spPr>
      </p:pic>
      <p:pic>
        <p:nvPicPr>
          <p:cNvPr id="63" name="Picture 62">
            <a:extLst>
              <a:ext uri="{FF2B5EF4-FFF2-40B4-BE49-F238E27FC236}">
                <a16:creationId xmlns:a16="http://schemas.microsoft.com/office/drawing/2014/main" id="{BFC798B5-4865-41DC-83DA-6A8BD1622C1D}"/>
              </a:ext>
            </a:extLst>
          </p:cNvPr>
          <p:cNvPicPr>
            <a:picLocks noChangeAspect="1"/>
          </p:cNvPicPr>
          <p:nvPr/>
        </p:nvPicPr>
        <p:blipFill>
          <a:blip r:embed="rId15"/>
          <a:stretch>
            <a:fillRect/>
          </a:stretch>
        </p:blipFill>
        <p:spPr>
          <a:xfrm>
            <a:off x="10113765" y="4596133"/>
            <a:ext cx="686414" cy="847196"/>
          </a:xfrm>
          <a:prstGeom prst="rect">
            <a:avLst/>
          </a:prstGeom>
        </p:spPr>
      </p:pic>
      <p:pic>
        <p:nvPicPr>
          <p:cNvPr id="66" name="Picture 2" descr="Free vector graphics of High speed train">
            <a:extLst>
              <a:ext uri="{FF2B5EF4-FFF2-40B4-BE49-F238E27FC236}">
                <a16:creationId xmlns:a16="http://schemas.microsoft.com/office/drawing/2014/main" id="{AA64D095-18FA-417B-99CF-21DE0FD7621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77791" y="6204174"/>
            <a:ext cx="1067862" cy="53393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E1DCCDAE-8852-4644-BB70-D992DD79C77E}"/>
              </a:ext>
            </a:extLst>
          </p:cNvPr>
          <p:cNvPicPr>
            <a:picLocks noChangeAspect="1"/>
          </p:cNvPicPr>
          <p:nvPr/>
        </p:nvPicPr>
        <p:blipFill>
          <a:blip r:embed="rId17"/>
          <a:stretch>
            <a:fillRect/>
          </a:stretch>
        </p:blipFill>
        <p:spPr>
          <a:xfrm>
            <a:off x="611854" y="4273050"/>
            <a:ext cx="847499" cy="727795"/>
          </a:xfrm>
          <a:prstGeom prst="rect">
            <a:avLst/>
          </a:prstGeom>
        </p:spPr>
      </p:pic>
      <p:pic>
        <p:nvPicPr>
          <p:cNvPr id="65" name="Picture 64">
            <a:extLst>
              <a:ext uri="{FF2B5EF4-FFF2-40B4-BE49-F238E27FC236}">
                <a16:creationId xmlns:a16="http://schemas.microsoft.com/office/drawing/2014/main" id="{489444EB-DB0A-4737-99A2-3A601481D130}"/>
              </a:ext>
            </a:extLst>
          </p:cNvPr>
          <p:cNvPicPr>
            <a:picLocks noChangeAspect="1"/>
          </p:cNvPicPr>
          <p:nvPr/>
        </p:nvPicPr>
        <p:blipFill>
          <a:blip r:embed="rId18"/>
          <a:stretch>
            <a:fillRect/>
          </a:stretch>
        </p:blipFill>
        <p:spPr>
          <a:xfrm>
            <a:off x="4906285" y="2887140"/>
            <a:ext cx="534133" cy="526610"/>
          </a:xfrm>
          <a:prstGeom prst="rect">
            <a:avLst/>
          </a:prstGeom>
        </p:spPr>
      </p:pic>
      <p:pic>
        <p:nvPicPr>
          <p:cNvPr id="69" name="Picture 12" descr="X, Mark, Multiply, Times, Symbol, Red, Incorrect, Wrong">
            <a:extLst>
              <a:ext uri="{FF2B5EF4-FFF2-40B4-BE49-F238E27FC236}">
                <a16:creationId xmlns:a16="http://schemas.microsoft.com/office/drawing/2014/main" id="{88968DDA-EB96-421E-9C34-1D2DC2135EA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93803" y="3052861"/>
            <a:ext cx="392678" cy="392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5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2" grpId="0" animBg="1"/>
      <p:bldP spid="42" grpId="0" animBg="1"/>
      <p:bldP spid="50" grpId="0" animBg="1"/>
      <p:bldP spid="51" grpId="0" animBg="1"/>
      <p:bldP spid="48" grpId="0" animBg="1"/>
      <p:bldP spid="49" grpId="0" animBg="1"/>
      <p:bldP spid="54" grpId="0" animBg="1"/>
      <p:bldP spid="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80D81A86-3976-4E38-A6B8-9FD87B70CA4B}"/>
              </a:ext>
            </a:extLst>
          </p:cNvPr>
          <p:cNvSpPr/>
          <p:nvPr/>
        </p:nvSpPr>
        <p:spPr>
          <a:xfrm>
            <a:off x="4700355" y="1868847"/>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Spielst</a:t>
            </a:r>
            <a:r>
              <a:rPr lang="en-GB" sz="2400" b="1" dirty="0">
                <a:solidFill>
                  <a:prstClr val="white"/>
                </a:solidFill>
                <a:latin typeface="Century Gothic" panose="020B0502020202020204" pitchFamily="34" charset="0"/>
              </a:rPr>
              <a:t> du</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Rectangle: Rounded Corners 48">
            <a:extLst>
              <a:ext uri="{FF2B5EF4-FFF2-40B4-BE49-F238E27FC236}">
                <a16:creationId xmlns:a16="http://schemas.microsoft.com/office/drawing/2014/main" id="{75E5E0C4-7E77-4C7D-AC65-9A4B85EC58AC}"/>
              </a:ext>
            </a:extLst>
          </p:cNvPr>
          <p:cNvSpPr/>
          <p:nvPr/>
        </p:nvSpPr>
        <p:spPr>
          <a:xfrm>
            <a:off x="4700355" y="1297078"/>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Hörst</a:t>
            </a:r>
            <a:r>
              <a:rPr lang="en-GB" sz="2400" b="1" dirty="0">
                <a:solidFill>
                  <a:prstClr val="white"/>
                </a:solidFill>
                <a:latin typeface="Century Gothic" panose="020B0502020202020204" pitchFamily="34" charset="0"/>
              </a:rPr>
              <a:t> du</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 name="Speech Bubble: Rectangle with Corners Rounded 7">
            <a:extLst>
              <a:ext uri="{FF2B5EF4-FFF2-40B4-BE49-F238E27FC236}">
                <a16:creationId xmlns:a16="http://schemas.microsoft.com/office/drawing/2014/main" id="{02E42610-FE93-4B80-830E-A06E023B531F}"/>
              </a:ext>
            </a:extLst>
          </p:cNvPr>
          <p:cNvSpPr/>
          <p:nvPr/>
        </p:nvSpPr>
        <p:spPr>
          <a:xfrm>
            <a:off x="4217198" y="144150"/>
            <a:ext cx="5929325" cy="533693"/>
          </a:xfrm>
          <a:prstGeom prst="wedgeRoundRectCallout">
            <a:avLst>
              <a:gd name="adj1" fmla="val -54882"/>
              <a:gd name="adj2" fmla="val 1401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95EB4B8D-8497-4B69-9343-098AACDEAD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3162" y="-26897"/>
            <a:ext cx="914400" cy="914400"/>
          </a:xfrm>
          <a:prstGeom prst="rect">
            <a:avLst/>
          </a:prstGeom>
        </p:spPr>
      </p:pic>
      <p:sp>
        <p:nvSpPr>
          <p:cNvPr id="10" name="Google Shape;108;p3">
            <a:extLst>
              <a:ext uri="{FF2B5EF4-FFF2-40B4-BE49-F238E27FC236}">
                <a16:creationId xmlns:a16="http://schemas.microsoft.com/office/drawing/2014/main" id="{CC45BB5B-9825-4C69-A85B-49A9112436A3}"/>
              </a:ext>
            </a:extLst>
          </p:cNvPr>
          <p:cNvSpPr txBox="1"/>
          <p:nvPr/>
        </p:nvSpPr>
        <p:spPr>
          <a:xfrm>
            <a:off x="4282492" y="128500"/>
            <a:ext cx="552434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FFFFFF"/>
                </a:solidFill>
                <a:latin typeface="Century Gothic"/>
                <a:ea typeface="Century Gothic"/>
              </a:rPr>
              <a:t>Was </a:t>
            </a:r>
            <a:r>
              <a:rPr lang="en-GB" sz="2800" b="1" spc="-1" dirty="0" err="1">
                <a:solidFill>
                  <a:srgbClr val="FFFFFF"/>
                </a:solidFill>
                <a:latin typeface="Century Gothic"/>
                <a:ea typeface="Century Gothic"/>
              </a:rPr>
              <a:t>ist</a:t>
            </a:r>
            <a:r>
              <a:rPr lang="en-GB" sz="2800" b="1" spc="-1" dirty="0">
                <a:solidFill>
                  <a:srgbClr val="FFFFFF"/>
                </a:solidFill>
                <a:latin typeface="Century Gothic"/>
                <a:ea typeface="Century Gothic"/>
              </a:rPr>
              <a:t> </a:t>
            </a:r>
            <a:r>
              <a:rPr lang="en-GB" sz="2800" b="1" spc="-1" dirty="0" err="1">
                <a:solidFill>
                  <a:srgbClr val="FFFFFF"/>
                </a:solidFill>
                <a:latin typeface="Century Gothic"/>
                <a:ea typeface="Century Gothic"/>
              </a:rPr>
              <a:t>richtig</a:t>
            </a:r>
            <a:r>
              <a:rPr lang="en-GB" sz="2800" b="1" spc="-1" dirty="0">
                <a:solidFill>
                  <a:srgbClr val="FFFFFF"/>
                </a:solidFill>
                <a:latin typeface="Century Gothic"/>
                <a:ea typeface="Century Gothic"/>
              </a:rPr>
              <a:t>? Was </a:t>
            </a:r>
            <a:r>
              <a:rPr lang="en-GB" sz="2800" b="1" spc="-1" dirty="0" err="1">
                <a:solidFill>
                  <a:srgbClr val="FFFFFF"/>
                </a:solidFill>
                <a:latin typeface="Century Gothic"/>
                <a:ea typeface="Century Gothic"/>
              </a:rPr>
              <a:t>ist</a:t>
            </a:r>
            <a:r>
              <a:rPr lang="en-GB" sz="2800" b="1" spc="-1" dirty="0">
                <a:solidFill>
                  <a:srgbClr val="FFFFFF"/>
                </a:solidFill>
                <a:latin typeface="Century Gothic"/>
                <a:ea typeface="Century Gothic"/>
              </a:rPr>
              <a:t> </a:t>
            </a:r>
            <a:r>
              <a:rPr lang="en-GB" sz="2800" b="1" spc="-1" dirty="0" err="1">
                <a:solidFill>
                  <a:srgbClr val="FFFFFF"/>
                </a:solidFill>
                <a:latin typeface="Century Gothic"/>
                <a:ea typeface="Century Gothic"/>
              </a:rPr>
              <a:t>falsch</a:t>
            </a:r>
            <a:r>
              <a:rPr lang="en-GB" sz="2800" b="1" spc="-1" dirty="0">
                <a:solidFill>
                  <a:srgbClr val="FFFFFF"/>
                </a:solidFill>
                <a:latin typeface="Century Gothic"/>
                <a:ea typeface="Century Gothic"/>
              </a:rPr>
              <a:t>?</a:t>
            </a:r>
            <a:endParaRPr kumimoji="0" sz="2800" b="1" i="0" u="none" strike="noStrike" kern="1200" cap="none" spc="0" normalizeH="0" baseline="0" noProof="0" dirty="0">
              <a:ln>
                <a:noFill/>
              </a:ln>
              <a:solidFill>
                <a:srgbClr val="FFFFFF"/>
              </a:solidFill>
              <a:effectLst/>
              <a:uLnTx/>
              <a:uFillTx/>
              <a:latin typeface="Century Gothic"/>
              <a:ea typeface="Calibri"/>
              <a:cs typeface="Calibri"/>
              <a:sym typeface="Calibri"/>
            </a:endParaRPr>
          </a:p>
        </p:txBody>
      </p:sp>
      <p:sp>
        <p:nvSpPr>
          <p:cNvPr id="14" name="Rectangle: Rounded Corners 13">
            <a:extLst>
              <a:ext uri="{FF2B5EF4-FFF2-40B4-BE49-F238E27FC236}">
                <a16:creationId xmlns:a16="http://schemas.microsoft.com/office/drawing/2014/main" id="{D1B82AE4-E58C-48A7-93F0-E9C5572073F8}"/>
              </a:ext>
            </a:extLst>
          </p:cNvPr>
          <p:cNvSpPr/>
          <p:nvPr/>
        </p:nvSpPr>
        <p:spPr>
          <a:xfrm>
            <a:off x="503587" y="1274817"/>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Hast du</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846DB5F0-80E4-4513-B6D0-8EEAEDE7247A}"/>
              </a:ext>
            </a:extLst>
          </p:cNvPr>
          <p:cNvSpPr/>
          <p:nvPr/>
        </p:nvSpPr>
        <p:spPr>
          <a:xfrm>
            <a:off x="503587" y="1882264"/>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Spielst</a:t>
            </a:r>
            <a:r>
              <a:rPr lang="en-GB" sz="2400" b="1" dirty="0">
                <a:solidFill>
                  <a:prstClr val="white"/>
                </a:solidFill>
                <a:latin typeface="Century Gothic" panose="020B0502020202020204" pitchFamily="34" charset="0"/>
              </a:rPr>
              <a:t> du</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ectangle: Rounded Corners 15">
            <a:extLst>
              <a:ext uri="{FF2B5EF4-FFF2-40B4-BE49-F238E27FC236}">
                <a16:creationId xmlns:a16="http://schemas.microsoft.com/office/drawing/2014/main" id="{578BE7AD-2DCF-4532-AF68-A943109F20FA}"/>
              </a:ext>
            </a:extLst>
          </p:cNvPr>
          <p:cNvSpPr/>
          <p:nvPr/>
        </p:nvSpPr>
        <p:spPr>
          <a:xfrm>
            <a:off x="489867" y="2489711"/>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Lernst</a:t>
            </a:r>
            <a:r>
              <a:rPr lang="en-GB" sz="2400" b="1" dirty="0">
                <a:solidFill>
                  <a:prstClr val="white"/>
                </a:solidFill>
                <a:latin typeface="Century Gothic" panose="020B0502020202020204" pitchFamily="34" charset="0"/>
              </a:rPr>
              <a:t> du</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E8F4EA12-9328-4D3B-A1D6-D6EB220A4903}"/>
              </a:ext>
            </a:extLst>
          </p:cNvPr>
          <p:cNvSpPr/>
          <p:nvPr/>
        </p:nvSpPr>
        <p:spPr>
          <a:xfrm>
            <a:off x="489867" y="3097158"/>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Verstehst</a:t>
            </a:r>
            <a:r>
              <a:rPr lang="en-GB" sz="2400" b="1" dirty="0">
                <a:solidFill>
                  <a:prstClr val="white"/>
                </a:solidFill>
                <a:latin typeface="Century Gothic" panose="020B0502020202020204" pitchFamily="34" charset="0"/>
              </a:rPr>
              <a:t> du</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Rounded Corners 17">
            <a:extLst>
              <a:ext uri="{FF2B5EF4-FFF2-40B4-BE49-F238E27FC236}">
                <a16:creationId xmlns:a16="http://schemas.microsoft.com/office/drawing/2014/main" id="{3D18180C-C3B9-44EC-AD3D-806537F78B69}"/>
              </a:ext>
            </a:extLst>
          </p:cNvPr>
          <p:cNvSpPr/>
          <p:nvPr/>
        </p:nvSpPr>
        <p:spPr>
          <a:xfrm>
            <a:off x="2668359" y="2095764"/>
            <a:ext cx="1231757"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d</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as Spiel?</a:t>
            </a:r>
          </a:p>
        </p:txBody>
      </p:sp>
      <p:pic>
        <p:nvPicPr>
          <p:cNvPr id="19" name="Picture 18">
            <a:extLst>
              <a:ext uri="{FF2B5EF4-FFF2-40B4-BE49-F238E27FC236}">
                <a16:creationId xmlns:a16="http://schemas.microsoft.com/office/drawing/2014/main" id="{6D6684CF-592A-42B9-8C97-BDA342399D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812" y="1268676"/>
            <a:ext cx="449001" cy="467709"/>
          </a:xfrm>
          <a:prstGeom prst="rect">
            <a:avLst/>
          </a:prstGeom>
        </p:spPr>
      </p:pic>
      <p:pic>
        <p:nvPicPr>
          <p:cNvPr id="20" name="Picture 19">
            <a:extLst>
              <a:ext uri="{FF2B5EF4-FFF2-40B4-BE49-F238E27FC236}">
                <a16:creationId xmlns:a16="http://schemas.microsoft.com/office/drawing/2014/main" id="{624ADCCF-8F73-407F-B6CF-F39B2D7CFD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084" y="1870413"/>
            <a:ext cx="449001" cy="467709"/>
          </a:xfrm>
          <a:prstGeom prst="rect">
            <a:avLst/>
          </a:prstGeom>
        </p:spPr>
      </p:pic>
      <p:pic>
        <p:nvPicPr>
          <p:cNvPr id="21" name="Picture 20">
            <a:extLst>
              <a:ext uri="{FF2B5EF4-FFF2-40B4-BE49-F238E27FC236}">
                <a16:creationId xmlns:a16="http://schemas.microsoft.com/office/drawing/2014/main" id="{2DE1D65C-C733-4CD9-80CC-38ABEB4A4C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865" y="2461906"/>
            <a:ext cx="449001" cy="467709"/>
          </a:xfrm>
          <a:prstGeom prst="rect">
            <a:avLst/>
          </a:prstGeom>
        </p:spPr>
      </p:pic>
      <p:pic>
        <p:nvPicPr>
          <p:cNvPr id="22" name="Picture 21">
            <a:extLst>
              <a:ext uri="{FF2B5EF4-FFF2-40B4-BE49-F238E27FC236}">
                <a16:creationId xmlns:a16="http://schemas.microsoft.com/office/drawing/2014/main" id="{C3BFDC48-F8B0-449D-B2AF-EED03D3682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263" y="3070797"/>
            <a:ext cx="449001" cy="467709"/>
          </a:xfrm>
          <a:prstGeom prst="rect">
            <a:avLst/>
          </a:prstGeom>
        </p:spPr>
      </p:pic>
      <p:sp>
        <p:nvSpPr>
          <p:cNvPr id="23" name="Rectangle: Rounded Corners 22">
            <a:extLst>
              <a:ext uri="{FF2B5EF4-FFF2-40B4-BE49-F238E27FC236}">
                <a16:creationId xmlns:a16="http://schemas.microsoft.com/office/drawing/2014/main" id="{887D0A40-2DE8-4556-B62A-98DF868B3464}"/>
              </a:ext>
            </a:extLst>
          </p:cNvPr>
          <p:cNvSpPr/>
          <p:nvPr/>
        </p:nvSpPr>
        <p:spPr>
          <a:xfrm>
            <a:off x="532619" y="3976682"/>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Rounded Corners 23">
            <a:extLst>
              <a:ext uri="{FF2B5EF4-FFF2-40B4-BE49-F238E27FC236}">
                <a16:creationId xmlns:a16="http://schemas.microsoft.com/office/drawing/2014/main" id="{3234991C-D630-47E5-BF43-A7057AB882ED}"/>
              </a:ext>
            </a:extLst>
          </p:cNvPr>
          <p:cNvSpPr/>
          <p:nvPr/>
        </p:nvSpPr>
        <p:spPr>
          <a:xfrm>
            <a:off x="510447" y="4512224"/>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denke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6041BB38-F599-4CB3-9C30-606B354A09AC}"/>
              </a:ext>
            </a:extLst>
          </p:cNvPr>
          <p:cNvSpPr/>
          <p:nvPr/>
        </p:nvSpPr>
        <p:spPr>
          <a:xfrm>
            <a:off x="487804" y="5097292"/>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Ich singe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F8D79D8A-4BB3-4FE7-9F98-F25F899E6896}"/>
              </a:ext>
            </a:extLst>
          </p:cNvPr>
          <p:cNvSpPr/>
          <p:nvPr/>
        </p:nvSpPr>
        <p:spPr>
          <a:xfrm>
            <a:off x="474084" y="5669156"/>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FB67E777-BC6E-4DA2-815A-40580A12B5EE}"/>
              </a:ext>
            </a:extLst>
          </p:cNvPr>
          <p:cNvSpPr/>
          <p:nvPr/>
        </p:nvSpPr>
        <p:spPr>
          <a:xfrm>
            <a:off x="2613124" y="4448641"/>
            <a:ext cx="1896893" cy="104282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ei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Geschenk</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pic>
        <p:nvPicPr>
          <p:cNvPr id="28" name="Picture 27">
            <a:extLst>
              <a:ext uri="{FF2B5EF4-FFF2-40B4-BE49-F238E27FC236}">
                <a16:creationId xmlns:a16="http://schemas.microsoft.com/office/drawing/2014/main" id="{5E5DA1F2-A438-491E-9D54-7E43165B95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380" y="3935768"/>
            <a:ext cx="449001" cy="467709"/>
          </a:xfrm>
          <a:prstGeom prst="rect">
            <a:avLst/>
          </a:prstGeom>
        </p:spPr>
      </p:pic>
      <p:pic>
        <p:nvPicPr>
          <p:cNvPr id="29" name="Picture 28">
            <a:extLst>
              <a:ext uri="{FF2B5EF4-FFF2-40B4-BE49-F238E27FC236}">
                <a16:creationId xmlns:a16="http://schemas.microsoft.com/office/drawing/2014/main" id="{4BA6D1A1-FAC8-4BD7-88B4-FB8CD61A3F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171" y="5682360"/>
            <a:ext cx="449001" cy="467709"/>
          </a:xfrm>
          <a:prstGeom prst="rect">
            <a:avLst/>
          </a:prstGeom>
        </p:spPr>
      </p:pic>
      <p:sp>
        <p:nvSpPr>
          <p:cNvPr id="33" name="Rectangle: Rounded Corners 32">
            <a:extLst>
              <a:ext uri="{FF2B5EF4-FFF2-40B4-BE49-F238E27FC236}">
                <a16:creationId xmlns:a16="http://schemas.microsoft.com/office/drawing/2014/main" id="{14ED8F8D-F8BE-40FB-AED1-26BE9F938DE9}"/>
              </a:ext>
            </a:extLst>
          </p:cNvPr>
          <p:cNvSpPr/>
          <p:nvPr/>
        </p:nvSpPr>
        <p:spPr>
          <a:xfrm>
            <a:off x="4683700" y="2410549"/>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Singst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p>
        </p:txBody>
      </p:sp>
      <p:sp>
        <p:nvSpPr>
          <p:cNvPr id="34" name="Rectangle: Rounded Corners 33">
            <a:extLst>
              <a:ext uri="{FF2B5EF4-FFF2-40B4-BE49-F238E27FC236}">
                <a16:creationId xmlns:a16="http://schemas.microsoft.com/office/drawing/2014/main" id="{4A2C460B-FA71-4E58-8081-F3717C591C66}"/>
              </a:ext>
            </a:extLst>
          </p:cNvPr>
          <p:cNvSpPr/>
          <p:nvPr/>
        </p:nvSpPr>
        <p:spPr>
          <a:xfrm>
            <a:off x="4675707" y="2936754"/>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Machst</a:t>
            </a:r>
            <a:r>
              <a:rPr lang="en-GB" sz="2400" b="1" dirty="0">
                <a:solidFill>
                  <a:prstClr val="white"/>
                </a:solidFill>
                <a:latin typeface="Century Gothic" panose="020B0502020202020204" pitchFamily="34" charset="0"/>
              </a:rPr>
              <a:t> du</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C8427555-F456-4B72-9D14-A9D276F2B2D8}"/>
              </a:ext>
            </a:extLst>
          </p:cNvPr>
          <p:cNvSpPr/>
          <p:nvPr/>
        </p:nvSpPr>
        <p:spPr>
          <a:xfrm>
            <a:off x="6809126" y="1965610"/>
            <a:ext cx="1475149"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in Lied?</a:t>
            </a:r>
          </a:p>
        </p:txBody>
      </p:sp>
      <p:pic>
        <p:nvPicPr>
          <p:cNvPr id="36" name="Picture 35">
            <a:extLst>
              <a:ext uri="{FF2B5EF4-FFF2-40B4-BE49-F238E27FC236}">
                <a16:creationId xmlns:a16="http://schemas.microsoft.com/office/drawing/2014/main" id="{E87E1A64-7CD1-4232-9A90-B3F3FACEB4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4046" y="1237504"/>
            <a:ext cx="449001" cy="467709"/>
          </a:xfrm>
          <a:prstGeom prst="rect">
            <a:avLst/>
          </a:prstGeom>
        </p:spPr>
      </p:pic>
      <p:pic>
        <p:nvPicPr>
          <p:cNvPr id="37" name="Picture 36">
            <a:extLst>
              <a:ext uri="{FF2B5EF4-FFF2-40B4-BE49-F238E27FC236}">
                <a16:creationId xmlns:a16="http://schemas.microsoft.com/office/drawing/2014/main" id="{2ABAE2E2-7A5A-4A5E-8B20-8E05848E79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2883" y="1861910"/>
            <a:ext cx="449001" cy="467709"/>
          </a:xfrm>
          <a:prstGeom prst="rect">
            <a:avLst/>
          </a:prstGeom>
        </p:spPr>
      </p:pic>
      <p:pic>
        <p:nvPicPr>
          <p:cNvPr id="38" name="Picture 37">
            <a:extLst>
              <a:ext uri="{FF2B5EF4-FFF2-40B4-BE49-F238E27FC236}">
                <a16:creationId xmlns:a16="http://schemas.microsoft.com/office/drawing/2014/main" id="{AADD201A-F798-4F47-8E2C-D5C91F7C1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8302" y="2438979"/>
            <a:ext cx="449001" cy="467709"/>
          </a:xfrm>
          <a:prstGeom prst="rect">
            <a:avLst/>
          </a:prstGeom>
        </p:spPr>
      </p:pic>
      <p:pic>
        <p:nvPicPr>
          <p:cNvPr id="39" name="Picture 38">
            <a:extLst>
              <a:ext uri="{FF2B5EF4-FFF2-40B4-BE49-F238E27FC236}">
                <a16:creationId xmlns:a16="http://schemas.microsoft.com/office/drawing/2014/main" id="{3AF14171-31EC-4C6C-8653-79F3DD0CB6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3140" y="2929615"/>
            <a:ext cx="449001" cy="467709"/>
          </a:xfrm>
          <a:prstGeom prst="rect">
            <a:avLst/>
          </a:prstGeom>
        </p:spPr>
      </p:pic>
      <p:sp>
        <p:nvSpPr>
          <p:cNvPr id="40" name="Rectangle: Rounded Corners 39">
            <a:extLst>
              <a:ext uri="{FF2B5EF4-FFF2-40B4-BE49-F238E27FC236}">
                <a16:creationId xmlns:a16="http://schemas.microsoft.com/office/drawing/2014/main" id="{B4A9F1BF-463F-4FD6-B809-E310BACE8794}"/>
              </a:ext>
            </a:extLst>
          </p:cNvPr>
          <p:cNvSpPr/>
          <p:nvPr/>
        </p:nvSpPr>
        <p:spPr>
          <a:xfrm>
            <a:off x="4655381" y="3925006"/>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prstClr val="white"/>
                </a:solidFill>
                <a:latin typeface="Century Gothic" panose="020B0502020202020204" pitchFamily="34" charset="0"/>
              </a:rPr>
              <a:t>Ich </a:t>
            </a:r>
            <a:r>
              <a:rPr lang="en-GB" sz="2400" b="1" noProof="0" dirty="0" err="1">
                <a:solidFill>
                  <a:prstClr val="white"/>
                </a:solidFill>
                <a:latin typeface="Century Gothic" panose="020B0502020202020204" pitchFamily="34" charset="0"/>
              </a:rPr>
              <a:t>höre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Rounded Corners 40">
            <a:extLst>
              <a:ext uri="{FF2B5EF4-FFF2-40B4-BE49-F238E27FC236}">
                <a16:creationId xmlns:a16="http://schemas.microsoft.com/office/drawing/2014/main" id="{4CE936FB-5C31-495B-B924-2C138F57E35F}"/>
              </a:ext>
            </a:extLst>
          </p:cNvPr>
          <p:cNvSpPr/>
          <p:nvPr/>
        </p:nvSpPr>
        <p:spPr>
          <a:xfrm>
            <a:off x="4647911" y="4491581"/>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prstClr val="white"/>
                </a:solidFill>
                <a:latin typeface="Century Gothic" panose="020B0502020202020204" pitchFamily="34" charset="0"/>
              </a:rPr>
              <a:t>Ich </a:t>
            </a:r>
            <a:r>
              <a:rPr lang="en-GB" sz="2400" b="1" noProof="0" dirty="0" err="1">
                <a:solidFill>
                  <a:prstClr val="white"/>
                </a:solidFill>
                <a:latin typeface="Century Gothic" panose="020B0502020202020204" pitchFamily="34" charset="0"/>
              </a:rPr>
              <a:t>mache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B53E974A-BBBF-406D-9F13-9AABC7E690BB}"/>
              </a:ext>
            </a:extLst>
          </p:cNvPr>
          <p:cNvSpPr/>
          <p:nvPr/>
        </p:nvSpPr>
        <p:spPr>
          <a:xfrm>
            <a:off x="4633883" y="5031579"/>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prstClr val="white"/>
                </a:solidFill>
                <a:latin typeface="Century Gothic" panose="020B0502020202020204" pitchFamily="34" charset="0"/>
              </a:rPr>
              <a:t>Ich </a:t>
            </a:r>
            <a:r>
              <a:rPr lang="en-GB" sz="2400" b="1" noProof="0" dirty="0" err="1">
                <a:solidFill>
                  <a:prstClr val="white"/>
                </a:solidFill>
                <a:latin typeface="Century Gothic" panose="020B0502020202020204" pitchFamily="34" charset="0"/>
              </a:rPr>
              <a:t>spiele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962533B8-C6E0-48DE-BAE2-7817B8C9D1E2}"/>
              </a:ext>
            </a:extLst>
          </p:cNvPr>
          <p:cNvSpPr/>
          <p:nvPr/>
        </p:nvSpPr>
        <p:spPr>
          <a:xfrm>
            <a:off x="4675707" y="5608729"/>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Ich </a:t>
            </a:r>
            <a:r>
              <a:rPr lang="en-GB" sz="2400" b="1" dirty="0" err="1">
                <a:solidFill>
                  <a:prstClr val="white"/>
                </a:solidFill>
                <a:latin typeface="Century Gothic" panose="020B0502020202020204" pitchFamily="34" charset="0"/>
              </a:rPr>
              <a:t>habe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ectangle: Rounded Corners 43">
            <a:extLst>
              <a:ext uri="{FF2B5EF4-FFF2-40B4-BE49-F238E27FC236}">
                <a16:creationId xmlns:a16="http://schemas.microsoft.com/office/drawing/2014/main" id="{DC46AC9B-A63A-4375-95EA-C054BEDD537C}"/>
              </a:ext>
            </a:extLst>
          </p:cNvPr>
          <p:cNvSpPr/>
          <p:nvPr/>
        </p:nvSpPr>
        <p:spPr>
          <a:xfrm>
            <a:off x="6771658" y="4607134"/>
            <a:ext cx="1475149"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in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Foto</a:t>
            </a:r>
            <a:r>
              <a:rPr lang="en-GB" sz="2000" b="1" dirty="0">
                <a:solidFill>
                  <a:prstClr val="white"/>
                </a:solidFill>
                <a:latin typeface="Century Gothic" panose="020B0502020202020204" pitchFamily="34" charset="0"/>
              </a:rPr>
              <a: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45" name="Picture 44">
            <a:extLst>
              <a:ext uri="{FF2B5EF4-FFF2-40B4-BE49-F238E27FC236}">
                <a16:creationId xmlns:a16="http://schemas.microsoft.com/office/drawing/2014/main" id="{7A93B4AF-F0ED-430E-B935-3D701CE8C6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3238" y="4455153"/>
            <a:ext cx="449001" cy="467709"/>
          </a:xfrm>
          <a:prstGeom prst="rect">
            <a:avLst/>
          </a:prstGeom>
        </p:spPr>
      </p:pic>
      <p:pic>
        <p:nvPicPr>
          <p:cNvPr id="46" name="Picture 45">
            <a:extLst>
              <a:ext uri="{FF2B5EF4-FFF2-40B4-BE49-F238E27FC236}">
                <a16:creationId xmlns:a16="http://schemas.microsoft.com/office/drawing/2014/main" id="{C8500E47-3474-4B19-8CE1-485DF55E87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3238" y="5601025"/>
            <a:ext cx="449001" cy="467709"/>
          </a:xfrm>
          <a:prstGeom prst="rect">
            <a:avLst/>
          </a:prstGeom>
        </p:spPr>
      </p:pic>
      <p:sp>
        <p:nvSpPr>
          <p:cNvPr id="50" name="Rectangle: Rounded Corners 49">
            <a:extLst>
              <a:ext uri="{FF2B5EF4-FFF2-40B4-BE49-F238E27FC236}">
                <a16:creationId xmlns:a16="http://schemas.microsoft.com/office/drawing/2014/main" id="{C3B8AB91-718F-4834-BAC3-560AC25C9573}"/>
              </a:ext>
            </a:extLst>
          </p:cNvPr>
          <p:cNvSpPr/>
          <p:nvPr/>
        </p:nvSpPr>
        <p:spPr>
          <a:xfrm>
            <a:off x="8648702" y="3014156"/>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Gewinnst</a:t>
            </a:r>
            <a:r>
              <a:rPr lang="en-GB" sz="2400" b="1" dirty="0">
                <a:solidFill>
                  <a:prstClr val="white"/>
                </a:solidFill>
                <a:latin typeface="Century Gothic" panose="020B0502020202020204" pitchFamily="34" charset="0"/>
              </a:rPr>
              <a:t> du</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Rectangle: Rounded Corners 50">
            <a:extLst>
              <a:ext uri="{FF2B5EF4-FFF2-40B4-BE49-F238E27FC236}">
                <a16:creationId xmlns:a16="http://schemas.microsoft.com/office/drawing/2014/main" id="{C892FC05-D45F-452F-BC90-F34BED676C74}"/>
              </a:ext>
            </a:extLst>
          </p:cNvPr>
          <p:cNvSpPr/>
          <p:nvPr/>
        </p:nvSpPr>
        <p:spPr>
          <a:xfrm>
            <a:off x="8648702" y="3567880"/>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Singst</a:t>
            </a:r>
            <a:r>
              <a:rPr lang="en-GB" sz="2400" b="1" dirty="0">
                <a:solidFill>
                  <a:prstClr val="white"/>
                </a:solidFill>
                <a:latin typeface="Century Gothic" panose="020B0502020202020204" pitchFamily="34" charset="0"/>
              </a:rPr>
              <a:t> du</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6F4996CE-EA01-42A1-B2AB-733D09609AE6}"/>
              </a:ext>
            </a:extLst>
          </p:cNvPr>
          <p:cNvSpPr/>
          <p:nvPr/>
        </p:nvSpPr>
        <p:spPr>
          <a:xfrm>
            <a:off x="8648702" y="4143428"/>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Spielst</a:t>
            </a:r>
            <a:r>
              <a:rPr lang="en-GB" sz="2400" b="1" dirty="0">
                <a:solidFill>
                  <a:prstClr val="white"/>
                </a:solidFill>
                <a:latin typeface="Century Gothic" panose="020B0502020202020204" pitchFamily="34" charset="0"/>
              </a:rPr>
              <a:t> du</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5989E95C-D09E-4477-98C4-F82EF2E4F094}"/>
              </a:ext>
            </a:extLst>
          </p:cNvPr>
          <p:cNvSpPr/>
          <p:nvPr/>
        </p:nvSpPr>
        <p:spPr>
          <a:xfrm>
            <a:off x="8646452" y="4718976"/>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Verstehst</a:t>
            </a:r>
            <a:r>
              <a:rPr lang="en-GB" sz="2400" b="1" dirty="0">
                <a:solidFill>
                  <a:prstClr val="white"/>
                </a:solidFill>
                <a:latin typeface="Century Gothic" panose="020B0502020202020204" pitchFamily="34" charset="0"/>
              </a:rPr>
              <a:t> du</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5532C4FF-22A4-43B7-AEC2-7C7A8B87E295}"/>
              </a:ext>
            </a:extLst>
          </p:cNvPr>
          <p:cNvSpPr/>
          <p:nvPr/>
        </p:nvSpPr>
        <p:spPr>
          <a:xfrm>
            <a:off x="10744849" y="3718983"/>
            <a:ext cx="1429038"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das Buch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5" name="CustomShape 23">
            <a:extLst>
              <a:ext uri="{FF2B5EF4-FFF2-40B4-BE49-F238E27FC236}">
                <a16:creationId xmlns:a16="http://schemas.microsoft.com/office/drawing/2014/main" id="{BBEE65DF-89EC-4388-A6FB-21E0FC9F417D}"/>
              </a:ext>
            </a:extLst>
          </p:cNvPr>
          <p:cNvSpPr/>
          <p:nvPr/>
        </p:nvSpPr>
        <p:spPr>
          <a:xfrm>
            <a:off x="39547" y="1291357"/>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6" name="CustomShape 23">
            <a:extLst>
              <a:ext uri="{FF2B5EF4-FFF2-40B4-BE49-F238E27FC236}">
                <a16:creationId xmlns:a16="http://schemas.microsoft.com/office/drawing/2014/main" id="{0AD4123B-600B-48E7-9D02-AF262D419834}"/>
              </a:ext>
            </a:extLst>
          </p:cNvPr>
          <p:cNvSpPr/>
          <p:nvPr/>
        </p:nvSpPr>
        <p:spPr>
          <a:xfrm>
            <a:off x="32510" y="3971443"/>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7" name="CustomShape 23">
            <a:extLst>
              <a:ext uri="{FF2B5EF4-FFF2-40B4-BE49-F238E27FC236}">
                <a16:creationId xmlns:a16="http://schemas.microsoft.com/office/drawing/2014/main" id="{4CD9733E-D38D-46D1-B9BF-4AD23EE68E4A}"/>
              </a:ext>
            </a:extLst>
          </p:cNvPr>
          <p:cNvSpPr/>
          <p:nvPr/>
        </p:nvSpPr>
        <p:spPr>
          <a:xfrm>
            <a:off x="4044910" y="1291357"/>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8" name="CustomShape 23">
            <a:extLst>
              <a:ext uri="{FF2B5EF4-FFF2-40B4-BE49-F238E27FC236}">
                <a16:creationId xmlns:a16="http://schemas.microsoft.com/office/drawing/2014/main" id="{D91AE3A9-B02C-4930-8D29-1CABE384F53B}"/>
              </a:ext>
            </a:extLst>
          </p:cNvPr>
          <p:cNvSpPr/>
          <p:nvPr/>
        </p:nvSpPr>
        <p:spPr>
          <a:xfrm>
            <a:off x="4044910" y="3935768"/>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9" name="CustomShape 23">
            <a:extLst>
              <a:ext uri="{FF2B5EF4-FFF2-40B4-BE49-F238E27FC236}">
                <a16:creationId xmlns:a16="http://schemas.microsoft.com/office/drawing/2014/main" id="{F2C4EE49-BA69-4F8C-AF68-1CD3F37A749C}"/>
              </a:ext>
            </a:extLst>
          </p:cNvPr>
          <p:cNvSpPr/>
          <p:nvPr/>
        </p:nvSpPr>
        <p:spPr>
          <a:xfrm>
            <a:off x="7988757" y="3018865"/>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0" name="Picture 59">
            <a:extLst>
              <a:ext uri="{FF2B5EF4-FFF2-40B4-BE49-F238E27FC236}">
                <a16:creationId xmlns:a16="http://schemas.microsoft.com/office/drawing/2014/main" id="{48A9CFFB-2B3A-4121-82B3-12FDB434C9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0902" y="3012698"/>
            <a:ext cx="449001" cy="467709"/>
          </a:xfrm>
          <a:prstGeom prst="rect">
            <a:avLst/>
          </a:prstGeom>
        </p:spPr>
      </p:pic>
      <p:pic>
        <p:nvPicPr>
          <p:cNvPr id="61" name="Picture 60">
            <a:extLst>
              <a:ext uri="{FF2B5EF4-FFF2-40B4-BE49-F238E27FC236}">
                <a16:creationId xmlns:a16="http://schemas.microsoft.com/office/drawing/2014/main" id="{AA60F330-476D-4306-A7AD-1BAE2E293B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0902" y="4689007"/>
            <a:ext cx="449001" cy="467709"/>
          </a:xfrm>
          <a:prstGeom prst="rect">
            <a:avLst/>
          </a:prstGeom>
        </p:spPr>
      </p:pic>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14" name="T2_W7F_7.1.wav"/>
            </a:hlinkClick>
            <a:extLst>
              <a:ext uri="{FF2B5EF4-FFF2-40B4-BE49-F238E27FC236}">
                <a16:creationId xmlns:a16="http://schemas.microsoft.com/office/drawing/2014/main" id="{94B4CB56-EF9F-4AEF-B7BF-2923058BCD20}"/>
              </a:ext>
            </a:extLst>
          </p:cNvPr>
          <p:cNvSpPr/>
          <p:nvPr/>
        </p:nvSpPr>
        <p:spPr>
          <a:xfrm>
            <a:off x="4227971" y="266713"/>
            <a:ext cx="6667440" cy="533693"/>
          </a:xfrm>
          <a:prstGeom prst="wedgeRoundRectCallout">
            <a:avLst>
              <a:gd name="adj1" fmla="val -57817"/>
              <a:gd name="adj2" fmla="val 2862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921669" y="54888"/>
            <a:ext cx="914400" cy="914400"/>
          </a:xfrm>
          <a:prstGeom prst="rect">
            <a:avLst/>
          </a:prstGeom>
        </p:spPr>
      </p:pic>
      <p:sp>
        <p:nvSpPr>
          <p:cNvPr id="13" name="Google Shape;108;p3">
            <a:hlinkClick r:id="" action="ppaction://noaction">
              <a:snd r:embed="rId14" name="T2_W7F_7.1.wav"/>
            </a:hlinkClick>
            <a:extLst>
              <a:ext uri="{FF2B5EF4-FFF2-40B4-BE49-F238E27FC236}">
                <a16:creationId xmlns:a16="http://schemas.microsoft.com/office/drawing/2014/main" id="{39D3A182-FBA6-4321-AA9A-48BA16223793}"/>
              </a:ext>
            </a:extLst>
          </p:cNvPr>
          <p:cNvSpPr txBox="1"/>
          <p:nvPr/>
        </p:nvSpPr>
        <p:spPr>
          <a:xfrm>
            <a:off x="4450243" y="323545"/>
            <a:ext cx="657181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Wer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das? </a:t>
            </a:r>
            <a:r>
              <a:rPr kumimoji="0" lang="en-GB" sz="2400" b="1" i="1"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I, you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1"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he/she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2" name="Oval 11">
            <a:extLst>
              <a:ext uri="{FF2B5EF4-FFF2-40B4-BE49-F238E27FC236}">
                <a16:creationId xmlns:a16="http://schemas.microsoft.com/office/drawing/2014/main" id="{1187C216-8DD0-435A-B823-5B64805AB306}"/>
              </a:ext>
            </a:extLst>
          </p:cNvPr>
          <p:cNvSpPr/>
          <p:nvPr/>
        </p:nvSpPr>
        <p:spPr>
          <a:xfrm>
            <a:off x="263569" y="2232212"/>
            <a:ext cx="3588217" cy="3406588"/>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CE664D0-C128-4419-8C8C-F55C3CA974F8}"/>
              </a:ext>
            </a:extLst>
          </p:cNvPr>
          <p:cNvSpPr/>
          <p:nvPr/>
        </p:nvSpPr>
        <p:spPr>
          <a:xfrm>
            <a:off x="8325877" y="2232212"/>
            <a:ext cx="3588217" cy="3406588"/>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5144CD4-241A-488B-821F-63D0F5518822}"/>
              </a:ext>
            </a:extLst>
          </p:cNvPr>
          <p:cNvSpPr/>
          <p:nvPr/>
        </p:nvSpPr>
        <p:spPr>
          <a:xfrm>
            <a:off x="4300724" y="2232212"/>
            <a:ext cx="3588217" cy="3406588"/>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0544643-E82D-450B-B687-F78D3661F4C2}"/>
              </a:ext>
            </a:extLst>
          </p:cNvPr>
          <p:cNvSpPr txBox="1"/>
          <p:nvPr/>
        </p:nvSpPr>
        <p:spPr>
          <a:xfrm>
            <a:off x="1884602" y="3429000"/>
            <a:ext cx="410908" cy="646331"/>
          </a:xfrm>
          <a:prstGeom prst="rect">
            <a:avLst/>
          </a:prstGeom>
          <a:noFill/>
          <a:ln>
            <a:solidFill>
              <a:srgbClr val="002060"/>
            </a:solidFill>
          </a:ln>
        </p:spPr>
        <p:txBody>
          <a:bodyPr wrap="square" rtlCol="0">
            <a:spAutoFit/>
          </a:bodyPr>
          <a:lstStyle/>
          <a:p>
            <a:r>
              <a:rPr lang="en-GB" sz="3600" b="1" dirty="0">
                <a:solidFill>
                  <a:srgbClr val="002060"/>
                </a:solidFill>
                <a:latin typeface="Century Gothic" panose="020B0502020202020204" pitchFamily="34" charset="0"/>
              </a:rPr>
              <a:t>I</a:t>
            </a:r>
          </a:p>
        </p:txBody>
      </p:sp>
      <p:sp>
        <p:nvSpPr>
          <p:cNvPr id="16" name="TextBox 15">
            <a:extLst>
              <a:ext uri="{FF2B5EF4-FFF2-40B4-BE49-F238E27FC236}">
                <a16:creationId xmlns:a16="http://schemas.microsoft.com/office/drawing/2014/main" id="{CBF0899A-D8F7-4FCC-94D9-89EBF41C589D}"/>
              </a:ext>
            </a:extLst>
          </p:cNvPr>
          <p:cNvSpPr txBox="1"/>
          <p:nvPr/>
        </p:nvSpPr>
        <p:spPr>
          <a:xfrm>
            <a:off x="5440440" y="3429000"/>
            <a:ext cx="1045027" cy="646331"/>
          </a:xfrm>
          <a:prstGeom prst="rect">
            <a:avLst/>
          </a:prstGeom>
          <a:noFill/>
          <a:ln>
            <a:solidFill>
              <a:srgbClr val="00B050"/>
            </a:solidFill>
          </a:ln>
        </p:spPr>
        <p:txBody>
          <a:bodyPr wrap="square" rtlCol="0">
            <a:spAutoFit/>
          </a:bodyPr>
          <a:lstStyle/>
          <a:p>
            <a:r>
              <a:rPr lang="en-GB" sz="3600" b="1" dirty="0">
                <a:solidFill>
                  <a:srgbClr val="00B050"/>
                </a:solidFill>
                <a:latin typeface="Century Gothic" panose="020B0502020202020204" pitchFamily="34" charset="0"/>
              </a:rPr>
              <a:t>you</a:t>
            </a:r>
          </a:p>
        </p:txBody>
      </p:sp>
      <p:sp>
        <p:nvSpPr>
          <p:cNvPr id="17" name="TextBox 16">
            <a:extLst>
              <a:ext uri="{FF2B5EF4-FFF2-40B4-BE49-F238E27FC236}">
                <a16:creationId xmlns:a16="http://schemas.microsoft.com/office/drawing/2014/main" id="{5429BABA-840A-4889-903A-09CEA55BE801}"/>
              </a:ext>
            </a:extLst>
          </p:cNvPr>
          <p:cNvSpPr txBox="1"/>
          <p:nvPr/>
        </p:nvSpPr>
        <p:spPr>
          <a:xfrm>
            <a:off x="9291620" y="3471333"/>
            <a:ext cx="1803006" cy="646331"/>
          </a:xfrm>
          <a:prstGeom prst="rect">
            <a:avLst/>
          </a:prstGeom>
          <a:noFill/>
          <a:ln>
            <a:solidFill>
              <a:srgbClr val="FF0066"/>
            </a:solidFill>
          </a:ln>
        </p:spPr>
        <p:txBody>
          <a:bodyPr wrap="square" rtlCol="0">
            <a:spAutoFit/>
          </a:bodyPr>
          <a:lstStyle/>
          <a:p>
            <a:r>
              <a:rPr lang="en-GB" sz="3600" b="1" dirty="0">
                <a:solidFill>
                  <a:srgbClr val="FF0066"/>
                </a:solidFill>
                <a:latin typeface="Century Gothic" panose="020B0502020202020204" pitchFamily="34" charset="0"/>
              </a:rPr>
              <a:t>he/she</a:t>
            </a:r>
          </a:p>
        </p:txBody>
      </p:sp>
      <p:sp>
        <p:nvSpPr>
          <p:cNvPr id="3" name="TextBox 2">
            <a:extLst>
              <a:ext uri="{FF2B5EF4-FFF2-40B4-BE49-F238E27FC236}">
                <a16:creationId xmlns:a16="http://schemas.microsoft.com/office/drawing/2014/main" id="{72646EA7-58C0-4048-A144-ADEE9D30E800}"/>
              </a:ext>
            </a:extLst>
          </p:cNvPr>
          <p:cNvSpPr txBox="1"/>
          <p:nvPr/>
        </p:nvSpPr>
        <p:spPr>
          <a:xfrm>
            <a:off x="4906194" y="4681607"/>
            <a:ext cx="1642534"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1. </a:t>
            </a:r>
            <a:r>
              <a:rPr lang="en-GB" sz="2800" b="1" dirty="0" err="1">
                <a:solidFill>
                  <a:srgbClr val="00B050"/>
                </a:solidFill>
                <a:latin typeface="Century Gothic" panose="020B0502020202020204" pitchFamily="34" charset="0"/>
              </a:rPr>
              <a:t>singst</a:t>
            </a:r>
            <a:endParaRPr lang="en-GB" sz="2800" b="1" dirty="0">
              <a:solidFill>
                <a:srgbClr val="00B050"/>
              </a:solidFill>
              <a:latin typeface="Century Gothic" panose="020B0502020202020204" pitchFamily="34" charset="0"/>
            </a:endParaRPr>
          </a:p>
        </p:txBody>
      </p:sp>
      <p:sp>
        <p:nvSpPr>
          <p:cNvPr id="18" name="TextBox 17">
            <a:extLst>
              <a:ext uri="{FF2B5EF4-FFF2-40B4-BE49-F238E27FC236}">
                <a16:creationId xmlns:a16="http://schemas.microsoft.com/office/drawing/2014/main" id="{1AC46D2E-DA6F-4F22-8648-B4971FE06700}"/>
              </a:ext>
            </a:extLst>
          </p:cNvPr>
          <p:cNvSpPr txBox="1"/>
          <p:nvPr/>
        </p:nvSpPr>
        <p:spPr>
          <a:xfrm>
            <a:off x="9460029" y="4792133"/>
            <a:ext cx="1846314"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2. </a:t>
            </a:r>
            <a:r>
              <a:rPr lang="en-GB" sz="2800" b="1" dirty="0" err="1">
                <a:solidFill>
                  <a:srgbClr val="FF0066"/>
                </a:solidFill>
                <a:latin typeface="Century Gothic" panose="020B0502020202020204" pitchFamily="34" charset="0"/>
              </a:rPr>
              <a:t>macht</a:t>
            </a:r>
            <a:endParaRPr lang="en-GB" sz="2800" b="1" dirty="0">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C760E1D1-AFC6-4B0D-A861-7D09E934CD47}"/>
              </a:ext>
            </a:extLst>
          </p:cNvPr>
          <p:cNvSpPr txBox="1"/>
          <p:nvPr/>
        </p:nvSpPr>
        <p:spPr>
          <a:xfrm>
            <a:off x="253064" y="3492818"/>
            <a:ext cx="164253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3. </a:t>
            </a:r>
            <a:r>
              <a:rPr lang="en-GB" sz="2800" b="1" dirty="0" err="1">
                <a:solidFill>
                  <a:srgbClr val="002060"/>
                </a:solidFill>
                <a:latin typeface="Century Gothic" panose="020B0502020202020204" pitchFamily="34" charset="0"/>
              </a:rPr>
              <a:t>spiele</a:t>
            </a:r>
            <a:endParaRPr lang="en-GB" sz="2800" b="1"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9393F921-CF3E-4D28-A3FA-DCF989C3FB83}"/>
              </a:ext>
            </a:extLst>
          </p:cNvPr>
          <p:cNvSpPr txBox="1"/>
          <p:nvPr/>
        </p:nvSpPr>
        <p:spPr>
          <a:xfrm>
            <a:off x="9291619" y="2624666"/>
            <a:ext cx="2056738"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4. </a:t>
            </a:r>
            <a:r>
              <a:rPr lang="en-GB" sz="2800" b="1" dirty="0" err="1">
                <a:solidFill>
                  <a:srgbClr val="FF0066"/>
                </a:solidFill>
                <a:latin typeface="Century Gothic" panose="020B0502020202020204" pitchFamily="34" charset="0"/>
              </a:rPr>
              <a:t>gewinnt</a:t>
            </a:r>
            <a:endParaRPr lang="en-GB" sz="2800" b="1" dirty="0">
              <a:solidFill>
                <a:srgbClr val="FF0066"/>
              </a:solidFill>
              <a:latin typeface="Century Gothic" panose="020B0502020202020204" pitchFamily="34" charset="0"/>
            </a:endParaRPr>
          </a:p>
        </p:txBody>
      </p:sp>
      <p:sp>
        <p:nvSpPr>
          <p:cNvPr id="21" name="TextBox 20">
            <a:extLst>
              <a:ext uri="{FF2B5EF4-FFF2-40B4-BE49-F238E27FC236}">
                <a16:creationId xmlns:a16="http://schemas.microsoft.com/office/drawing/2014/main" id="{58E0BCDE-E906-42BD-9A70-2B1AF365B83F}"/>
              </a:ext>
            </a:extLst>
          </p:cNvPr>
          <p:cNvSpPr txBox="1"/>
          <p:nvPr/>
        </p:nvSpPr>
        <p:spPr>
          <a:xfrm>
            <a:off x="843643" y="2688616"/>
            <a:ext cx="2056738"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5. </a:t>
            </a:r>
            <a:r>
              <a:rPr lang="en-GB" sz="2800" b="1" dirty="0" err="1">
                <a:solidFill>
                  <a:srgbClr val="002060"/>
                </a:solidFill>
                <a:latin typeface="Century Gothic" panose="020B0502020202020204" pitchFamily="34" charset="0"/>
              </a:rPr>
              <a:t>denke</a:t>
            </a:r>
            <a:endParaRPr lang="en-GB" sz="2800" b="1"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C1BE8D07-71CD-4BFE-9347-662CD0151FFB}"/>
              </a:ext>
            </a:extLst>
          </p:cNvPr>
          <p:cNvSpPr txBox="1"/>
          <p:nvPr/>
        </p:nvSpPr>
        <p:spPr>
          <a:xfrm>
            <a:off x="5103074" y="2735430"/>
            <a:ext cx="1642534"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6. </a:t>
            </a:r>
            <a:r>
              <a:rPr lang="en-GB" sz="2800" b="1" dirty="0" err="1">
                <a:solidFill>
                  <a:srgbClr val="00B050"/>
                </a:solidFill>
                <a:latin typeface="Century Gothic" panose="020B0502020202020204" pitchFamily="34" charset="0"/>
              </a:rPr>
              <a:t>hörst</a:t>
            </a:r>
            <a:endParaRPr lang="en-GB" sz="2800" b="1" dirty="0">
              <a:solidFill>
                <a:srgbClr val="00B050"/>
              </a:solidFill>
              <a:latin typeface="Century Gothic" panose="020B0502020202020204" pitchFamily="34" charset="0"/>
            </a:endParaRPr>
          </a:p>
        </p:txBody>
      </p:sp>
      <p:sp>
        <p:nvSpPr>
          <p:cNvPr id="23" name="TextBox 22">
            <a:extLst>
              <a:ext uri="{FF2B5EF4-FFF2-40B4-BE49-F238E27FC236}">
                <a16:creationId xmlns:a16="http://schemas.microsoft.com/office/drawing/2014/main" id="{5D41A90E-39B6-4510-949E-61B02577636D}"/>
              </a:ext>
            </a:extLst>
          </p:cNvPr>
          <p:cNvSpPr txBox="1"/>
          <p:nvPr/>
        </p:nvSpPr>
        <p:spPr>
          <a:xfrm>
            <a:off x="5849472" y="4178389"/>
            <a:ext cx="2077545"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7. </a:t>
            </a:r>
            <a:r>
              <a:rPr lang="en-GB" sz="2800" b="1" dirty="0" err="1">
                <a:solidFill>
                  <a:srgbClr val="00B050"/>
                </a:solidFill>
                <a:latin typeface="Century Gothic" panose="020B0502020202020204" pitchFamily="34" charset="0"/>
              </a:rPr>
              <a:t>machst</a:t>
            </a:r>
            <a:endParaRPr lang="en-GB" sz="2800" b="1" dirty="0">
              <a:solidFill>
                <a:srgbClr val="00B050"/>
              </a:solidFill>
              <a:latin typeface="Century Gothic" panose="020B0502020202020204" pitchFamily="34" charset="0"/>
            </a:endParaRPr>
          </a:p>
        </p:txBody>
      </p:sp>
      <p:sp>
        <p:nvSpPr>
          <p:cNvPr id="24" name="TextBox 23">
            <a:extLst>
              <a:ext uri="{FF2B5EF4-FFF2-40B4-BE49-F238E27FC236}">
                <a16:creationId xmlns:a16="http://schemas.microsoft.com/office/drawing/2014/main" id="{83C0CC9B-03DE-4D3B-8F9A-FF91AC7E95DE}"/>
              </a:ext>
            </a:extLst>
          </p:cNvPr>
          <p:cNvSpPr txBox="1"/>
          <p:nvPr/>
        </p:nvSpPr>
        <p:spPr>
          <a:xfrm>
            <a:off x="8959806" y="4227098"/>
            <a:ext cx="1846314"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8. </a:t>
            </a:r>
            <a:r>
              <a:rPr lang="en-GB" sz="2800" b="1" dirty="0" err="1">
                <a:solidFill>
                  <a:srgbClr val="FF0066"/>
                </a:solidFill>
                <a:latin typeface="Century Gothic" panose="020B0502020202020204" pitchFamily="34" charset="0"/>
              </a:rPr>
              <a:t>lernt</a:t>
            </a:r>
            <a:endParaRPr lang="en-GB" sz="2800" b="1" dirty="0">
              <a:solidFill>
                <a:srgbClr val="FF0066"/>
              </a:solidFill>
              <a:latin typeface="Century Gothic" panose="020B0502020202020204" pitchFamily="34" charset="0"/>
            </a:endParaRPr>
          </a:p>
        </p:txBody>
      </p:sp>
      <p:sp>
        <p:nvSpPr>
          <p:cNvPr id="25" name="TextBox 24">
            <a:extLst>
              <a:ext uri="{FF2B5EF4-FFF2-40B4-BE49-F238E27FC236}">
                <a16:creationId xmlns:a16="http://schemas.microsoft.com/office/drawing/2014/main" id="{CE98E018-31BF-45AD-BB4A-2866985C0E3E}"/>
              </a:ext>
            </a:extLst>
          </p:cNvPr>
          <p:cNvSpPr txBox="1"/>
          <p:nvPr/>
        </p:nvSpPr>
        <p:spPr>
          <a:xfrm>
            <a:off x="1701769" y="4117984"/>
            <a:ext cx="2546458"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9. </a:t>
            </a:r>
            <a:r>
              <a:rPr lang="en-GB" sz="2800" b="1" dirty="0" err="1">
                <a:solidFill>
                  <a:srgbClr val="002060"/>
                </a:solidFill>
                <a:latin typeface="Century Gothic" panose="020B0502020202020204" pitchFamily="34" charset="0"/>
              </a:rPr>
              <a:t>verstehe</a:t>
            </a:r>
            <a:endParaRPr lang="en-GB" sz="2800" b="1"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23C01ADC-4EEB-49C8-A72B-E59D8A4864AA}"/>
              </a:ext>
            </a:extLst>
          </p:cNvPr>
          <p:cNvSpPr txBox="1"/>
          <p:nvPr/>
        </p:nvSpPr>
        <p:spPr>
          <a:xfrm>
            <a:off x="1152450" y="4792133"/>
            <a:ext cx="186550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10. </a:t>
            </a:r>
            <a:r>
              <a:rPr lang="en-GB" sz="2800" b="1" dirty="0" err="1">
                <a:solidFill>
                  <a:srgbClr val="002060"/>
                </a:solidFill>
                <a:latin typeface="Century Gothic" panose="020B0502020202020204" pitchFamily="34" charset="0"/>
              </a:rPr>
              <a:t>habe</a:t>
            </a:r>
            <a:endParaRPr lang="en-GB" sz="2800" b="1" dirty="0">
              <a:solidFill>
                <a:srgbClr val="002060"/>
              </a:solidFill>
              <a:latin typeface="Century Gothic" panose="020B0502020202020204" pitchFamily="34" charset="0"/>
            </a:endParaRPr>
          </a:p>
        </p:txBody>
      </p:sp>
      <p:sp>
        <p:nvSpPr>
          <p:cNvPr id="27" name="CustomShape 23">
            <a:hlinkClick r:id="" action="ppaction://noaction">
              <a:snd r:embed="rId17" name="T2_W7F_7.2.wav"/>
            </a:hlinkClick>
            <a:extLst>
              <a:ext uri="{FF2B5EF4-FFF2-40B4-BE49-F238E27FC236}">
                <a16:creationId xmlns:a16="http://schemas.microsoft.com/office/drawing/2014/main" id="{E7D1A879-4BE9-47AC-82DB-1EDED4372FC0}"/>
              </a:ext>
            </a:extLst>
          </p:cNvPr>
          <p:cNvSpPr/>
          <p:nvPr/>
        </p:nvSpPr>
        <p:spPr>
          <a:xfrm>
            <a:off x="281295" y="119300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CustomShape 23">
            <a:hlinkClick r:id="" action="ppaction://noaction">
              <a:snd r:embed="rId18" name="T2_W7F_7.3.wav"/>
            </a:hlinkClick>
            <a:extLst>
              <a:ext uri="{FF2B5EF4-FFF2-40B4-BE49-F238E27FC236}">
                <a16:creationId xmlns:a16="http://schemas.microsoft.com/office/drawing/2014/main" id="{A51B6CDC-0BCF-4D30-9559-2638B89860EB}"/>
              </a:ext>
            </a:extLst>
          </p:cNvPr>
          <p:cNvSpPr/>
          <p:nvPr/>
        </p:nvSpPr>
        <p:spPr>
          <a:xfrm>
            <a:off x="1241327"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CustomShape 23">
            <a:hlinkClick r:id="" action="ppaction://noaction">
              <a:snd r:embed="rId19" name="T2_W7F_7.4.wav"/>
            </a:hlinkClick>
            <a:extLst>
              <a:ext uri="{FF2B5EF4-FFF2-40B4-BE49-F238E27FC236}">
                <a16:creationId xmlns:a16="http://schemas.microsoft.com/office/drawing/2014/main" id="{A097EF42-8387-473B-BBC5-70C9FA82D353}"/>
              </a:ext>
            </a:extLst>
          </p:cNvPr>
          <p:cNvSpPr/>
          <p:nvPr/>
        </p:nvSpPr>
        <p:spPr>
          <a:xfrm>
            <a:off x="2278016"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CustomShape 23">
            <a:hlinkClick r:id="" action="ppaction://noaction">
              <a:snd r:embed="rId20" name="T2_W7F_7.5.wav"/>
            </a:hlinkClick>
            <a:extLst>
              <a:ext uri="{FF2B5EF4-FFF2-40B4-BE49-F238E27FC236}">
                <a16:creationId xmlns:a16="http://schemas.microsoft.com/office/drawing/2014/main" id="{C1AD6FAC-FB03-42D2-92DB-280A8602C7D6}"/>
              </a:ext>
            </a:extLst>
          </p:cNvPr>
          <p:cNvSpPr/>
          <p:nvPr/>
        </p:nvSpPr>
        <p:spPr>
          <a:xfrm>
            <a:off x="3292539"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CustomShape 23">
            <a:hlinkClick r:id="" action="ppaction://noaction">
              <a:snd r:embed="rId21" name="T2_W7F_7.6.wav"/>
            </a:hlinkClick>
            <a:extLst>
              <a:ext uri="{FF2B5EF4-FFF2-40B4-BE49-F238E27FC236}">
                <a16:creationId xmlns:a16="http://schemas.microsoft.com/office/drawing/2014/main" id="{4652827B-4BA6-4E66-8DF7-7A94A7475081}"/>
              </a:ext>
            </a:extLst>
          </p:cNvPr>
          <p:cNvSpPr/>
          <p:nvPr/>
        </p:nvSpPr>
        <p:spPr>
          <a:xfrm>
            <a:off x="4312274"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CustomShape 23">
            <a:hlinkClick r:id="" action="ppaction://noaction">
              <a:snd r:embed="rId22" name="T2_W7F_7.7.wav"/>
            </a:hlinkClick>
            <a:extLst>
              <a:ext uri="{FF2B5EF4-FFF2-40B4-BE49-F238E27FC236}">
                <a16:creationId xmlns:a16="http://schemas.microsoft.com/office/drawing/2014/main" id="{AB8720C3-3D63-43B3-933B-04C10BEC4233}"/>
              </a:ext>
            </a:extLst>
          </p:cNvPr>
          <p:cNvSpPr/>
          <p:nvPr/>
        </p:nvSpPr>
        <p:spPr>
          <a:xfrm>
            <a:off x="5495441"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CustomShape 23">
            <a:hlinkClick r:id="" action="ppaction://noaction">
              <a:snd r:embed="rId23" name="T2_W7F_7.8.wav"/>
            </a:hlinkClick>
            <a:extLst>
              <a:ext uri="{FF2B5EF4-FFF2-40B4-BE49-F238E27FC236}">
                <a16:creationId xmlns:a16="http://schemas.microsoft.com/office/drawing/2014/main" id="{220640FE-38D7-4FC2-8221-0481AA06C4A9}"/>
              </a:ext>
            </a:extLst>
          </p:cNvPr>
          <p:cNvSpPr/>
          <p:nvPr/>
        </p:nvSpPr>
        <p:spPr>
          <a:xfrm>
            <a:off x="6677821"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CustomShape 23">
            <a:hlinkClick r:id="" action="ppaction://noaction">
              <a:snd r:embed="rId24" name="T2_W7F_7.9.wav"/>
            </a:hlinkClick>
            <a:extLst>
              <a:ext uri="{FF2B5EF4-FFF2-40B4-BE49-F238E27FC236}">
                <a16:creationId xmlns:a16="http://schemas.microsoft.com/office/drawing/2014/main" id="{E893AEBA-2847-461C-9427-EBBDB8DF3802}"/>
              </a:ext>
            </a:extLst>
          </p:cNvPr>
          <p:cNvSpPr/>
          <p:nvPr/>
        </p:nvSpPr>
        <p:spPr>
          <a:xfrm>
            <a:off x="7752505"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CustomShape 23">
            <a:hlinkClick r:id="" action="ppaction://noaction">
              <a:snd r:embed="rId25" name="T2_W7F_7.10.wav"/>
            </a:hlinkClick>
            <a:extLst>
              <a:ext uri="{FF2B5EF4-FFF2-40B4-BE49-F238E27FC236}">
                <a16:creationId xmlns:a16="http://schemas.microsoft.com/office/drawing/2014/main" id="{DEB4ABCE-FB76-4435-A87A-4C199510A986}"/>
              </a:ext>
            </a:extLst>
          </p:cNvPr>
          <p:cNvSpPr/>
          <p:nvPr/>
        </p:nvSpPr>
        <p:spPr>
          <a:xfrm>
            <a:off x="8839917" y="118990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CustomShape 23">
            <a:hlinkClick r:id="" action="ppaction://noaction">
              <a:snd r:embed="rId26" name="T2_W7F_7.11.wav"/>
            </a:hlinkClick>
            <a:extLst>
              <a:ext uri="{FF2B5EF4-FFF2-40B4-BE49-F238E27FC236}">
                <a16:creationId xmlns:a16="http://schemas.microsoft.com/office/drawing/2014/main" id="{C1C2BC01-1893-4E87-9BE1-928246DE271A}"/>
              </a:ext>
            </a:extLst>
          </p:cNvPr>
          <p:cNvSpPr/>
          <p:nvPr/>
        </p:nvSpPr>
        <p:spPr>
          <a:xfrm>
            <a:off x="9895246"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10</a:t>
            </a:r>
            <a:endParaRPr kumimoji="0" lang="en-GB"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6132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2_W7F_7.12.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T2_W7F_7.13.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 calcmode="lin" valueType="num">
                                      <p:cBhvr additive="base">
                                        <p:cTn id="1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T2_W7F_7.14.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 calcmode="lin" valueType="num">
                                      <p:cBhvr additive="base">
                                        <p:cTn id="2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T2_W7F_7.15.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 calcmode="lin" valueType="num">
                                      <p:cBhvr additive="base">
                                        <p:cTn id="3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7" name="T2_W7F_7.16.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 calcmode="lin" valueType="num">
                                      <p:cBhvr additive="base">
                                        <p:cTn id="3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8" name="T2_W7F_7.17.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anim calcmode="lin" valueType="num">
                                      <p:cBhvr additive="base">
                                        <p:cTn id="4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9" name="T2_W7F_7.18.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anim calcmode="lin" valueType="num">
                                      <p:cBhvr additive="base">
                                        <p:cTn id="4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4">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10" name="T2_W7F_7.19.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5">
                                            <p:txEl>
                                              <p:pRg st="0" end="0"/>
                                            </p:txEl>
                                          </p:spTgt>
                                        </p:tgtEl>
                                        <p:attrNameLst>
                                          <p:attrName>style.visibility</p:attrName>
                                        </p:attrNameLst>
                                      </p:cBhvr>
                                      <p:to>
                                        <p:strVal val="visible"/>
                                      </p:to>
                                    </p:set>
                                    <p:anim calcmode="lin" valueType="num">
                                      <p:cBhvr additive="base">
                                        <p:cTn id="55"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11" name="T2_W7F_7.20.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6">
                                            <p:txEl>
                                              <p:pRg st="0" end="0"/>
                                            </p:txEl>
                                          </p:spTgt>
                                        </p:tgtEl>
                                        <p:attrNameLst>
                                          <p:attrName>style.visibility</p:attrName>
                                        </p:attrNameLst>
                                      </p:cBhvr>
                                      <p:to>
                                        <p:strVal val="visible"/>
                                      </p:to>
                                    </p:set>
                                    <p:anim calcmode="lin" valueType="num">
                                      <p:cBhvr additive="base">
                                        <p:cTn id="61"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6">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12" name="T2_W7F_7.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extLst>
              <p:ext uri="{D42A27DB-BD31-4B8C-83A1-F6EECF244321}">
                <p14:modId xmlns:p14="http://schemas.microsoft.com/office/powerpoint/2010/main" val="3047273731"/>
              </p:ext>
            </p:extLst>
          </p:nvPr>
        </p:nvGraphicFramePr>
        <p:xfrm>
          <a:off x="2850771" y="3426283"/>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34351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I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You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He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Do 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Do 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Does 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extLst>
              <p:ext uri="{D42A27DB-BD31-4B8C-83A1-F6EECF244321}">
                <p14:modId xmlns:p14="http://schemas.microsoft.com/office/powerpoint/2010/main" val="1731621270"/>
              </p:ext>
            </p:extLst>
          </p:nvPr>
        </p:nvGraphicFramePr>
        <p:xfrm>
          <a:off x="5177261" y="3460677"/>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play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sing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understand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do / make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win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listen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sp>
        <p:nvSpPr>
          <p:cNvPr id="4" name="Google Shape;653;p27">
            <a:extLst>
              <a:ext uri="{FF2B5EF4-FFF2-40B4-BE49-F238E27FC236}">
                <a16:creationId xmlns:a16="http://schemas.microsoft.com/office/drawing/2014/main" id="{00A0C6CD-27B1-356F-C9E2-BC5CE5F24D31}"/>
              </a:ext>
            </a:extLst>
          </p:cNvPr>
          <p:cNvSpPr/>
          <p:nvPr/>
        </p:nvSpPr>
        <p:spPr>
          <a:xfrm>
            <a:off x="201168" y="847303"/>
            <a:ext cx="3576522" cy="987755"/>
          </a:xfrm>
          <a:prstGeom prst="wedgeRoundRectCallout">
            <a:avLst>
              <a:gd name="adj1" fmla="val 44670"/>
              <a:gd name="adj2" fmla="val 91278"/>
              <a:gd name="adj3" fmla="val 16667"/>
            </a:avLst>
          </a:prstGeom>
          <a:solidFill>
            <a:srgbClr val="002060"/>
          </a:solidFill>
          <a:ln w="38100" cap="flat" cmpd="sng">
            <a:solidFill>
              <a:srgbClr val="22A8C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4957" y="241501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42120" y="23840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6291966" y="2373686"/>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6495612" y="9847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332563" y="244984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9817" y="239713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8791868" y="1001874"/>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409418" y="1019154"/>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chemeClr val="bg1"/>
                </a:solidFill>
                <a:latin typeface="Century Gothic" panose="020F0302020204030204"/>
              </a:rPr>
              <a:t>Spiele</a:t>
            </a:r>
            <a:r>
              <a:rPr lang="en-GB" sz="3200" b="1" dirty="0">
                <a:solidFill>
                  <a:schemeClr val="bg1"/>
                </a:solidFill>
                <a:latin typeface="Century Gothic" panose="020F0302020204030204"/>
              </a:rPr>
              <a:t> ich ..?</a:t>
            </a:r>
            <a:endParaRPr kumimoji="0" lang="en-GB" sz="3200" b="1" i="0" u="none" strike="noStrike" kern="1200" cap="none" spc="0" normalizeH="0" baseline="0" noProof="0" dirty="0">
              <a:ln>
                <a:noFill/>
              </a:ln>
              <a:solidFill>
                <a:schemeClr val="bg1"/>
              </a:solidFill>
              <a:effectLst/>
              <a:uLnTx/>
              <a:uFillTx/>
              <a:latin typeface="Century Gothic" panose="020F0302020204030204"/>
            </a:endParaRPr>
          </a:p>
        </p:txBody>
      </p:sp>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390770" y="2432888"/>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 name="Table 4">
            <a:extLst>
              <a:ext uri="{FF2B5EF4-FFF2-40B4-BE49-F238E27FC236}">
                <a16:creationId xmlns:a16="http://schemas.microsoft.com/office/drawing/2014/main" id="{F87090DC-9781-4DD1-9C7C-C6890DB1B9DC}"/>
              </a:ext>
            </a:extLst>
          </p:cNvPr>
          <p:cNvGraphicFramePr>
            <a:graphicFrameLocks noGrp="1"/>
          </p:cNvGraphicFramePr>
          <p:nvPr>
            <p:extLst>
              <p:ext uri="{D42A27DB-BD31-4B8C-83A1-F6EECF244321}">
                <p14:modId xmlns:p14="http://schemas.microsoft.com/office/powerpoint/2010/main" val="1503159211"/>
              </p:ext>
            </p:extLst>
          </p:nvPr>
        </p:nvGraphicFramePr>
        <p:xfrm>
          <a:off x="8896250" y="2178360"/>
          <a:ext cx="3124475" cy="4663440"/>
        </p:xfrm>
        <a:graphic>
          <a:graphicData uri="http://schemas.openxmlformats.org/drawingml/2006/table">
            <a:tbl>
              <a:tblPr firstRow="1" bandRow="1">
                <a:tableStyleId>{5940675A-B579-460E-94D1-54222C63F5DA}</a:tableStyleId>
              </a:tblPr>
              <a:tblGrid>
                <a:gridCol w="3124475">
                  <a:extLst>
                    <a:ext uri="{9D8B030D-6E8A-4147-A177-3AD203B41FA5}">
                      <a16:colId xmlns:a16="http://schemas.microsoft.com/office/drawing/2014/main" val="235493584"/>
                    </a:ext>
                  </a:extLst>
                </a:gridCol>
              </a:tblGrid>
              <a:tr h="390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ein</a:t>
                      </a:r>
                      <a:r>
                        <a:rPr lang="en-GB" sz="2800" b="0" dirty="0">
                          <a:solidFill>
                            <a:srgbClr val="002060"/>
                          </a:solidFill>
                          <a:latin typeface="Century Gothic" panose="020B0502020202020204" pitchFamily="34" charset="0"/>
                        </a:rPr>
                        <a:t> Lied</a:t>
                      </a:r>
                    </a:p>
                  </a:txBody>
                  <a:tcPr>
                    <a:solidFill>
                      <a:srgbClr val="FFC000"/>
                    </a:solidFill>
                  </a:tcPr>
                </a:tc>
                <a:extLst>
                  <a:ext uri="{0D108BD9-81ED-4DB2-BD59-A6C34878D82A}">
                    <a16:rowId xmlns:a16="http://schemas.microsoft.com/office/drawing/2014/main" val="1437614341"/>
                  </a:ext>
                </a:extLst>
              </a:tr>
              <a:tr h="390178">
                <a:tc>
                  <a:txBody>
                    <a:bodyPr/>
                    <a:lstStyle/>
                    <a:p>
                      <a:pPr algn="ctr"/>
                      <a:r>
                        <a:rPr lang="en-GB" sz="2800" b="0" dirty="0" err="1">
                          <a:solidFill>
                            <a:srgbClr val="002060"/>
                          </a:solidFill>
                          <a:latin typeface="Century Gothic" panose="020B0502020202020204" pitchFamily="34" charset="0"/>
                        </a:rPr>
                        <a:t>Fußball</a:t>
                      </a:r>
                      <a:endParaRPr lang="en-GB" sz="2800" b="0" dirty="0">
                        <a:solidFill>
                          <a:srgbClr val="002060"/>
                        </a:solidFill>
                        <a:latin typeface="Century Gothic" panose="020B0502020202020204" pitchFamily="34" charset="0"/>
                      </a:endParaRPr>
                    </a:p>
                  </a:txBody>
                  <a:tcPr>
                    <a:solidFill>
                      <a:srgbClr val="FFC000"/>
                    </a:solidFill>
                  </a:tcPr>
                </a:tc>
                <a:extLst>
                  <a:ext uri="{0D108BD9-81ED-4DB2-BD59-A6C34878D82A}">
                    <a16:rowId xmlns:a16="http://schemas.microsoft.com/office/drawing/2014/main" val="2384631041"/>
                  </a:ext>
                </a:extLst>
              </a:tr>
              <a:tr h="390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Musik</a:t>
                      </a:r>
                      <a:endParaRPr lang="en-GB" sz="2800" b="0" dirty="0">
                        <a:solidFill>
                          <a:srgbClr val="002060"/>
                        </a:solidFill>
                        <a:latin typeface="Century Gothic" panose="020B0502020202020204" pitchFamily="34" charset="0"/>
                      </a:endParaRPr>
                    </a:p>
                  </a:txBody>
                  <a:tcPr>
                    <a:solidFill>
                      <a:srgbClr val="FFC000"/>
                    </a:solidFill>
                  </a:tcPr>
                </a:tc>
                <a:extLst>
                  <a:ext uri="{0D108BD9-81ED-4DB2-BD59-A6C34878D82A}">
                    <a16:rowId xmlns:a16="http://schemas.microsoft.com/office/drawing/2014/main" val="586193281"/>
                  </a:ext>
                </a:extLst>
              </a:tr>
              <a:tr h="390178">
                <a:tc>
                  <a:txBody>
                    <a:bodyPr/>
                    <a:lstStyle/>
                    <a:p>
                      <a:pPr algn="ctr"/>
                      <a:r>
                        <a:rPr lang="en-GB" sz="2800" b="0" dirty="0" err="1">
                          <a:solidFill>
                            <a:srgbClr val="002060"/>
                          </a:solidFill>
                          <a:latin typeface="Century Gothic" panose="020B0502020202020204" pitchFamily="34" charset="0"/>
                        </a:rPr>
                        <a:t>kein</a:t>
                      </a:r>
                      <a:r>
                        <a:rPr lang="en-GB" sz="2800" b="0" dirty="0">
                          <a:solidFill>
                            <a:srgbClr val="002060"/>
                          </a:solidFill>
                          <a:latin typeface="Century Gothic" panose="020B0502020202020204" pitchFamily="34" charset="0"/>
                        </a:rPr>
                        <a:t> Wort</a:t>
                      </a:r>
                    </a:p>
                  </a:txBody>
                  <a:tcPr>
                    <a:solidFill>
                      <a:srgbClr val="FFC000"/>
                    </a:solidFill>
                  </a:tcPr>
                </a:tc>
                <a:extLst>
                  <a:ext uri="{0D108BD9-81ED-4DB2-BD59-A6C34878D82A}">
                    <a16:rowId xmlns:a16="http://schemas.microsoft.com/office/drawing/2014/main" val="2445859099"/>
                  </a:ext>
                </a:extLst>
              </a:tr>
              <a:tr h="390178">
                <a:tc>
                  <a:txBody>
                    <a:bodyPr/>
                    <a:lstStyle/>
                    <a:p>
                      <a:pPr algn="ctr"/>
                      <a:r>
                        <a:rPr lang="en-GB" sz="2800" b="0" dirty="0" err="1">
                          <a:solidFill>
                            <a:srgbClr val="002060"/>
                          </a:solidFill>
                          <a:latin typeface="Century Gothic" panose="020B0502020202020204" pitchFamily="34" charset="0"/>
                        </a:rPr>
                        <a:t>ein</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Geschenk</a:t>
                      </a:r>
                      <a:endParaRPr lang="en-GB" sz="2800" b="0" dirty="0">
                        <a:solidFill>
                          <a:srgbClr val="002060"/>
                        </a:solidFill>
                        <a:latin typeface="Century Gothic" panose="020B0502020202020204" pitchFamily="34" charset="0"/>
                      </a:endParaRPr>
                    </a:p>
                  </a:txBody>
                  <a:tcPr>
                    <a:solidFill>
                      <a:srgbClr val="FFC000"/>
                    </a:solidFill>
                  </a:tcPr>
                </a:tc>
                <a:extLst>
                  <a:ext uri="{0D108BD9-81ED-4DB2-BD59-A6C34878D82A}">
                    <a16:rowId xmlns:a16="http://schemas.microsoft.com/office/drawing/2014/main" val="4054216978"/>
                  </a:ext>
                </a:extLst>
              </a:tr>
              <a:tr h="390178">
                <a:tc>
                  <a:txBody>
                    <a:bodyPr/>
                    <a:lstStyle/>
                    <a:p>
                      <a:pPr algn="ctr"/>
                      <a:r>
                        <a:rPr lang="en-GB" sz="2800" b="0" dirty="0" err="1">
                          <a:solidFill>
                            <a:srgbClr val="002060"/>
                          </a:solidFill>
                          <a:latin typeface="Century Gothic" panose="020B0502020202020204" pitchFamily="34" charset="0"/>
                        </a:rPr>
                        <a:t>ein</a:t>
                      </a:r>
                      <a:r>
                        <a:rPr lang="en-GB" sz="2800" b="0" dirty="0">
                          <a:solidFill>
                            <a:srgbClr val="002060"/>
                          </a:solidFill>
                          <a:latin typeface="Century Gothic" panose="020B0502020202020204" pitchFamily="34" charset="0"/>
                        </a:rPr>
                        <a:t> Spiel</a:t>
                      </a:r>
                    </a:p>
                  </a:txBody>
                  <a:tcPr>
                    <a:solidFill>
                      <a:srgbClr val="FFC000"/>
                    </a:solidFill>
                  </a:tcPr>
                </a:tc>
                <a:extLst>
                  <a:ext uri="{0D108BD9-81ED-4DB2-BD59-A6C34878D82A}">
                    <a16:rowId xmlns:a16="http://schemas.microsoft.com/office/drawing/2014/main" val="4176619971"/>
                  </a:ext>
                </a:extLst>
              </a:tr>
              <a:tr h="390178">
                <a:tc>
                  <a:txBody>
                    <a:bodyPr/>
                    <a:lstStyle/>
                    <a:p>
                      <a:pPr algn="ctr"/>
                      <a:r>
                        <a:rPr lang="en-GB" sz="2800" b="0" dirty="0" err="1">
                          <a:solidFill>
                            <a:srgbClr val="002060"/>
                          </a:solidFill>
                          <a:latin typeface="Century Gothic" panose="020B0502020202020204" pitchFamily="34" charset="0"/>
                        </a:rPr>
                        <a:t>ein</a:t>
                      </a:r>
                      <a:r>
                        <a:rPr lang="en-GB" sz="2800" b="0" dirty="0">
                          <a:solidFill>
                            <a:srgbClr val="002060"/>
                          </a:solidFill>
                          <a:latin typeface="Century Gothic" panose="020B0502020202020204" pitchFamily="34" charset="0"/>
                        </a:rPr>
                        <a:t> Bild</a:t>
                      </a:r>
                    </a:p>
                  </a:txBody>
                  <a:tcPr>
                    <a:solidFill>
                      <a:srgbClr val="FFC000"/>
                    </a:solidFill>
                  </a:tcPr>
                </a:tc>
                <a:extLst>
                  <a:ext uri="{0D108BD9-81ED-4DB2-BD59-A6C34878D82A}">
                    <a16:rowId xmlns:a16="http://schemas.microsoft.com/office/drawing/2014/main" val="314463127"/>
                  </a:ext>
                </a:extLst>
              </a:tr>
              <a:tr h="390178">
                <a:tc>
                  <a:txBody>
                    <a:bodyPr/>
                    <a:lstStyle/>
                    <a:p>
                      <a:pPr algn="ctr"/>
                      <a:r>
                        <a:rPr lang="en-GB" sz="2800" b="0" dirty="0" err="1">
                          <a:solidFill>
                            <a:srgbClr val="002060"/>
                          </a:solidFill>
                          <a:latin typeface="Century Gothic" panose="020B0502020202020204" pitchFamily="34" charset="0"/>
                        </a:rPr>
                        <a:t>ein</a:t>
                      </a:r>
                      <a:r>
                        <a:rPr lang="en-GB" sz="2800" b="0" dirty="0">
                          <a:solidFill>
                            <a:srgbClr val="002060"/>
                          </a:solidFill>
                          <a:latin typeface="Century Gothic" panose="020B0502020202020204" pitchFamily="34" charset="0"/>
                        </a:rPr>
                        <a:t> Buch</a:t>
                      </a:r>
                    </a:p>
                  </a:txBody>
                  <a:tcPr>
                    <a:solidFill>
                      <a:srgbClr val="FFC000"/>
                    </a:solidFill>
                  </a:tcPr>
                </a:tc>
                <a:extLst>
                  <a:ext uri="{0D108BD9-81ED-4DB2-BD59-A6C34878D82A}">
                    <a16:rowId xmlns:a16="http://schemas.microsoft.com/office/drawing/2014/main" val="2807654773"/>
                  </a:ext>
                </a:extLst>
              </a:tr>
              <a:tr h="390178">
                <a:tc>
                  <a:txBody>
                    <a:bodyPr/>
                    <a:lstStyle/>
                    <a:p>
                      <a:pPr algn="ctr"/>
                      <a:r>
                        <a:rPr lang="en-GB" sz="2800" b="0" dirty="0">
                          <a:solidFill>
                            <a:srgbClr val="002060"/>
                          </a:solidFill>
                          <a:latin typeface="Century Gothic" panose="020B0502020202020204" pitchFamily="34" charset="0"/>
                        </a:rPr>
                        <a:t>Deutsch</a:t>
                      </a:r>
                    </a:p>
                  </a:txBody>
                  <a:tcPr>
                    <a:solidFill>
                      <a:srgbClr val="FFC000"/>
                    </a:solidFill>
                  </a:tcPr>
                </a:tc>
                <a:extLst>
                  <a:ext uri="{0D108BD9-81ED-4DB2-BD59-A6C34878D82A}">
                    <a16:rowId xmlns:a16="http://schemas.microsoft.com/office/drawing/2014/main" val="547534526"/>
                  </a:ext>
                </a:extLst>
              </a:tr>
            </a:tbl>
          </a:graphicData>
        </a:graphic>
      </p:graphicFrame>
      <p:sp>
        <p:nvSpPr>
          <p:cNvPr id="6" name="TextBox 5">
            <a:extLst>
              <a:ext uri="{FF2B5EF4-FFF2-40B4-BE49-F238E27FC236}">
                <a16:creationId xmlns:a16="http://schemas.microsoft.com/office/drawing/2014/main" id="{B3C801F8-301A-3EB6-CA6F-0872A08F3154}"/>
              </a:ext>
            </a:extLst>
          </p:cNvPr>
          <p:cNvSpPr txBox="1"/>
          <p:nvPr/>
        </p:nvSpPr>
        <p:spPr>
          <a:xfrm>
            <a:off x="443010" y="1019153"/>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bg1"/>
                </a:solidFill>
                <a:latin typeface="Century Gothic" panose="020F0302020204030204"/>
              </a:rPr>
              <a:t>Er </a:t>
            </a:r>
            <a:r>
              <a:rPr lang="en-GB" sz="3200" b="1" dirty="0" err="1">
                <a:solidFill>
                  <a:schemeClr val="bg1"/>
                </a:solidFill>
                <a:latin typeface="Century Gothic" panose="020F0302020204030204"/>
              </a:rPr>
              <a:t>singt</a:t>
            </a:r>
            <a:r>
              <a:rPr lang="en-GB" sz="3200" b="1" dirty="0">
                <a:solidFill>
                  <a:schemeClr val="bg1"/>
                </a:solidFill>
                <a:latin typeface="Century Gothic" panose="020F0302020204030204"/>
              </a:rPr>
              <a:t>…</a:t>
            </a:r>
            <a:endParaRPr kumimoji="0" lang="en-GB" sz="3200" b="1" i="0" u="none" strike="noStrike" kern="1200" cap="none" spc="0" normalizeH="0" baseline="0" noProof="0" dirty="0">
              <a:ln>
                <a:noFill/>
              </a:ln>
              <a:solidFill>
                <a:schemeClr val="bg1"/>
              </a:solidFill>
              <a:effectLst/>
              <a:uLnTx/>
              <a:uFillTx/>
              <a:latin typeface="Century Gothic" panose="020F0302020204030204"/>
            </a:endParaRPr>
          </a:p>
        </p:txBody>
      </p:sp>
      <p:sp>
        <p:nvSpPr>
          <p:cNvPr id="7" name="TextBox 6">
            <a:extLst>
              <a:ext uri="{FF2B5EF4-FFF2-40B4-BE49-F238E27FC236}">
                <a16:creationId xmlns:a16="http://schemas.microsoft.com/office/drawing/2014/main" id="{76734BF3-9A21-9157-8009-AB2066F1595B}"/>
              </a:ext>
            </a:extLst>
          </p:cNvPr>
          <p:cNvSpPr txBox="1"/>
          <p:nvPr/>
        </p:nvSpPr>
        <p:spPr>
          <a:xfrm>
            <a:off x="386634" y="1035593"/>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bg1"/>
                </a:solidFill>
                <a:latin typeface="Century Gothic" panose="020F0302020204030204"/>
              </a:rPr>
              <a:t>Du </a:t>
            </a:r>
            <a:r>
              <a:rPr lang="en-GB" sz="3200" b="1" dirty="0" err="1">
                <a:solidFill>
                  <a:schemeClr val="bg1"/>
                </a:solidFill>
                <a:latin typeface="Century Gothic" panose="020F0302020204030204"/>
              </a:rPr>
              <a:t>hörst</a:t>
            </a:r>
            <a:r>
              <a:rPr kumimoji="0" lang="en-GB" sz="32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pic>
        <p:nvPicPr>
          <p:cNvPr id="8" name="Picture 18" descr="dice clipart six - Clip Art Library">
            <a:extLst>
              <a:ext uri="{FF2B5EF4-FFF2-40B4-BE49-F238E27FC236}">
                <a16:creationId xmlns:a16="http://schemas.microsoft.com/office/drawing/2014/main" id="{E63503E4-A042-66F6-5CA3-46AFF7E3A1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731614" y="102051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3E3697-225A-8165-2324-99140858C54F}"/>
              </a:ext>
            </a:extLst>
          </p:cNvPr>
          <p:cNvSpPr txBox="1"/>
          <p:nvPr/>
        </p:nvSpPr>
        <p:spPr>
          <a:xfrm>
            <a:off x="330258" y="984759"/>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chemeClr val="bg1"/>
                </a:solidFill>
                <a:latin typeface="Century Gothic" panose="020F0302020204030204"/>
              </a:rPr>
              <a:t>Versteht</a:t>
            </a:r>
            <a:r>
              <a:rPr lang="en-GB" sz="3200" b="1" dirty="0">
                <a:solidFill>
                  <a:schemeClr val="bg1"/>
                </a:solidFill>
                <a:latin typeface="Century Gothic" panose="020F0302020204030204"/>
              </a:rPr>
              <a:t> er ..?</a:t>
            </a:r>
            <a:endParaRPr kumimoji="0" lang="en-GB" sz="3200" b="1" i="0" u="none" strike="noStrike" kern="1200" cap="none" spc="0" normalizeH="0" baseline="0" noProof="0" dirty="0">
              <a:ln>
                <a:noFill/>
              </a:ln>
              <a:solidFill>
                <a:schemeClr val="bg1"/>
              </a:solidFill>
              <a:effectLst/>
              <a:uLnTx/>
              <a:uFillTx/>
              <a:latin typeface="Century Gothic" panose="020F0302020204030204"/>
            </a:endParaRPr>
          </a:p>
        </p:txBody>
      </p:sp>
      <p:sp>
        <p:nvSpPr>
          <p:cNvPr id="11" name="TextBox 10">
            <a:extLst>
              <a:ext uri="{FF2B5EF4-FFF2-40B4-BE49-F238E27FC236}">
                <a16:creationId xmlns:a16="http://schemas.microsoft.com/office/drawing/2014/main" id="{70E40BC3-9FC5-E350-AC4C-701E587197DE}"/>
              </a:ext>
            </a:extLst>
          </p:cNvPr>
          <p:cNvSpPr txBox="1"/>
          <p:nvPr/>
        </p:nvSpPr>
        <p:spPr>
          <a:xfrm>
            <a:off x="375062" y="1013300"/>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bg1"/>
                </a:solidFill>
                <a:latin typeface="Century Gothic" panose="020F0302020204030204"/>
              </a:rPr>
              <a:t>Mach</a:t>
            </a:r>
            <a:r>
              <a:rPr lang="en-GB" sz="3200" b="1" noProof="0" dirty="0" err="1">
                <a:solidFill>
                  <a:schemeClr val="bg1"/>
                </a:solidFill>
                <a:latin typeface="Century Gothic" panose="020F0302020204030204"/>
              </a:rPr>
              <a:t>st</a:t>
            </a:r>
            <a:r>
              <a:rPr lang="en-GB" sz="3200" b="1" noProof="0" dirty="0">
                <a:solidFill>
                  <a:schemeClr val="bg1"/>
                </a:solidFill>
                <a:latin typeface="Century Gothic" panose="020F0302020204030204"/>
              </a:rPr>
              <a:t> du </a:t>
            </a:r>
            <a:r>
              <a:rPr lang="en-GB" sz="3200" b="1" dirty="0">
                <a:solidFill>
                  <a:schemeClr val="bg1"/>
                </a:solidFill>
                <a:latin typeface="Century Gothic" panose="020F0302020204030204"/>
              </a:rPr>
              <a:t>..?</a:t>
            </a:r>
            <a:endParaRPr kumimoji="0" lang="en-GB" sz="32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3E6465A3-F796-7410-B119-D7AD976C1EE0}"/>
              </a:ext>
            </a:extLst>
          </p:cNvPr>
          <p:cNvSpPr txBox="1"/>
          <p:nvPr/>
        </p:nvSpPr>
        <p:spPr>
          <a:xfrm>
            <a:off x="398026" y="991515"/>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chemeClr val="bg1"/>
                </a:solidFill>
                <a:latin typeface="Century Gothic" panose="020F0302020204030204"/>
              </a:rPr>
              <a:t>Gewinnt</a:t>
            </a:r>
            <a:r>
              <a:rPr lang="en-GB" sz="3200" b="1" dirty="0">
                <a:solidFill>
                  <a:schemeClr val="bg1"/>
                </a:solidFill>
                <a:latin typeface="Century Gothic" panose="020F0302020204030204"/>
              </a:rPr>
              <a:t> er ..?</a:t>
            </a:r>
            <a:endParaRPr kumimoji="0" lang="en-GB" sz="3200" b="1" i="0" u="none" strike="noStrike" kern="1200" cap="none" spc="0" normalizeH="0" baseline="0" noProof="0" dirty="0">
              <a:ln>
                <a:noFill/>
              </a:ln>
              <a:solidFill>
                <a:schemeClr val="bg1"/>
              </a:solidFill>
              <a:effectLst/>
              <a:uLnTx/>
              <a:uFillTx/>
              <a:latin typeface="Century Gothic" panose="020F0302020204030204"/>
            </a:endParaRP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01781" y="-28402"/>
            <a:ext cx="914400" cy="914400"/>
          </a:xfrm>
          <a:prstGeom prst="rect">
            <a:avLst/>
          </a:prstGeom>
        </p:spPr>
      </p:pic>
      <p:sp>
        <p:nvSpPr>
          <p:cNvPr id="14" name="Speech Bubble: Rectangle with Corners Rounded 13">
            <a:extLst>
              <a:ext uri="{FF2B5EF4-FFF2-40B4-BE49-F238E27FC236}">
                <a16:creationId xmlns:a16="http://schemas.microsoft.com/office/drawing/2014/main" id="{89F235AD-4C63-E5A6-EDA3-224823928E09}"/>
              </a:ext>
            </a:extLst>
          </p:cNvPr>
          <p:cNvSpPr/>
          <p:nvPr/>
        </p:nvSpPr>
        <p:spPr>
          <a:xfrm>
            <a:off x="4290389" y="109992"/>
            <a:ext cx="390356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15" name="TextBox 14">
            <a:extLst>
              <a:ext uri="{FF2B5EF4-FFF2-40B4-BE49-F238E27FC236}">
                <a16:creationId xmlns:a16="http://schemas.microsoft.com/office/drawing/2014/main" id="{517D08F8-DEB7-CD84-28E7-8FB1A19651A6}"/>
              </a:ext>
            </a:extLst>
          </p:cNvPr>
          <p:cNvSpPr txBox="1"/>
          <p:nvPr/>
        </p:nvSpPr>
        <p:spPr>
          <a:xfrm>
            <a:off x="10013431" y="1591084"/>
            <a:ext cx="668773" cy="52322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5" name="Title 2">
            <a:extLst>
              <a:ext uri="{FF2B5EF4-FFF2-40B4-BE49-F238E27FC236}">
                <a16:creationId xmlns:a16="http://schemas.microsoft.com/office/drawing/2014/main" id="{5676A3CE-E277-4A1B-BD0D-E81585AF2953}"/>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6" name="Picture 35" descr="Icon&#10;&#10;Description automatically generated">
            <a:extLst>
              <a:ext uri="{FF2B5EF4-FFF2-40B4-BE49-F238E27FC236}">
                <a16:creationId xmlns:a16="http://schemas.microsoft.com/office/drawing/2014/main" id="{D07B1427-8D8C-4F4E-B0C2-A2F5434E25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37" name="Picture 36">
            <a:extLst>
              <a:ext uri="{FF2B5EF4-FFF2-40B4-BE49-F238E27FC236}">
                <a16:creationId xmlns:a16="http://schemas.microsoft.com/office/drawing/2014/main" id="{64125FA7-BE6D-4DDD-908F-C9A62E033582}"/>
              </a:ext>
            </a:extLst>
          </p:cNvPr>
          <p:cNvPicPr>
            <a:picLocks noChangeAspect="1"/>
          </p:cNvPicPr>
          <p:nvPr/>
        </p:nvPicPr>
        <p:blipFill>
          <a:blip r:embed="rId12"/>
          <a:stretch>
            <a:fillRect/>
          </a:stretch>
        </p:blipFill>
        <p:spPr>
          <a:xfrm>
            <a:off x="1067558" y="4058027"/>
            <a:ext cx="899087" cy="2204609"/>
          </a:xfrm>
          <a:prstGeom prst="rect">
            <a:avLst/>
          </a:prstGeom>
        </p:spPr>
      </p:pic>
      <p:pic>
        <p:nvPicPr>
          <p:cNvPr id="38" name="Picture 37">
            <a:extLst>
              <a:ext uri="{FF2B5EF4-FFF2-40B4-BE49-F238E27FC236}">
                <a16:creationId xmlns:a16="http://schemas.microsoft.com/office/drawing/2014/main" id="{8F6D41E3-B7A3-478E-8C82-19BD62A451B2}"/>
              </a:ext>
            </a:extLst>
          </p:cNvPr>
          <p:cNvPicPr>
            <a:picLocks noChangeAspect="1"/>
          </p:cNvPicPr>
          <p:nvPr/>
        </p:nvPicPr>
        <p:blipFill>
          <a:blip r:embed="rId13"/>
          <a:stretch>
            <a:fillRect/>
          </a:stretch>
        </p:blipFill>
        <p:spPr>
          <a:xfrm>
            <a:off x="171275" y="4033407"/>
            <a:ext cx="784588" cy="2229229"/>
          </a:xfrm>
          <a:prstGeom prst="rect">
            <a:avLst/>
          </a:prstGeom>
        </p:spPr>
      </p:pic>
      <p:sp>
        <p:nvSpPr>
          <p:cNvPr id="40" name="Google Shape;119;p1">
            <a:extLst>
              <a:ext uri="{FF2B5EF4-FFF2-40B4-BE49-F238E27FC236}">
                <a16:creationId xmlns:a16="http://schemas.microsoft.com/office/drawing/2014/main" id="{ADA51063-AC3F-46EF-AA63-DCC15BF9878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descr="dice face 2 png - Clip Art Library">
            <a:extLst>
              <a:ext uri="{FF2B5EF4-FFF2-40B4-BE49-F238E27FC236}">
                <a16:creationId xmlns:a16="http://schemas.microsoft.com/office/drawing/2014/main" id="{C439C4C2-D856-4186-A75E-2E6BA4973051}"/>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7717175" y="103772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0B7EDEEC-5BA0-4904-B140-C40D8FB6D4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4078" y="241500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Free Dice Face, Download Free Clip Art, Free Clip Art on Clipart ...">
            <a:extLst>
              <a:ext uri="{FF2B5EF4-FFF2-40B4-BE49-F238E27FC236}">
                <a16:creationId xmlns:a16="http://schemas.microsoft.com/office/drawing/2014/main" id="{59E81698-FC91-4809-8AD4-E88A49153D9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9138" y="2415008"/>
            <a:ext cx="993395" cy="99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80">
                                          <p:stCondLst>
                                            <p:cond delay="0"/>
                                          </p:stCondLst>
                                        </p:cTn>
                                        <p:tgtEl>
                                          <p:spTgt spid="26"/>
                                        </p:tgtEl>
                                      </p:cBhvr>
                                    </p:animEffect>
                                    <p:anim calcmode="lin" valueType="num">
                                      <p:cBhvr>
                                        <p:cTn id="6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5" dur="26">
                                          <p:stCondLst>
                                            <p:cond delay="650"/>
                                          </p:stCondLst>
                                        </p:cTn>
                                        <p:tgtEl>
                                          <p:spTgt spid="26"/>
                                        </p:tgtEl>
                                      </p:cBhvr>
                                      <p:to x="100000" y="60000"/>
                                    </p:animScale>
                                    <p:animScale>
                                      <p:cBhvr>
                                        <p:cTn id="66" dur="166" decel="50000">
                                          <p:stCondLst>
                                            <p:cond delay="676"/>
                                          </p:stCondLst>
                                        </p:cTn>
                                        <p:tgtEl>
                                          <p:spTgt spid="26"/>
                                        </p:tgtEl>
                                      </p:cBhvr>
                                      <p:to x="100000" y="100000"/>
                                    </p:animScale>
                                    <p:animScale>
                                      <p:cBhvr>
                                        <p:cTn id="67" dur="26">
                                          <p:stCondLst>
                                            <p:cond delay="1312"/>
                                          </p:stCondLst>
                                        </p:cTn>
                                        <p:tgtEl>
                                          <p:spTgt spid="26"/>
                                        </p:tgtEl>
                                      </p:cBhvr>
                                      <p:to x="100000" y="80000"/>
                                    </p:animScale>
                                    <p:animScale>
                                      <p:cBhvr>
                                        <p:cTn id="68" dur="166" decel="50000">
                                          <p:stCondLst>
                                            <p:cond delay="1338"/>
                                          </p:stCondLst>
                                        </p:cTn>
                                        <p:tgtEl>
                                          <p:spTgt spid="26"/>
                                        </p:tgtEl>
                                      </p:cBhvr>
                                      <p:to x="100000" y="100000"/>
                                    </p:animScale>
                                    <p:animScale>
                                      <p:cBhvr>
                                        <p:cTn id="69" dur="26">
                                          <p:stCondLst>
                                            <p:cond delay="1642"/>
                                          </p:stCondLst>
                                        </p:cTn>
                                        <p:tgtEl>
                                          <p:spTgt spid="26"/>
                                        </p:tgtEl>
                                      </p:cBhvr>
                                      <p:to x="100000" y="90000"/>
                                    </p:animScale>
                                    <p:animScale>
                                      <p:cBhvr>
                                        <p:cTn id="70" dur="166" decel="50000">
                                          <p:stCondLst>
                                            <p:cond delay="1668"/>
                                          </p:stCondLst>
                                        </p:cTn>
                                        <p:tgtEl>
                                          <p:spTgt spid="26"/>
                                        </p:tgtEl>
                                      </p:cBhvr>
                                      <p:to x="100000" y="100000"/>
                                    </p:animScale>
                                    <p:animScale>
                                      <p:cBhvr>
                                        <p:cTn id="71" dur="26">
                                          <p:stCondLst>
                                            <p:cond delay="1808"/>
                                          </p:stCondLst>
                                        </p:cTn>
                                        <p:tgtEl>
                                          <p:spTgt spid="26"/>
                                        </p:tgtEl>
                                      </p:cBhvr>
                                      <p:to x="100000" y="95000"/>
                                    </p:animScale>
                                    <p:animScale>
                                      <p:cBhvr>
                                        <p:cTn id="72" dur="166" decel="50000">
                                          <p:stCondLst>
                                            <p:cond delay="1834"/>
                                          </p:stCondLst>
                                        </p:cTn>
                                        <p:tgtEl>
                                          <p:spTgt spid="26"/>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wipe(down)">
                                      <p:cBhvr>
                                        <p:cTn id="77" dur="580">
                                          <p:stCondLst>
                                            <p:cond delay="0"/>
                                          </p:stCondLst>
                                        </p:cTn>
                                        <p:tgtEl>
                                          <p:spTgt spid="47"/>
                                        </p:tgtEl>
                                      </p:cBhvr>
                                    </p:animEffect>
                                    <p:anim calcmode="lin" valueType="num">
                                      <p:cBhvr>
                                        <p:cTn id="7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83" dur="26">
                                          <p:stCondLst>
                                            <p:cond delay="650"/>
                                          </p:stCondLst>
                                        </p:cTn>
                                        <p:tgtEl>
                                          <p:spTgt spid="47"/>
                                        </p:tgtEl>
                                      </p:cBhvr>
                                      <p:to x="100000" y="60000"/>
                                    </p:animScale>
                                    <p:animScale>
                                      <p:cBhvr>
                                        <p:cTn id="84" dur="166" decel="50000">
                                          <p:stCondLst>
                                            <p:cond delay="676"/>
                                          </p:stCondLst>
                                        </p:cTn>
                                        <p:tgtEl>
                                          <p:spTgt spid="47"/>
                                        </p:tgtEl>
                                      </p:cBhvr>
                                      <p:to x="100000" y="100000"/>
                                    </p:animScale>
                                    <p:animScale>
                                      <p:cBhvr>
                                        <p:cTn id="85" dur="26">
                                          <p:stCondLst>
                                            <p:cond delay="1312"/>
                                          </p:stCondLst>
                                        </p:cTn>
                                        <p:tgtEl>
                                          <p:spTgt spid="47"/>
                                        </p:tgtEl>
                                      </p:cBhvr>
                                      <p:to x="100000" y="80000"/>
                                    </p:animScale>
                                    <p:animScale>
                                      <p:cBhvr>
                                        <p:cTn id="86" dur="166" decel="50000">
                                          <p:stCondLst>
                                            <p:cond delay="1338"/>
                                          </p:stCondLst>
                                        </p:cTn>
                                        <p:tgtEl>
                                          <p:spTgt spid="47"/>
                                        </p:tgtEl>
                                      </p:cBhvr>
                                      <p:to x="100000" y="100000"/>
                                    </p:animScale>
                                    <p:animScale>
                                      <p:cBhvr>
                                        <p:cTn id="87" dur="26">
                                          <p:stCondLst>
                                            <p:cond delay="1642"/>
                                          </p:stCondLst>
                                        </p:cTn>
                                        <p:tgtEl>
                                          <p:spTgt spid="47"/>
                                        </p:tgtEl>
                                      </p:cBhvr>
                                      <p:to x="100000" y="90000"/>
                                    </p:animScale>
                                    <p:animScale>
                                      <p:cBhvr>
                                        <p:cTn id="88" dur="166" decel="50000">
                                          <p:stCondLst>
                                            <p:cond delay="1668"/>
                                          </p:stCondLst>
                                        </p:cTn>
                                        <p:tgtEl>
                                          <p:spTgt spid="47"/>
                                        </p:tgtEl>
                                      </p:cBhvr>
                                      <p:to x="100000" y="100000"/>
                                    </p:animScale>
                                    <p:animScale>
                                      <p:cBhvr>
                                        <p:cTn id="89" dur="26">
                                          <p:stCondLst>
                                            <p:cond delay="1808"/>
                                          </p:stCondLst>
                                        </p:cTn>
                                        <p:tgtEl>
                                          <p:spTgt spid="47"/>
                                        </p:tgtEl>
                                      </p:cBhvr>
                                      <p:to x="100000" y="95000"/>
                                    </p:animScale>
                                    <p:animScale>
                                      <p:cBhvr>
                                        <p:cTn id="90" dur="166" decel="50000">
                                          <p:stCondLst>
                                            <p:cond delay="1834"/>
                                          </p:stCondLst>
                                        </p:cTn>
                                        <p:tgtEl>
                                          <p:spTgt spid="47"/>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1" nodeType="click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fade">
                                      <p:cBhvr>
                                        <p:cTn id="95" dur="500"/>
                                        <p:tgtEl>
                                          <p:spTgt spid="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26"/>
                                        </p:tgtEl>
                                      </p:cBhvr>
                                    </p:animEffect>
                                    <p:set>
                                      <p:cBhvr>
                                        <p:cTn id="100" dur="1" fill="hold">
                                          <p:stCondLst>
                                            <p:cond delay="499"/>
                                          </p:stCondLst>
                                        </p:cTn>
                                        <p:tgtEl>
                                          <p:spTgt spid="2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47"/>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wipe(down)">
                                      <p:cBhvr>
                                        <p:cTn id="110" dur="580">
                                          <p:stCondLst>
                                            <p:cond delay="0"/>
                                          </p:stCondLst>
                                        </p:cTn>
                                        <p:tgtEl>
                                          <p:spTgt spid="29"/>
                                        </p:tgtEl>
                                      </p:cBhvr>
                                    </p:animEffect>
                                    <p:anim calcmode="lin" valueType="num">
                                      <p:cBhvr>
                                        <p:cTn id="11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16" dur="26">
                                          <p:stCondLst>
                                            <p:cond delay="650"/>
                                          </p:stCondLst>
                                        </p:cTn>
                                        <p:tgtEl>
                                          <p:spTgt spid="29"/>
                                        </p:tgtEl>
                                      </p:cBhvr>
                                      <p:to x="100000" y="60000"/>
                                    </p:animScale>
                                    <p:animScale>
                                      <p:cBhvr>
                                        <p:cTn id="117" dur="166" decel="50000">
                                          <p:stCondLst>
                                            <p:cond delay="676"/>
                                          </p:stCondLst>
                                        </p:cTn>
                                        <p:tgtEl>
                                          <p:spTgt spid="29"/>
                                        </p:tgtEl>
                                      </p:cBhvr>
                                      <p:to x="100000" y="100000"/>
                                    </p:animScale>
                                    <p:animScale>
                                      <p:cBhvr>
                                        <p:cTn id="118" dur="26">
                                          <p:stCondLst>
                                            <p:cond delay="1312"/>
                                          </p:stCondLst>
                                        </p:cTn>
                                        <p:tgtEl>
                                          <p:spTgt spid="29"/>
                                        </p:tgtEl>
                                      </p:cBhvr>
                                      <p:to x="100000" y="80000"/>
                                    </p:animScale>
                                    <p:animScale>
                                      <p:cBhvr>
                                        <p:cTn id="119" dur="166" decel="50000">
                                          <p:stCondLst>
                                            <p:cond delay="1338"/>
                                          </p:stCondLst>
                                        </p:cTn>
                                        <p:tgtEl>
                                          <p:spTgt spid="29"/>
                                        </p:tgtEl>
                                      </p:cBhvr>
                                      <p:to x="100000" y="100000"/>
                                    </p:animScale>
                                    <p:animScale>
                                      <p:cBhvr>
                                        <p:cTn id="120" dur="26">
                                          <p:stCondLst>
                                            <p:cond delay="1642"/>
                                          </p:stCondLst>
                                        </p:cTn>
                                        <p:tgtEl>
                                          <p:spTgt spid="29"/>
                                        </p:tgtEl>
                                      </p:cBhvr>
                                      <p:to x="100000" y="90000"/>
                                    </p:animScale>
                                    <p:animScale>
                                      <p:cBhvr>
                                        <p:cTn id="121" dur="166" decel="50000">
                                          <p:stCondLst>
                                            <p:cond delay="1668"/>
                                          </p:stCondLst>
                                        </p:cTn>
                                        <p:tgtEl>
                                          <p:spTgt spid="29"/>
                                        </p:tgtEl>
                                      </p:cBhvr>
                                      <p:to x="100000" y="100000"/>
                                    </p:animScale>
                                    <p:animScale>
                                      <p:cBhvr>
                                        <p:cTn id="122" dur="26">
                                          <p:stCondLst>
                                            <p:cond delay="1808"/>
                                          </p:stCondLst>
                                        </p:cTn>
                                        <p:tgtEl>
                                          <p:spTgt spid="29"/>
                                        </p:tgtEl>
                                      </p:cBhvr>
                                      <p:to x="100000" y="95000"/>
                                    </p:animScale>
                                    <p:animScale>
                                      <p:cBhvr>
                                        <p:cTn id="123" dur="166" decel="50000">
                                          <p:stCondLst>
                                            <p:cond delay="1834"/>
                                          </p:stCondLst>
                                        </p:cTn>
                                        <p:tgtEl>
                                          <p:spTgt spid="29"/>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26" presetClass="entr" presetSubtype="0" fill="hold"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wipe(down)">
                                      <p:cBhvr>
                                        <p:cTn id="128" dur="580">
                                          <p:stCondLst>
                                            <p:cond delay="0"/>
                                          </p:stCondLst>
                                        </p:cTn>
                                        <p:tgtEl>
                                          <p:spTgt spid="51"/>
                                        </p:tgtEl>
                                      </p:cBhvr>
                                    </p:animEffect>
                                    <p:anim calcmode="lin" valueType="num">
                                      <p:cBhvr>
                                        <p:cTn id="129"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4" dur="26">
                                          <p:stCondLst>
                                            <p:cond delay="650"/>
                                          </p:stCondLst>
                                        </p:cTn>
                                        <p:tgtEl>
                                          <p:spTgt spid="51"/>
                                        </p:tgtEl>
                                      </p:cBhvr>
                                      <p:to x="100000" y="60000"/>
                                    </p:animScale>
                                    <p:animScale>
                                      <p:cBhvr>
                                        <p:cTn id="135" dur="166" decel="50000">
                                          <p:stCondLst>
                                            <p:cond delay="676"/>
                                          </p:stCondLst>
                                        </p:cTn>
                                        <p:tgtEl>
                                          <p:spTgt spid="51"/>
                                        </p:tgtEl>
                                      </p:cBhvr>
                                      <p:to x="100000" y="100000"/>
                                    </p:animScale>
                                    <p:animScale>
                                      <p:cBhvr>
                                        <p:cTn id="136" dur="26">
                                          <p:stCondLst>
                                            <p:cond delay="1312"/>
                                          </p:stCondLst>
                                        </p:cTn>
                                        <p:tgtEl>
                                          <p:spTgt spid="51"/>
                                        </p:tgtEl>
                                      </p:cBhvr>
                                      <p:to x="100000" y="80000"/>
                                    </p:animScale>
                                    <p:animScale>
                                      <p:cBhvr>
                                        <p:cTn id="137" dur="166" decel="50000">
                                          <p:stCondLst>
                                            <p:cond delay="1338"/>
                                          </p:stCondLst>
                                        </p:cTn>
                                        <p:tgtEl>
                                          <p:spTgt spid="51"/>
                                        </p:tgtEl>
                                      </p:cBhvr>
                                      <p:to x="100000" y="100000"/>
                                    </p:animScale>
                                    <p:animScale>
                                      <p:cBhvr>
                                        <p:cTn id="138" dur="26">
                                          <p:stCondLst>
                                            <p:cond delay="1642"/>
                                          </p:stCondLst>
                                        </p:cTn>
                                        <p:tgtEl>
                                          <p:spTgt spid="51"/>
                                        </p:tgtEl>
                                      </p:cBhvr>
                                      <p:to x="100000" y="90000"/>
                                    </p:animScale>
                                    <p:animScale>
                                      <p:cBhvr>
                                        <p:cTn id="139" dur="166" decel="50000">
                                          <p:stCondLst>
                                            <p:cond delay="1668"/>
                                          </p:stCondLst>
                                        </p:cTn>
                                        <p:tgtEl>
                                          <p:spTgt spid="51"/>
                                        </p:tgtEl>
                                      </p:cBhvr>
                                      <p:to x="100000" y="100000"/>
                                    </p:animScale>
                                    <p:animScale>
                                      <p:cBhvr>
                                        <p:cTn id="140" dur="26">
                                          <p:stCondLst>
                                            <p:cond delay="1808"/>
                                          </p:stCondLst>
                                        </p:cTn>
                                        <p:tgtEl>
                                          <p:spTgt spid="51"/>
                                        </p:tgtEl>
                                      </p:cBhvr>
                                      <p:to x="100000" y="95000"/>
                                    </p:animScale>
                                    <p:animScale>
                                      <p:cBhvr>
                                        <p:cTn id="141" dur="166" decel="50000">
                                          <p:stCondLst>
                                            <p:cond delay="1834"/>
                                          </p:stCondLst>
                                        </p:cTn>
                                        <p:tgtEl>
                                          <p:spTgt spid="51"/>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1" nodeType="click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fade">
                                      <p:cBhvr>
                                        <p:cTn id="146" dur="500"/>
                                        <p:tgtEl>
                                          <p:spTgt spid="7"/>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29"/>
                                        </p:tgtEl>
                                      </p:cBhvr>
                                    </p:animEffect>
                                    <p:set>
                                      <p:cBhvr>
                                        <p:cTn id="151" dur="1" fill="hold">
                                          <p:stCondLst>
                                            <p:cond delay="499"/>
                                          </p:stCondLst>
                                        </p:cTn>
                                        <p:tgtEl>
                                          <p:spTgt spid="29"/>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51"/>
                                        </p:tgtEl>
                                      </p:cBhvr>
                                    </p:animEffect>
                                    <p:set>
                                      <p:cBhvr>
                                        <p:cTn id="154" dur="1" fill="hold">
                                          <p:stCondLst>
                                            <p:cond delay="499"/>
                                          </p:stCondLst>
                                        </p:cTn>
                                        <p:tgtEl>
                                          <p:spTgt spid="51"/>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500"/>
                                        <p:tgtEl>
                                          <p:spTgt spid="7"/>
                                        </p:tgtEl>
                                      </p:cBhvr>
                                    </p:animEffect>
                                    <p:set>
                                      <p:cBhvr>
                                        <p:cTn id="157" dur="1" fill="hold">
                                          <p:stCondLst>
                                            <p:cond delay="499"/>
                                          </p:stCondLst>
                                        </p:cTn>
                                        <p:tgtEl>
                                          <p:spTgt spid="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26" presetClass="entr" presetSubtype="0" fill="hold" nodeType="clickEffect">
                                  <p:stCondLst>
                                    <p:cond delay="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580">
                                          <p:stCondLst>
                                            <p:cond delay="0"/>
                                          </p:stCondLst>
                                        </p:cTn>
                                        <p:tgtEl>
                                          <p:spTgt spid="8"/>
                                        </p:tgtEl>
                                      </p:cBhvr>
                                    </p:animEffect>
                                    <p:anim calcmode="lin" valueType="num">
                                      <p:cBhvr>
                                        <p:cTn id="16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68" dur="26">
                                          <p:stCondLst>
                                            <p:cond delay="650"/>
                                          </p:stCondLst>
                                        </p:cTn>
                                        <p:tgtEl>
                                          <p:spTgt spid="8"/>
                                        </p:tgtEl>
                                      </p:cBhvr>
                                      <p:to x="100000" y="60000"/>
                                    </p:animScale>
                                    <p:animScale>
                                      <p:cBhvr>
                                        <p:cTn id="169" dur="166" decel="50000">
                                          <p:stCondLst>
                                            <p:cond delay="676"/>
                                          </p:stCondLst>
                                        </p:cTn>
                                        <p:tgtEl>
                                          <p:spTgt spid="8"/>
                                        </p:tgtEl>
                                      </p:cBhvr>
                                      <p:to x="100000" y="100000"/>
                                    </p:animScale>
                                    <p:animScale>
                                      <p:cBhvr>
                                        <p:cTn id="170" dur="26">
                                          <p:stCondLst>
                                            <p:cond delay="1312"/>
                                          </p:stCondLst>
                                        </p:cTn>
                                        <p:tgtEl>
                                          <p:spTgt spid="8"/>
                                        </p:tgtEl>
                                      </p:cBhvr>
                                      <p:to x="100000" y="80000"/>
                                    </p:animScale>
                                    <p:animScale>
                                      <p:cBhvr>
                                        <p:cTn id="171" dur="166" decel="50000">
                                          <p:stCondLst>
                                            <p:cond delay="1338"/>
                                          </p:stCondLst>
                                        </p:cTn>
                                        <p:tgtEl>
                                          <p:spTgt spid="8"/>
                                        </p:tgtEl>
                                      </p:cBhvr>
                                      <p:to x="100000" y="100000"/>
                                    </p:animScale>
                                    <p:animScale>
                                      <p:cBhvr>
                                        <p:cTn id="172" dur="26">
                                          <p:stCondLst>
                                            <p:cond delay="1642"/>
                                          </p:stCondLst>
                                        </p:cTn>
                                        <p:tgtEl>
                                          <p:spTgt spid="8"/>
                                        </p:tgtEl>
                                      </p:cBhvr>
                                      <p:to x="100000" y="90000"/>
                                    </p:animScale>
                                    <p:animScale>
                                      <p:cBhvr>
                                        <p:cTn id="173" dur="166" decel="50000">
                                          <p:stCondLst>
                                            <p:cond delay="1668"/>
                                          </p:stCondLst>
                                        </p:cTn>
                                        <p:tgtEl>
                                          <p:spTgt spid="8"/>
                                        </p:tgtEl>
                                      </p:cBhvr>
                                      <p:to x="100000" y="100000"/>
                                    </p:animScale>
                                    <p:animScale>
                                      <p:cBhvr>
                                        <p:cTn id="174" dur="26">
                                          <p:stCondLst>
                                            <p:cond delay="1808"/>
                                          </p:stCondLst>
                                        </p:cTn>
                                        <p:tgtEl>
                                          <p:spTgt spid="8"/>
                                        </p:tgtEl>
                                      </p:cBhvr>
                                      <p:to x="100000" y="95000"/>
                                    </p:animScale>
                                    <p:animScale>
                                      <p:cBhvr>
                                        <p:cTn id="175" dur="166" decel="50000">
                                          <p:stCondLst>
                                            <p:cond delay="1834"/>
                                          </p:stCondLst>
                                        </p:cTn>
                                        <p:tgtEl>
                                          <p:spTgt spid="8"/>
                                        </p:tgtEl>
                                      </p:cBhvr>
                                      <p:to x="100000" y="100000"/>
                                    </p:animScale>
                                  </p:childTnLst>
                                </p:cTn>
                              </p:par>
                            </p:childTnLst>
                          </p:cTn>
                        </p:par>
                      </p:childTnLst>
                    </p:cTn>
                  </p:par>
                  <p:par>
                    <p:cTn id="176" fill="hold">
                      <p:stCondLst>
                        <p:cond delay="indefinite"/>
                      </p:stCondLst>
                      <p:childTnLst>
                        <p:par>
                          <p:cTn id="177" fill="hold">
                            <p:stCondLst>
                              <p:cond delay="0"/>
                            </p:stCondLst>
                            <p:childTnLst>
                              <p:par>
                                <p:cTn id="178" presetID="26" presetClass="entr" presetSubtype="0" fill="hold" nodeType="clickEffect">
                                  <p:stCondLst>
                                    <p:cond delay="0"/>
                                  </p:stCondLst>
                                  <p:childTnLst>
                                    <p:set>
                                      <p:cBhvr>
                                        <p:cTn id="179" dur="1" fill="hold">
                                          <p:stCondLst>
                                            <p:cond delay="0"/>
                                          </p:stCondLst>
                                        </p:cTn>
                                        <p:tgtEl>
                                          <p:spTgt spid="41"/>
                                        </p:tgtEl>
                                        <p:attrNameLst>
                                          <p:attrName>style.visibility</p:attrName>
                                        </p:attrNameLst>
                                      </p:cBhvr>
                                      <p:to>
                                        <p:strVal val="visible"/>
                                      </p:to>
                                    </p:set>
                                    <p:animEffect transition="in" filter="wipe(down)">
                                      <p:cBhvr>
                                        <p:cTn id="180" dur="580">
                                          <p:stCondLst>
                                            <p:cond delay="0"/>
                                          </p:stCondLst>
                                        </p:cTn>
                                        <p:tgtEl>
                                          <p:spTgt spid="41"/>
                                        </p:tgtEl>
                                      </p:cBhvr>
                                    </p:animEffect>
                                    <p:anim calcmode="lin" valueType="num">
                                      <p:cBhvr>
                                        <p:cTn id="18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8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8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8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8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86" dur="26">
                                          <p:stCondLst>
                                            <p:cond delay="650"/>
                                          </p:stCondLst>
                                        </p:cTn>
                                        <p:tgtEl>
                                          <p:spTgt spid="41"/>
                                        </p:tgtEl>
                                      </p:cBhvr>
                                      <p:to x="100000" y="60000"/>
                                    </p:animScale>
                                    <p:animScale>
                                      <p:cBhvr>
                                        <p:cTn id="187" dur="166" decel="50000">
                                          <p:stCondLst>
                                            <p:cond delay="676"/>
                                          </p:stCondLst>
                                        </p:cTn>
                                        <p:tgtEl>
                                          <p:spTgt spid="41"/>
                                        </p:tgtEl>
                                      </p:cBhvr>
                                      <p:to x="100000" y="100000"/>
                                    </p:animScale>
                                    <p:animScale>
                                      <p:cBhvr>
                                        <p:cTn id="188" dur="26">
                                          <p:stCondLst>
                                            <p:cond delay="1312"/>
                                          </p:stCondLst>
                                        </p:cTn>
                                        <p:tgtEl>
                                          <p:spTgt spid="41"/>
                                        </p:tgtEl>
                                      </p:cBhvr>
                                      <p:to x="100000" y="80000"/>
                                    </p:animScale>
                                    <p:animScale>
                                      <p:cBhvr>
                                        <p:cTn id="189" dur="166" decel="50000">
                                          <p:stCondLst>
                                            <p:cond delay="1338"/>
                                          </p:stCondLst>
                                        </p:cTn>
                                        <p:tgtEl>
                                          <p:spTgt spid="41"/>
                                        </p:tgtEl>
                                      </p:cBhvr>
                                      <p:to x="100000" y="100000"/>
                                    </p:animScale>
                                    <p:animScale>
                                      <p:cBhvr>
                                        <p:cTn id="190" dur="26">
                                          <p:stCondLst>
                                            <p:cond delay="1642"/>
                                          </p:stCondLst>
                                        </p:cTn>
                                        <p:tgtEl>
                                          <p:spTgt spid="41"/>
                                        </p:tgtEl>
                                      </p:cBhvr>
                                      <p:to x="100000" y="90000"/>
                                    </p:animScale>
                                    <p:animScale>
                                      <p:cBhvr>
                                        <p:cTn id="191" dur="166" decel="50000">
                                          <p:stCondLst>
                                            <p:cond delay="1668"/>
                                          </p:stCondLst>
                                        </p:cTn>
                                        <p:tgtEl>
                                          <p:spTgt spid="41"/>
                                        </p:tgtEl>
                                      </p:cBhvr>
                                      <p:to x="100000" y="100000"/>
                                    </p:animScale>
                                    <p:animScale>
                                      <p:cBhvr>
                                        <p:cTn id="192" dur="26">
                                          <p:stCondLst>
                                            <p:cond delay="1808"/>
                                          </p:stCondLst>
                                        </p:cTn>
                                        <p:tgtEl>
                                          <p:spTgt spid="41"/>
                                        </p:tgtEl>
                                      </p:cBhvr>
                                      <p:to x="100000" y="95000"/>
                                    </p:animScale>
                                    <p:animScale>
                                      <p:cBhvr>
                                        <p:cTn id="193" dur="166" decel="50000">
                                          <p:stCondLst>
                                            <p:cond delay="1834"/>
                                          </p:stCondLst>
                                        </p:cTn>
                                        <p:tgtEl>
                                          <p:spTgt spid="41"/>
                                        </p:tgtEl>
                                      </p:cBhvr>
                                      <p:to x="100000" y="100000"/>
                                    </p:animScale>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grpId="1" nodeType="clickEffect">
                                  <p:stCondLst>
                                    <p:cond delay="0"/>
                                  </p:stCondLst>
                                  <p:childTnLst>
                                    <p:set>
                                      <p:cBhvr>
                                        <p:cTn id="197" dur="1" fill="hold">
                                          <p:stCondLst>
                                            <p:cond delay="0"/>
                                          </p:stCondLst>
                                        </p:cTn>
                                        <p:tgtEl>
                                          <p:spTgt spid="9"/>
                                        </p:tgtEl>
                                        <p:attrNameLst>
                                          <p:attrName>style.visibility</p:attrName>
                                        </p:attrNameLst>
                                      </p:cBhvr>
                                      <p:to>
                                        <p:strVal val="visible"/>
                                      </p:to>
                                    </p:set>
                                    <p:animEffect transition="in" filter="fade">
                                      <p:cBhvr>
                                        <p:cTn id="198" dur="500"/>
                                        <p:tgtEl>
                                          <p:spTgt spid="9"/>
                                        </p:tgtEl>
                                      </p:cBhvr>
                                    </p:animEffect>
                                  </p:childTnLst>
                                </p:cTn>
                              </p:par>
                              <p:par>
                                <p:cTn id="199" presetID="10" presetClass="exit" presetSubtype="0" fill="hold" nodeType="withEffect">
                                  <p:stCondLst>
                                    <p:cond delay="0"/>
                                  </p:stCondLst>
                                  <p:childTnLst>
                                    <p:animEffect transition="out" filter="fade">
                                      <p:cBhvr>
                                        <p:cTn id="200" dur="500"/>
                                        <p:tgtEl>
                                          <p:spTgt spid="8"/>
                                        </p:tgtEl>
                                      </p:cBhvr>
                                    </p:animEffect>
                                    <p:set>
                                      <p:cBhvr>
                                        <p:cTn id="201" dur="1" fill="hold">
                                          <p:stCondLst>
                                            <p:cond delay="499"/>
                                          </p:stCondLst>
                                        </p:cTn>
                                        <p:tgtEl>
                                          <p:spTgt spid="8"/>
                                        </p:tgtEl>
                                        <p:attrNameLst>
                                          <p:attrName>style.visibility</p:attrName>
                                        </p:attrNameLst>
                                      </p:cBhvr>
                                      <p:to>
                                        <p:strVal val="hidden"/>
                                      </p:to>
                                    </p:set>
                                  </p:childTnLst>
                                </p:cTn>
                              </p:par>
                              <p:par>
                                <p:cTn id="202" presetID="10" presetClass="exit" presetSubtype="0" fill="hold" nodeType="withEffect">
                                  <p:stCondLst>
                                    <p:cond delay="0"/>
                                  </p:stCondLst>
                                  <p:childTnLst>
                                    <p:animEffect transition="out" filter="fade">
                                      <p:cBhvr>
                                        <p:cTn id="203" dur="500"/>
                                        <p:tgtEl>
                                          <p:spTgt spid="41"/>
                                        </p:tgtEl>
                                      </p:cBhvr>
                                    </p:animEffect>
                                    <p:set>
                                      <p:cBhvr>
                                        <p:cTn id="204" dur="1" fill="hold">
                                          <p:stCondLst>
                                            <p:cond delay="499"/>
                                          </p:stCondLst>
                                        </p:cTn>
                                        <p:tgtEl>
                                          <p:spTgt spid="41"/>
                                        </p:tgtEl>
                                        <p:attrNameLst>
                                          <p:attrName>style.visibility</p:attrName>
                                        </p:attrNameLst>
                                      </p:cBhvr>
                                      <p:to>
                                        <p:strVal val="hidden"/>
                                      </p:to>
                                    </p:set>
                                  </p:childTnLst>
                                </p:cTn>
                              </p:par>
                              <p:par>
                                <p:cTn id="205" presetID="10" presetClass="exit" presetSubtype="0" fill="hold" grpId="0" nodeType="withEffect">
                                  <p:stCondLst>
                                    <p:cond delay="0"/>
                                  </p:stCondLst>
                                  <p:childTnLst>
                                    <p:animEffect transition="out" filter="fade">
                                      <p:cBhvr>
                                        <p:cTn id="206" dur="500"/>
                                        <p:tgtEl>
                                          <p:spTgt spid="9"/>
                                        </p:tgtEl>
                                      </p:cBhvr>
                                    </p:animEffect>
                                    <p:set>
                                      <p:cBhvr>
                                        <p:cTn id="207" dur="1" fill="hold">
                                          <p:stCondLst>
                                            <p:cond delay="499"/>
                                          </p:stCondLst>
                                        </p:cTn>
                                        <p:tgtEl>
                                          <p:spTgt spid="9"/>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6" presetClass="entr" presetSubtype="0" fill="hold" nodeType="clickEffect">
                                  <p:stCondLst>
                                    <p:cond delay="0"/>
                                  </p:stCondLst>
                                  <p:childTnLst>
                                    <p:set>
                                      <p:cBhvr>
                                        <p:cTn id="211" dur="1" fill="hold">
                                          <p:stCondLst>
                                            <p:cond delay="0"/>
                                          </p:stCondLst>
                                        </p:cTn>
                                        <p:tgtEl>
                                          <p:spTgt spid="21"/>
                                        </p:tgtEl>
                                        <p:attrNameLst>
                                          <p:attrName>style.visibility</p:attrName>
                                        </p:attrNameLst>
                                      </p:cBhvr>
                                      <p:to>
                                        <p:strVal val="visible"/>
                                      </p:to>
                                    </p:set>
                                    <p:animEffect transition="in" filter="wipe(down)">
                                      <p:cBhvr>
                                        <p:cTn id="212" dur="580">
                                          <p:stCondLst>
                                            <p:cond delay="0"/>
                                          </p:stCondLst>
                                        </p:cTn>
                                        <p:tgtEl>
                                          <p:spTgt spid="21"/>
                                        </p:tgtEl>
                                      </p:cBhvr>
                                    </p:animEffect>
                                    <p:anim calcmode="lin" valueType="num">
                                      <p:cBhvr>
                                        <p:cTn id="2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18" dur="26">
                                          <p:stCondLst>
                                            <p:cond delay="650"/>
                                          </p:stCondLst>
                                        </p:cTn>
                                        <p:tgtEl>
                                          <p:spTgt spid="21"/>
                                        </p:tgtEl>
                                      </p:cBhvr>
                                      <p:to x="100000" y="60000"/>
                                    </p:animScale>
                                    <p:animScale>
                                      <p:cBhvr>
                                        <p:cTn id="219" dur="166" decel="50000">
                                          <p:stCondLst>
                                            <p:cond delay="676"/>
                                          </p:stCondLst>
                                        </p:cTn>
                                        <p:tgtEl>
                                          <p:spTgt spid="21"/>
                                        </p:tgtEl>
                                      </p:cBhvr>
                                      <p:to x="100000" y="100000"/>
                                    </p:animScale>
                                    <p:animScale>
                                      <p:cBhvr>
                                        <p:cTn id="220" dur="26">
                                          <p:stCondLst>
                                            <p:cond delay="1312"/>
                                          </p:stCondLst>
                                        </p:cTn>
                                        <p:tgtEl>
                                          <p:spTgt spid="21"/>
                                        </p:tgtEl>
                                      </p:cBhvr>
                                      <p:to x="100000" y="80000"/>
                                    </p:animScale>
                                    <p:animScale>
                                      <p:cBhvr>
                                        <p:cTn id="221" dur="166" decel="50000">
                                          <p:stCondLst>
                                            <p:cond delay="1338"/>
                                          </p:stCondLst>
                                        </p:cTn>
                                        <p:tgtEl>
                                          <p:spTgt spid="21"/>
                                        </p:tgtEl>
                                      </p:cBhvr>
                                      <p:to x="100000" y="100000"/>
                                    </p:animScale>
                                    <p:animScale>
                                      <p:cBhvr>
                                        <p:cTn id="222" dur="26">
                                          <p:stCondLst>
                                            <p:cond delay="1642"/>
                                          </p:stCondLst>
                                        </p:cTn>
                                        <p:tgtEl>
                                          <p:spTgt spid="21"/>
                                        </p:tgtEl>
                                      </p:cBhvr>
                                      <p:to x="100000" y="90000"/>
                                    </p:animScale>
                                    <p:animScale>
                                      <p:cBhvr>
                                        <p:cTn id="223" dur="166" decel="50000">
                                          <p:stCondLst>
                                            <p:cond delay="1668"/>
                                          </p:stCondLst>
                                        </p:cTn>
                                        <p:tgtEl>
                                          <p:spTgt spid="21"/>
                                        </p:tgtEl>
                                      </p:cBhvr>
                                      <p:to x="100000" y="100000"/>
                                    </p:animScale>
                                    <p:animScale>
                                      <p:cBhvr>
                                        <p:cTn id="224" dur="26">
                                          <p:stCondLst>
                                            <p:cond delay="1808"/>
                                          </p:stCondLst>
                                        </p:cTn>
                                        <p:tgtEl>
                                          <p:spTgt spid="21"/>
                                        </p:tgtEl>
                                      </p:cBhvr>
                                      <p:to x="100000" y="95000"/>
                                    </p:animScale>
                                    <p:animScale>
                                      <p:cBhvr>
                                        <p:cTn id="225" dur="166" decel="50000">
                                          <p:stCondLst>
                                            <p:cond delay="1834"/>
                                          </p:stCondLst>
                                        </p:cTn>
                                        <p:tgtEl>
                                          <p:spTgt spid="21"/>
                                        </p:tgtEl>
                                      </p:cBhvr>
                                      <p:to x="100000" y="100000"/>
                                    </p:animScale>
                                  </p:childTnLst>
                                </p:cTn>
                              </p:par>
                            </p:childTnLst>
                          </p:cTn>
                        </p:par>
                      </p:childTnLst>
                    </p:cTn>
                  </p:par>
                  <p:par>
                    <p:cTn id="226" fill="hold">
                      <p:stCondLst>
                        <p:cond delay="indefinite"/>
                      </p:stCondLst>
                      <p:childTnLst>
                        <p:par>
                          <p:cTn id="227" fill="hold">
                            <p:stCondLst>
                              <p:cond delay="0"/>
                            </p:stCondLst>
                            <p:childTnLst>
                              <p:par>
                                <p:cTn id="228" presetID="26" presetClass="entr" presetSubtype="0" fill="hold" nodeType="clickEffect">
                                  <p:stCondLst>
                                    <p:cond delay="0"/>
                                  </p:stCondLst>
                                  <p:childTnLst>
                                    <p:set>
                                      <p:cBhvr>
                                        <p:cTn id="229" dur="1" fill="hold">
                                          <p:stCondLst>
                                            <p:cond delay="0"/>
                                          </p:stCondLst>
                                        </p:cTn>
                                        <p:tgtEl>
                                          <p:spTgt spid="33"/>
                                        </p:tgtEl>
                                        <p:attrNameLst>
                                          <p:attrName>style.visibility</p:attrName>
                                        </p:attrNameLst>
                                      </p:cBhvr>
                                      <p:to>
                                        <p:strVal val="visible"/>
                                      </p:to>
                                    </p:set>
                                    <p:animEffect transition="in" filter="wipe(down)">
                                      <p:cBhvr>
                                        <p:cTn id="230" dur="580">
                                          <p:stCondLst>
                                            <p:cond delay="0"/>
                                          </p:stCondLst>
                                        </p:cTn>
                                        <p:tgtEl>
                                          <p:spTgt spid="33"/>
                                        </p:tgtEl>
                                      </p:cBhvr>
                                    </p:animEffect>
                                    <p:anim calcmode="lin" valueType="num">
                                      <p:cBhvr>
                                        <p:cTn id="23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3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3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3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36" dur="26">
                                          <p:stCondLst>
                                            <p:cond delay="650"/>
                                          </p:stCondLst>
                                        </p:cTn>
                                        <p:tgtEl>
                                          <p:spTgt spid="33"/>
                                        </p:tgtEl>
                                      </p:cBhvr>
                                      <p:to x="100000" y="60000"/>
                                    </p:animScale>
                                    <p:animScale>
                                      <p:cBhvr>
                                        <p:cTn id="237" dur="166" decel="50000">
                                          <p:stCondLst>
                                            <p:cond delay="676"/>
                                          </p:stCondLst>
                                        </p:cTn>
                                        <p:tgtEl>
                                          <p:spTgt spid="33"/>
                                        </p:tgtEl>
                                      </p:cBhvr>
                                      <p:to x="100000" y="100000"/>
                                    </p:animScale>
                                    <p:animScale>
                                      <p:cBhvr>
                                        <p:cTn id="238" dur="26">
                                          <p:stCondLst>
                                            <p:cond delay="1312"/>
                                          </p:stCondLst>
                                        </p:cTn>
                                        <p:tgtEl>
                                          <p:spTgt spid="33"/>
                                        </p:tgtEl>
                                      </p:cBhvr>
                                      <p:to x="100000" y="80000"/>
                                    </p:animScale>
                                    <p:animScale>
                                      <p:cBhvr>
                                        <p:cTn id="239" dur="166" decel="50000">
                                          <p:stCondLst>
                                            <p:cond delay="1338"/>
                                          </p:stCondLst>
                                        </p:cTn>
                                        <p:tgtEl>
                                          <p:spTgt spid="33"/>
                                        </p:tgtEl>
                                      </p:cBhvr>
                                      <p:to x="100000" y="100000"/>
                                    </p:animScale>
                                    <p:animScale>
                                      <p:cBhvr>
                                        <p:cTn id="240" dur="26">
                                          <p:stCondLst>
                                            <p:cond delay="1642"/>
                                          </p:stCondLst>
                                        </p:cTn>
                                        <p:tgtEl>
                                          <p:spTgt spid="33"/>
                                        </p:tgtEl>
                                      </p:cBhvr>
                                      <p:to x="100000" y="90000"/>
                                    </p:animScale>
                                    <p:animScale>
                                      <p:cBhvr>
                                        <p:cTn id="241" dur="166" decel="50000">
                                          <p:stCondLst>
                                            <p:cond delay="1668"/>
                                          </p:stCondLst>
                                        </p:cTn>
                                        <p:tgtEl>
                                          <p:spTgt spid="33"/>
                                        </p:tgtEl>
                                      </p:cBhvr>
                                      <p:to x="100000" y="100000"/>
                                    </p:animScale>
                                    <p:animScale>
                                      <p:cBhvr>
                                        <p:cTn id="242" dur="26">
                                          <p:stCondLst>
                                            <p:cond delay="1808"/>
                                          </p:stCondLst>
                                        </p:cTn>
                                        <p:tgtEl>
                                          <p:spTgt spid="33"/>
                                        </p:tgtEl>
                                      </p:cBhvr>
                                      <p:to x="100000" y="95000"/>
                                    </p:animScale>
                                    <p:animScale>
                                      <p:cBhvr>
                                        <p:cTn id="243" dur="166" decel="50000">
                                          <p:stCondLst>
                                            <p:cond delay="1834"/>
                                          </p:stCondLst>
                                        </p:cTn>
                                        <p:tgtEl>
                                          <p:spTgt spid="33"/>
                                        </p:tgtEl>
                                      </p:cBhvr>
                                      <p:to x="100000" y="100000"/>
                                    </p:animScale>
                                  </p:childTnLst>
                                </p:cTn>
                              </p:par>
                            </p:childTnLst>
                          </p:cTn>
                        </p:par>
                      </p:childTnLst>
                    </p:cTn>
                  </p:par>
                  <p:par>
                    <p:cTn id="244" fill="hold">
                      <p:stCondLst>
                        <p:cond delay="indefinite"/>
                      </p:stCondLst>
                      <p:childTnLst>
                        <p:par>
                          <p:cTn id="245" fill="hold">
                            <p:stCondLst>
                              <p:cond delay="0"/>
                            </p:stCondLst>
                            <p:childTnLst>
                              <p:par>
                                <p:cTn id="246" presetID="10" presetClass="entr" presetSubtype="0" fill="hold" grpId="1" nodeType="clickEffect">
                                  <p:stCondLst>
                                    <p:cond delay="0"/>
                                  </p:stCondLst>
                                  <p:childTnLst>
                                    <p:set>
                                      <p:cBhvr>
                                        <p:cTn id="247" dur="1" fill="hold">
                                          <p:stCondLst>
                                            <p:cond delay="0"/>
                                          </p:stCondLst>
                                        </p:cTn>
                                        <p:tgtEl>
                                          <p:spTgt spid="11"/>
                                        </p:tgtEl>
                                        <p:attrNameLst>
                                          <p:attrName>style.visibility</p:attrName>
                                        </p:attrNameLst>
                                      </p:cBhvr>
                                      <p:to>
                                        <p:strVal val="visible"/>
                                      </p:to>
                                    </p:set>
                                    <p:animEffect transition="in" filter="fade">
                                      <p:cBhvr>
                                        <p:cTn id="248" dur="500"/>
                                        <p:tgtEl>
                                          <p:spTgt spid="11"/>
                                        </p:tgtEl>
                                      </p:cBhvr>
                                    </p:animEffect>
                                  </p:childTnLst>
                                </p:cTn>
                              </p:par>
                            </p:childTnLst>
                          </p:cTn>
                        </p:par>
                      </p:childTnLst>
                    </p:cTn>
                  </p:par>
                  <p:par>
                    <p:cTn id="249" fill="hold">
                      <p:stCondLst>
                        <p:cond delay="indefinite"/>
                      </p:stCondLst>
                      <p:childTnLst>
                        <p:par>
                          <p:cTn id="250" fill="hold">
                            <p:stCondLst>
                              <p:cond delay="0"/>
                            </p:stCondLst>
                            <p:childTnLst>
                              <p:par>
                                <p:cTn id="251" presetID="10" presetClass="exit" presetSubtype="0" fill="hold" nodeType="clickEffect">
                                  <p:stCondLst>
                                    <p:cond delay="0"/>
                                  </p:stCondLst>
                                  <p:childTnLst>
                                    <p:animEffect transition="out" filter="fade">
                                      <p:cBhvr>
                                        <p:cTn id="252" dur="500"/>
                                        <p:tgtEl>
                                          <p:spTgt spid="33"/>
                                        </p:tgtEl>
                                      </p:cBhvr>
                                    </p:animEffect>
                                    <p:set>
                                      <p:cBhvr>
                                        <p:cTn id="253" dur="1" fill="hold">
                                          <p:stCondLst>
                                            <p:cond delay="499"/>
                                          </p:stCondLst>
                                        </p:cTn>
                                        <p:tgtEl>
                                          <p:spTgt spid="33"/>
                                        </p:tgtEl>
                                        <p:attrNameLst>
                                          <p:attrName>style.visibility</p:attrName>
                                        </p:attrNameLst>
                                      </p:cBhvr>
                                      <p:to>
                                        <p:strVal val="hidden"/>
                                      </p:to>
                                    </p:set>
                                  </p:childTnLst>
                                </p:cTn>
                              </p:par>
                              <p:par>
                                <p:cTn id="254" presetID="10" presetClass="exit" presetSubtype="0" fill="hold" nodeType="withEffect">
                                  <p:stCondLst>
                                    <p:cond delay="0"/>
                                  </p:stCondLst>
                                  <p:childTnLst>
                                    <p:animEffect transition="out" filter="fade">
                                      <p:cBhvr>
                                        <p:cTn id="255" dur="500"/>
                                        <p:tgtEl>
                                          <p:spTgt spid="21"/>
                                        </p:tgtEl>
                                      </p:cBhvr>
                                    </p:animEffect>
                                    <p:set>
                                      <p:cBhvr>
                                        <p:cTn id="256" dur="1" fill="hold">
                                          <p:stCondLst>
                                            <p:cond delay="499"/>
                                          </p:stCondLst>
                                        </p:cTn>
                                        <p:tgtEl>
                                          <p:spTgt spid="21"/>
                                        </p:tgtEl>
                                        <p:attrNameLst>
                                          <p:attrName>style.visibility</p:attrName>
                                        </p:attrNameLst>
                                      </p:cBhvr>
                                      <p:to>
                                        <p:strVal val="hidden"/>
                                      </p:to>
                                    </p:set>
                                  </p:childTnLst>
                                </p:cTn>
                              </p:par>
                              <p:par>
                                <p:cTn id="257" presetID="10" presetClass="exit" presetSubtype="0" fill="hold" grpId="0" nodeType="withEffect">
                                  <p:stCondLst>
                                    <p:cond delay="0"/>
                                  </p:stCondLst>
                                  <p:childTnLst>
                                    <p:animEffect transition="out" filter="fade">
                                      <p:cBhvr>
                                        <p:cTn id="258" dur="500"/>
                                        <p:tgtEl>
                                          <p:spTgt spid="11"/>
                                        </p:tgtEl>
                                      </p:cBhvr>
                                    </p:animEffect>
                                    <p:set>
                                      <p:cBhvr>
                                        <p:cTn id="259" dur="1" fill="hold">
                                          <p:stCondLst>
                                            <p:cond delay="499"/>
                                          </p:stCondLst>
                                        </p:cTn>
                                        <p:tgtEl>
                                          <p:spTgt spid="11"/>
                                        </p:tgtEl>
                                        <p:attrNameLst>
                                          <p:attrName>style.visibility</p:attrName>
                                        </p:attrNameLst>
                                      </p:cBhvr>
                                      <p:to>
                                        <p:strVal val="hidden"/>
                                      </p:to>
                                    </p:set>
                                  </p:childTnLst>
                                </p:cTn>
                              </p:par>
                            </p:childTnLst>
                          </p:cTn>
                        </p:par>
                      </p:childTnLst>
                    </p:cTn>
                  </p:par>
                  <p:par>
                    <p:cTn id="260" fill="hold">
                      <p:stCondLst>
                        <p:cond delay="indefinite"/>
                      </p:stCondLst>
                      <p:childTnLst>
                        <p:par>
                          <p:cTn id="261" fill="hold">
                            <p:stCondLst>
                              <p:cond delay="0"/>
                            </p:stCondLst>
                            <p:childTnLst>
                              <p:par>
                                <p:cTn id="262" presetID="26" presetClass="entr" presetSubtype="0" fill="hold" nodeType="clickEffect">
                                  <p:stCondLst>
                                    <p:cond delay="0"/>
                                  </p:stCondLst>
                                  <p:childTnLst>
                                    <p:set>
                                      <p:cBhvr>
                                        <p:cTn id="263" dur="1" fill="hold">
                                          <p:stCondLst>
                                            <p:cond delay="0"/>
                                          </p:stCondLst>
                                        </p:cTn>
                                        <p:tgtEl>
                                          <p:spTgt spid="23"/>
                                        </p:tgtEl>
                                        <p:attrNameLst>
                                          <p:attrName>style.visibility</p:attrName>
                                        </p:attrNameLst>
                                      </p:cBhvr>
                                      <p:to>
                                        <p:strVal val="visible"/>
                                      </p:to>
                                    </p:set>
                                    <p:animEffect transition="in" filter="wipe(down)">
                                      <p:cBhvr>
                                        <p:cTn id="264" dur="580">
                                          <p:stCondLst>
                                            <p:cond delay="0"/>
                                          </p:stCondLst>
                                        </p:cTn>
                                        <p:tgtEl>
                                          <p:spTgt spid="23"/>
                                        </p:tgtEl>
                                      </p:cBhvr>
                                    </p:animEffect>
                                    <p:anim calcmode="lin" valueType="num">
                                      <p:cBhvr>
                                        <p:cTn id="26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6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6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6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70" dur="26">
                                          <p:stCondLst>
                                            <p:cond delay="650"/>
                                          </p:stCondLst>
                                        </p:cTn>
                                        <p:tgtEl>
                                          <p:spTgt spid="23"/>
                                        </p:tgtEl>
                                      </p:cBhvr>
                                      <p:to x="100000" y="60000"/>
                                    </p:animScale>
                                    <p:animScale>
                                      <p:cBhvr>
                                        <p:cTn id="271" dur="166" decel="50000">
                                          <p:stCondLst>
                                            <p:cond delay="676"/>
                                          </p:stCondLst>
                                        </p:cTn>
                                        <p:tgtEl>
                                          <p:spTgt spid="23"/>
                                        </p:tgtEl>
                                      </p:cBhvr>
                                      <p:to x="100000" y="100000"/>
                                    </p:animScale>
                                    <p:animScale>
                                      <p:cBhvr>
                                        <p:cTn id="272" dur="26">
                                          <p:stCondLst>
                                            <p:cond delay="1312"/>
                                          </p:stCondLst>
                                        </p:cTn>
                                        <p:tgtEl>
                                          <p:spTgt spid="23"/>
                                        </p:tgtEl>
                                      </p:cBhvr>
                                      <p:to x="100000" y="80000"/>
                                    </p:animScale>
                                    <p:animScale>
                                      <p:cBhvr>
                                        <p:cTn id="273" dur="166" decel="50000">
                                          <p:stCondLst>
                                            <p:cond delay="1338"/>
                                          </p:stCondLst>
                                        </p:cTn>
                                        <p:tgtEl>
                                          <p:spTgt spid="23"/>
                                        </p:tgtEl>
                                      </p:cBhvr>
                                      <p:to x="100000" y="100000"/>
                                    </p:animScale>
                                    <p:animScale>
                                      <p:cBhvr>
                                        <p:cTn id="274" dur="26">
                                          <p:stCondLst>
                                            <p:cond delay="1642"/>
                                          </p:stCondLst>
                                        </p:cTn>
                                        <p:tgtEl>
                                          <p:spTgt spid="23"/>
                                        </p:tgtEl>
                                      </p:cBhvr>
                                      <p:to x="100000" y="90000"/>
                                    </p:animScale>
                                    <p:animScale>
                                      <p:cBhvr>
                                        <p:cTn id="275" dur="166" decel="50000">
                                          <p:stCondLst>
                                            <p:cond delay="1668"/>
                                          </p:stCondLst>
                                        </p:cTn>
                                        <p:tgtEl>
                                          <p:spTgt spid="23"/>
                                        </p:tgtEl>
                                      </p:cBhvr>
                                      <p:to x="100000" y="100000"/>
                                    </p:animScale>
                                    <p:animScale>
                                      <p:cBhvr>
                                        <p:cTn id="276" dur="26">
                                          <p:stCondLst>
                                            <p:cond delay="1808"/>
                                          </p:stCondLst>
                                        </p:cTn>
                                        <p:tgtEl>
                                          <p:spTgt spid="23"/>
                                        </p:tgtEl>
                                      </p:cBhvr>
                                      <p:to x="100000" y="95000"/>
                                    </p:animScale>
                                    <p:animScale>
                                      <p:cBhvr>
                                        <p:cTn id="277" dur="166" decel="50000">
                                          <p:stCondLst>
                                            <p:cond delay="1834"/>
                                          </p:stCondLst>
                                        </p:cTn>
                                        <p:tgtEl>
                                          <p:spTgt spid="23"/>
                                        </p:tgtEl>
                                      </p:cBhvr>
                                      <p:to x="100000" y="100000"/>
                                    </p:animScale>
                                  </p:childTnLst>
                                </p:cTn>
                              </p:par>
                            </p:childTnLst>
                          </p:cTn>
                        </p:par>
                      </p:childTnLst>
                    </p:cTn>
                  </p:par>
                  <p:par>
                    <p:cTn id="278" fill="hold">
                      <p:stCondLst>
                        <p:cond delay="indefinite"/>
                      </p:stCondLst>
                      <p:childTnLst>
                        <p:par>
                          <p:cTn id="279" fill="hold">
                            <p:stCondLst>
                              <p:cond delay="0"/>
                            </p:stCondLst>
                            <p:childTnLst>
                              <p:par>
                                <p:cTn id="280" presetID="26" presetClass="entr" presetSubtype="0" fill="hold" nodeType="clickEffect">
                                  <p:stCondLst>
                                    <p:cond delay="0"/>
                                  </p:stCondLst>
                                  <p:childTnLst>
                                    <p:set>
                                      <p:cBhvr>
                                        <p:cTn id="281" dur="1" fill="hold">
                                          <p:stCondLst>
                                            <p:cond delay="0"/>
                                          </p:stCondLst>
                                        </p:cTn>
                                        <p:tgtEl>
                                          <p:spTgt spid="49"/>
                                        </p:tgtEl>
                                        <p:attrNameLst>
                                          <p:attrName>style.visibility</p:attrName>
                                        </p:attrNameLst>
                                      </p:cBhvr>
                                      <p:to>
                                        <p:strVal val="visible"/>
                                      </p:to>
                                    </p:set>
                                    <p:animEffect transition="in" filter="wipe(down)">
                                      <p:cBhvr>
                                        <p:cTn id="282" dur="580">
                                          <p:stCondLst>
                                            <p:cond delay="0"/>
                                          </p:stCondLst>
                                        </p:cTn>
                                        <p:tgtEl>
                                          <p:spTgt spid="49"/>
                                        </p:tgtEl>
                                      </p:cBhvr>
                                    </p:animEffect>
                                    <p:anim calcmode="lin" valueType="num">
                                      <p:cBhvr>
                                        <p:cTn id="28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8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8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8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8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88" dur="26">
                                          <p:stCondLst>
                                            <p:cond delay="650"/>
                                          </p:stCondLst>
                                        </p:cTn>
                                        <p:tgtEl>
                                          <p:spTgt spid="49"/>
                                        </p:tgtEl>
                                      </p:cBhvr>
                                      <p:to x="100000" y="60000"/>
                                    </p:animScale>
                                    <p:animScale>
                                      <p:cBhvr>
                                        <p:cTn id="289" dur="166" decel="50000">
                                          <p:stCondLst>
                                            <p:cond delay="676"/>
                                          </p:stCondLst>
                                        </p:cTn>
                                        <p:tgtEl>
                                          <p:spTgt spid="49"/>
                                        </p:tgtEl>
                                      </p:cBhvr>
                                      <p:to x="100000" y="100000"/>
                                    </p:animScale>
                                    <p:animScale>
                                      <p:cBhvr>
                                        <p:cTn id="290" dur="26">
                                          <p:stCondLst>
                                            <p:cond delay="1312"/>
                                          </p:stCondLst>
                                        </p:cTn>
                                        <p:tgtEl>
                                          <p:spTgt spid="49"/>
                                        </p:tgtEl>
                                      </p:cBhvr>
                                      <p:to x="100000" y="80000"/>
                                    </p:animScale>
                                    <p:animScale>
                                      <p:cBhvr>
                                        <p:cTn id="291" dur="166" decel="50000">
                                          <p:stCondLst>
                                            <p:cond delay="1338"/>
                                          </p:stCondLst>
                                        </p:cTn>
                                        <p:tgtEl>
                                          <p:spTgt spid="49"/>
                                        </p:tgtEl>
                                      </p:cBhvr>
                                      <p:to x="100000" y="100000"/>
                                    </p:animScale>
                                    <p:animScale>
                                      <p:cBhvr>
                                        <p:cTn id="292" dur="26">
                                          <p:stCondLst>
                                            <p:cond delay="1642"/>
                                          </p:stCondLst>
                                        </p:cTn>
                                        <p:tgtEl>
                                          <p:spTgt spid="49"/>
                                        </p:tgtEl>
                                      </p:cBhvr>
                                      <p:to x="100000" y="90000"/>
                                    </p:animScale>
                                    <p:animScale>
                                      <p:cBhvr>
                                        <p:cTn id="293" dur="166" decel="50000">
                                          <p:stCondLst>
                                            <p:cond delay="1668"/>
                                          </p:stCondLst>
                                        </p:cTn>
                                        <p:tgtEl>
                                          <p:spTgt spid="49"/>
                                        </p:tgtEl>
                                      </p:cBhvr>
                                      <p:to x="100000" y="100000"/>
                                    </p:animScale>
                                    <p:animScale>
                                      <p:cBhvr>
                                        <p:cTn id="294" dur="26">
                                          <p:stCondLst>
                                            <p:cond delay="1808"/>
                                          </p:stCondLst>
                                        </p:cTn>
                                        <p:tgtEl>
                                          <p:spTgt spid="49"/>
                                        </p:tgtEl>
                                      </p:cBhvr>
                                      <p:to x="100000" y="95000"/>
                                    </p:animScale>
                                    <p:animScale>
                                      <p:cBhvr>
                                        <p:cTn id="295" dur="166" decel="50000">
                                          <p:stCondLst>
                                            <p:cond delay="1834"/>
                                          </p:stCondLst>
                                        </p:cTn>
                                        <p:tgtEl>
                                          <p:spTgt spid="49"/>
                                        </p:tgtEl>
                                      </p:cBhvr>
                                      <p:to x="100000" y="100000"/>
                                    </p:animScale>
                                  </p:childTnLst>
                                </p:cTn>
                              </p:par>
                            </p:childTnLst>
                          </p:cTn>
                        </p:par>
                      </p:childTnLst>
                    </p:cTn>
                  </p:par>
                  <p:par>
                    <p:cTn id="296" fill="hold">
                      <p:stCondLst>
                        <p:cond delay="indefinite"/>
                      </p:stCondLst>
                      <p:childTnLst>
                        <p:par>
                          <p:cTn id="297" fill="hold">
                            <p:stCondLst>
                              <p:cond delay="0"/>
                            </p:stCondLst>
                            <p:childTnLst>
                              <p:par>
                                <p:cTn id="298" presetID="10" presetClass="entr" presetSubtype="0" fill="hold" grpId="1" nodeType="clickEffect">
                                  <p:stCondLst>
                                    <p:cond delay="0"/>
                                  </p:stCondLst>
                                  <p:childTnLst>
                                    <p:set>
                                      <p:cBhvr>
                                        <p:cTn id="299" dur="1" fill="hold">
                                          <p:stCondLst>
                                            <p:cond delay="0"/>
                                          </p:stCondLst>
                                        </p:cTn>
                                        <p:tgtEl>
                                          <p:spTgt spid="12"/>
                                        </p:tgtEl>
                                        <p:attrNameLst>
                                          <p:attrName>style.visibility</p:attrName>
                                        </p:attrNameLst>
                                      </p:cBhvr>
                                      <p:to>
                                        <p:strVal val="visible"/>
                                      </p:to>
                                    </p:set>
                                    <p:animEffect transition="in" filter="fade">
                                      <p:cBhvr>
                                        <p:cTn id="300" dur="500"/>
                                        <p:tgtEl>
                                          <p:spTgt spid="12"/>
                                        </p:tgtEl>
                                      </p:cBhvr>
                                    </p:animEffect>
                                  </p:childTnLst>
                                </p:cTn>
                              </p:par>
                            </p:childTnLst>
                          </p:cTn>
                        </p:par>
                      </p:childTnLst>
                    </p:cTn>
                  </p:par>
                  <p:par>
                    <p:cTn id="301" fill="hold">
                      <p:stCondLst>
                        <p:cond delay="indefinite"/>
                      </p:stCondLst>
                      <p:childTnLst>
                        <p:par>
                          <p:cTn id="302" fill="hold">
                            <p:stCondLst>
                              <p:cond delay="0"/>
                            </p:stCondLst>
                            <p:childTnLst>
                              <p:par>
                                <p:cTn id="303" presetID="1" presetClass="exit" presetSubtype="0" fill="hold" nodeType="clickEffect">
                                  <p:stCondLst>
                                    <p:cond delay="0"/>
                                  </p:stCondLst>
                                  <p:childTnLst>
                                    <p:set>
                                      <p:cBhvr>
                                        <p:cTn id="304" dur="1" fill="hold">
                                          <p:stCondLst>
                                            <p:cond delay="0"/>
                                          </p:stCondLst>
                                        </p:cTn>
                                        <p:tgtEl>
                                          <p:spTgt spid="23"/>
                                        </p:tgtEl>
                                        <p:attrNameLst>
                                          <p:attrName>style.visibility</p:attrName>
                                        </p:attrNameLst>
                                      </p:cBhvr>
                                      <p:to>
                                        <p:strVal val="hidden"/>
                                      </p:to>
                                    </p:set>
                                  </p:childTnLst>
                                </p:cTn>
                              </p:par>
                              <p:par>
                                <p:cTn id="305" presetID="10" presetClass="exit" presetSubtype="0" fill="hold" grpId="0" nodeType="withEffect">
                                  <p:stCondLst>
                                    <p:cond delay="0"/>
                                  </p:stCondLst>
                                  <p:childTnLst>
                                    <p:animEffect transition="out" filter="fade">
                                      <p:cBhvr>
                                        <p:cTn id="306" dur="500"/>
                                        <p:tgtEl>
                                          <p:spTgt spid="12"/>
                                        </p:tgtEl>
                                      </p:cBhvr>
                                    </p:animEffect>
                                    <p:set>
                                      <p:cBhvr>
                                        <p:cTn id="307" dur="1" fill="hold">
                                          <p:stCondLst>
                                            <p:cond delay="499"/>
                                          </p:stCondLst>
                                        </p:cTn>
                                        <p:tgtEl>
                                          <p:spTgt spid="12"/>
                                        </p:tgtEl>
                                        <p:attrNameLst>
                                          <p:attrName>style.visibility</p:attrName>
                                        </p:attrNameLst>
                                      </p:cBhvr>
                                      <p:to>
                                        <p:strVal val="hidden"/>
                                      </p:to>
                                    </p:set>
                                  </p:childTnLst>
                                </p:cTn>
                              </p:par>
                              <p:par>
                                <p:cTn id="308" presetID="10" presetClass="exit" presetSubtype="0" fill="hold" nodeType="withEffect">
                                  <p:stCondLst>
                                    <p:cond delay="0"/>
                                  </p:stCondLst>
                                  <p:childTnLst>
                                    <p:animEffect transition="out" filter="fade">
                                      <p:cBhvr>
                                        <p:cTn id="309" dur="500"/>
                                        <p:tgtEl>
                                          <p:spTgt spid="49"/>
                                        </p:tgtEl>
                                      </p:cBhvr>
                                    </p:animEffect>
                                    <p:set>
                                      <p:cBhvr>
                                        <p:cTn id="310"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6" grpId="0"/>
      <p:bldP spid="6" grpId="1"/>
      <p:bldP spid="7" grpId="0"/>
      <p:bldP spid="7" grpId="1"/>
      <p:bldP spid="9" grpId="0"/>
      <p:bldP spid="9" grpId="1"/>
      <p:bldP spid="11" grpId="0"/>
      <p:bldP spid="11" grpId="1"/>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FF7DA767-B821-404C-86CE-B1CF956A728F}"/>
              </a:ext>
            </a:extLst>
          </p:cNvPr>
          <p:cNvGraphicFramePr>
            <a:graphicFrameLocks noGrp="1"/>
          </p:cNvGraphicFramePr>
          <p:nvPr>
            <p:extLst>
              <p:ext uri="{D42A27DB-BD31-4B8C-83A1-F6EECF244321}">
                <p14:modId xmlns:p14="http://schemas.microsoft.com/office/powerpoint/2010/main" val="2543118854"/>
              </p:ext>
            </p:extLst>
          </p:nvPr>
        </p:nvGraphicFramePr>
        <p:xfrm>
          <a:off x="383856" y="1434395"/>
          <a:ext cx="9962638" cy="475488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Buch</a:t>
                      </a:r>
                    </a:p>
                    <a:p>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92D050"/>
                          </a:solidFill>
                          <a:latin typeface="Century Gothic" panose="020B0502020202020204" pitchFamily="34" charset="0"/>
                        </a:rPr>
                        <a:t>das </a:t>
                      </a:r>
                      <a:r>
                        <a:rPr lang="en-GB" sz="2200" b="1" dirty="0" err="1">
                          <a:solidFill>
                            <a:srgbClr val="92D050"/>
                          </a:solidFill>
                          <a:latin typeface="Century Gothic" panose="020B0502020202020204" pitchFamily="34" charset="0"/>
                        </a:rPr>
                        <a:t>Haustier</a:t>
                      </a:r>
                      <a:endParaRPr lang="en-GB" sz="22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nicht</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wahr</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Schule</a:t>
                      </a:r>
                    </a:p>
                    <a:p>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92D050"/>
                          </a:solidFill>
                          <a:latin typeface="Century Gothic" panose="020B0502020202020204" pitchFamily="34" charset="0"/>
                        </a:rPr>
                        <a:t>das Tier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nicht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zu</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Hause</a:t>
                      </a:r>
                      <a:endParaRPr lang="en-GB" sz="2400" b="1" dirty="0">
                        <a:solidFill>
                          <a:srgbClr val="FF0066"/>
                        </a:solidFill>
                        <a:latin typeface="Century Gothic" panose="020B0502020202020204" pitchFamily="34" charset="0"/>
                      </a:endParaRPr>
                    </a:p>
                    <a:p>
                      <a:endParaRPr lang="en-GB" sz="2400" b="1" dirty="0">
                        <a:solidFill>
                          <a:srgbClr val="FF0066"/>
                        </a:solidFill>
                        <a:latin typeface="Century Gothic" panose="020B0502020202020204" pitchFamily="34" charset="0"/>
                      </a:endParaRPr>
                    </a:p>
                    <a:p>
                      <a:endParaRPr lang="en-GB" sz="2400" b="1" dirty="0">
                        <a:solidFill>
                          <a:srgbClr val="FF0066"/>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gewinnen</a:t>
                      </a:r>
                      <a:endParaRPr lang="en-GB" sz="2400" b="1" dirty="0">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hören</a:t>
                      </a:r>
                      <a:endParaRPr lang="en-GB" sz="2400" b="1" dirty="0">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du</a:t>
                      </a:r>
                    </a:p>
                    <a:p>
                      <a:endParaRPr lang="en-GB" sz="2400" b="1" dirty="0">
                        <a:solidFill>
                          <a:srgbClr val="FF0066"/>
                        </a:solidFill>
                        <a:latin typeface="Century Gothic" panose="020B0502020202020204" pitchFamily="34" charset="0"/>
                      </a:endParaRPr>
                    </a:p>
                    <a:p>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machen</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72191" y="1855836"/>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557973" y="446921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494254" y="513121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453530" y="269476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77" name="TextBox 76">
            <a:extLst>
              <a:ext uri="{FF2B5EF4-FFF2-40B4-BE49-F238E27FC236}">
                <a16:creationId xmlns:a16="http://schemas.microsoft.com/office/drawing/2014/main" id="{D10C8FFE-926A-46AD-9AF0-3BE0E320AAD5}"/>
              </a:ext>
            </a:extLst>
          </p:cNvPr>
          <p:cNvSpPr txBox="1"/>
          <p:nvPr/>
        </p:nvSpPr>
        <p:spPr>
          <a:xfrm>
            <a:off x="2143107" y="205605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book</a:t>
            </a:r>
          </a:p>
        </p:txBody>
      </p:sp>
      <p:sp>
        <p:nvSpPr>
          <p:cNvPr id="78" name="TextBox 77">
            <a:extLst>
              <a:ext uri="{FF2B5EF4-FFF2-40B4-BE49-F238E27FC236}">
                <a16:creationId xmlns:a16="http://schemas.microsoft.com/office/drawing/2014/main" id="{033E08F7-34B5-42E9-9CDE-78DBC7D276EA}"/>
              </a:ext>
            </a:extLst>
          </p:cNvPr>
          <p:cNvSpPr txBox="1"/>
          <p:nvPr/>
        </p:nvSpPr>
        <p:spPr>
          <a:xfrm>
            <a:off x="4515320" y="2035921"/>
            <a:ext cx="356829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(the) pet</a:t>
            </a:r>
          </a:p>
        </p:txBody>
      </p:sp>
      <p:sp>
        <p:nvSpPr>
          <p:cNvPr id="79" name="TextBox 78">
            <a:extLst>
              <a:ext uri="{FF2B5EF4-FFF2-40B4-BE49-F238E27FC236}">
                <a16:creationId xmlns:a16="http://schemas.microsoft.com/office/drawing/2014/main" id="{89A16C88-B5EA-400B-BAA5-8F106D1ACE48}"/>
              </a:ext>
            </a:extLst>
          </p:cNvPr>
          <p:cNvSpPr txBox="1"/>
          <p:nvPr/>
        </p:nvSpPr>
        <p:spPr>
          <a:xfrm>
            <a:off x="7524131" y="1851254"/>
            <a:ext cx="1899579" cy="830997"/>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Isn’t it? Isn’t that right?</a:t>
            </a:r>
          </a:p>
        </p:txBody>
      </p:sp>
      <p:sp>
        <p:nvSpPr>
          <p:cNvPr id="83" name="TextBox 82">
            <a:extLst>
              <a:ext uri="{FF2B5EF4-FFF2-40B4-BE49-F238E27FC236}">
                <a16:creationId xmlns:a16="http://schemas.microsoft.com/office/drawing/2014/main" id="{7754736B-258A-4504-A78D-763CD71BAB1E}"/>
              </a:ext>
            </a:extLst>
          </p:cNvPr>
          <p:cNvSpPr txBox="1"/>
          <p:nvPr/>
        </p:nvSpPr>
        <p:spPr>
          <a:xfrm>
            <a:off x="2132715" y="5590751"/>
            <a:ext cx="23195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a:t>
            </a:r>
          </a:p>
        </p:txBody>
      </p:sp>
      <p:sp>
        <p:nvSpPr>
          <p:cNvPr id="84" name="TextBox 83">
            <a:extLst>
              <a:ext uri="{FF2B5EF4-FFF2-40B4-BE49-F238E27FC236}">
                <a16:creationId xmlns:a16="http://schemas.microsoft.com/office/drawing/2014/main" id="{EF62ED1D-0163-4BA5-942A-DE8D58E0E8B6}"/>
              </a:ext>
            </a:extLst>
          </p:cNvPr>
          <p:cNvSpPr txBox="1"/>
          <p:nvPr/>
        </p:nvSpPr>
        <p:spPr>
          <a:xfrm>
            <a:off x="4695438" y="561645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have</a:t>
            </a:r>
          </a:p>
        </p:txBody>
      </p:sp>
      <p:sp>
        <p:nvSpPr>
          <p:cNvPr id="85" name="TextBox 84">
            <a:extLst>
              <a:ext uri="{FF2B5EF4-FFF2-40B4-BE49-F238E27FC236}">
                <a16:creationId xmlns:a16="http://schemas.microsoft.com/office/drawing/2014/main" id="{3C28C89F-C3E2-4831-9371-511E5621E8EE}"/>
              </a:ext>
            </a:extLst>
          </p:cNvPr>
          <p:cNvSpPr txBox="1"/>
          <p:nvPr/>
        </p:nvSpPr>
        <p:spPr>
          <a:xfrm>
            <a:off x="7445004" y="5644930"/>
            <a:ext cx="298615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to do, make</a:t>
            </a:r>
          </a:p>
        </p:txBody>
      </p:sp>
      <p:sp>
        <p:nvSpPr>
          <p:cNvPr id="89" name="TextBox 88">
            <a:extLst>
              <a:ext uri="{FF2B5EF4-FFF2-40B4-BE49-F238E27FC236}">
                <a16:creationId xmlns:a16="http://schemas.microsoft.com/office/drawing/2014/main" id="{F9BB1338-4467-4AA5-AB38-1FA295E1B2B8}"/>
              </a:ext>
            </a:extLst>
          </p:cNvPr>
          <p:cNvSpPr txBox="1"/>
          <p:nvPr/>
        </p:nvSpPr>
        <p:spPr>
          <a:xfrm>
            <a:off x="2049256" y="4493612"/>
            <a:ext cx="238681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home</a:t>
            </a:r>
          </a:p>
        </p:txBody>
      </p:sp>
      <p:sp>
        <p:nvSpPr>
          <p:cNvPr id="90" name="TextBox 89">
            <a:extLst>
              <a:ext uri="{FF2B5EF4-FFF2-40B4-BE49-F238E27FC236}">
                <a16:creationId xmlns:a16="http://schemas.microsoft.com/office/drawing/2014/main" id="{BD548CCD-04BA-4465-99E9-2B827BA2636E}"/>
              </a:ext>
            </a:extLst>
          </p:cNvPr>
          <p:cNvSpPr txBox="1"/>
          <p:nvPr/>
        </p:nvSpPr>
        <p:spPr>
          <a:xfrm>
            <a:off x="4520735" y="4469213"/>
            <a:ext cx="283730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to win, winning</a:t>
            </a:r>
          </a:p>
        </p:txBody>
      </p:sp>
      <p:sp>
        <p:nvSpPr>
          <p:cNvPr id="91" name="TextBox 90">
            <a:extLst>
              <a:ext uri="{FF2B5EF4-FFF2-40B4-BE49-F238E27FC236}">
                <a16:creationId xmlns:a16="http://schemas.microsoft.com/office/drawing/2014/main" id="{CD71D6CD-0165-4D94-9998-E48924CF2365}"/>
              </a:ext>
            </a:extLst>
          </p:cNvPr>
          <p:cNvSpPr txBox="1"/>
          <p:nvPr/>
        </p:nvSpPr>
        <p:spPr>
          <a:xfrm>
            <a:off x="7459744" y="4470853"/>
            <a:ext cx="304799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to listen, listening</a:t>
            </a:r>
          </a:p>
        </p:txBody>
      </p:sp>
      <p:sp>
        <p:nvSpPr>
          <p:cNvPr id="95" name="TextBox 94">
            <a:extLst>
              <a:ext uri="{FF2B5EF4-FFF2-40B4-BE49-F238E27FC236}">
                <a16:creationId xmlns:a16="http://schemas.microsoft.com/office/drawing/2014/main" id="{38DDB75E-3CC5-45E4-830A-4E0DBCDA82F0}"/>
              </a:ext>
            </a:extLst>
          </p:cNvPr>
          <p:cNvSpPr txBox="1"/>
          <p:nvPr/>
        </p:nvSpPr>
        <p:spPr>
          <a:xfrm>
            <a:off x="2038074" y="3255205"/>
            <a:ext cx="260087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(the) school</a:t>
            </a:r>
          </a:p>
        </p:txBody>
      </p:sp>
      <p:sp>
        <p:nvSpPr>
          <p:cNvPr id="96" name="TextBox 95">
            <a:extLst>
              <a:ext uri="{FF2B5EF4-FFF2-40B4-BE49-F238E27FC236}">
                <a16:creationId xmlns:a16="http://schemas.microsoft.com/office/drawing/2014/main" id="{80BA3DE0-8595-462B-AB01-3647102C278F}"/>
              </a:ext>
            </a:extLst>
          </p:cNvPr>
          <p:cNvSpPr txBox="1"/>
          <p:nvPr/>
        </p:nvSpPr>
        <p:spPr>
          <a:xfrm>
            <a:off x="4591146" y="3294318"/>
            <a:ext cx="260087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(the) animal</a:t>
            </a:r>
          </a:p>
        </p:txBody>
      </p:sp>
      <p:sp>
        <p:nvSpPr>
          <p:cNvPr id="97" name="TextBox 96">
            <a:extLst>
              <a:ext uri="{FF2B5EF4-FFF2-40B4-BE49-F238E27FC236}">
                <a16:creationId xmlns:a16="http://schemas.microsoft.com/office/drawing/2014/main" id="{44362693-FC70-469E-BFF7-A71D025BE88D}"/>
              </a:ext>
            </a:extLst>
          </p:cNvPr>
          <p:cNvSpPr txBox="1"/>
          <p:nvPr/>
        </p:nvSpPr>
        <p:spPr>
          <a:xfrm>
            <a:off x="7552111" y="3266988"/>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not</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3" grpId="0"/>
      <p:bldP spid="84" grpId="0"/>
      <p:bldP spid="85" grpId="0"/>
      <p:bldP spid="89" grpId="0"/>
      <p:bldP spid="90" grpId="0"/>
      <p:bldP spid="91" grpId="0"/>
      <p:bldP spid="95" grpId="0"/>
      <p:bldP spid="96" grpId="0"/>
      <p:bldP spid="97"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22289</TotalTime>
  <Words>2392</Words>
  <Application>Microsoft Office PowerPoint</Application>
  <PresentationFormat>Widescreen</PresentationFormat>
  <Paragraphs>403</Paragraphs>
  <Slides>13</Slides>
  <Notes>13</Notes>
  <HiddenSlides>0</HiddenSlides>
  <MMClips>0</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1_Office Theme</vt:lpstr>
      <vt:lpstr>Office Theme</vt:lpstr>
      <vt:lpstr>2_Office Theme</vt:lpstr>
      <vt:lpstr>3_Office Theme</vt:lpstr>
      <vt:lpstr>Talking about things and things you do</vt:lpstr>
      <vt:lpstr>aussprechen</vt:lpstr>
      <vt:lpstr>aussprechen</vt:lpstr>
      <vt:lpstr>aussprechen</vt:lpstr>
      <vt:lpstr>PowerPoint Presentation</vt:lpstr>
      <vt:lpstr>Follow up 2</vt:lpstr>
      <vt:lpstr>Follow up 3</vt:lpstr>
      <vt:lpstr>Follow up 4: </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99</cp:revision>
  <dcterms:created xsi:type="dcterms:W3CDTF">2021-06-12T06:20:35Z</dcterms:created>
  <dcterms:modified xsi:type="dcterms:W3CDTF">2023-02-14T13:29:37Z</dcterms:modified>
</cp:coreProperties>
</file>